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8" r:id="rId2"/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7" autoAdjust="0"/>
    <p:restoredTop sz="94660"/>
  </p:normalViewPr>
  <p:slideViewPr>
    <p:cSldViewPr>
      <p:cViewPr varScale="1">
        <p:scale>
          <a:sx n="84" d="100"/>
          <a:sy n="84" d="100"/>
        </p:scale>
        <p:origin x="-1406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FB5447-98CB-4144-AEEF-C9B9F9EA17D2}" type="datetimeFigureOut">
              <a:rPr lang="en-US" smtClean="0"/>
              <a:t>02/28/13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3D79C6-906B-421C-A805-C07075A672A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3D79C6-906B-421C-A805-C07075A672AC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B9C6D-139A-424F-A2DE-C2DA438E0A47}" type="datetimeFigureOut">
              <a:rPr lang="en-US" smtClean="0"/>
              <a:t>02/28/13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BA3D4-14F1-457A-8058-AA0CC8A00F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B9C6D-139A-424F-A2DE-C2DA438E0A47}" type="datetimeFigureOut">
              <a:rPr lang="en-US" smtClean="0"/>
              <a:t>02/28/13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BA3D4-14F1-457A-8058-AA0CC8A00F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B9C6D-139A-424F-A2DE-C2DA438E0A47}" type="datetimeFigureOut">
              <a:rPr lang="en-US" smtClean="0"/>
              <a:t>02/28/13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BA3D4-14F1-457A-8058-AA0CC8A00F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B9C6D-139A-424F-A2DE-C2DA438E0A47}" type="datetimeFigureOut">
              <a:rPr lang="en-US" smtClean="0"/>
              <a:t>02/28/13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BA3D4-14F1-457A-8058-AA0CC8A00F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B9C6D-139A-424F-A2DE-C2DA438E0A47}" type="datetimeFigureOut">
              <a:rPr lang="en-US" smtClean="0"/>
              <a:t>02/28/13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BA3D4-14F1-457A-8058-AA0CC8A00F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B9C6D-139A-424F-A2DE-C2DA438E0A47}" type="datetimeFigureOut">
              <a:rPr lang="en-US" smtClean="0"/>
              <a:t>02/28/13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BA3D4-14F1-457A-8058-AA0CC8A00F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B9C6D-139A-424F-A2DE-C2DA438E0A47}" type="datetimeFigureOut">
              <a:rPr lang="en-US" smtClean="0"/>
              <a:t>02/28/13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BA3D4-14F1-457A-8058-AA0CC8A00F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B9C6D-139A-424F-A2DE-C2DA438E0A47}" type="datetimeFigureOut">
              <a:rPr lang="en-US" smtClean="0"/>
              <a:t>02/28/13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BA3D4-14F1-457A-8058-AA0CC8A00F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B9C6D-139A-424F-A2DE-C2DA438E0A47}" type="datetimeFigureOut">
              <a:rPr lang="en-US" smtClean="0"/>
              <a:t>02/28/13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BA3D4-14F1-457A-8058-AA0CC8A00F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B9C6D-139A-424F-A2DE-C2DA438E0A47}" type="datetimeFigureOut">
              <a:rPr lang="en-US" smtClean="0"/>
              <a:t>02/28/13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BA3D4-14F1-457A-8058-AA0CC8A00F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B9C6D-139A-424F-A2DE-C2DA438E0A47}" type="datetimeFigureOut">
              <a:rPr lang="en-US" smtClean="0"/>
              <a:t>02/28/13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BA3D4-14F1-457A-8058-AA0CC8A00F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2B9C6D-139A-424F-A2DE-C2DA438E0A47}" type="datetimeFigureOut">
              <a:rPr lang="en-US" smtClean="0"/>
              <a:t>02/28/13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BBA3D4-14F1-457A-8058-AA0CC8A00F2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143000"/>
            <a:ext cx="8305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Icons should be compatible to any background color.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Icons should be a vector where we can resize to any shape without distorting.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Want to see icon without border and a border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Want to see icon within a circle and a square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For some icons I would like to write 1 to 3 words below to describe what is icon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3124200" cy="3178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429000" y="228600"/>
            <a:ext cx="556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Inspiration for Type of Icons.</a:t>
            </a:r>
          </a:p>
          <a:p>
            <a:pPr algn="ctr"/>
            <a:r>
              <a:rPr lang="en-US" sz="2400" dirty="0" smtClean="0"/>
              <a:t>Same color combination.</a:t>
            </a:r>
            <a:endParaRPr lang="en-US" sz="2400" dirty="0"/>
          </a:p>
        </p:txBody>
      </p:sp>
      <p:pic>
        <p:nvPicPr>
          <p:cNvPr id="15362" name="Picture 2" descr="http://cdn.tripwiremagazine.com/wp-content/uploads/2011/08/clip_image02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581400"/>
            <a:ext cx="3062400" cy="2514600"/>
          </a:xfrm>
          <a:prstGeom prst="rect">
            <a:avLst/>
          </a:prstGeom>
          <a:noFill/>
        </p:spPr>
      </p:pic>
      <p:pic>
        <p:nvPicPr>
          <p:cNvPr id="15364" name="Picture 4" descr="Stampaxx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600" y="3657600"/>
            <a:ext cx="3539613" cy="1371600"/>
          </a:xfrm>
          <a:prstGeom prst="rect">
            <a:avLst/>
          </a:prstGeom>
          <a:noFill/>
        </p:spPr>
      </p:pic>
      <p:pic>
        <p:nvPicPr>
          <p:cNvPr id="15366" name="Picture 6" descr="Icon Design Tutoria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81400" y="1447800"/>
            <a:ext cx="1497263" cy="1219200"/>
          </a:xfrm>
          <a:prstGeom prst="rect">
            <a:avLst/>
          </a:prstGeom>
          <a:noFill/>
        </p:spPr>
      </p:pic>
      <p:pic>
        <p:nvPicPr>
          <p:cNvPr id="15368" name="Picture 8" descr="Website designs from $34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81600" y="1295400"/>
            <a:ext cx="1524000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934283"/>
            <a:ext cx="3711786" cy="4801314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Brainstorming</a:t>
            </a:r>
            <a:endParaRPr lang="en-US" dirty="0" smtClean="0"/>
          </a:p>
          <a:p>
            <a:r>
              <a:rPr lang="en-US" dirty="0" smtClean="0"/>
              <a:t>Ideating</a:t>
            </a:r>
            <a:endParaRPr lang="en-US" dirty="0" smtClean="0"/>
          </a:p>
          <a:p>
            <a:r>
              <a:rPr lang="en-US" dirty="0" smtClean="0"/>
              <a:t>Collective Human Intelligence</a:t>
            </a:r>
          </a:p>
          <a:p>
            <a:r>
              <a:rPr lang="en-US" dirty="0" smtClean="0"/>
              <a:t>Crowd source</a:t>
            </a:r>
          </a:p>
          <a:p>
            <a:r>
              <a:rPr lang="en-US" dirty="0" smtClean="0"/>
              <a:t>Submitting Ideas</a:t>
            </a:r>
          </a:p>
          <a:p>
            <a:r>
              <a:rPr lang="en-US" dirty="0" smtClean="0"/>
              <a:t>Evaluating Other Customer Ideas</a:t>
            </a:r>
          </a:p>
          <a:p>
            <a:r>
              <a:rPr lang="en-US" dirty="0" smtClean="0"/>
              <a:t>Predictive Idea/Insight</a:t>
            </a:r>
            <a:br>
              <a:rPr lang="en-US" dirty="0" smtClean="0"/>
            </a:br>
            <a:r>
              <a:rPr lang="en-US" dirty="0" smtClean="0"/>
              <a:t>Hidden idea Within Customer Mind</a:t>
            </a:r>
          </a:p>
          <a:p>
            <a:r>
              <a:rPr lang="en-US" dirty="0" smtClean="0"/>
              <a:t>Ideation Forum</a:t>
            </a:r>
          </a:p>
          <a:p>
            <a:r>
              <a:rPr lang="en-US" dirty="0" smtClean="0"/>
              <a:t>Ideation Community</a:t>
            </a:r>
          </a:p>
          <a:p>
            <a:r>
              <a:rPr lang="en-US" dirty="0" smtClean="0"/>
              <a:t>Am Amplified Idea</a:t>
            </a:r>
          </a:p>
          <a:p>
            <a:r>
              <a:rPr lang="en-US" dirty="0" smtClean="0"/>
              <a:t>Signals from a customers mind</a:t>
            </a:r>
          </a:p>
          <a:p>
            <a:r>
              <a:rPr lang="en-US" dirty="0" smtClean="0"/>
              <a:t>Trends</a:t>
            </a:r>
          </a:p>
          <a:p>
            <a:r>
              <a:rPr lang="en-US" dirty="0" smtClean="0"/>
              <a:t>Purchase Barriers</a:t>
            </a:r>
          </a:p>
          <a:p>
            <a:r>
              <a:rPr lang="en-US" dirty="0" smtClean="0"/>
              <a:t>Though of an Idea coming up</a:t>
            </a:r>
          </a:p>
          <a:p>
            <a:r>
              <a:rPr lang="en-US" dirty="0" smtClean="0"/>
              <a:t>Contact US</a:t>
            </a:r>
          </a:p>
          <a:p>
            <a:r>
              <a:rPr lang="en-US" dirty="0" smtClean="0"/>
              <a:t>Request Information</a:t>
            </a:r>
            <a:endParaRPr 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4572000" y="934283"/>
            <a:ext cx="3711786" cy="4524315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Case Studies</a:t>
            </a:r>
          </a:p>
          <a:p>
            <a:r>
              <a:rPr lang="en-US" dirty="0" smtClean="0"/>
              <a:t>Articles</a:t>
            </a:r>
          </a:p>
          <a:p>
            <a:r>
              <a:rPr lang="en-US" dirty="0" smtClean="0"/>
              <a:t>White Papers</a:t>
            </a:r>
          </a:p>
          <a:p>
            <a:r>
              <a:rPr lang="en-US" dirty="0" smtClean="0"/>
              <a:t>Library Section</a:t>
            </a:r>
            <a:endParaRPr lang="en-US" dirty="0" smtClean="0"/>
          </a:p>
          <a:p>
            <a:r>
              <a:rPr lang="en-US" dirty="0" smtClean="0"/>
              <a:t>Blog</a:t>
            </a:r>
          </a:p>
          <a:p>
            <a:r>
              <a:rPr lang="en-US" dirty="0" smtClean="0"/>
              <a:t>Request Information</a:t>
            </a:r>
          </a:p>
          <a:p>
            <a:r>
              <a:rPr lang="en-US" dirty="0" smtClean="0"/>
              <a:t>How it Works</a:t>
            </a:r>
          </a:p>
          <a:p>
            <a:r>
              <a:rPr lang="en-US" dirty="0" smtClean="0"/>
              <a:t>Team Members</a:t>
            </a:r>
          </a:p>
          <a:p>
            <a:r>
              <a:rPr lang="en-US" dirty="0" smtClean="0"/>
              <a:t>Our </a:t>
            </a:r>
            <a:r>
              <a:rPr lang="en-US" dirty="0" smtClean="0"/>
              <a:t>Work</a:t>
            </a:r>
          </a:p>
          <a:p>
            <a:r>
              <a:rPr lang="en-US" dirty="0" smtClean="0"/>
              <a:t>Solution</a:t>
            </a:r>
          </a:p>
          <a:p>
            <a:r>
              <a:rPr lang="en-US" dirty="0" smtClean="0"/>
              <a:t>Blueprint</a:t>
            </a:r>
          </a:p>
          <a:p>
            <a:r>
              <a:rPr lang="en-US" dirty="0" smtClean="0"/>
              <a:t>Employees</a:t>
            </a:r>
          </a:p>
          <a:p>
            <a:r>
              <a:rPr lang="en-US" dirty="0" smtClean="0"/>
              <a:t>Customers</a:t>
            </a:r>
          </a:p>
          <a:p>
            <a:r>
              <a:rPr lang="en-US" dirty="0" smtClean="0"/>
              <a:t>Word of Mouth</a:t>
            </a:r>
          </a:p>
          <a:p>
            <a:r>
              <a:rPr lang="en-US" dirty="0" smtClean="0"/>
              <a:t>About US</a:t>
            </a:r>
          </a:p>
          <a:p>
            <a:r>
              <a:rPr lang="en-US" dirty="0" smtClean="0"/>
              <a:t>Want Numbers – 1,2,3,4,5,6,7,8,9,10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57200" y="381000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Icons needed to visually represent the below topics.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126</Words>
  <Application>Microsoft Office PowerPoint</Application>
  <PresentationFormat>On-screen Show (4:3)</PresentationFormat>
  <Paragraphs>41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Hemen Patel</dc:creator>
  <cp:lastModifiedBy>Hemen Patel</cp:lastModifiedBy>
  <cp:revision>18</cp:revision>
  <dcterms:created xsi:type="dcterms:W3CDTF">2013-02-28T23:18:42Z</dcterms:created>
  <dcterms:modified xsi:type="dcterms:W3CDTF">2013-02-28T23:45:17Z</dcterms:modified>
</cp:coreProperties>
</file>