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152" y="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19053-94FF-412A-94C2-3FCDE719CBBC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77C5-CDD7-419A-B802-857DB9BE5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462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19053-94FF-412A-94C2-3FCDE719CBBC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77C5-CDD7-419A-B802-857DB9BE5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884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19053-94FF-412A-94C2-3FCDE719CBBC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77C5-CDD7-419A-B802-857DB9BE5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462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19053-94FF-412A-94C2-3FCDE719CBBC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77C5-CDD7-419A-B802-857DB9BE5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663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19053-94FF-412A-94C2-3FCDE719CBBC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77C5-CDD7-419A-B802-857DB9BE5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46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19053-94FF-412A-94C2-3FCDE719CBBC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77C5-CDD7-419A-B802-857DB9BE5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227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19053-94FF-412A-94C2-3FCDE719CBBC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77C5-CDD7-419A-B802-857DB9BE5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392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19053-94FF-412A-94C2-3FCDE719CBBC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77C5-CDD7-419A-B802-857DB9BE5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219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19053-94FF-412A-94C2-3FCDE719CBBC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77C5-CDD7-419A-B802-857DB9BE5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979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19053-94FF-412A-94C2-3FCDE719CBBC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77C5-CDD7-419A-B802-857DB9BE5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278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19053-94FF-412A-94C2-3FCDE719CBBC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77C5-CDD7-419A-B802-857DB9BE5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114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519053-94FF-412A-94C2-3FCDE719CBBC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D577C5-CDD7-419A-B802-857DB9BE5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157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1906804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b="1" dirty="0" smtClean="0"/>
              <a:t>Nuestra Historia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Quienes Somos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La Historia de </a:t>
            </a:r>
            <a:r>
              <a:rPr lang="es-MX" sz="1200" dirty="0" err="1" smtClean="0"/>
              <a:t>Soul</a:t>
            </a:r>
            <a:r>
              <a:rPr lang="es-MX" sz="1200" dirty="0" smtClean="0"/>
              <a:t> </a:t>
            </a:r>
            <a:r>
              <a:rPr lang="es-MX" sz="1200" dirty="0" err="1" smtClean="0"/>
              <a:t>Food</a:t>
            </a:r>
            <a:endParaRPr lang="es-MX" sz="12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Nuestra </a:t>
            </a:r>
            <a:r>
              <a:rPr lang="es-MX" sz="1200" dirty="0" err="1" smtClean="0"/>
              <a:t>Filosofia</a:t>
            </a:r>
            <a:endParaRPr lang="es-MX" sz="1200" dirty="0" smtClean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438400" y="0"/>
            <a:ext cx="3352800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/>
              <a:t>Menú </a:t>
            </a:r>
            <a:r>
              <a:rPr lang="es-MX" sz="1200" dirty="0" smtClean="0"/>
              <a:t>(ver </a:t>
            </a:r>
            <a:r>
              <a:rPr lang="es-MX" sz="1200" dirty="0" err="1" smtClean="0"/>
              <a:t>menu</a:t>
            </a:r>
            <a:r>
              <a:rPr lang="es-MX" sz="1200" dirty="0" smtClean="0"/>
              <a:t> Baja </a:t>
            </a:r>
            <a:r>
              <a:rPr lang="es-MX" sz="1200" dirty="0" err="1" smtClean="0"/>
              <a:t>Fresh</a:t>
            </a:r>
            <a:r>
              <a:rPr lang="es-MX" sz="1200" dirty="0" smtClean="0"/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dirty="0" err="1" smtClean="0"/>
              <a:t>Feed</a:t>
            </a:r>
            <a:r>
              <a:rPr lang="es-MX" sz="1200" dirty="0" smtClean="0"/>
              <a:t> </a:t>
            </a:r>
            <a:r>
              <a:rPr lang="es-MX" sz="1200" dirty="0" err="1" smtClean="0"/>
              <a:t>Your</a:t>
            </a:r>
            <a:r>
              <a:rPr lang="es-MX" sz="1200" dirty="0" smtClean="0"/>
              <a:t> </a:t>
            </a:r>
            <a:r>
              <a:rPr lang="es-MX" sz="1200" dirty="0" err="1" smtClean="0"/>
              <a:t>Soul</a:t>
            </a:r>
            <a:r>
              <a:rPr lang="es-MX" sz="1200" dirty="0" smtClean="0"/>
              <a:t> (</a:t>
            </a:r>
            <a:r>
              <a:rPr lang="es-MX" sz="1200" dirty="0" err="1" smtClean="0"/>
              <a:t>Menus</a:t>
            </a:r>
            <a:r>
              <a:rPr lang="es-MX" sz="1200" dirty="0" smtClean="0"/>
              <a:t> descargables)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Costillas y mas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Full Rack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Medio Rack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s-MX" sz="1200" dirty="0" err="1" smtClean="0"/>
              <a:t>Sandwich</a:t>
            </a:r>
            <a:r>
              <a:rPr lang="es-MX" sz="1200" dirty="0" smtClean="0"/>
              <a:t> de Puerco Jalado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Guarniciones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Papas a la francesa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Pan de </a:t>
            </a:r>
            <a:r>
              <a:rPr lang="es-MX" sz="1200" dirty="0" err="1" smtClean="0"/>
              <a:t>Maiz</a:t>
            </a:r>
            <a:endParaRPr lang="es-MX" sz="1200" dirty="0" smtClean="0"/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Elote Dulce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Tomate Verde Frito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Camote Frito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Frijoles BBQ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Ensalada Verde </a:t>
            </a:r>
            <a:r>
              <a:rPr lang="es-MX" sz="1200" dirty="0" smtClean="0"/>
              <a:t>Orgánico</a:t>
            </a:r>
            <a:endParaRPr lang="es-MX" sz="1200" dirty="0" smtClean="0"/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Papa al Horno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Bebidas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Refrescos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Whiskeys Americanos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Cocteles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Aguas de Sabor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Combos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Full Combo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Medio Combo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s-MX" sz="1200" dirty="0" err="1" smtClean="0"/>
              <a:t>Kids</a:t>
            </a:r>
            <a:r>
              <a:rPr lang="es-MX" sz="1200" dirty="0" smtClean="0"/>
              <a:t> Combo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Paquetes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Paquete para 2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Paquete para 3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Paquete para 4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Paquete Grupo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Salsas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Original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s-MX" sz="1200" dirty="0" err="1" smtClean="0"/>
              <a:t>Raspberry</a:t>
            </a:r>
            <a:r>
              <a:rPr lang="es-MX" sz="1200" dirty="0" smtClean="0"/>
              <a:t> Chipotle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Piña </a:t>
            </a:r>
            <a:r>
              <a:rPr lang="es-MX" sz="1200" dirty="0" err="1" smtClean="0"/>
              <a:t>Chiltepin</a:t>
            </a:r>
            <a:endParaRPr lang="es-MX" sz="1200" dirty="0" smtClean="0"/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Jack </a:t>
            </a:r>
            <a:r>
              <a:rPr lang="es-MX" sz="1200" dirty="0" err="1" smtClean="0"/>
              <a:t>Daniels</a:t>
            </a:r>
            <a:endParaRPr lang="es-MX" sz="12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5638800" y="26849"/>
            <a:ext cx="33528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/>
              <a:t>Restaurantes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La Paz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Ubicación, horario, teléfono, email, Twitter, Facebook, Instagram, etc. Y </a:t>
            </a:r>
            <a:r>
              <a:rPr lang="es-MX" sz="1200" dirty="0" err="1" smtClean="0"/>
              <a:t>Menu</a:t>
            </a:r>
            <a:r>
              <a:rPr lang="es-MX" sz="1200" dirty="0" smtClean="0"/>
              <a:t> </a:t>
            </a:r>
            <a:r>
              <a:rPr lang="es-MX" sz="1200" dirty="0" err="1" smtClean="0"/>
              <a:t>pdf</a:t>
            </a:r>
            <a:r>
              <a:rPr lang="es-MX" sz="1200" dirty="0" smtClean="0"/>
              <a:t>, Free </a:t>
            </a:r>
            <a:r>
              <a:rPr lang="es-MX" sz="1200" dirty="0" err="1" smtClean="0"/>
              <a:t>WiFi</a:t>
            </a:r>
            <a:endParaRPr lang="es-MX" sz="1200" dirty="0" smtClean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Programa de Lealtad - Front </a:t>
            </a:r>
            <a:r>
              <a:rPr lang="es-MX" sz="1200" dirty="0" err="1" smtClean="0"/>
              <a:t>Flip</a:t>
            </a:r>
            <a:r>
              <a:rPr lang="es-MX" sz="1200" dirty="0" smtClean="0"/>
              <a:t> - </a:t>
            </a:r>
            <a:r>
              <a:rPr lang="es-MX" sz="1200" dirty="0" err="1" smtClean="0"/>
              <a:t>flyers</a:t>
            </a:r>
            <a:endParaRPr lang="es-MX" sz="12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Hermosillo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Ubicación, horario, teléfono, email, Twitter, Facebook, Instagram, etc. Y </a:t>
            </a:r>
            <a:r>
              <a:rPr lang="es-MX" sz="1200" dirty="0" err="1" smtClean="0"/>
              <a:t>Menu</a:t>
            </a:r>
            <a:r>
              <a:rPr lang="es-MX" sz="1200" dirty="0" smtClean="0"/>
              <a:t> </a:t>
            </a:r>
            <a:r>
              <a:rPr lang="es-MX" sz="1200" dirty="0" err="1" smtClean="0"/>
              <a:t>pdf</a:t>
            </a:r>
            <a:r>
              <a:rPr lang="es-MX" sz="1200" dirty="0" smtClean="0"/>
              <a:t>, Free </a:t>
            </a:r>
            <a:r>
              <a:rPr lang="es-MX" sz="1200" dirty="0" err="1" smtClean="0"/>
              <a:t>WiFi</a:t>
            </a:r>
            <a:endParaRPr lang="es-MX" sz="1200" dirty="0" smtClean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Programa de Lealtad - Front </a:t>
            </a:r>
            <a:r>
              <a:rPr lang="es-MX" sz="1200" dirty="0" err="1" smtClean="0"/>
              <a:t>Flip</a:t>
            </a:r>
            <a:r>
              <a:rPr lang="es-MX" sz="1200" dirty="0" smtClean="0"/>
              <a:t> - </a:t>
            </a:r>
            <a:r>
              <a:rPr lang="es-MX" sz="1200" dirty="0" err="1" smtClean="0"/>
              <a:t>flyers</a:t>
            </a:r>
            <a:endParaRPr lang="es-MX" sz="1200" dirty="0" smtClean="0"/>
          </a:p>
          <a:p>
            <a:pPr lvl="1"/>
            <a:endParaRPr lang="es-MX" sz="1200" dirty="0" smtClean="0"/>
          </a:p>
        </p:txBody>
      </p:sp>
      <p:sp>
        <p:nvSpPr>
          <p:cNvPr id="9" name="Rectangle 8"/>
          <p:cNvSpPr/>
          <p:nvPr/>
        </p:nvSpPr>
        <p:spPr>
          <a:xfrm>
            <a:off x="50800" y="2920275"/>
            <a:ext cx="2438400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err="1" smtClean="0"/>
              <a:t>Site</a:t>
            </a:r>
            <a:r>
              <a:rPr lang="es-MX" dirty="0" smtClean="0"/>
              <a:t> </a:t>
            </a:r>
            <a:r>
              <a:rPr lang="es-MX" dirty="0" err="1" smtClean="0"/>
              <a:t>Architecture</a:t>
            </a:r>
            <a:r>
              <a:rPr lang="es-MX" dirty="0" smtClean="0"/>
              <a:t> </a:t>
            </a:r>
            <a:r>
              <a:rPr lang="es-MX" dirty="0" err="1" smtClean="0"/>
              <a:t>Part</a:t>
            </a:r>
            <a:r>
              <a:rPr lang="es-MX" dirty="0" smtClean="0"/>
              <a:t> 1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638800" y="3276600"/>
            <a:ext cx="33528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/>
              <a:t>Inicio</a:t>
            </a:r>
            <a:r>
              <a:rPr lang="es-MX" sz="1000" dirty="0" smtClean="0"/>
              <a:t> (no esta en barra de </a:t>
            </a:r>
            <a:r>
              <a:rPr lang="es-MX" sz="1000" dirty="0" err="1" smtClean="0"/>
              <a:t>navegacíon</a:t>
            </a:r>
            <a:r>
              <a:rPr lang="es-MX" sz="1000" dirty="0" smtClean="0"/>
              <a:t> el logo funciona para llegar al inicio)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Imágenes rotando - </a:t>
            </a:r>
            <a:r>
              <a:rPr lang="es-MX" sz="1200" dirty="0" err="1" smtClean="0"/>
              <a:t>Feed</a:t>
            </a:r>
            <a:r>
              <a:rPr lang="es-MX" sz="1200" dirty="0" smtClean="0"/>
              <a:t> </a:t>
            </a:r>
            <a:r>
              <a:rPr lang="es-MX" sz="1200" dirty="0" err="1" smtClean="0"/>
              <a:t>Your</a:t>
            </a:r>
            <a:r>
              <a:rPr lang="es-MX" sz="1200" dirty="0" smtClean="0"/>
              <a:t> </a:t>
            </a:r>
            <a:r>
              <a:rPr lang="es-MX" sz="1200" dirty="0" err="1" smtClean="0"/>
              <a:t>Soul</a:t>
            </a:r>
            <a:endParaRPr lang="es-MX" sz="1200" dirty="0" smtClean="0"/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Full Combo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Paquete para 4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Las Salsas</a:t>
            </a:r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Bourbon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Programa de Lealtad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Síguenos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Hacer un Pedido</a:t>
            </a:r>
          </a:p>
          <a:p>
            <a:pPr lvl="2"/>
            <a:endParaRPr lang="es-MX" sz="1200" dirty="0" smtClean="0"/>
          </a:p>
        </p:txBody>
      </p:sp>
    </p:spTree>
    <p:extLst>
      <p:ext uri="{BB962C8B-B14F-4D97-AF65-F5344CB8AC3E}">
        <p14:creationId xmlns:p14="http://schemas.microsoft.com/office/powerpoint/2010/main" val="176021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62000" y="0"/>
            <a:ext cx="1752467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b="1" dirty="0" smtClean="0"/>
              <a:t>Franquicias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Costos y Criterio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Solicitar Información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Bajar Kit de Franquicia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438400" y="0"/>
            <a:ext cx="335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/>
              <a:t>Escríbenos</a:t>
            </a:r>
            <a:endParaRPr lang="es-MX" sz="1200" dirty="0" smtClean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Formulario de Contacto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Formar parte del </a:t>
            </a:r>
            <a:r>
              <a:rPr lang="es-MX" sz="1200" dirty="0" smtClean="0"/>
              <a:t>equipo</a:t>
            </a:r>
            <a:endParaRPr lang="es-MX" sz="12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5257800" y="1123383"/>
            <a:ext cx="3352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/>
              <a:t>Hacer Un Pedido </a:t>
            </a:r>
            <a:r>
              <a:rPr lang="es-MX" sz="1000" dirty="0" smtClean="0"/>
              <a:t>(botón no parte de barra de navegación</a:t>
            </a:r>
            <a:r>
              <a:rPr lang="es-MX" sz="1000" dirty="0" smtClean="0"/>
              <a:t>) Chipotle</a:t>
            </a:r>
            <a:endParaRPr lang="es-MX" sz="10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Elegir restaurante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Seleccionar comida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200" dirty="0" err="1" smtClean="0"/>
              <a:t>Checkout</a:t>
            </a:r>
            <a:endParaRPr lang="es-MX" sz="1200" dirty="0" smtClean="0"/>
          </a:p>
        </p:txBody>
      </p:sp>
      <p:sp>
        <p:nvSpPr>
          <p:cNvPr id="2" name="Rectangle 1"/>
          <p:cNvSpPr/>
          <p:nvPr/>
        </p:nvSpPr>
        <p:spPr>
          <a:xfrm>
            <a:off x="50800" y="2920275"/>
            <a:ext cx="2438400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err="1" smtClean="0"/>
              <a:t>Site</a:t>
            </a:r>
            <a:r>
              <a:rPr lang="es-MX" dirty="0" smtClean="0"/>
              <a:t> </a:t>
            </a:r>
            <a:r>
              <a:rPr lang="es-MX" dirty="0" err="1" smtClean="0"/>
              <a:t>Architecture</a:t>
            </a:r>
            <a:r>
              <a:rPr lang="es-MX" dirty="0" smtClean="0"/>
              <a:t> </a:t>
            </a:r>
            <a:r>
              <a:rPr lang="es-MX" dirty="0" err="1" smtClean="0"/>
              <a:t>Part</a:t>
            </a:r>
            <a:r>
              <a:rPr lang="es-MX" dirty="0" smtClean="0"/>
              <a:t> 2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953000" y="0"/>
            <a:ext cx="335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/>
              <a:t>Facturación</a:t>
            </a:r>
            <a:endParaRPr lang="es-MX" sz="1200" dirty="0" smtClean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Formulario de Facturación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2600" y="1574800"/>
            <a:ext cx="3352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smtClean="0"/>
              <a:t>Música (botoncito para poner música si posible)</a:t>
            </a:r>
            <a:endParaRPr lang="es-MX" sz="12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5257800" y="2366277"/>
            <a:ext cx="3352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/>
              <a:t>Catering /Eventos </a:t>
            </a:r>
            <a:r>
              <a:rPr lang="es-MX" sz="1000" dirty="0" smtClean="0"/>
              <a:t>(botón </a:t>
            </a:r>
            <a:r>
              <a:rPr lang="es-MX" sz="1000" dirty="0" smtClean="0"/>
              <a:t>no parte de barra de navegación</a:t>
            </a:r>
            <a:r>
              <a:rPr lang="es-MX" sz="1000" dirty="0" smtClean="0"/>
              <a:t>) Chipotle</a:t>
            </a:r>
            <a:endParaRPr lang="es-MX" sz="10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200" dirty="0" smtClean="0"/>
              <a:t>Menú a medida?</a:t>
            </a:r>
            <a:endParaRPr lang="es-MX" sz="1200" dirty="0" smtClean="0"/>
          </a:p>
        </p:txBody>
      </p:sp>
    </p:spTree>
    <p:extLst>
      <p:ext uri="{BB962C8B-B14F-4D97-AF65-F5344CB8AC3E}">
        <p14:creationId xmlns:p14="http://schemas.microsoft.com/office/powerpoint/2010/main" val="112536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269</Words>
  <Application>Microsoft Office PowerPoint</Application>
  <PresentationFormat>On-screen Show (4:3)</PresentationFormat>
  <Paragraphs>72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ISOLUX CORSAN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Adminlocal</dc:creator>
  <cp:lastModifiedBy>Adminlocal</cp:lastModifiedBy>
  <cp:revision>22</cp:revision>
  <dcterms:created xsi:type="dcterms:W3CDTF">2015-02-10T18:33:25Z</dcterms:created>
  <dcterms:modified xsi:type="dcterms:W3CDTF">2015-02-11T02:32:49Z</dcterms:modified>
</cp:coreProperties>
</file>