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08" r:id="rId2"/>
  </p:sldIdLst>
  <p:sldSz cx="10972800" cy="7315200"/>
  <p:notesSz cx="6858000" cy="9144000"/>
  <p:defaultTextStyle>
    <a:defPPr>
      <a:defRPr lang="en-US"/>
    </a:defPPr>
    <a:lvl1pPr marL="0" algn="l" defTabSz="10449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2488" algn="l" defTabSz="10449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4976" algn="l" defTabSz="10449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7464" algn="l" defTabSz="10449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9953" algn="l" defTabSz="10449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12441" algn="l" defTabSz="10449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34929" algn="l" defTabSz="10449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7417" algn="l" defTabSz="10449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9905" algn="l" defTabSz="10449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04">
          <p15:clr>
            <a:srgbClr val="A4A3A4"/>
          </p15:clr>
        </p15:guide>
        <p15:guide id="2" pos="34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598" autoAdjust="0"/>
  </p:normalViewPr>
  <p:slideViewPr>
    <p:cSldViewPr>
      <p:cViewPr varScale="1">
        <p:scale>
          <a:sx n="35" d="100"/>
          <a:sy n="35" d="100"/>
        </p:scale>
        <p:origin x="-96" y="-1296"/>
      </p:cViewPr>
      <p:guideLst>
        <p:guide orient="horz" pos="2304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303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D6F7B5-4FAB-44E5-81E2-3544B8F28CE5}" type="datetimeFigureOut">
              <a:rPr lang="en-US" smtClean="0"/>
              <a:pPr/>
              <a:t>2/17/15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01E3-38A2-44B2-8BC6-5202540209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429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95A979-EA04-4FF2-B82A-D5F9089A941C}" type="datetimeFigureOut">
              <a:rPr lang="en-US" smtClean="0"/>
              <a:pPr/>
              <a:t>2/17/15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685800"/>
            <a:ext cx="5143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C4C0F-49FC-48BF-ACEF-B48F11DFCE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82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49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2488" algn="l" defTabSz="10449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4976" algn="l" defTabSz="10449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7464" algn="l" defTabSz="10449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9953" algn="l" defTabSz="10449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12441" algn="l" defTabSz="10449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34929" algn="l" defTabSz="10449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7417" algn="l" defTabSz="10449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9905" algn="l" defTabSz="10449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463041"/>
            <a:ext cx="9326880" cy="746759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>
                <a:solidFill>
                  <a:srgbClr val="C00000"/>
                </a:solidFill>
              </a:rPr>
              <a:t>Slide Title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413760"/>
            <a:ext cx="7680960" cy="1869440"/>
          </a:xfrm>
        </p:spPr>
        <p:txBody>
          <a:bodyPr/>
          <a:lstStyle>
            <a:lvl1pPr marL="0" indent="0" algn="ctr">
              <a:buNone/>
              <a:defRPr i="1">
                <a:solidFill>
                  <a:schemeClr val="tx1"/>
                </a:solidFill>
              </a:defRPr>
            </a:lvl1pPr>
            <a:lvl2pPr marL="522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4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9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12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34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9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8640" y="6780108"/>
            <a:ext cx="25603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fld id="{74E1C34D-E65A-45C1-B3E9-E98C15E3E06F}" type="datetimeFigureOut">
              <a:rPr lang="en-US" smtClean="0"/>
              <a:pPr/>
              <a:t>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49040" y="6780108"/>
            <a:ext cx="34747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63840" y="6780108"/>
            <a:ext cx="25603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fld id="{ABFCAC17-C614-4DCB-BCD3-337428000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5280" y="292949"/>
            <a:ext cx="2468880" cy="62416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292949"/>
            <a:ext cx="7223760" cy="62416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8640" y="6780108"/>
            <a:ext cx="25603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fld id="{74E1C34D-E65A-45C1-B3E9-E98C15E3E06F}" type="datetimeFigureOut">
              <a:rPr lang="en-US" smtClean="0"/>
              <a:pPr/>
              <a:t>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49040" y="6780108"/>
            <a:ext cx="34747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63840" y="6780108"/>
            <a:ext cx="25603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fld id="{ABFCAC17-C614-4DCB-BCD3-337428000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4700695"/>
            <a:ext cx="9326880" cy="1452880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776" y="3100495"/>
            <a:ext cx="9326880" cy="1600199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248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49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7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99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124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349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74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99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8640" y="6780108"/>
            <a:ext cx="25603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fld id="{74E1C34D-E65A-45C1-B3E9-E98C15E3E06F}" type="datetimeFigureOut">
              <a:rPr lang="en-US" smtClean="0"/>
              <a:pPr/>
              <a:t>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49040" y="6780108"/>
            <a:ext cx="34747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63840" y="6780108"/>
            <a:ext cx="25603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fld id="{ABFCAC17-C614-4DCB-BCD3-337428000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" y="1706882"/>
            <a:ext cx="4846320" cy="482769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7840" y="1706882"/>
            <a:ext cx="4846320" cy="482769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8640" y="6780108"/>
            <a:ext cx="25603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fld id="{74E1C34D-E65A-45C1-B3E9-E98C15E3E06F}" type="datetimeFigureOut">
              <a:rPr lang="en-US" smtClean="0"/>
              <a:pPr/>
              <a:t>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49040" y="6780108"/>
            <a:ext cx="34747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63840" y="6780108"/>
            <a:ext cx="25603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fld id="{ABFCAC17-C614-4DCB-BCD3-337428000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637454"/>
            <a:ext cx="4848226" cy="68241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2488" indent="0">
              <a:buNone/>
              <a:defRPr sz="2300" b="1"/>
            </a:lvl2pPr>
            <a:lvl3pPr marL="1044976" indent="0">
              <a:buNone/>
              <a:defRPr sz="2100" b="1"/>
            </a:lvl3pPr>
            <a:lvl4pPr marL="1567464" indent="0">
              <a:buNone/>
              <a:defRPr sz="1800" b="1"/>
            </a:lvl4pPr>
            <a:lvl5pPr marL="2089953" indent="0">
              <a:buNone/>
              <a:defRPr sz="1800" b="1"/>
            </a:lvl5pPr>
            <a:lvl6pPr marL="2612441" indent="0">
              <a:buNone/>
              <a:defRPr sz="1800" b="1"/>
            </a:lvl6pPr>
            <a:lvl7pPr marL="3134929" indent="0">
              <a:buNone/>
              <a:defRPr sz="1800" b="1"/>
            </a:lvl7pPr>
            <a:lvl8pPr marL="3657417" indent="0">
              <a:buNone/>
              <a:defRPr sz="1800" b="1"/>
            </a:lvl8pPr>
            <a:lvl9pPr marL="4179905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" y="2319867"/>
            <a:ext cx="4848226" cy="4214707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4033" y="1637454"/>
            <a:ext cx="4850130" cy="68241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2488" indent="0">
              <a:buNone/>
              <a:defRPr sz="2300" b="1"/>
            </a:lvl2pPr>
            <a:lvl3pPr marL="1044976" indent="0">
              <a:buNone/>
              <a:defRPr sz="2100" b="1"/>
            </a:lvl3pPr>
            <a:lvl4pPr marL="1567464" indent="0">
              <a:buNone/>
              <a:defRPr sz="1800" b="1"/>
            </a:lvl4pPr>
            <a:lvl5pPr marL="2089953" indent="0">
              <a:buNone/>
              <a:defRPr sz="1800" b="1"/>
            </a:lvl5pPr>
            <a:lvl6pPr marL="2612441" indent="0">
              <a:buNone/>
              <a:defRPr sz="1800" b="1"/>
            </a:lvl6pPr>
            <a:lvl7pPr marL="3134929" indent="0">
              <a:buNone/>
              <a:defRPr sz="1800" b="1"/>
            </a:lvl7pPr>
            <a:lvl8pPr marL="3657417" indent="0">
              <a:buNone/>
              <a:defRPr sz="1800" b="1"/>
            </a:lvl8pPr>
            <a:lvl9pPr marL="4179905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3" y="2319867"/>
            <a:ext cx="4850130" cy="4214707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48640" y="6780108"/>
            <a:ext cx="25603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fld id="{74E1C34D-E65A-45C1-B3E9-E98C15E3E06F}" type="datetimeFigureOut">
              <a:rPr lang="en-US" smtClean="0"/>
              <a:pPr/>
              <a:t>2/17/15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749040" y="6780108"/>
            <a:ext cx="34747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63840" y="6780108"/>
            <a:ext cx="25603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fld id="{ABFCAC17-C614-4DCB-BCD3-337428000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48640" y="6780108"/>
            <a:ext cx="25603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fld id="{74E1C34D-E65A-45C1-B3E9-E98C15E3E06F}" type="datetimeFigureOut">
              <a:rPr lang="en-US" smtClean="0"/>
              <a:pPr/>
              <a:t>2/17/15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749040" y="6780108"/>
            <a:ext cx="34747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63840" y="6780108"/>
            <a:ext cx="25603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fld id="{ABFCAC17-C614-4DCB-BCD3-337428000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48640" y="6780108"/>
            <a:ext cx="25603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fld id="{74E1C34D-E65A-45C1-B3E9-E98C15E3E06F}" type="datetimeFigureOut">
              <a:rPr lang="en-US" smtClean="0"/>
              <a:pPr/>
              <a:t>2/17/15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49040" y="6780108"/>
            <a:ext cx="34747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63840" y="6780108"/>
            <a:ext cx="25603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fld id="{ABFCAC17-C614-4DCB-BCD3-337428000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3" y="291253"/>
            <a:ext cx="3609976" cy="123952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060" y="291256"/>
            <a:ext cx="6134100" cy="624332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3" y="1530776"/>
            <a:ext cx="3609976" cy="5003801"/>
          </a:xfrm>
        </p:spPr>
        <p:txBody>
          <a:bodyPr/>
          <a:lstStyle>
            <a:lvl1pPr marL="0" indent="0">
              <a:buNone/>
              <a:defRPr sz="1600"/>
            </a:lvl1pPr>
            <a:lvl2pPr marL="522488" indent="0">
              <a:buNone/>
              <a:defRPr sz="1400"/>
            </a:lvl2pPr>
            <a:lvl3pPr marL="1044976" indent="0">
              <a:buNone/>
              <a:defRPr sz="1100"/>
            </a:lvl3pPr>
            <a:lvl4pPr marL="1567464" indent="0">
              <a:buNone/>
              <a:defRPr sz="1000"/>
            </a:lvl4pPr>
            <a:lvl5pPr marL="2089953" indent="0">
              <a:buNone/>
              <a:defRPr sz="1000"/>
            </a:lvl5pPr>
            <a:lvl6pPr marL="2612441" indent="0">
              <a:buNone/>
              <a:defRPr sz="1000"/>
            </a:lvl6pPr>
            <a:lvl7pPr marL="3134929" indent="0">
              <a:buNone/>
              <a:defRPr sz="1000"/>
            </a:lvl7pPr>
            <a:lvl8pPr marL="3657417" indent="0">
              <a:buNone/>
              <a:defRPr sz="1000"/>
            </a:lvl8pPr>
            <a:lvl9pPr marL="417990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8640" y="6780108"/>
            <a:ext cx="25603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fld id="{74E1C34D-E65A-45C1-B3E9-E98C15E3E06F}" type="datetimeFigureOut">
              <a:rPr lang="en-US" smtClean="0"/>
              <a:pPr/>
              <a:t>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49040" y="6780108"/>
            <a:ext cx="34747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63840" y="6780108"/>
            <a:ext cx="25603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fld id="{ABFCAC17-C614-4DCB-BCD3-337428000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746" y="5120640"/>
            <a:ext cx="6583680" cy="604522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0746" y="653627"/>
            <a:ext cx="6583680" cy="4389120"/>
          </a:xfrm>
        </p:spPr>
        <p:txBody>
          <a:bodyPr/>
          <a:lstStyle>
            <a:lvl1pPr marL="0" indent="0">
              <a:buNone/>
              <a:defRPr sz="3700"/>
            </a:lvl1pPr>
            <a:lvl2pPr marL="522488" indent="0">
              <a:buNone/>
              <a:defRPr sz="3200"/>
            </a:lvl2pPr>
            <a:lvl3pPr marL="1044976" indent="0">
              <a:buNone/>
              <a:defRPr sz="2700"/>
            </a:lvl3pPr>
            <a:lvl4pPr marL="1567464" indent="0">
              <a:buNone/>
              <a:defRPr sz="2300"/>
            </a:lvl4pPr>
            <a:lvl5pPr marL="2089953" indent="0">
              <a:buNone/>
              <a:defRPr sz="2300"/>
            </a:lvl5pPr>
            <a:lvl6pPr marL="2612441" indent="0">
              <a:buNone/>
              <a:defRPr sz="2300"/>
            </a:lvl6pPr>
            <a:lvl7pPr marL="3134929" indent="0">
              <a:buNone/>
              <a:defRPr sz="2300"/>
            </a:lvl7pPr>
            <a:lvl8pPr marL="3657417" indent="0">
              <a:buNone/>
              <a:defRPr sz="2300"/>
            </a:lvl8pPr>
            <a:lvl9pPr marL="4179905" indent="0">
              <a:buNone/>
              <a:defRPr sz="2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0746" y="5725161"/>
            <a:ext cx="6583680" cy="858521"/>
          </a:xfrm>
        </p:spPr>
        <p:txBody>
          <a:bodyPr/>
          <a:lstStyle>
            <a:lvl1pPr marL="0" indent="0">
              <a:buNone/>
              <a:defRPr sz="1600"/>
            </a:lvl1pPr>
            <a:lvl2pPr marL="522488" indent="0">
              <a:buNone/>
              <a:defRPr sz="1400"/>
            </a:lvl2pPr>
            <a:lvl3pPr marL="1044976" indent="0">
              <a:buNone/>
              <a:defRPr sz="1100"/>
            </a:lvl3pPr>
            <a:lvl4pPr marL="1567464" indent="0">
              <a:buNone/>
              <a:defRPr sz="1000"/>
            </a:lvl4pPr>
            <a:lvl5pPr marL="2089953" indent="0">
              <a:buNone/>
              <a:defRPr sz="1000"/>
            </a:lvl5pPr>
            <a:lvl6pPr marL="2612441" indent="0">
              <a:buNone/>
              <a:defRPr sz="1000"/>
            </a:lvl6pPr>
            <a:lvl7pPr marL="3134929" indent="0">
              <a:buNone/>
              <a:defRPr sz="1000"/>
            </a:lvl7pPr>
            <a:lvl8pPr marL="3657417" indent="0">
              <a:buNone/>
              <a:defRPr sz="1000"/>
            </a:lvl8pPr>
            <a:lvl9pPr marL="417990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8640" y="6780108"/>
            <a:ext cx="25603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fld id="{74E1C34D-E65A-45C1-B3E9-E98C15E3E06F}" type="datetimeFigureOut">
              <a:rPr lang="en-US" smtClean="0"/>
              <a:pPr/>
              <a:t>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49040" y="6780108"/>
            <a:ext cx="34747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63840" y="6780108"/>
            <a:ext cx="2560320" cy="389467"/>
          </a:xfrm>
          <a:prstGeom prst="rect">
            <a:avLst/>
          </a:prstGeom>
        </p:spPr>
        <p:txBody>
          <a:bodyPr lIns="104498" tIns="52249" rIns="104498" bIns="52249"/>
          <a:lstStyle/>
          <a:p>
            <a:fld id="{ABFCAC17-C614-4DCB-BCD3-337428000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image" Target="../media/image2.jpeg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7336342"/>
          </a:xfrm>
          <a:prstGeom prst="rect">
            <a:avLst/>
          </a:prstGeom>
        </p:spPr>
      </p:pic>
      <p:sp>
        <p:nvSpPr>
          <p:cNvPr id="8" name="Rounded Rectangle 7"/>
          <p:cNvSpPr/>
          <p:nvPr userDrawn="1"/>
        </p:nvSpPr>
        <p:spPr>
          <a:xfrm>
            <a:off x="478364" y="1508620"/>
            <a:ext cx="10125856" cy="4733518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498" tIns="52249" rIns="104498" bIns="52249"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3710" y="1447800"/>
            <a:ext cx="9664012" cy="894080"/>
          </a:xfrm>
          <a:prstGeom prst="rect">
            <a:avLst/>
          </a:prstGeom>
        </p:spPr>
        <p:txBody>
          <a:bodyPr vert="horz" lIns="104498" tIns="52249" rIns="104498" bIns="52249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754" y="2474773"/>
            <a:ext cx="9677967" cy="3621227"/>
          </a:xfrm>
          <a:prstGeom prst="rect">
            <a:avLst/>
          </a:prstGeom>
        </p:spPr>
        <p:txBody>
          <a:bodyPr vert="horz" lIns="104498" tIns="52249" rIns="104498" bIns="52249" rtlCol="0">
            <a:normAutofit/>
          </a:bodyPr>
          <a:lstStyle/>
          <a:p>
            <a:pPr lvl="0"/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63374" y="156992"/>
            <a:ext cx="10134600" cy="1157915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498" tIns="52249" rIns="104498" bIns="52249" rtlCol="0" anchor="ctr"/>
          <a:lstStyle/>
          <a:p>
            <a:pPr algn="ctr"/>
            <a:r>
              <a:rPr lang="en-US" sz="2300" b="1" dirty="0" smtClean="0">
                <a:solidFill>
                  <a:schemeClr val="tx1"/>
                </a:solidFill>
              </a:rPr>
              <a:t>GROWTH</a:t>
            </a:r>
            <a:r>
              <a:rPr lang="en-US" sz="2300" b="1" baseline="0" dirty="0" smtClean="0">
                <a:solidFill>
                  <a:schemeClr val="tx1"/>
                </a:solidFill>
              </a:rPr>
              <a:t> ACCELERATION SYSTEMS</a:t>
            </a:r>
            <a:r>
              <a:rPr lang="en-US" sz="2300" b="1" dirty="0" smtClean="0">
                <a:solidFill>
                  <a:schemeClr val="tx1"/>
                </a:solidFill>
              </a:rPr>
              <a:t>™</a:t>
            </a:r>
            <a:br>
              <a:rPr lang="en-US" sz="2300" b="1" dirty="0" smtClean="0">
                <a:solidFill>
                  <a:schemeClr val="tx1"/>
                </a:solidFill>
              </a:rPr>
            </a:br>
            <a:r>
              <a:rPr lang="en-US" sz="2400" b="1" baseline="0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STRATEGIC GROWTH DIRECTOR PROGRAM</a:t>
            </a:r>
            <a:endParaRPr lang="en-US" sz="2700" b="1" dirty="0"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 userDrawn="1"/>
        </p:nvSpPr>
        <p:spPr>
          <a:xfrm>
            <a:off x="2895600" y="6380714"/>
            <a:ext cx="5669280" cy="406400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498" tIns="52249" rIns="104498" bIns="52249"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www.GrowthAccelerationSystems.com</a:t>
            </a:r>
            <a:r>
              <a:rPr lang="en-US" sz="2400" b="1" baseline="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0" y="6855588"/>
            <a:ext cx="10972800" cy="474850"/>
          </a:xfrm>
          <a:prstGeom prst="rect">
            <a:avLst/>
          </a:prstGeom>
          <a:noFill/>
        </p:spPr>
        <p:txBody>
          <a:bodyPr wrap="square" lIns="104498" tIns="52249" rIns="104498" bIns="52249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Copyright– </a:t>
            </a:r>
            <a:r>
              <a:rPr lang="en-US" sz="1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MyMarketingCoach</a:t>
            </a:r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LLC and </a:t>
            </a:r>
            <a:r>
              <a:rPr lang="en-US" sz="1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Psy</a:t>
            </a:r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 Inc.  All Rights Reserved.   “Growth Acceleration System™</a:t>
            </a:r>
            <a:b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Growth Acceleration Systems™” are jointly owned trademark of </a:t>
            </a:r>
            <a:r>
              <a:rPr lang="en-US" sz="1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MyMarketingCoach</a:t>
            </a:r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LLC and Psy Tech Inc.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260340"/>
            <a:ext cx="1434113" cy="9415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54" y="204694"/>
            <a:ext cx="1052846" cy="10528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1044976" rtl="0" eaLnBrk="1" latinLnBrk="0" hangingPunct="1">
        <a:spcBef>
          <a:spcPct val="0"/>
        </a:spcBef>
        <a:buNone/>
        <a:defRPr sz="5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1044976" rtl="0" eaLnBrk="1" latinLnBrk="0" hangingPunct="1">
        <a:spcBef>
          <a:spcPct val="20000"/>
        </a:spcBef>
        <a:buFont typeface="Arial" pitchFamily="34" charset="0"/>
        <a:buNone/>
        <a:defRPr sz="37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849043" indent="-326555" algn="l" defTabSz="1044976" rtl="0" eaLnBrk="1" latinLnBrk="0" hangingPunct="1">
        <a:spcBef>
          <a:spcPct val="20000"/>
        </a:spcBef>
        <a:buFont typeface="Arial" pitchFamily="34" charset="0"/>
        <a:buChar char="–"/>
        <a:defRPr sz="32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306220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828709" indent="-261244" algn="l" defTabSz="104497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1197" indent="-261244" algn="l" defTabSz="104497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3685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96173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8661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41149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2488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4976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7464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9953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12441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34929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7417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9905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Logo Should Match These Colors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9360005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8113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Logo Should Match These Colors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TerryDean</dc:creator>
  <cp:lastModifiedBy>Sharon Livingston</cp:lastModifiedBy>
  <cp:revision>876</cp:revision>
  <dcterms:created xsi:type="dcterms:W3CDTF">2010-04-08T14:28:04Z</dcterms:created>
  <dcterms:modified xsi:type="dcterms:W3CDTF">2015-02-17T18:22:10Z</dcterms:modified>
</cp:coreProperties>
</file>