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Default Extension="pdf" ContentType="application/pdf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2344" y="-10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A15557-B244-574E-9B1F-F7C8A8E27FB0}" type="datetimeFigureOut">
              <a:rPr lang="en-US" smtClean="0"/>
              <a:pPr/>
              <a:t>1/21/15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3E0126-D34B-F54E-BDE2-03BB9E03A8D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4575-5CE4-864F-9383-4E7A1BA12991}" type="datetimeFigureOut">
              <a:rPr lang="en-US" smtClean="0"/>
              <a:pPr/>
              <a:t>1/21/15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9DF7F-0810-CE48-81BD-91842F7D3A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4575-5CE4-864F-9383-4E7A1BA12991}" type="datetimeFigureOut">
              <a:rPr lang="en-US" smtClean="0"/>
              <a:pPr/>
              <a:t>1/21/15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9DF7F-0810-CE48-81BD-91842F7D3A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4575-5CE4-864F-9383-4E7A1BA12991}" type="datetimeFigureOut">
              <a:rPr lang="en-US" smtClean="0"/>
              <a:pPr/>
              <a:t>1/21/15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9DF7F-0810-CE48-81BD-91842F7D3A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4575-5CE4-864F-9383-4E7A1BA12991}" type="datetimeFigureOut">
              <a:rPr lang="en-US" smtClean="0"/>
              <a:pPr/>
              <a:t>1/21/15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9DF7F-0810-CE48-81BD-91842F7D3A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4575-5CE4-864F-9383-4E7A1BA12991}" type="datetimeFigureOut">
              <a:rPr lang="en-US" smtClean="0"/>
              <a:pPr/>
              <a:t>1/21/15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9DF7F-0810-CE48-81BD-91842F7D3A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4575-5CE4-864F-9383-4E7A1BA12991}" type="datetimeFigureOut">
              <a:rPr lang="en-US" smtClean="0"/>
              <a:pPr/>
              <a:t>1/21/15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9DF7F-0810-CE48-81BD-91842F7D3A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4575-5CE4-864F-9383-4E7A1BA12991}" type="datetimeFigureOut">
              <a:rPr lang="en-US" smtClean="0"/>
              <a:pPr/>
              <a:t>1/21/15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9DF7F-0810-CE48-81BD-91842F7D3A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4575-5CE4-864F-9383-4E7A1BA12991}" type="datetimeFigureOut">
              <a:rPr lang="en-US" smtClean="0"/>
              <a:pPr/>
              <a:t>1/21/15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9DF7F-0810-CE48-81BD-91842F7D3A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4575-5CE4-864F-9383-4E7A1BA12991}" type="datetimeFigureOut">
              <a:rPr lang="en-US" smtClean="0"/>
              <a:pPr/>
              <a:t>1/21/15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9DF7F-0810-CE48-81BD-91842F7D3A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4575-5CE4-864F-9383-4E7A1BA12991}" type="datetimeFigureOut">
              <a:rPr lang="en-US" smtClean="0"/>
              <a:pPr/>
              <a:t>1/21/15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9DF7F-0810-CE48-81BD-91842F7D3A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4575-5CE4-864F-9383-4E7A1BA12991}" type="datetimeFigureOut">
              <a:rPr lang="en-US" smtClean="0"/>
              <a:pPr/>
              <a:t>1/21/15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9DF7F-0810-CE48-81BD-91842F7D3A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C54575-5CE4-864F-9383-4E7A1BA12991}" type="datetimeFigureOut">
              <a:rPr lang="en-US" smtClean="0"/>
              <a:pPr/>
              <a:t>1/21/15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9DF7F-0810-CE48-81BD-91842F7D3A0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hyperlink" Target="http://www.funeralcast.com.au" TargetMode="External"/><Relationship Id="rId5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d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jpeg"/><Relationship Id="rId5" Type="http://schemas.openxmlformats.org/officeDocument/2006/relationships/hyperlink" Target="http://www.funearlcast.com.au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d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 with tag line on white background.ai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rcRect l="9528" t="40399" b="40399"/>
              <a:stretch>
                <a:fillRect/>
              </a:stretch>
            </p:blipFill>
          </mc:Choice>
          <mc:Fallback>
            <p:blipFill>
              <a:blip r:embed="rId3"/>
              <a:srcRect l="9528" t="40399" b="40399"/>
              <a:stretch>
                <a:fillRect/>
              </a:stretch>
            </p:blipFill>
          </mc:Fallback>
        </mc:AlternateContent>
        <p:spPr>
          <a:xfrm>
            <a:off x="163446" y="189774"/>
            <a:ext cx="7061579" cy="2121049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3417" y="8475134"/>
            <a:ext cx="6334266" cy="486833"/>
          </a:xfrm>
        </p:spPr>
        <p:txBody>
          <a:bodyPr/>
          <a:lstStyle/>
          <a:p>
            <a:r>
              <a:rPr lang="en-US" dirty="0" smtClean="0">
                <a:hlinkClick r:id="rId4"/>
              </a:rPr>
              <a:t>www.funeralcast.com.au</a:t>
            </a:r>
            <a:r>
              <a:rPr lang="en-US" dirty="0" smtClean="0"/>
              <a:t>                                                                                              +61 (0)2 8006 8894</a:t>
            </a:r>
            <a:endParaRPr lang="en-US" dirty="0"/>
          </a:p>
        </p:txBody>
      </p:sp>
      <p:pic>
        <p:nvPicPr>
          <p:cNvPr id="9" name="Picture 8" descr="shutterstock_7045054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0708" y="1956112"/>
            <a:ext cx="5057292" cy="337152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09306" y="5987412"/>
            <a:ext cx="51795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"/>
                <a:cs typeface="Helvetica"/>
              </a:rPr>
              <a:t>Funeralcast</a:t>
            </a: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"/>
                <a:cs typeface="Helvetica"/>
              </a:rPr>
              <a:t> </a:t>
            </a: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"/>
                <a:cs typeface="Helvetica"/>
              </a:rPr>
              <a:t>connects people in a difficult </a:t>
            </a: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"/>
                <a:cs typeface="Helvetica"/>
              </a:rPr>
              <a:t>time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42900" y="1797552"/>
            <a:ext cx="3429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 smtClean="0"/>
              <a:t>Funeralcast</a:t>
            </a:r>
            <a:r>
              <a:rPr lang="en-US" dirty="0" smtClean="0"/>
              <a:t> allows family and friends the opportunity to view a live, private and secure broadcast of the funeral </a:t>
            </a:r>
            <a:r>
              <a:rPr lang="en-US" dirty="0" smtClean="0"/>
              <a:t>service </a:t>
            </a:r>
            <a:r>
              <a:rPr lang="en-US" dirty="0" smtClean="0"/>
              <a:t>from </a:t>
            </a:r>
            <a:r>
              <a:rPr lang="en-US" dirty="0" smtClean="0"/>
              <a:t>any </a:t>
            </a:r>
            <a:r>
              <a:rPr lang="en-US" dirty="0" smtClean="0"/>
              <a:t>device with a broadband connection anywhere in the world</a:t>
            </a:r>
          </a:p>
        </p:txBody>
      </p:sp>
      <p:pic>
        <p:nvPicPr>
          <p:cNvPr id="8" name="Picture 7" descr="Logo with tag line on white background.ai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rcRect l="9528" t="44439" b="40399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rcRect l="9528" t="44439" b="40399"/>
              <a:stretch>
                <a:fillRect/>
              </a:stretch>
            </p:blipFill>
          </mc:Fallback>
        </mc:AlternateContent>
        <p:spPr>
          <a:xfrm>
            <a:off x="-8784" y="37337"/>
            <a:ext cx="7480760" cy="1774177"/>
          </a:xfrm>
          <a:prstGeom prst="rect">
            <a:avLst/>
          </a:prstGeom>
        </p:spPr>
      </p:pic>
      <p:pic>
        <p:nvPicPr>
          <p:cNvPr id="4" name="Picture 3" descr="shutterstock_128835295.jpg"/>
          <p:cNvPicPr>
            <a:picLocks noChangeAspect="1"/>
          </p:cNvPicPr>
          <p:nvPr/>
        </p:nvPicPr>
        <p:blipFill>
          <a:blip r:embed="rId4"/>
          <a:srcRect t="2940"/>
          <a:stretch>
            <a:fillRect/>
          </a:stretch>
        </p:blipFill>
        <p:spPr>
          <a:xfrm>
            <a:off x="4156863" y="2603885"/>
            <a:ext cx="2549410" cy="34520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024582"/>
            <a:ext cx="41568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Features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Private.  Secure.  </a:t>
            </a:r>
            <a:r>
              <a:rPr lang="en-US" dirty="0" smtClean="0"/>
              <a:t>Respectful.</a:t>
            </a:r>
          </a:p>
          <a:p>
            <a:pPr lvl="1"/>
            <a:r>
              <a:rPr lang="en-US" dirty="0" smtClean="0"/>
              <a:t>Can be viewed on line </a:t>
            </a:r>
            <a:r>
              <a:rPr lang="en-US" dirty="0" smtClean="0"/>
              <a:t>indefinitely</a:t>
            </a:r>
          </a:p>
          <a:p>
            <a:pPr lvl="1"/>
            <a:r>
              <a:rPr lang="en-US" dirty="0" smtClean="0"/>
              <a:t>Can </a:t>
            </a:r>
            <a:r>
              <a:rPr lang="en-US" dirty="0" smtClean="0"/>
              <a:t>be arranged within 24 </a:t>
            </a:r>
            <a:r>
              <a:rPr lang="en-US" dirty="0" smtClean="0"/>
              <a:t>hours</a:t>
            </a:r>
          </a:p>
          <a:p>
            <a:pPr lvl="1"/>
            <a:r>
              <a:rPr lang="en-US" dirty="0" smtClean="0"/>
              <a:t>Archive </a:t>
            </a:r>
            <a:r>
              <a:rPr lang="en-US" dirty="0" smtClean="0"/>
              <a:t>of webcast </a:t>
            </a:r>
            <a:r>
              <a:rPr lang="en-US" dirty="0" smtClean="0"/>
              <a:t>available </a:t>
            </a:r>
            <a:r>
              <a:rPr lang="en-US" dirty="0" smtClean="0"/>
              <a:t>next </a:t>
            </a:r>
            <a:r>
              <a:rPr lang="en-US" dirty="0" smtClean="0"/>
              <a:t>day</a:t>
            </a:r>
          </a:p>
          <a:p>
            <a:pPr lvl="1"/>
            <a:r>
              <a:rPr lang="en-US" dirty="0" smtClean="0"/>
              <a:t>Personalized </a:t>
            </a:r>
            <a:r>
              <a:rPr lang="en-US" dirty="0" smtClean="0"/>
              <a:t>webpage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640326" y="7010058"/>
            <a:ext cx="3813963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To Book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Speak to you funeral director or </a:t>
            </a:r>
          </a:p>
          <a:p>
            <a:pPr lvl="1"/>
            <a:r>
              <a:rPr lang="en-US" dirty="0" smtClean="0"/>
              <a:t>Visit - </a:t>
            </a:r>
            <a:r>
              <a:rPr lang="en-US" dirty="0" smtClean="0">
                <a:hlinkClick r:id="rId5"/>
              </a:rPr>
              <a:t>www.funearlcast.com.au</a:t>
            </a:r>
            <a:r>
              <a:rPr lang="en-US" dirty="0" smtClean="0"/>
              <a:t> Or Call:  02 8006 </a:t>
            </a:r>
            <a:r>
              <a:rPr lang="en-US" dirty="0" smtClean="0"/>
              <a:t>8894</a:t>
            </a:r>
          </a:p>
          <a:p>
            <a:pPr lvl="1"/>
            <a:r>
              <a:rPr lang="en-US" dirty="0" smtClean="0"/>
              <a:t>E-mail: </a:t>
            </a:r>
            <a:r>
              <a:rPr lang="en-US" dirty="0" err="1" smtClean="0"/>
              <a:t>info@funeralcast.com.au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19746</TotalTime>
  <Words>98</Words>
  <Application>Microsoft Macintosh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Steven Kramer</dc:creator>
  <cp:lastModifiedBy>Steven Kramer</cp:lastModifiedBy>
  <cp:revision>12</cp:revision>
  <dcterms:created xsi:type="dcterms:W3CDTF">2015-01-21T02:19:11Z</dcterms:created>
  <dcterms:modified xsi:type="dcterms:W3CDTF">2015-01-29T04:01:53Z</dcterms:modified>
</cp:coreProperties>
</file>