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7" r:id="rId2"/>
    <p:sldId id="258" r:id="rId3"/>
    <p:sldId id="259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96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1410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B0E8E4B-9EF4-4D97-A4A9-E67046A02056}" type="datetimeFigureOut">
              <a:rPr lang="en-AU" smtClean="0"/>
              <a:t>8/01/2015</a:t>
            </a:fld>
            <a:endParaRPr lang="en-A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AU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163DB9F-7C45-4CA2-BC4D-00BC7BA19B9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7467289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A9695B-6795-4A39-BA10-493ECC83398D}" type="datetimeFigureOut">
              <a:rPr lang="en-AU" smtClean="0"/>
              <a:t>8/01/2015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6A8669-248A-4B99-AAF3-9AA40D7AC50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8894533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A9695B-6795-4A39-BA10-493ECC83398D}" type="datetimeFigureOut">
              <a:rPr lang="en-AU" smtClean="0"/>
              <a:t>8/01/2015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6A8669-248A-4B99-AAF3-9AA40D7AC50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4216289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A9695B-6795-4A39-BA10-493ECC83398D}" type="datetimeFigureOut">
              <a:rPr lang="en-AU" smtClean="0"/>
              <a:t>8/01/2015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6A8669-248A-4B99-AAF3-9AA40D7AC50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9727269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A9695B-6795-4A39-BA10-493ECC83398D}" type="datetimeFigureOut">
              <a:rPr lang="en-AU" smtClean="0"/>
              <a:t>8/01/2015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6A8669-248A-4B99-AAF3-9AA40D7AC50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7838635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A9695B-6795-4A39-BA10-493ECC83398D}" type="datetimeFigureOut">
              <a:rPr lang="en-AU" smtClean="0"/>
              <a:t>8/01/2015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6A8669-248A-4B99-AAF3-9AA40D7AC50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5063666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A9695B-6795-4A39-BA10-493ECC83398D}" type="datetimeFigureOut">
              <a:rPr lang="en-AU" smtClean="0"/>
              <a:t>8/01/2015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6A8669-248A-4B99-AAF3-9AA40D7AC50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3349688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A9695B-6795-4A39-BA10-493ECC83398D}" type="datetimeFigureOut">
              <a:rPr lang="en-AU" smtClean="0"/>
              <a:t>8/01/2015</a:t>
            </a:fld>
            <a:endParaRPr lang="en-A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6A8669-248A-4B99-AAF3-9AA40D7AC50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1244984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A9695B-6795-4A39-BA10-493ECC83398D}" type="datetimeFigureOut">
              <a:rPr lang="en-AU" smtClean="0"/>
              <a:t>8/01/2015</a:t>
            </a:fld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6A8669-248A-4B99-AAF3-9AA40D7AC50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5712159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A9695B-6795-4A39-BA10-493ECC83398D}" type="datetimeFigureOut">
              <a:rPr lang="en-AU" smtClean="0"/>
              <a:t>8/01/2015</a:t>
            </a:fld>
            <a:endParaRPr lang="en-A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6A8669-248A-4B99-AAF3-9AA40D7AC50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956109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A9695B-6795-4A39-BA10-493ECC83398D}" type="datetimeFigureOut">
              <a:rPr lang="en-AU" smtClean="0"/>
              <a:t>8/01/2015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6A8669-248A-4B99-AAF3-9AA40D7AC50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673211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A9695B-6795-4A39-BA10-493ECC83398D}" type="datetimeFigureOut">
              <a:rPr lang="en-AU" smtClean="0"/>
              <a:t>8/01/2015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6A8669-248A-4B99-AAF3-9AA40D7AC50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1762077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A9695B-6795-4A39-BA10-493ECC83398D}" type="datetimeFigureOut">
              <a:rPr lang="en-AU" smtClean="0"/>
              <a:t>8/01/2015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6A8669-248A-4B99-AAF3-9AA40D7AC50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9576689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eg"/><Relationship Id="rId5" Type="http://schemas.openxmlformats.org/officeDocument/2006/relationships/image" Target="../media/image5.jpg"/><Relationship Id="rId4" Type="http://schemas.openxmlformats.org/officeDocument/2006/relationships/image" Target="../media/image4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Logos I like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AU" dirty="0" smtClean="0"/>
              <a:t>I like that the logo is strong and that the words and the emblem can be inter-</a:t>
            </a:r>
            <a:r>
              <a:rPr lang="en-AU" dirty="0" err="1" smtClean="0"/>
              <a:t>changable</a:t>
            </a:r>
            <a:r>
              <a:rPr lang="en-AU" dirty="0" smtClean="0"/>
              <a:t> in location. Or you could just use the emblem on its own if you wanted to print it say on a stamp or sticker. It also feels old world yet elegant.</a:t>
            </a:r>
            <a:endParaRPr lang="en-AU" dirty="0"/>
          </a:p>
        </p:txBody>
      </p:sp>
      <p:pic>
        <p:nvPicPr>
          <p:cNvPr id="5" name="Picture 4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484" t="14272" r="26942" b="71456"/>
          <a:stretch/>
        </p:blipFill>
        <p:spPr bwMode="auto">
          <a:xfrm>
            <a:off x="611560" y="4437112"/>
            <a:ext cx="7881258" cy="10440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950146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Gold and Florescent pink</a:t>
            </a:r>
            <a:endParaRPr lang="en-AU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33" t="40835" r="4703" b="23125"/>
          <a:stretch/>
        </p:blipFill>
        <p:spPr>
          <a:xfrm>
            <a:off x="3491880" y="1772816"/>
            <a:ext cx="2431945" cy="1334604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124744"/>
            <a:ext cx="2943842" cy="392512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81500" y="3286125"/>
            <a:ext cx="4762500" cy="3571875"/>
          </a:xfrm>
          <a:prstGeom prst="rect">
            <a:avLst/>
          </a:prstGeom>
        </p:spPr>
      </p:pic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03" t="35070" r="2187" b="15543"/>
          <a:stretch/>
        </p:blipFill>
        <p:spPr>
          <a:xfrm>
            <a:off x="991479" y="4622799"/>
            <a:ext cx="3004457" cy="2235201"/>
          </a:xfrm>
        </p:spPr>
      </p:pic>
      <p:pic>
        <p:nvPicPr>
          <p:cNvPr id="1026" name="Picture 2" descr="https://s-media-cache-ak0.pinimg.com/236x/3d/8f/7c/3d8f7c81a9aabf793b0bee1574d33514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1194" y="1124744"/>
            <a:ext cx="1456978" cy="21607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399778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Mood Board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AutoShape 2" descr="data:image/jpeg;base64,/9j/4AAQSkZJRgABAQAAAQABAAD/2wCEAAkGBxQTEhUUEhQWFhUXGR8YGBcWFxgYGBYYGBoYFxcYFBcYHCggGBwlHBgcJDEhJSkrLi4uGB8zODMsNygtLisBCgoKDg0OGxAQGiwkHyQsLCwsLCwtLCwsLCwsLCwsLCwsLCwsLCwsLCwsLCwsLCwsLCwsLCwsLCwsLCwsLCwsLP/AABEIAMkA+wMBIgACEQEDEQH/xAAbAAACAwEBAQAAAAAAAAAAAAAFBgIDBAEHAP/EAEkQAAECAwUEBwUFBQYFBQEAAAECEQADIQQFEjFBIlFhcQYTMoGRobFCssHR8BQjUnKSM2KCwuEHFXOi0vEkU8PT4jRDg6OzFv/EABkBAAMBAQEAAAAAAAAAAAAAAAECAwAEBf/EAC0RAAICAgIABAYBBAMAAAAAAAABAhEDIRIxIjJBUQQTYXGR8IFCodHhFGKx/9oADAMBAAIRAxEAPwAzcwIQyQGc+p4wWBU2QPe3zgddHZ7z6mCwjzMK0dmR7BkxDqJasTyic0bRiKtPrSA+2FdHQTw84kCrh5xNIiTQyQLIbXDziKiobvOL2iE0UMFoFlFqGweURtqVkMgIJNDjJFML0aLLSNg8vlE1HaH5v5IV/wCAmaVLUAHZRqdnXEXaprnHBNdRBQoNLKwCzKLjZDFn03VFWi0oIcgvvBLPxB36d2kSl4lOo4nAZgxdNC1NdkZwEqVBb3ZEo2kEJxMSXJAw0baS7mijw4xskSMO0SHLEhxTNzSntHx0jPL7DnMncQwH+3+aJS5raGindy3F/nSGjH1A2Y7dZ1zUYBhFUE1UeyRkwrQUfnnGuySlusgkIAAQkkFKQkbwBtNUkk56xK1MlLpGZFBmmoblm/cI+kTXWSRsmmjlwQ24kloFLkG9FglpBDChVTiGYqJHIeW6MSLeJSuspiExyCWcqIHmmsapiQVuEnZGEh2I3lgSOFNGiwS0hSQtAJUWIKf2Y4vT2hnk8LKN1xdNBT9+jtgmgqxAgpGxslKi7FlUPADvO6OosQUsTAEszlTB0lsJzetXDx9NmZulDGqiwBKsqhtrgdzbogmcGIDOSCB60yZyHijjapicq2imfKQlRCUhnzYVNHyHd3RSoDQaxqNanM1igjPn84WUTJnEJ9T6mKUuQOQOW8P+KNUsep9TFUgbI5J9BASDZUQfpP8A5RA4vpP/AJRrIiBTBcDcjIQfof8AlFK3evo3xMbymMs8Vico0MmY7VKBEW3cWQKElqmmfOOzRSLbuGwnkPSFh2GXRVbSpuyO9XyBhVmIS5cVc74cbaKQtNnzPqYeehUNN19kcz6mCwygRdh2e8+sF05RTD0Lk7Mc3tGInT60MSm9oxE6d/uqgS8zGXRcnIRKIpiQh0KdEcmZfW+JRGZl4eogvoBTaBsdw+ETmZjmM+QjlpGz4fCJzU17/gIT/QxFi/Dc3L67oiRmC7Gr6d3Gn08SIO+OEHeIaxaOTSSeyOBIqHzzqAd3KIMQWVQqcakAs5JbINrxG8RNjwjpxcPPnACfSFKUp6h6EOKgUY5jTzjqZqWYp2ndk4g4IDVYgb2rnlGiWspAJFSXcJ7hpm7njFdpcnJgcwXD0GY5NDULZV1z1CRiOZcqqa0xMxGWWkTmvjOZCg1CzaEvn8avEcJypu1ictwGGEAZM4blugBOznNAaCjHfqXfnEEIOoHPUasImAr93zj7a4ecb6mOtGffz+cXnFw84rb1+BgSdhR1A9T6xXIGyOQ9IvR8Yqkdkch6Rl6AZ8RHGiZERhqAVkRlnisbDGSf2vrhE59DxKJopFt3DYTyHpFc3KLrvGynkPSJw8w0ujtsFIWWqeZ9YabWKGFlQqeZ9YfILEP3YqnfBpOUAbtPrB1GUPg6BkMk3tGOHMd/uqiUzMxCYrLv91ULLtjLotCsozTr2kIWJa5qErUzJJYnEWHiYptd4ykEJXNQlRAIClAFiWBro4PhCdfPQ60T58yb1iAVF0s7gJwpSKsxAbwMUj9RGeiiPpmXh6iKrOokDF2mGJsnarcHi1eXePUQX0YrtOXePURZMQ5P+34RELVl3j1EXEbR7v5YX1/fqZ9GBdpSMy1SO0rMO+nA+EcNqRvH6lfKOKSKuHGJXvn4wrdIMUmZLwTZmFbnCVks2bF3I55b9Iz0rMu6Gn7Wj8Q/Ur5R99sR+JPir5QqItSqpUtSVAs7llceBi9UwpG1MVyCiSfE/wBIn8wNDP8AbssMxI/VxYg0rXzjqrYk5rSdzk5ZDIbgIX7tKll1EsSzOaVA15wXTZ0hKcTOUvpWprFIy5aFao0i0o/EnxMS+1JHtp/UYoTY0HQeCflE/sCPwjwHyh+LNZZ9sR+NH6o79sR+NH6ogm7pf4fIfKMNtlS0B+rSSRR3YUBemfKkBpoyCH22X/zEP+YRYc09/pC3dcsOruemrwynNPf6CJqVjNUTTFMrIchF4iqWNkcoKAz4KiKljJw/OKlg6R5te11W2balz0IIIWFIdTACW3Vkj+EFoeO3QGemmMk7tdx+EXoUSAWZw5G59C26M807Xj/LEsnQ8OyqblF13jZTyHpFM7KNF39lPIROHmHn0WWkUMLE0VPMw1WgUMK87tHnFMnQkQtdnxhglikL915nnDJJFIpgWhMjB80bRjPaB9dxjZOTtGKLSKDn8DCZFtjxehB6SdFLRaJ0ybiThIASkZhAZIzID1fvOcNMq3LT1QWlWIpZTM2JkqUXdvZOe/OkbZqz1iEh2KVPkxbCdTpnGG85SCUiYdlQIoSCA4CzQZMRrvzjSnqvYyjswXH01TPtAkiWwUpQQvE7hIUpJIajhPnDerLvHvCF26+jNmBRMlpwqSoKADAiiVAKo+9w++GRSaD8yfeEWdNaJ7vZC1j3h7wi8pqe71TFVrGX5h7wjSRU/WqYRLb/AH3C+gbhqR+/6qCvjAWbJCpaSQHMtSX1ZRL+NIYFqAIfVbcy9PRvCA85LS0fk+cZoF7ARlhQCjqEnxAB80xNNnCVLpqG4bQBi6YnCVjcSO4LJHlMERtGavyv4FJjlemWCV2pqOf86IJTUYgk6hLNpmYx3emgPE+RQY1TJ0sKUMaHBIbGHoWLxbCrsnJlwT9ViSUHhFMucg5LR+sfOLhMTqpP646EkJZfLEB73WAjEUhQABwnIskFjBRM1H40/r/rAnpF+xmNkEn3BAyeUMezHZLfiUoYWwzEy837RBDUoA/lDG1U9/oIWLmlArnPpNB5EBLQ0DNP1oIhDtjy6LFD67oyoWw+tCY2LFO74RkEukMAWL96ZyrNN6tUtayEhSikpo70Y6sH7xG9Vs+8KUuXDuA4YO3GrioBGcYLd0MkTJy1rUvEup2kjcGGzkBTuEb7BZghaEpViSJYCa1CA2EqPtPv/rAnVL3DH1Ea/rba12papOPDLICQDsuhqkPqstxpD7LnY8KmIxJfCc0uEljyjRNnATAmlQXrl2SPGIrG14/yQMkk417BhGnZXPyMarvFByjLaOyeUbbCKCJ4/MPPoutI2YVp42jzhstA2TCraRtHnFcvROHYRuvPvhokikLF1598NMgUi+BaJ5HsxThtGKpiHYcf5VRonjaMVtVPf7qoSS8THT0UT7NiFCRxGY5Qu26UpMwBVXIIUUhsQWCxAqQQ4IqW3Zw3hMUWiSCuWSKua1pR/UCEzYrjaDjnTMlzSVMpSnBWQWO4JSHw+y7Fg+RrWCKxQfmT7wiYTHVDs/nT7wiyjUaJuVuym1py/MPWNJFT9aiM9pzH5h6xrUKn61EBdsz6MRk4iAM8e8j2qu3AmAtqQyE1fYNaB+1VgAPAQfKsJB/e+MAZw+6R/hfAwGZdgq8U7c0DMue8pV8ZafGK7SHxcUH0HyjXb0/fKOgz8cXog+MZMNEj9wg8wlQ9RHJlWy0XoPXal5aju/mwN6GFe+CE2ie4JHWzckLVTrFH2QdIabjrJXxSg+bfGBU6xIXapgUkkmYs0UpJdSlNVJFIpBqv36k5qwBd9oSrE7h0g1Qr96mVN0blrSAXUkczBWw9G3fDKO0wqtbEVPtHePSAfTy6DZUJeV1ZU+oViT4ltYqkSZtQv7zCWYE88kN70F+kBCZE0kOAklt7IRQuDSBSUjr1fmV5CXBXpSn/AIaZyPuyxBl0x4me5lOucNBMYcMoYUiqfrQQu3KfvLR/jt/lRDIgVR3egicB5FszLu+EUlOUaJg2T+X4RxKYokLYEvUETEqcMARWgcsKkAka14aQJueznEvC4Ln2qJbshQNSGAqxhumWcKoRnGW77KlKdkUPw/q574hLE/mItGa4maXJVixrZwGAGjtiLne3dxiEwbXj/JBBYjFNG14/ywZxpAi7ZntY2Ty+EbbGMow2zsnkYI2ROULi8w0+jRPFDCpaxtq5w3zk7JhStvbVziubpEsfZsukvXiR4FobJApAmy3IUs3F2SmtSfx8YNSpRAbCr/J/qivw8qj4v/BMqt6MU8bRiDbSeZ91UabRJUC5DA/WkUHNPf7qoLW7MnokkRLCNRHQI7FKEIxyapm/Mn3hEoyInKUojZZKnFCeyXD7WrQs2khoqyVqUHA1xJ8z/SNysz9e1FKLrSpWIljQuAz4SWfPeY3TLOwJBfXLeXgRT7NJgy1JOyRook7RFC5yHaqcjzgNNT90ijfdZPiaiqYmGLmwg7O7J5fEQHtBBQnDkZQbkQWjUBPZjtKNqf8AugHwUSfIHxgcRtAfvEeJB/ng3YVAzpuoJT3gqVAScjAQk5pUE8ykkeiU+Mc2aOkysH6Bjo6fu/8A4x5LR8oG3zbDItUxYQpZCmATliONSMR9kFQAfR4IXMQkBOrlDbsUzZJ3Bi5gf0r6wTLUqUQClaFlyAShKPYelTXkCNY0I6X77gk9jr0NtFpmFXXSZUpBOJAClKUEgAHgcSySCySGLpqGWf7ck7MjkqM/9ltuWZo21KBWoDaJQUFyTU7xuzOZat/9uM0NZw49rXlHUn4KIvsEKllNoWasVr/6AHxg10pb7NMd2Y9lnyl5YqPzgM5+0zAfxzPWUIMdLj/wsxs2P/TETa0x0Y7nO3OZ/wBuQrKrFLswoKa1hkldpHIfCF25xtzv8dXrDHL7SOQ9RE8a2PMvmdj+H4R0DPn8o7P/AGZ/J8Im1Vcz8IukIyDRUiSEpYZCNDRFcFx9TIxzBGCZ2j9boILjBM7RjmyF4GS29k8oM2GW5gPbBsnlB+7k7UJhW2Nk6LrZKYGEq3ftFc49BtsvZMef279ornFviF4URxeZj8NIuBy+t4ird3esTGSfrUw6FZ21pdChwfwrAZS6jv8AdVB7C5Y6j1/2jz61WtRWlJJABJmKSSFIYKZLtq3nrFJBxQctIZkTd1T9b45LtDh1DCOPodxhamSElSQZgCwoKCgVglSUqZKkyylyCxpShJFSDulghkrYIUxAFUuHA6tQNGZ6VD6RRRLfIQbXMYE7g8YruGfL5xkNpDFCEu5IAxHFTNySxBqRWoL6xrsKyBVCh+nz2ojli+S9hXBwX3Ddn+HzjUEuG3gj67oFovNCSAcQJoKa9xggm1pyYuP6j4GHi0c8kwPaZ2EJFBiChq/ZfZAB+FIEgJKJbKp1SWZgCGoQCHAME71VkU0frG5lBb1gSlYwS2FBKQzgijabLGnGEtXRq9T66pTTJlX7DZZOrdGG/rIUzlKCiyk42FC5JQRi3Ol+9tI33awmzvzI95cUX/MecR+ESx4rKvRULkS+X/I8fMW3KAhYw5O3N0g1/V5QOv8AsyRbp3WoSUOkh1AY04EhLAimTO4ZqNGm7Vsf4Q3NKlP5FMEul1lSZkpeFJxAJdQJydqAsfaiON2mNLsA3XaShGAy1NjUUpM4TEoSonAEjTClg7PnWrRGdbD/AMlXcOLaCu+LEyUMdiWWO5X4QaVgj0TTZzNMqZJQMbsogKchtnbcgbJIY7+D2SYjaYE+04p68u1M0DjbQGJZ9IOdLA9mXUJzDqLAbUvM6QevbotZQetEvCtiMSSQdopUp0PhNUguz0hd6VzPuSnWitQCDMlKSQTyNOENPwp2CO+iq6jtLoB96rdV1FQJY0LEBjWkMEvtp5D3oXLmmOqZwnLH+dZ9CB3QeTMqnkPfiMCkjbPP3Z/J/LFuquZjLMW6SN4byaMtrvHAMSynjskc/apFlJCqDYUAjkxNIDWK+wv2SErZSFlJfCpAUyU1xLFfENk5KYVAAhSerwlW2HNMPtHcEr4uIftFVha7KZyWgbMO0eQ+MF7LLSpONTLQSwoUEBVUksTXLQd0CbbJKFEg4pZohTEAs+uRPEM+cc+WDSsolTMtqNIYbu7UK9rmeo9RDJdK3VEsPbBk6DNsGwY86t5+8Vzj0a19gx5veH7RXOL/ABPlRDF5megp07vSJNsD60/rFaJqd+nwMWials9OPCMmn6gaZce0PrL/AHEed9JbJOE2cmUUpKlviJVsvtApAFSym8If1WlAwurLgflvAhfvhAmTipKgxS5IY1SD8EiKOXsGE3Do8+VeqpCk40lZBxLSDtBw7hRzU7tTQ8BFY6UKnTkEBaUoxgOW6zrClTKABqFJBFWcAsKBJDpTdpOIS5cyZNACjhyCcRFABVWdHGmemC57tnJW82VMATiLlBCWV1RSFHJ2CtaEsciIznNMz+Ik3bG66565uBeBlEJ2joElTg0IJckCuRgyhCt/M0rxOxHLusZTKQBh7INTvru4xaQoFLhLFQSSCaPwaLSk2tmnlc3sA2C1JmzFKClUmYcC1VSUsDhl4dmu/LayyDYBtK5/zLhYlSFInKdmM8kEGu0nHhUGz2hruaG6RLBxvniIHjRz/EeTxz4E3d+4uR9AO93JkhIJJx5cJRbzYd8YkTEy0oStLkS0jQ5Bm3Zgxqvkl5IchJTNcAkBX3VMQFFM5zgVMIaWzAdWlgMgGoBBWpP99gGv+8kDKU/eB6CAlrtONU1YGHs0zZmaNUxTAndAuz5LG9Q8kpESzzbVMpCKC8rZmDmofqAI9yC/SScn7HLmqICZRSSolsiJZc7tp4BzFUQvik+FPjB20yRPsU+UaulaQMqqSSnzB8IlifiaDPqxLF9yA4M+UC4zWkeyBvjsi8JayOqnIMxKisFKkkpAUkhVOIHxgFLsGoQqobtgirb1colYLuTLmBYQoZgnG9CGZgqukdDlaomls9OuXpFNtAmyp4GJAxFQDOlwGwgb8mrELEQpaBPS0sYqTE0GWGihWqQX3iFa7reoL+7mdWW6vEGLVTUD8LgPwxQzXJbVWlf/ABG0A4YgN+zJLYc6tGhJyqwyVI+t6EoVKwgB5UsltVKfES2sWA1HL+aMdqkpQpCUuxEtRcvtKCSfOvfFql7t3zMSb8THXSJTbYqrJ93/AFQFvUdYpBmy8SEqcghJTkRVAJxMWzfKCQ17/jHEpJySfKFh2U5cQFNvdUtUsEBkORjICC6gGJI40JfXSNd49JZYmBHXJmSwgqUMAWkKckAhi9cVM6ilcQnft3ugqKcg7By5ozgCusIvU4CMSSxJG7KhwfPdwi7yuOgS+JdIdLB03SVhKJQDKcpl0ZGLNBOEJILONyhWhg1bb1eUJRTUHQYcGEkMQQatu36ZQo9Hbuwhc0uVUQ6QSCFpJLEb0tnoWrqR6xv9q6hm7oSeZtUaE3JbLbROyocxqPxD9yGi5FuqBFluhK04ps3AAxIDUqCHUXHl3wLuzpKpKnSmWUl2JmVLOxwqCdktm71yDRPFrY0k3o9KtR2DyjzW8Jn3i+f17MEP79VMcrVPQr8KJkvAKkN2wDQAu2ozLwPmzJZLmXPJNSXk5nP24fLNzVJE44+PqWXbMClAgBqbtEgQzKtYRLJZ2D0gGqzkELxSxRIKQoEuwSCMIYJyfvrGqY5QsBjQjMNuzhvhMqcNCZo7ANpvhSgpaRVyAHzbIPx74UJH9ok2jyASaUKquCGAd3rDvYrtSlBCmUSaksw3hKTnzI8IJWW57PK2xZ5KVZjAhCVKGZqA4S+4184KmrbZnHWhbui9LXOGIpNnCsgGxqOmyoHD68NYZJCFqSUTJk0khm6zarmSzANoPGgY9t1pRKSZgolqkAO1aPmRTLVoH26biA6gKRMcJK0kpwuCwTgd3o35g3BXkd6DwRTbr5t8takJsaJgBYLSoDF/CqYCk6Ebwc842WK02md1fWyFyk4xjwqc4QRkUKJSwJNC+WUYromrQtiVFO4nN33MFDJqPxrDxZ5gUAdcjx+s4aOVy0CWPirA1hsjOSZhZWIY8BJVQEk4MQLPR8hDTYxWZzI8Co+b+UZ5tnSQaOCGI/EncfhCrO6UTLHNXJElRSiiClIwlBDoIOZoQ/EGKY3HH2JJOfRvvxTdUf3JvlKeAdoWU9UnCaSZeh/DA+bfyCtDyJgUtRAdCmKlMGLlkh1CpYRnt05UooShTDq0moBzelRuAiXPdj8Tfap5wsQQ5A8SB8Yz2U15qV5BMD/t6lKSFqBAL6DKodhG6TnJG/F5pf4RHI7Y8VQTSfuyNz+R/pBm5Z7U3pfvQS/+UKgNZznzqN4IDx277RhUl8gQ/I0V5P4xLppjVaMVpRKQpScC6GhBBDZBnajRGYJLEBM0HikGvFtIYlWJJDlXMOzF6tpnujky6Zb68fDWPRUW0c7qwBaerKTgWoKALBSEh86FQU/rB7o8EoJwl9pbqFHoQk+DecdN1Sh2iqre0BmPwkPmMuMUzpSZSfu3Fd4z7qZRpRrxGTvRBc7EsH8nkBF+L0gdLmuoZCuneY1lfp8o4l6lyiZOOEgFiQWNKUNa0gHK6ZolJR1hWMQcMHFGfIcR4wRSvZHKPOZEk2kSpRLYUqViGeEKEsJ50z4Q+FWxcnQ7Wnp7Z1AMvEQXwzEKKTpUNxjB/wD2chihSZKkAMRhW4FBVwzUEL6uiiskrP8AEH8w0TPRUIChjXthlFxUODk28fDUx0eH3JcfQZVdP7MZeFylRXiIQAUgMwYlj5RO4LwTaFqmIJUhG8MCoksAdcxyxJMbOifQ+xI20SvtOJL4bQUKwjegFKUkO4NHHoxWe7ESiohEqUl3EuXspSrsqLAdrgKVpw583HjaOjFF3swX/M6uSMRBZ1lRLbTKSwpTtM/FqR5tappCszQAZnNg/m8PPSO14gvskfsy7MA+1Tfn5R57OmOSd5fxrE8S0Ukyf2hSiBiNTvMOFgsSerSSkOQ+W+sJ1gQ8wD6c7PxhwXaQC27hFlSJybDsu7UJolKANqrOnKXQ0OI4Ssdkavm53yACwxKVuYBAGlHBfmwii77CoEY1qWSkFNEgVwu2FCSS6Wq+Rg5IkpKKABteIyc+USwRbiCbSYLm/d7QQmmqgSfOgPEAROyWiVNDkqBJJfMHiQWMZr9vDCgjuHLv04cYF3ZN+7lkZkBu/KDJ0zJWYumVhXLKe0ZSlAYgFKSAo9lRGVcn3wydHykbXaUQwWQAopClMOFSrj5QYskglD4kLSrZIzCnoUkKNdQxzaMFpuMSNuSDgclSf+X2WwjPDRTvk40yacPDaDjkuVMjeEoJmu1FuocFDteLg88Ua7rngUfOgHHRgK8O+K7cAuSSO0j7wanZBcDiUlQ74G2Ka8zA7PrnUMaNwfQxOLqVotNXGhvkqcQH6S2PEEzNxwnkXIPcX/VBWQvzHn9PELaykKST2gw/MNpPmI7GrVHEuxSlg7zGyxyiSw1z4/XwiozAKCp9KkV9IKXairGjsa89d2R7n3RGMNlHLQjXrdKhaJ4QE4CssKMgBxstkkEkcIrVdaytC0hIAfJatxBrgzg3ekpRnTVJUtP3imGIZOpNA2nx1EZ0y/aMxQYUU8s6kUOBx5w8oqxU9FMixjFtqJf946bnTu5xFN2nE+PYI3ku5DaaRoB3TTwP3ZD8GFR4O8QKTXbUXYOQirath8vjC/LiNyYblW8IQEjJIYEuqnMAP4RXb72wh2AyZiWY7tO5/DUPMmtiOMltFYc+BOX9IwWiQtRPbP8ACn/eH5NKkLRtn3isl8XpnmC7ZZCvhlGixzsUpRd9v4DPdAU2KZWqt9UBvFqHzjVYp3Vy1IJfb1SEhmHBgQxicp0tgk0jSqfhWgbySRmeyw8zDNYLvSsYgoL0ISWTQgEYw75NRoSrtCp1p6pEsihWoUSpSaAspWTFRo2vAk+k3OvBLMpDHAnCnF7Rw4Q9GJc15mExLewKcpKy+wXRZZ2UtAwgJoSxY4sgcxSpLl90DL1/s/kBaZlllolTEIKFISThmJWsKBqdlQIVzxGtBBqbPUlKuqSlMxgQ6SEqZVapFaYmD5tAtfScmWlQQuUozCnCoZYe0z8X3ZPlHXzhFbJydCzMspSSFJIKSxBGR3GBt7gNDRe1lXNBnpOInZUAdoceAb0EK97zMC0LUlWBXtDEUYikkpBDpBdwOUS+Z9PsLjnylQV6My1JwECgl4XahJK6Pk7keMF7wCz2AMaagOzncrUuAK00HEArPe5FHBSKlShnq9CzD5gPG1N7FQOIYd6k7RAGgL1OdAN8QqDVNs7eUl0hdt/R+0YnwyyA7hSyhyWq4TUsMuPiJtF1zk9qyqIfNExC/ePpD7/erBIq7dogigDVDakE7omu1pU5C0AZsSAx3EkA/wC8WjCHoxHOR5i8uWt1JXLKSHxyykZ02mAzhzuq/U9UjFKSst2hhAIejbO5onfYWlGNadggEKAJQaPr35+etN0XcVSUEJADZbqkNCPukZu1sO2QzJh2Ja0FAYqmBIQ1XoFEqVVgzZRjvbpCmUopGJSilKmRltKIY1auEkB9IM3dKX1bqDkByCa5LYPqchxJjz/pBPRPwBRQJqElBCkJIU5xOa4kqcmjkZcXaOOOOKSf5DCSlPxrX0I26/DMUoAA+z7ScJKqY6EhwHfvahjVdVuBQBLJdAd0u4SKAuMjQ056RmsvRieiXiODG2Izh15mJQkAhOiWJGqSQ4Gjx27JIRLqsBTEHBLUygVEqUvVay7PRgw0gThFdsryx14bsfbrnrVKpNSlanU0tSKu5ahJffxUTGu6rwbZUfHQwo3Ha5cpRUplOMLLRMSd7gp5fJoKJvSWplOsqYAkSZhBYM9EOP6wnKqaf9ydejGJVkEskp7CtN3Dlu7xpCfZj1c9INcBKa5FkqRWh9o7oP2TpJZ8PVrmEvkcC6a1dIYDNz3wGtfR9c6cpaVIUgrMwYVLfCcRSVDBUklQZyDQjKHcN6+5lk1T+wRTMmqbbShIyShJLZu6j2jU6DlHEWMYwtU2YopyCsOHwSkPlrEjd60nC6Sa5L3EA5tqYsXZZyc0EDhhL8sLkwbfsLr3K5lkTiKnLklRL6kufOsa7NQMXNXqe9nGkYJc+sFrKHyoXb+sNB29CzVIV+ky02eYFKKyZmJQagBBGIHa0cZb9IFi/pVBtltSEv77kcCT3xt/tDmgzJSB7KVHkFKCR/8AnCiFNnAyNqVIMEnHYeN8SjnizeoTnprpSsc/vGXQus1c0Hz2u+Aqa5EeHziagKBgT3QlsekFF3mgu78GDGD3Re1PMOFwCh8m1DNXcYR5kot2fLhDF0YUqWoLYKBlAAO2eE5sXy84NurA1uh7+1EfR+cIN5oWm0FQS4SGIcZHVsyCpR/UNIaBe2+WP1n/AER3+80KoqWCMqqcZvqjJxAkudbJyxr0Fmx25PXJmdWmWQ+Je1kQMRS+XYBID5UasNF0KJSmYk4sW2DkurkOClPBsj8a7ZdqbZLUEBKVIDsCAVhVCAWG7lXjCem/rRZCuXNS7NhxbGEB0+yKg8aiBLA4q7sSM+MqZ6liTTrFDCS6S5J34SAK0ID1yOojLf8Adkoy1Tj2kAlLKphDYiW4jXfRnhIujpEbQoKWQkhSsKQ4LOCFEV9ksfZGFWQNLukV5LWmUJYBwLVtgnDiGGhA7VGOTbRG+GXitNCZJ3oNW2T9wWn4XLbQx5MRgS6at8NzQIvGcbO6EvMC0k1IASACUnZSA+JI00bWClyWaXOskgrx9Yla1KUANppsxgSFZBLACuQ1AIFdMbtE4GWhRxJSCCQwJNVBmZiwq/PWGeB6ZOEPEvoA5akH/wBspGnVnhoEnfvTviyWtOSZzV7KkgmjEOABkRuORhMWpUlak9lQoRVPpWNUq+F5OCGyNQS4zeu+JOEj0LQ5YpoBLipJCgoaZ4cQYHNw/tc4j9om4cOBRZnAKNRRsKy45DWFy7bwCiRMCUNkpGIA8CElx5xuXbgcSRMUGZjiVhLvk6CfERvly9gckNH2n7TIRZXUkg41pILqTQhII2cLkElzuHBnsdzJShKSpQIDMPrPfxjzW6L1MuapZU6UgOpnNFyyMOTqcUcNk4MG1dLkP+0J4kMe8JlsO6OnG1XiX0Izi/QwSJk9RKQslRDMC+47qUeulYIWK6cQdeE6mmfeatCtJv6Sjsi0p/gVXm5LxYnpLKHt2kD8nzSY5MSUP6ZP+C07l6r8nqCrJhl9WwB6rA2JIqDliBYJqBhb0hQtFzBQwFKA9KBiORAcd0LqulNn1n2gfwt/JEB0qsr/APqLR5/6YrkyuX9EvwJGFeq/I1WK6whJeXJKiXcoSphkAMSdzd8C7UtDhEpCXJZ0pAfexYUZ3J04ZjT0pshDG0z23EFu/YMa7vtkgoVNkqKg4SVKzJLkJDpDDZJYDSrsBCvJryv+UMob7X5DFjs4BGLJ6nfQlh+7T47gGYrOFnU7Bk4DhRV2YhsqOd2kJlgtBWlav3kjxEwDz8eMGzeOy7t48R8fKEi+77GkuqCqJ6mJKmG4ZM7qGHJiznx1gnd6m3mpcMwIJrQUpvd6CFD7eQWyavgP6ecFbitbljr4d24Q8JbFlHQUviyo62qRtAEkOKmlfDxjRdVjEtKlBmZhzNBX1/rFduGKaOW/cpUbLWvDKEvIqYd6iD6COiEVybJSfhSFmddsicormJGNWbqmA7hQKG7IRXMuOyj/ANtJ4Y5pPEFlwXfgH4Fn5R0nCK/H1hnCw8wEbjspr1DZe3OBfkFkefNo+kXNZ9JYSCdZszlvLQX+2B8i+8qp4u0SNr4A72UCfAs8LxRS/p/cCXjckgSllKQ4QogdYvPCSGqXgVdKmloP7rZcWNNcob7ROBlzGCuwrT905kUHfCrc1pSJEvFxqQpqKUN1fGFnFJCp7JrUTlnpSM81a0s6VMS2mvOmkMPRZSLRMtMspSoJEsoVhdQfEFUWCKFtI0265JjAy8LghwJUohhzQ5ByZxma5QYYeStMGSXB0xUXaS2RBfdqH8C8Y7dZ0TgTNUoLcYSStiMKsTqcpBGywLO+dDHpS7lSZYASEEBJdMsGtMQwMSH4VFN0B7ZcU5thll9ZJDVzOwNOe7iKrC/clKaZ5/ZrqSolKiqqVMXSQ42gHCTXdlUZbmWUiVLZISpSXKk41MdA5SlIAJYOBu4QR6SWFMjq5oQqWheyRtMlbFWSq1AP6OMKdmv1C7TMlrTgSUpwF9UgueGL1HGBXG0Njim1fTHSROnLljq7OShmSUhwGcaJ0I8oom2KeWxWdZO8A5aHn5cIquC+MCkypcxhMWkMQFMVEJcZaekOv2ed/wA9PfZz/wB2CpWVyYflujyzpNcSZtCFCals9lRDDtFQbcxy8mUV3OkZ4wXZnDvywx6n0vntNSiatBUEghSZZQWJVskFZcAh++AUyzoXt5gdsgOQnLEQC5I3ZtWrAGWRP0LrClj5iMiwgZFXeU/6YvkWWtcdeKfIND7M6MJIcYSCHBDsXqMsxxilNx+yJfnVhxKW74EVNdkfA+heu+zpLy9oBQrvzBaor2d0dmdG5znClKhoQtCX7lEEQwouBQmBQAZmYKJLvRjh4+kaVSlgtgdtdqvgD6xeMUu0Tlt+FnnMq0rJ2VpI5IrTSm+JC1zh7SW5I+UD7uz7outXz+Mc7xw9kbnL3N6LZO3p8omq3TRmU98UXf7X5TGS8O19cIXhD2Dyl7kemk4ql2ck6rNMnKZLt4QQ6IyVLspSkOTMS3/21gR0o/YWb+L3JMNX9nf/AKZXP/uwZOvh0/3thSvKap1pSkdVKfq5ZdSgW6yd2Xf8KXPfwEcRbCM66eGXwgZY+yjkPUQVVn3n1Ec9FWzv2sk8uBeCfRyaszUhILA1pvNHJyz84qsmR5j0gzcfaPM+8IaMdoVscrNIdYKjQAv3KUph3FoA3nb3nkk0Bp4Z+J8hDKjP9XxhGvD9p/CPUx2vUTnW2blXxmAknVvhWJIvQ54Snn8IFozP1pHBn3/OJ8mU4oMi3uK17m8Xjky25bI+u6Asz5RfK1hlJsDjRy+L9KEKDAkgipycEPAy47GqZZkMoUK9k6feLqw5bozdIdeXzgJK7XcIRtvTCtDTZbFaJSpipZKSojaQvAAMOSgE5OH7o2omW2v3s4tumitchs5tTzhVmZp5/KNif2Z5D0ELVep1r4ppJcU/4ChtVv0mzMh7Q3ccqxxNst9NtfiiKbDlM/g90xdZdefwg79yv/N/6R/B9a5NstCCiaStLuAShgvCoA01ct31gBbeic8lChLKtV4FIdIqFAgmrhKeTDdDVaO2r8qfdETlZD8o9DDxfF2c3xGT5tWkvsqEmw3BPJaZZgMmw9SWcKJJ283AH8ROkaRck0lTSGY4RhRJLgpFSOvSQQfIcaOp7KvzfAxanJX1+GK/Ok2cvy0hCm3DOwlZs4KtxRLwhgSz/aNmuvItBHodInyp2JUoSkqSQrCpAAA2pa9iYSVYiRwBGUOE/P8AgR6oiVk7Sfr2TBeSTVGUTPKtXUZn7gnl1KicxX9kT+kn8JOHRbGfKo8/rfnFVq/Zr/JM9FRmuv8AYyv8NPupgRbozVO0ZjaCaBVSS3PUOxY8DH32pWpr/ij4Jgde/aHf7yo0mApMvLVM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027" y="1196752"/>
            <a:ext cx="3289979" cy="26346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1" name="Picture 5" descr="http://data.whicdn.com/images/14237599/french-style-pink-chaise-lounge-gold-chair-desk-bed-room-eclectic-home-decor-ideas-houzz_large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928" y="1340768"/>
            <a:ext cx="4762500" cy="4019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3" name="Picture 7" descr="https://isteph215.files.wordpress.com/2012/06/admireitat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93233" y="3615332"/>
            <a:ext cx="2360544" cy="29594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5" name="Picture 9" descr="https://encrypted-tbn3.gstatic.com/images?q=tbn:ANd9GcQRIUjxqXiJyx6SxLrdkdOzMFh4W0M2DZaAdyO-KaEeqRa35PKosw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8766" y="4077072"/>
            <a:ext cx="2724150" cy="1676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704220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2184</TotalTime>
  <Words>60</Words>
  <Application>Microsoft Office PowerPoint</Application>
  <PresentationFormat>On-screen Show (4:3)</PresentationFormat>
  <Paragraphs>4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Logos I like</vt:lpstr>
      <vt:lpstr>Gold and Florescent pink</vt:lpstr>
      <vt:lpstr>Mood Board</vt:lpstr>
    </vt:vector>
  </TitlesOfParts>
  <Company>Lion Pty Ltd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Emilia Simonin</dc:creator>
  <cp:lastModifiedBy>Emilia Simonin</cp:lastModifiedBy>
  <cp:revision>64</cp:revision>
  <dcterms:created xsi:type="dcterms:W3CDTF">2015-01-02T20:53:12Z</dcterms:created>
  <dcterms:modified xsi:type="dcterms:W3CDTF">2015-01-07T20:24:44Z</dcterms:modified>
</cp:coreProperties>
</file>