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7" autoAdjust="0"/>
    <p:restoredTop sz="94676" autoAdjust="0"/>
  </p:normalViewPr>
  <p:slideViewPr>
    <p:cSldViewPr snapToGrid="0" snapToObjects="1">
      <p:cViewPr>
        <p:scale>
          <a:sx n="100" d="100"/>
          <a:sy n="100" d="100"/>
        </p:scale>
        <p:origin x="-632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17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38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63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09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3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19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13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26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271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51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91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alpha val="66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BEC17-DEAF-AC41-BD86-89E917324C61}" type="datetimeFigureOut">
              <a:rPr lang="en-US" smtClean="0"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68A28-C690-2941-B546-B8206FE41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7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079" y="233916"/>
            <a:ext cx="8452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b="1" dirty="0" smtClean="0">
                <a:latin typeface="Futura LT Condensed" panose="02000606050000020003" pitchFamily="2" charset="0"/>
                <a:ea typeface="Balkeno" pitchFamily="2" charset="0"/>
              </a:rPr>
              <a:t>CLC – Change Leadership Coaching Model</a:t>
            </a:r>
            <a:endParaRPr lang="x-none" sz="2400" b="1" dirty="0">
              <a:latin typeface="Futura LT Condensed" panose="02000606050000020003" pitchFamily="2" charset="0"/>
              <a:ea typeface="Balkeno" pitchFamily="2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40" y="654528"/>
            <a:ext cx="6699443" cy="652475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739" y="2066696"/>
            <a:ext cx="2982752" cy="1262804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85" y="1368494"/>
            <a:ext cx="1633951" cy="1552479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299" y="1227745"/>
            <a:ext cx="1751631" cy="94597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179" y="1377680"/>
            <a:ext cx="1633951" cy="154795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638" y="2915972"/>
            <a:ext cx="1713654" cy="258122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376" y="5085802"/>
            <a:ext cx="1647530" cy="124922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131" y="4075357"/>
            <a:ext cx="1421220" cy="1665634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474" y="2499373"/>
            <a:ext cx="1072705" cy="17290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072" y="2919675"/>
            <a:ext cx="1722322" cy="258122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291" y="2503163"/>
            <a:ext cx="1072705" cy="1724474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724" y="4078917"/>
            <a:ext cx="1421220" cy="1665634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293" y="5093014"/>
            <a:ext cx="1647530" cy="1244699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3600817" y="3306723"/>
            <a:ext cx="1554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x-none" b="1" dirty="0" smtClean="0">
                <a:latin typeface="Futura LT Condensed" panose="02000606050000020003" pitchFamily="2" charset="0"/>
              </a:rPr>
              <a:t>CHANGE</a:t>
            </a:r>
            <a:endParaRPr lang="x-none" b="1" dirty="0">
              <a:latin typeface="Futura LT Condensed" panose="02000606050000020003" pitchFamily="2" charset="0"/>
            </a:endParaRPr>
          </a:p>
          <a:p>
            <a:pPr algn="ctr"/>
            <a:r>
              <a:rPr lang="x-none" b="1" dirty="0">
                <a:latin typeface="Futura LT Condensed" panose="02000606050000020003" pitchFamily="2" charset="0"/>
              </a:rPr>
              <a:t>LEADERSHIP</a:t>
            </a:r>
          </a:p>
          <a:p>
            <a:pPr algn="ctr"/>
            <a:r>
              <a:rPr lang="x-none" b="1" dirty="0">
                <a:latin typeface="Futura LT Condensed" panose="02000606050000020003" pitchFamily="2" charset="0"/>
              </a:rPr>
              <a:t>COMPETENCIES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79478" y="1833683"/>
            <a:ext cx="1395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x-none" sz="1200" b="1" dirty="0">
                <a:latin typeface="Futura LT Condensed" panose="02000606050000020003" pitchFamily="2" charset="0"/>
              </a:rPr>
              <a:t>GAPS &amp;</a:t>
            </a:r>
          </a:p>
          <a:p>
            <a:pPr algn="ctr"/>
            <a:r>
              <a:rPr lang="x-none" sz="1200" b="1" dirty="0">
                <a:latin typeface="Futura LT Condensed" panose="02000606050000020003" pitchFamily="2" charset="0"/>
              </a:rPr>
              <a:t>ROADBLOCKS</a:t>
            </a:r>
            <a:endParaRPr lang="x-none" sz="1200" dirty="0"/>
          </a:p>
        </p:txBody>
      </p:sp>
      <p:sp>
        <p:nvSpPr>
          <p:cNvPr id="79" name="Rectangle 78"/>
          <p:cNvSpPr/>
          <p:nvPr/>
        </p:nvSpPr>
        <p:spPr>
          <a:xfrm>
            <a:off x="3145079" y="5586621"/>
            <a:ext cx="11480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x-none" sz="1200" b="1" dirty="0">
                <a:latin typeface="Futura LT Condensed" panose="02000606050000020003" pitchFamily="2" charset="0"/>
              </a:rPr>
              <a:t>YOURSELF,</a:t>
            </a:r>
          </a:p>
          <a:p>
            <a:pPr algn="ctr"/>
            <a:r>
              <a:rPr lang="x-none" sz="1200" b="1" dirty="0">
                <a:latin typeface="Futura LT Condensed" panose="02000606050000020003" pitchFamily="2" charset="0"/>
              </a:rPr>
              <a:t>OTHERS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123945" y="4703254"/>
            <a:ext cx="655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>
                <a:latin typeface="Futura LT Condensed" panose="02000606050000020003" pitchFamily="2" charset="0"/>
              </a:rPr>
              <a:t>CHANGE</a:t>
            </a:r>
            <a:endParaRPr lang="x-none" sz="1200" dirty="0"/>
          </a:p>
        </p:txBody>
      </p:sp>
      <p:sp>
        <p:nvSpPr>
          <p:cNvPr id="81" name="Rectangle 80"/>
          <p:cNvSpPr/>
          <p:nvPr/>
        </p:nvSpPr>
        <p:spPr>
          <a:xfrm>
            <a:off x="1845387" y="3453914"/>
            <a:ext cx="822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>
                <a:latin typeface="Futura LT Condensed" panose="02000606050000020003" pitchFamily="2" charset="0"/>
              </a:rPr>
              <a:t>EXECUTION</a:t>
            </a:r>
            <a:endParaRPr lang="x-none" sz="1200" dirty="0"/>
          </a:p>
        </p:txBody>
      </p:sp>
      <p:sp>
        <p:nvSpPr>
          <p:cNvPr id="82" name="Rectangle 81"/>
          <p:cNvSpPr/>
          <p:nvPr/>
        </p:nvSpPr>
        <p:spPr>
          <a:xfrm>
            <a:off x="2867238" y="4332579"/>
            <a:ext cx="890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Futura LT Condensed" panose="02000606050000020003" pitchFamily="2" charset="0"/>
              </a:rPr>
              <a:t>DRIVE</a:t>
            </a:r>
            <a:endParaRPr lang="x-none" dirty="0"/>
          </a:p>
        </p:txBody>
      </p:sp>
      <p:sp>
        <p:nvSpPr>
          <p:cNvPr id="83" name="Rectangle 82"/>
          <p:cNvSpPr/>
          <p:nvPr/>
        </p:nvSpPr>
        <p:spPr>
          <a:xfrm>
            <a:off x="4774761" y="5597519"/>
            <a:ext cx="7612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>
                <a:latin typeface="Futura LT Condensed" panose="02000606050000020003" pitchFamily="2" charset="0"/>
              </a:rPr>
              <a:t>STRATEGY</a:t>
            </a:r>
            <a:endParaRPr lang="x-none" sz="1200" dirty="0"/>
          </a:p>
        </p:txBody>
      </p:sp>
      <p:sp>
        <p:nvSpPr>
          <p:cNvPr id="84" name="Rectangle 83"/>
          <p:cNvSpPr/>
          <p:nvPr/>
        </p:nvSpPr>
        <p:spPr>
          <a:xfrm>
            <a:off x="5961821" y="4542235"/>
            <a:ext cx="615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 smtClean="0">
                <a:latin typeface="Futura LT Condensed" panose="02000606050000020003" pitchFamily="2" charset="0"/>
              </a:rPr>
              <a:t>ACTION</a:t>
            </a:r>
          </a:p>
          <a:p>
            <a:r>
              <a:rPr lang="x-none" sz="1200" b="1" dirty="0" smtClean="0">
                <a:latin typeface="Futura LT Condensed" panose="02000606050000020003" pitchFamily="2" charset="0"/>
              </a:rPr>
              <a:t>PLANS</a:t>
            </a:r>
            <a:endParaRPr lang="x-none" sz="1200" dirty="0"/>
          </a:p>
        </p:txBody>
      </p:sp>
      <p:sp>
        <p:nvSpPr>
          <p:cNvPr id="86" name="Rectangle 85"/>
          <p:cNvSpPr/>
          <p:nvPr/>
        </p:nvSpPr>
        <p:spPr>
          <a:xfrm>
            <a:off x="6157967" y="3223081"/>
            <a:ext cx="676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 smtClean="0">
                <a:latin typeface="Futura LT Condensed" panose="02000606050000020003" pitchFamily="2" charset="0"/>
              </a:rPr>
              <a:t>SUCESS</a:t>
            </a:r>
          </a:p>
          <a:p>
            <a:r>
              <a:rPr lang="x-none" sz="1200" b="1" dirty="0">
                <a:latin typeface="Futura LT Condensed" panose="02000606050000020003" pitchFamily="2" charset="0"/>
              </a:rPr>
              <a:t>METRICS</a:t>
            </a:r>
          </a:p>
        </p:txBody>
      </p:sp>
      <p:sp>
        <p:nvSpPr>
          <p:cNvPr id="87" name="Rectangle 86"/>
          <p:cNvSpPr/>
          <p:nvPr/>
        </p:nvSpPr>
        <p:spPr>
          <a:xfrm>
            <a:off x="5061376" y="4078917"/>
            <a:ext cx="1031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b="1" dirty="0">
                <a:latin typeface="Futura LT Condensed" panose="02000606050000020003" pitchFamily="2" charset="0"/>
              </a:rPr>
              <a:t>DEFINE</a:t>
            </a:r>
            <a:endParaRPr lang="x-none" dirty="0"/>
          </a:p>
        </p:txBody>
      </p:sp>
      <p:sp>
        <p:nvSpPr>
          <p:cNvPr id="88" name="Rectangle 87"/>
          <p:cNvSpPr/>
          <p:nvPr/>
        </p:nvSpPr>
        <p:spPr>
          <a:xfrm>
            <a:off x="4043319" y="1486499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>
                <a:latin typeface="Futura LT Condensed" panose="02000606050000020003" pitchFamily="2" charset="0"/>
              </a:rPr>
              <a:t>GOALS</a:t>
            </a:r>
            <a:endParaRPr lang="x-none" sz="1200" dirty="0"/>
          </a:p>
        </p:txBody>
      </p:sp>
      <p:sp>
        <p:nvSpPr>
          <p:cNvPr id="89" name="Rectangle 88"/>
          <p:cNvSpPr/>
          <p:nvPr/>
        </p:nvSpPr>
        <p:spPr>
          <a:xfrm>
            <a:off x="2655578" y="1970318"/>
            <a:ext cx="593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200" b="1" dirty="0">
                <a:latin typeface="Futura LT Condensed" panose="02000606050000020003" pitchFamily="2" charset="0"/>
              </a:rPr>
              <a:t>VISION</a:t>
            </a:r>
            <a:endParaRPr lang="x-none" sz="1200" dirty="0"/>
          </a:p>
        </p:txBody>
      </p:sp>
      <p:sp>
        <p:nvSpPr>
          <p:cNvPr id="90" name="Rectangle 89"/>
          <p:cNvSpPr/>
          <p:nvPr/>
        </p:nvSpPr>
        <p:spPr>
          <a:xfrm>
            <a:off x="3734153" y="2318497"/>
            <a:ext cx="1390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Futura LT Condensed" panose="02000606050000020003" pitchFamily="2" charset="0"/>
              </a:rPr>
              <a:t>DISCOVER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419978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27</Words>
  <Application>Microsoft Macintosh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Motorola Solutions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Miguel Martinez Noguerol</dc:creator>
  <cp:lastModifiedBy>Miguel Martinez Noguerol</cp:lastModifiedBy>
  <cp:revision>22</cp:revision>
  <dcterms:created xsi:type="dcterms:W3CDTF">2014-11-21T22:42:54Z</dcterms:created>
  <dcterms:modified xsi:type="dcterms:W3CDTF">2014-12-06T20:25:51Z</dcterms:modified>
</cp:coreProperties>
</file>