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6858000" cy="9144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1848" y="594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514350" y="2840568"/>
            <a:ext cx="5829300" cy="196003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028700" y="5181600"/>
            <a:ext cx="4800600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C45609-B499-4F43-A8A8-155B30900454}" type="datetimeFigureOut">
              <a:rPr lang="zh-CN" altLang="en-US" smtClean="0"/>
              <a:pPr/>
              <a:t>2014/10/24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447D74-195A-4248-8338-18A7F1FEA9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C45609-B499-4F43-A8A8-155B30900454}" type="datetimeFigureOut">
              <a:rPr lang="zh-CN" altLang="en-US" smtClean="0"/>
              <a:pPr/>
              <a:t>2014/10/24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447D74-195A-4248-8338-18A7F1FEA9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4972050" y="366185"/>
            <a:ext cx="1543050" cy="7802033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42900" y="366185"/>
            <a:ext cx="4514850" cy="7802033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C45609-B499-4F43-A8A8-155B30900454}" type="datetimeFigureOut">
              <a:rPr lang="zh-CN" altLang="en-US" smtClean="0"/>
              <a:pPr/>
              <a:t>2014/10/24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447D74-195A-4248-8338-18A7F1FEA9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C45609-B499-4F43-A8A8-155B30900454}" type="datetimeFigureOut">
              <a:rPr lang="zh-CN" altLang="en-US" smtClean="0"/>
              <a:pPr/>
              <a:t>2014/10/24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447D74-195A-4248-8338-18A7F1FEA9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41735" y="5875867"/>
            <a:ext cx="5829300" cy="181610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541735" y="3875618"/>
            <a:ext cx="5829300" cy="2000249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C45609-B499-4F43-A8A8-155B30900454}" type="datetimeFigureOut">
              <a:rPr lang="zh-CN" altLang="en-US" smtClean="0"/>
              <a:pPr/>
              <a:t>2014/10/24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447D74-195A-4248-8338-18A7F1FEA9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42900" y="2133601"/>
            <a:ext cx="3028950" cy="603461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3486150" y="2133601"/>
            <a:ext cx="3028950" cy="603461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C45609-B499-4F43-A8A8-155B30900454}" type="datetimeFigureOut">
              <a:rPr lang="zh-CN" altLang="en-US" smtClean="0"/>
              <a:pPr/>
              <a:t>2014/10/24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447D74-195A-4248-8338-18A7F1FEA9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342900" y="2046817"/>
            <a:ext cx="303014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342900" y="2899833"/>
            <a:ext cx="303014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3483769" y="2046817"/>
            <a:ext cx="303133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3483769" y="2899833"/>
            <a:ext cx="303133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C45609-B499-4F43-A8A8-155B30900454}" type="datetimeFigureOut">
              <a:rPr lang="zh-CN" altLang="en-US" smtClean="0"/>
              <a:pPr/>
              <a:t>2014/10/24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447D74-195A-4248-8338-18A7F1FEA9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C45609-B499-4F43-A8A8-155B30900454}" type="datetimeFigureOut">
              <a:rPr lang="zh-CN" altLang="en-US" smtClean="0"/>
              <a:pPr/>
              <a:t>2014/10/24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447D74-195A-4248-8338-18A7F1FEA9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C45609-B499-4F43-A8A8-155B30900454}" type="datetimeFigureOut">
              <a:rPr lang="zh-CN" altLang="en-US" smtClean="0"/>
              <a:pPr/>
              <a:t>2014/10/24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447D74-195A-4248-8338-18A7F1FEA9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42900" y="364067"/>
            <a:ext cx="2256235" cy="154940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681287" y="364067"/>
            <a:ext cx="3833813" cy="780415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342900" y="1913467"/>
            <a:ext cx="2256235" cy="625475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C45609-B499-4F43-A8A8-155B30900454}" type="datetimeFigureOut">
              <a:rPr lang="zh-CN" altLang="en-US" smtClean="0"/>
              <a:pPr/>
              <a:t>2014/10/24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447D74-195A-4248-8338-18A7F1FEA9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344216" y="6400800"/>
            <a:ext cx="4114800" cy="7556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344216" y="817033"/>
            <a:ext cx="41148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344216" y="7156451"/>
            <a:ext cx="4114800" cy="107314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C45609-B499-4F43-A8A8-155B30900454}" type="datetimeFigureOut">
              <a:rPr lang="zh-CN" altLang="en-US" smtClean="0"/>
              <a:pPr/>
              <a:t>2014/10/24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447D74-195A-4248-8338-18A7F1FEA9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342900" y="2133601"/>
            <a:ext cx="6172200" cy="60346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342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C45609-B499-4F43-A8A8-155B30900454}" type="datetimeFigureOut">
              <a:rPr lang="zh-CN" altLang="en-US" smtClean="0"/>
              <a:pPr/>
              <a:t>2014/10/24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2343150" y="8475134"/>
            <a:ext cx="21717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4914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447D74-195A-4248-8338-18A7F1FEA9E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tel:020-86660282" TargetMode="External"/><Relationship Id="rId7" Type="http://schemas.openxmlformats.org/officeDocument/2006/relationships/image" Target="../media/image7.jpeg"/><Relationship Id="rId2" Type="http://schemas.openxmlformats.org/officeDocument/2006/relationships/hyperlink" Target="http://www.lovelike.com.hk/" TargetMode="Externa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jpe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0" y="5791200"/>
            <a:ext cx="2438400" cy="1543050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1371600" y="2819400"/>
            <a:ext cx="426720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/>
              <a:t>隆重介绍</a:t>
            </a:r>
            <a:r>
              <a:rPr lang="en-AU" altLang="zh-CN" b="1" dirty="0" err="1" smtClean="0"/>
              <a:t>OhMiBod</a:t>
            </a:r>
            <a:r>
              <a:rPr lang="zh-CN" altLang="en-US" b="1" dirty="0" smtClean="0"/>
              <a:t>名下的</a:t>
            </a:r>
            <a:r>
              <a:rPr lang="en-US" altLang="zh-CN" b="1" dirty="0" err="1" smtClean="0"/>
              <a:t>Lovelife</a:t>
            </a:r>
            <a:r>
              <a:rPr lang="zh-CN" altLang="en-US" b="1" dirty="0" smtClean="0"/>
              <a:t>品牌</a:t>
            </a:r>
            <a:endParaRPr lang="en-AU" altLang="zh-CN" b="1" dirty="0" smtClean="0"/>
          </a:p>
          <a:p>
            <a:endParaRPr lang="zh-CN" altLang="zh-CN" dirty="0"/>
          </a:p>
          <a:p>
            <a:pPr lvl="0">
              <a:buFont typeface="Arial" pitchFamily="34" charset="0"/>
              <a:buChar char="•"/>
            </a:pPr>
            <a:r>
              <a:rPr lang="en-US" altLang="zh-CN" b="1" dirty="0" smtClean="0"/>
              <a:t>7</a:t>
            </a:r>
            <a:r>
              <a:rPr lang="zh-CN" altLang="en-US" b="1" dirty="0" smtClean="0"/>
              <a:t>款精美的情趣用品，专为亚洲女性而设计！</a:t>
            </a:r>
            <a:endParaRPr lang="zh-CN" altLang="zh-CN" dirty="0"/>
          </a:p>
          <a:p>
            <a:pPr lvl="0">
              <a:buFont typeface="Arial" pitchFamily="34" charset="0"/>
              <a:buChar char="•"/>
            </a:pPr>
            <a:r>
              <a:rPr lang="zh-CN" altLang="en-US" b="1" dirty="0" smtClean="0"/>
              <a:t>荣获红点大奖的美国设计</a:t>
            </a:r>
            <a:endParaRPr lang="zh-CN" altLang="zh-CN" dirty="0"/>
          </a:p>
          <a:p>
            <a:pPr>
              <a:buFont typeface="Arial" pitchFamily="34" charset="0"/>
              <a:buChar char="•"/>
            </a:pPr>
            <a:r>
              <a:rPr lang="zh-CN" altLang="en-US" b="1" dirty="0" smtClean="0"/>
              <a:t>上乘质量带来的满足感只有使用过才能体会</a:t>
            </a:r>
          </a:p>
        </p:txBody>
      </p:sp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05000" y="1219200"/>
            <a:ext cx="2841625" cy="9493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1" descr="ppttemplogoM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0800" y="7315200"/>
            <a:ext cx="1914525" cy="590550"/>
          </a:xfrm>
          <a:prstGeom prst="rect">
            <a:avLst/>
          </a:prstGeom>
          <a:noFill/>
        </p:spPr>
      </p:pic>
      <p:pic>
        <p:nvPicPr>
          <p:cNvPr id="13" name="Picture 6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8800" y="8077200"/>
            <a:ext cx="3124200" cy="4000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C:\Users\peter\Documents\Peter\Love Life\Photos\Rabbit Photo Shoot\IMG_5845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3200" y="4343400"/>
            <a:ext cx="1457325" cy="2588260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Picture 1" descr="ppttemplogoM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0800" y="7315200"/>
            <a:ext cx="1914525" cy="590550"/>
          </a:xfrm>
          <a:prstGeom prst="rect">
            <a:avLst/>
          </a:prstGeom>
          <a:noFill/>
        </p:spPr>
      </p:pic>
      <p:pic>
        <p:nvPicPr>
          <p:cNvPr id="4" name="Picture 6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8800" y="8077200"/>
            <a:ext cx="3124200" cy="40005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676400" y="1600200"/>
            <a:ext cx="35052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/>
              <a:t>爱爱小兔，您新的小伙伴！</a:t>
            </a:r>
            <a:endParaRPr lang="en-AU" altLang="zh-CN" b="1" dirty="0" smtClean="0"/>
          </a:p>
          <a:p>
            <a:endParaRPr lang="zh-CN" altLang="zh-CN" dirty="0"/>
          </a:p>
          <a:p>
            <a:pPr lvl="0">
              <a:buFont typeface="Arial" pitchFamily="34" charset="0"/>
              <a:buChar char="•"/>
            </a:pPr>
            <a:r>
              <a:rPr lang="zh-CN" altLang="en-US" b="1" dirty="0" smtClean="0"/>
              <a:t>购买产品即获赠免费的爱爱小兔和水溶性润滑液</a:t>
            </a:r>
            <a:endParaRPr lang="zh-CN" altLang="zh-CN" dirty="0"/>
          </a:p>
          <a:p>
            <a:pPr>
              <a:buFont typeface="Arial" pitchFamily="34" charset="0"/>
              <a:buChar char="•"/>
            </a:pPr>
            <a:r>
              <a:rPr lang="zh-CN" altLang="en-US" b="1" dirty="0" smtClean="0"/>
              <a:t>爱爱小兔十分可爱，更能隐秘地贴身保护您的用具</a:t>
            </a:r>
            <a:endParaRPr lang="zh-CN" altLang="en-US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828800" y="228600"/>
            <a:ext cx="2841625" cy="9493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209800" y="1371600"/>
            <a:ext cx="2286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大家一起来玩自拍吧！</a:t>
            </a:r>
            <a:endParaRPr lang="zh-CN" altLang="en-US" dirty="0"/>
          </a:p>
        </p:txBody>
      </p:sp>
      <p:pic>
        <p:nvPicPr>
          <p:cNvPr id="3" name="Picture 3" descr="C:\Users\peter\Documents\Peter\Love Life\Photos\Rabbit Photo Shoot\IMG_5875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3600" y="1981200"/>
            <a:ext cx="2209800" cy="3733800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TextBox 3"/>
          <p:cNvSpPr txBox="1"/>
          <p:nvPr/>
        </p:nvSpPr>
        <p:spPr>
          <a:xfrm>
            <a:off x="685800" y="5791200"/>
            <a:ext cx="541020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微信用户，请这样做</a:t>
            </a:r>
            <a:r>
              <a:rPr lang="en-AU" altLang="zh-CN" dirty="0" smtClean="0"/>
              <a:t>:</a:t>
            </a:r>
          </a:p>
          <a:p>
            <a:endParaRPr lang="zh-CN" altLang="zh-CN" dirty="0"/>
          </a:p>
          <a:p>
            <a:pPr>
              <a:buFont typeface="Arial" pitchFamily="34" charset="0"/>
              <a:buChar char="•"/>
            </a:pPr>
            <a:r>
              <a:rPr lang="zh-CN" altLang="en-US" dirty="0" smtClean="0"/>
              <a:t>加我们的官方微信：</a:t>
            </a:r>
            <a:r>
              <a:rPr lang="en-AU" altLang="zh-CN" dirty="0" err="1" smtClean="0"/>
              <a:t>LoveBunny_China</a:t>
            </a:r>
            <a:endParaRPr lang="zh-CN" altLang="zh-CN" dirty="0"/>
          </a:p>
          <a:p>
            <a:pPr>
              <a:buFont typeface="Arial" pitchFamily="34" charset="0"/>
              <a:buChar char="•"/>
            </a:pPr>
            <a:r>
              <a:rPr lang="zh-CN" altLang="en-US" dirty="0" smtClean="0"/>
              <a:t>拿着兔兔并拍照上传到你的“朋友圈”，并截图</a:t>
            </a:r>
            <a:endParaRPr lang="zh-CN" altLang="zh-CN" dirty="0"/>
          </a:p>
          <a:p>
            <a:pPr>
              <a:buFont typeface="Arial" pitchFamily="34" charset="0"/>
              <a:buChar char="•"/>
            </a:pPr>
            <a:r>
              <a:rPr lang="zh-CN" altLang="en-US" dirty="0" smtClean="0"/>
              <a:t>把截图发送到我们的官方微信</a:t>
            </a:r>
            <a:endParaRPr lang="zh-CN" altLang="zh-CN" dirty="0" smtClean="0"/>
          </a:p>
          <a:p>
            <a:pPr>
              <a:buFont typeface="Arial" pitchFamily="34" charset="0"/>
              <a:buChar char="•"/>
            </a:pPr>
            <a:r>
              <a:rPr lang="zh-CN" altLang="en-US" dirty="0" smtClean="0"/>
              <a:t>我们收到截图后立刻赠送您一只官方的爱爱小兔</a:t>
            </a:r>
            <a:endParaRPr lang="zh-CN" altLang="zh-CN" dirty="0"/>
          </a:p>
          <a:p>
            <a:pPr>
              <a:buFont typeface="Arial" pitchFamily="34" charset="0"/>
              <a:buChar char="•"/>
            </a:pPr>
            <a:r>
              <a:rPr lang="zh-CN" altLang="en-US" dirty="0" smtClean="0"/>
              <a:t>每购买一个产品都会获赠一个官方小兔</a:t>
            </a:r>
            <a:endParaRPr lang="zh-CN" altLang="en-US" dirty="0"/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81200" y="228600"/>
            <a:ext cx="2841625" cy="9493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1" descr="ppttemplogoM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3581400"/>
            <a:ext cx="1914525" cy="590550"/>
          </a:xfrm>
          <a:prstGeom prst="rect">
            <a:avLst/>
          </a:prstGeom>
          <a:noFill/>
        </p:spPr>
      </p:pic>
      <p:pic>
        <p:nvPicPr>
          <p:cNvPr id="7" name="Picture 6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1400" y="8534400"/>
            <a:ext cx="3124200" cy="4000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524000" y="7086600"/>
            <a:ext cx="38862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/>
              <a:t>官网：</a:t>
            </a:r>
            <a:r>
              <a:rPr lang="en-AU" altLang="zh-CN" b="1" dirty="0" smtClean="0"/>
              <a:t> </a:t>
            </a:r>
            <a:r>
              <a:rPr lang="en-AU" altLang="zh-CN" b="1" u="sng" dirty="0" smtClean="0">
                <a:hlinkClick r:id="rId2"/>
              </a:rPr>
              <a:t>www.lovelike.com.hk</a:t>
            </a:r>
            <a:endParaRPr lang="en-AU" altLang="zh-CN" b="1" u="sng" dirty="0" smtClean="0"/>
          </a:p>
          <a:p>
            <a:r>
              <a:rPr lang="zh-CN" altLang="en-US" b="1" dirty="0" smtClean="0">
                <a:hlinkClick r:id="rId3"/>
              </a:rPr>
              <a:t>电话：</a:t>
            </a:r>
            <a:r>
              <a:rPr lang="en-AU" altLang="zh-CN" b="1" u="sng" dirty="0" smtClean="0"/>
              <a:t>0755-27515547</a:t>
            </a:r>
            <a:endParaRPr lang="zh-CN" altLang="zh-CN" dirty="0"/>
          </a:p>
          <a:p>
            <a:r>
              <a:rPr lang="en-AU" altLang="zh-CN" b="1" dirty="0" smtClean="0"/>
              <a:t>E-mail</a:t>
            </a:r>
            <a:r>
              <a:rPr lang="zh-CN" altLang="en-US" b="1" dirty="0" smtClean="0"/>
              <a:t>：</a:t>
            </a:r>
            <a:r>
              <a:rPr lang="en-AU" altLang="zh-CN" b="1" dirty="0" smtClean="0"/>
              <a:t>lily@infinet.net.cn</a:t>
            </a:r>
            <a:endParaRPr lang="zh-CN" altLang="zh-CN" dirty="0"/>
          </a:p>
          <a:p>
            <a:r>
              <a:rPr lang="zh-CN" altLang="en-US" b="1" dirty="0" smtClean="0"/>
              <a:t>地址：</a:t>
            </a:r>
            <a:r>
              <a:rPr lang="zh-CN" altLang="en-US" dirty="0" smtClean="0"/>
              <a:t>深圳市龙岗区坂田街道坂雪岗大道坂田商务大厦</a:t>
            </a:r>
            <a:r>
              <a:rPr lang="en-US" altLang="zh-CN" dirty="0" smtClean="0"/>
              <a:t>8606</a:t>
            </a:r>
            <a:r>
              <a:rPr lang="zh-CN" altLang="en-US" dirty="0" smtClean="0"/>
              <a:t>室 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371600" y="1981200"/>
            <a:ext cx="449580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机不可失！五折疯抢啦！</a:t>
            </a:r>
            <a:endParaRPr lang="en-US" altLang="zh-CN" dirty="0" smtClean="0"/>
          </a:p>
          <a:p>
            <a:endParaRPr lang="en-US" altLang="zh-CN" dirty="0" smtClean="0"/>
          </a:p>
          <a:p>
            <a:r>
              <a:rPr lang="zh-CN" altLang="en-US" dirty="0" smtClean="0"/>
              <a:t>冒险：</a:t>
            </a:r>
            <a:r>
              <a:rPr lang="en-US" altLang="zh-CN" strike="sngStrike" dirty="0" smtClean="0"/>
              <a:t>788</a:t>
            </a:r>
            <a:r>
              <a:rPr lang="en-US" altLang="zh-CN" dirty="0" smtClean="0"/>
              <a:t> 394</a:t>
            </a:r>
            <a:r>
              <a:rPr lang="zh-CN" altLang="en-US" dirty="0" smtClean="0"/>
              <a:t>元</a:t>
            </a:r>
            <a:endParaRPr lang="en-US" altLang="zh-CN" strike="sngStrike" dirty="0" smtClean="0"/>
          </a:p>
          <a:p>
            <a:r>
              <a:rPr lang="zh-CN" altLang="en-US" dirty="0" smtClean="0"/>
              <a:t>相拥：</a:t>
            </a:r>
            <a:r>
              <a:rPr lang="en-US" altLang="zh-CN" strike="sngStrike" dirty="0" smtClean="0"/>
              <a:t>620</a:t>
            </a:r>
            <a:r>
              <a:rPr lang="en-US" altLang="zh-CN" dirty="0" smtClean="0"/>
              <a:t> 310</a:t>
            </a:r>
            <a:r>
              <a:rPr lang="zh-CN" altLang="en-US" dirty="0" smtClean="0"/>
              <a:t>元</a:t>
            </a:r>
            <a:endParaRPr lang="en-US" altLang="zh-CN" strike="sngStrike" dirty="0"/>
          </a:p>
          <a:p>
            <a:r>
              <a:rPr lang="zh-CN" altLang="en-US" dirty="0" smtClean="0"/>
              <a:t>跳动：</a:t>
            </a:r>
            <a:r>
              <a:rPr lang="en-US" altLang="zh-CN" strike="sngStrike" dirty="0" smtClean="0"/>
              <a:t>450</a:t>
            </a:r>
            <a:r>
              <a:rPr lang="en-US" altLang="zh-CN" dirty="0" smtClean="0"/>
              <a:t> 225</a:t>
            </a:r>
            <a:r>
              <a:rPr lang="zh-CN" altLang="en-US" dirty="0" smtClean="0"/>
              <a:t>元</a:t>
            </a:r>
            <a:endParaRPr lang="en-US" altLang="zh-CN" strike="sngStrike" dirty="0"/>
          </a:p>
          <a:p>
            <a:r>
              <a:rPr lang="zh-CN" altLang="en-US" dirty="0" smtClean="0"/>
              <a:t>分享：</a:t>
            </a:r>
            <a:r>
              <a:rPr lang="en-US" altLang="zh-CN" strike="sngStrike" dirty="0" smtClean="0"/>
              <a:t>530</a:t>
            </a:r>
            <a:r>
              <a:rPr lang="en-US" altLang="zh-CN" dirty="0" smtClean="0"/>
              <a:t> 265</a:t>
            </a:r>
            <a:r>
              <a:rPr lang="zh-CN" altLang="en-US" dirty="0" smtClean="0"/>
              <a:t>元</a:t>
            </a:r>
            <a:endParaRPr lang="en-US" altLang="zh-CN" strike="sngStrike" dirty="0"/>
          </a:p>
          <a:p>
            <a:r>
              <a:rPr lang="zh-CN" altLang="en-US" dirty="0" smtClean="0"/>
              <a:t>微笑：</a:t>
            </a:r>
            <a:r>
              <a:rPr lang="en-US" altLang="zh-CN" strike="sngStrike" dirty="0" smtClean="0"/>
              <a:t>550</a:t>
            </a:r>
            <a:r>
              <a:rPr lang="en-US" altLang="zh-CN" dirty="0" smtClean="0"/>
              <a:t> 275</a:t>
            </a:r>
            <a:r>
              <a:rPr lang="zh-CN" altLang="en-US" dirty="0" smtClean="0"/>
              <a:t>元</a:t>
            </a:r>
            <a:endParaRPr lang="en-US" altLang="zh-CN" strike="sngStrike" dirty="0"/>
          </a:p>
          <a:p>
            <a:r>
              <a:rPr lang="zh-CN" altLang="en-US" dirty="0" smtClean="0"/>
              <a:t>探索：</a:t>
            </a:r>
            <a:r>
              <a:rPr lang="en-US" altLang="zh-CN" strike="sngStrike" dirty="0" smtClean="0"/>
              <a:t>550</a:t>
            </a:r>
            <a:r>
              <a:rPr lang="en-US" altLang="zh-CN" dirty="0" smtClean="0"/>
              <a:t> 275</a:t>
            </a:r>
            <a:r>
              <a:rPr lang="zh-CN" altLang="en-US" dirty="0" smtClean="0"/>
              <a:t>元</a:t>
            </a:r>
            <a:endParaRPr lang="en-US" altLang="zh-CN" strike="sngStrike" dirty="0"/>
          </a:p>
          <a:p>
            <a:r>
              <a:rPr lang="zh-CN" altLang="en-US" dirty="0" smtClean="0"/>
              <a:t>追梦：</a:t>
            </a:r>
            <a:r>
              <a:rPr lang="en-US" altLang="zh-CN" strike="sngStrike" dirty="0" smtClean="0"/>
              <a:t>620</a:t>
            </a:r>
            <a:r>
              <a:rPr lang="en-US" altLang="zh-CN" dirty="0" smtClean="0"/>
              <a:t> 310</a:t>
            </a:r>
            <a:r>
              <a:rPr lang="zh-CN" altLang="en-US" dirty="0" smtClean="0"/>
              <a:t>元</a:t>
            </a:r>
            <a:endParaRPr lang="zh-CN" altLang="en-US" strike="sngStrike" dirty="0"/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905000" y="381000"/>
            <a:ext cx="2841625" cy="9493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1" descr="ppttemplogoM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7000" y="5638800"/>
            <a:ext cx="1914525" cy="590550"/>
          </a:xfrm>
          <a:prstGeom prst="rect">
            <a:avLst/>
          </a:prstGeom>
          <a:noFill/>
        </p:spPr>
      </p:pic>
      <p:pic>
        <p:nvPicPr>
          <p:cNvPr id="6" name="Picture 6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00" y="6400800"/>
            <a:ext cx="3124200" cy="400050"/>
          </a:xfrm>
          <a:prstGeom prst="rect">
            <a:avLst/>
          </a:prstGeom>
          <a:noFill/>
        </p:spPr>
      </p:pic>
      <p:pic>
        <p:nvPicPr>
          <p:cNvPr id="1026" name="Picture 2" descr="C:\Users\DT\Desktop\IMG_6128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581400" y="3581400"/>
            <a:ext cx="2743200" cy="154298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216</TotalTime>
  <Words>307</Words>
  <Application>Microsoft Office PowerPoint</Application>
  <PresentationFormat>On-screen Show (4:3)</PresentationFormat>
  <Paragraphs>30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Office 主题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DT</dc:creator>
  <cp:lastModifiedBy>peter Bradford</cp:lastModifiedBy>
  <cp:revision>11</cp:revision>
  <dcterms:created xsi:type="dcterms:W3CDTF">2014-10-23T06:30:51Z</dcterms:created>
  <dcterms:modified xsi:type="dcterms:W3CDTF">2014-10-24T08:20:01Z</dcterms:modified>
</cp:coreProperties>
</file>