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50" d="100"/>
          <a:sy n="150" d="100"/>
        </p:scale>
        <p:origin x="-80" y="10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481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597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3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221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254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43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55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611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206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843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113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E515E-9EA1-5C49-8800-3AE653B9C6B9}" type="datetimeFigureOut">
              <a:rPr lang="en-US" smtClean="0"/>
              <a:t>26/06/2014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C6411-A187-B14E-8DB0-212B3FE23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08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Relationship Id="rId3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5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ll-Logon45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451" y="1375953"/>
            <a:ext cx="2786855" cy="23285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33395" y="4197696"/>
            <a:ext cx="1494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Press Cuttings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258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ll-Logo-30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038" y="5710964"/>
            <a:ext cx="1151953" cy="963800"/>
          </a:xfrm>
          <a:prstGeom prst="rect">
            <a:avLst/>
          </a:prstGeom>
        </p:spPr>
      </p:pic>
      <p:pic>
        <p:nvPicPr>
          <p:cNvPr id="6" name="Picture 5" descr="C:\Users\THEO\Documents\Maida Hill\Feedback\Front Cover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40450" cy="5133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4887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abric-june-20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460" y="246923"/>
            <a:ext cx="8104540" cy="5418678"/>
          </a:xfrm>
          <a:prstGeom prst="rect">
            <a:avLst/>
          </a:prstGeom>
        </p:spPr>
      </p:pic>
      <p:pic>
        <p:nvPicPr>
          <p:cNvPr id="4" name="Picture 3" descr="Full-Logo-300PX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038" y="5710964"/>
            <a:ext cx="1151953" cy="963800"/>
          </a:xfrm>
          <a:prstGeom prst="rect">
            <a:avLst/>
          </a:prstGeom>
        </p:spPr>
      </p:pic>
      <p:pic>
        <p:nvPicPr>
          <p:cNvPr id="6" name="Picture 5" descr="Fabric-june-2014-front-pag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96" y="246923"/>
            <a:ext cx="1886099" cy="244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67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ll-Logo-30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038" y="5710964"/>
            <a:ext cx="1151953" cy="963800"/>
          </a:xfrm>
          <a:prstGeom prst="rect">
            <a:avLst/>
          </a:prstGeom>
        </p:spPr>
      </p:pic>
      <p:pic>
        <p:nvPicPr>
          <p:cNvPr id="2" name="Picture 1" descr="http-__www.cornermag.co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717"/>
            <a:ext cx="5021042" cy="3155659"/>
          </a:xfrm>
          <a:prstGeom prst="rect">
            <a:avLst/>
          </a:prstGeom>
        </p:spPr>
      </p:pic>
      <p:pic>
        <p:nvPicPr>
          <p:cNvPr id="3" name="Picture 2" descr="http-_www.cornermag.com-page-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2892"/>
            <a:ext cx="5021042" cy="311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092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ll-Logo-30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038" y="5710964"/>
            <a:ext cx="1151953" cy="963800"/>
          </a:xfrm>
          <a:prstGeom prst="rect">
            <a:avLst/>
          </a:prstGeom>
        </p:spPr>
      </p:pic>
      <p:pic>
        <p:nvPicPr>
          <p:cNvPr id="2" name="Picture 1" descr="hunger-page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067"/>
            <a:ext cx="4758299" cy="2972428"/>
          </a:xfrm>
          <a:prstGeom prst="rect">
            <a:avLst/>
          </a:prstGeom>
        </p:spPr>
      </p:pic>
      <p:pic>
        <p:nvPicPr>
          <p:cNvPr id="3" name="Picture 2" descr="hunger-page-2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6"/>
          <a:stretch/>
        </p:blipFill>
        <p:spPr>
          <a:xfrm>
            <a:off x="35278" y="2657358"/>
            <a:ext cx="4704888" cy="2805578"/>
          </a:xfrm>
          <a:prstGeom prst="rect">
            <a:avLst/>
          </a:prstGeom>
        </p:spPr>
      </p:pic>
      <p:pic>
        <p:nvPicPr>
          <p:cNvPr id="5" name="Picture 4" descr="hunger-page-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539" y="94067"/>
            <a:ext cx="4445175" cy="277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092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ll-Logo-30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038" y="5710964"/>
            <a:ext cx="1151953" cy="963800"/>
          </a:xfrm>
          <a:prstGeom prst="rect">
            <a:avLst/>
          </a:prstGeom>
        </p:spPr>
      </p:pic>
      <p:pic>
        <p:nvPicPr>
          <p:cNvPr id="2" name="Picture 1" descr="lomndon-on-the-ins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34"/>
            <a:ext cx="5456121" cy="3403734"/>
          </a:xfrm>
          <a:prstGeom prst="rect">
            <a:avLst/>
          </a:prstGeom>
        </p:spPr>
      </p:pic>
      <p:pic>
        <p:nvPicPr>
          <p:cNvPr id="3" name="Picture 2" descr="lomndon-on-the-inside-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59" y="3375200"/>
            <a:ext cx="3845154" cy="341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092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ll-Logo-30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038" y="5710964"/>
            <a:ext cx="1151953" cy="963800"/>
          </a:xfrm>
          <a:prstGeom prst="rect">
            <a:avLst/>
          </a:prstGeom>
        </p:spPr>
      </p:pic>
      <p:pic>
        <p:nvPicPr>
          <p:cNvPr id="2" name="Picture 1" descr="the-resident-v2-page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04067" cy="3118363"/>
          </a:xfrm>
          <a:prstGeom prst="rect">
            <a:avLst/>
          </a:prstGeom>
        </p:spPr>
      </p:pic>
      <p:pic>
        <p:nvPicPr>
          <p:cNvPr id="3" name="Picture 2" descr="the-resident-v2-page-2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/>
          <a:stretch/>
        </p:blipFill>
        <p:spPr>
          <a:xfrm>
            <a:off x="0" y="3118363"/>
            <a:ext cx="4504067" cy="291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092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ll-Logo-30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038" y="5710964"/>
            <a:ext cx="1151953" cy="963800"/>
          </a:xfrm>
          <a:prstGeom prst="rect">
            <a:avLst/>
          </a:prstGeom>
        </p:spPr>
      </p:pic>
      <p:pic>
        <p:nvPicPr>
          <p:cNvPr id="2" name="Picture 1" descr="whos-jack-page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55705" cy="3483382"/>
          </a:xfrm>
          <a:prstGeom prst="rect">
            <a:avLst/>
          </a:prstGeom>
        </p:spPr>
      </p:pic>
      <p:pic>
        <p:nvPicPr>
          <p:cNvPr id="3" name="Picture 2" descr="whos-jack-page-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3142"/>
            <a:ext cx="3955705" cy="341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84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ll-Logo-30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038" y="5710964"/>
            <a:ext cx="1151953" cy="963800"/>
          </a:xfrm>
          <a:prstGeom prst="rect">
            <a:avLst/>
          </a:prstGeom>
        </p:spPr>
      </p:pic>
      <p:pic>
        <p:nvPicPr>
          <p:cNvPr id="2" name="Picture 1" descr="the-resident-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9"/>
          <a:stretch/>
        </p:blipFill>
        <p:spPr>
          <a:xfrm>
            <a:off x="60476" y="3801310"/>
            <a:ext cx="5249334" cy="3009403"/>
          </a:xfrm>
          <a:prstGeom prst="rect">
            <a:avLst/>
          </a:prstGeom>
        </p:spPr>
      </p:pic>
      <p:pic>
        <p:nvPicPr>
          <p:cNvPr id="5" name="Picture 4" descr="the-residen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7559" cy="380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84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ll-Logo-300P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038" y="5710964"/>
            <a:ext cx="1151953" cy="963800"/>
          </a:xfrm>
          <a:prstGeom prst="rect">
            <a:avLst/>
          </a:prstGeom>
        </p:spPr>
      </p:pic>
      <p:pic>
        <p:nvPicPr>
          <p:cNvPr id="3" name="Picture 2" descr="time-out-page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09416" cy="3198244"/>
          </a:xfrm>
          <a:prstGeom prst="rect">
            <a:avLst/>
          </a:prstGeom>
        </p:spPr>
      </p:pic>
      <p:pic>
        <p:nvPicPr>
          <p:cNvPr id="6" name="Picture 5" descr="time-out-page-2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2"/>
          <a:stretch/>
        </p:blipFill>
        <p:spPr>
          <a:xfrm>
            <a:off x="0" y="3198244"/>
            <a:ext cx="5109416" cy="298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443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</Words>
  <Application>Microsoft Macintosh PowerPoint</Application>
  <PresentationFormat>On-screen Show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Arse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 Maus</dc:creator>
  <cp:lastModifiedBy>michael  Maus</cp:lastModifiedBy>
  <cp:revision>5</cp:revision>
  <dcterms:created xsi:type="dcterms:W3CDTF">2014-06-25T15:06:43Z</dcterms:created>
  <dcterms:modified xsi:type="dcterms:W3CDTF">2014-06-26T15:26:20Z</dcterms:modified>
</cp:coreProperties>
</file>