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364" r:id="rId3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D6CC"/>
    <a:srgbClr val="A6D1F4"/>
    <a:srgbClr val="00A79F"/>
    <a:srgbClr val="610034"/>
    <a:srgbClr val="000000"/>
    <a:srgbClr val="610035"/>
    <a:srgbClr val="7F7F7F"/>
    <a:srgbClr val="585858"/>
    <a:srgbClr val="626262"/>
    <a:srgbClr val="73737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00" autoAdjust="0"/>
    <p:restoredTop sz="94633" autoAdjust="0"/>
  </p:normalViewPr>
  <p:slideViewPr>
    <p:cSldViewPr>
      <p:cViewPr varScale="1">
        <p:scale>
          <a:sx n="69" d="100"/>
          <a:sy n="69" d="100"/>
        </p:scale>
        <p:origin x="-1458" y="-108"/>
      </p:cViewPr>
      <p:guideLst>
        <p:guide orient="horz" pos="2273"/>
        <p:guide pos="2880"/>
      </p:guideLst>
    </p:cSldViewPr>
  </p:slideViewPr>
  <p:outlineViewPr>
    <p:cViewPr>
      <p:scale>
        <a:sx n="33" d="100"/>
        <a:sy n="33" d="100"/>
      </p:scale>
      <p:origin x="0" y="32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44"/>
    </p:cViewPr>
  </p:sorterViewPr>
  <p:notesViewPr>
    <p:cSldViewPr>
      <p:cViewPr varScale="1">
        <p:scale>
          <a:sx n="79" d="100"/>
          <a:sy n="79" d="100"/>
        </p:scale>
        <p:origin x="-2046" y="-84"/>
      </p:cViewPr>
      <p:guideLst>
        <p:guide orient="horz" pos="3224"/>
        <p:guide pos="2237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41" tIns="47320" rIns="94641" bIns="473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9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41" tIns="47320" rIns="94641" bIns="473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85FAE93-F003-40C5-A094-4603D13C4A9F}" type="datetimeFigureOut">
              <a:rPr lang="fr-FR"/>
              <a:pPr>
                <a:defRPr/>
              </a:pPr>
              <a:t>24/09/2012</a:t>
            </a:fld>
            <a:endParaRPr lang="fr-FR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41" tIns="47320" rIns="94641" bIns="473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9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41" tIns="47320" rIns="94641" bIns="473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B45C916-B435-48B5-845E-7FEAF5326A2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0849098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575" cy="511175"/>
          </a:xfrm>
          <a:prstGeom prst="rect">
            <a:avLst/>
          </a:prstGeom>
        </p:spPr>
        <p:txBody>
          <a:bodyPr vert="horz" lIns="94641" tIns="47320" rIns="94641" bIns="473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1139" y="0"/>
            <a:ext cx="3076575" cy="511175"/>
          </a:xfrm>
          <a:prstGeom prst="rect">
            <a:avLst/>
          </a:prstGeom>
        </p:spPr>
        <p:txBody>
          <a:bodyPr vert="horz" lIns="94641" tIns="47320" rIns="94641" bIns="473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926F5220-CD71-44F2-8D27-AF4B4A025A9E}" type="datetimeFigureOut">
              <a:rPr lang="fr-FR"/>
              <a:pPr>
                <a:defRPr/>
              </a:pPr>
              <a:t>24/09/2012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41" tIns="47320" rIns="94641" bIns="473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11202" y="4860925"/>
            <a:ext cx="5676899" cy="4605338"/>
          </a:xfrm>
          <a:prstGeom prst="rect">
            <a:avLst/>
          </a:prstGeom>
        </p:spPr>
        <p:txBody>
          <a:bodyPr vert="horz" lIns="94641" tIns="47320" rIns="94641" bIns="47320" rtlCol="0"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721850"/>
            <a:ext cx="3076575" cy="511175"/>
          </a:xfrm>
          <a:prstGeom prst="rect">
            <a:avLst/>
          </a:prstGeom>
        </p:spPr>
        <p:txBody>
          <a:bodyPr vert="horz" lIns="94641" tIns="47320" rIns="94641" bIns="473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1139" y="9721850"/>
            <a:ext cx="3076575" cy="511175"/>
          </a:xfrm>
          <a:prstGeom prst="rect">
            <a:avLst/>
          </a:prstGeom>
        </p:spPr>
        <p:txBody>
          <a:bodyPr vert="horz" lIns="94641" tIns="47320" rIns="94641" bIns="473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F43A6B65-2379-434F-9AED-D43E9BFDDE8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3103155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9" descr="logo_RVB_gd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4550" y="0"/>
            <a:ext cx="2446338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0" y="0"/>
            <a:ext cx="1214438" cy="2928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cxnSp>
        <p:nvCxnSpPr>
          <p:cNvPr id="6" name="Connecteur droit 5"/>
          <p:cNvCxnSpPr/>
          <p:nvPr userDrawn="1"/>
        </p:nvCxnSpPr>
        <p:spPr>
          <a:xfrm rot="5400000">
            <a:off x="4572003" y="1785960"/>
            <a:ext cx="794" cy="9143200"/>
          </a:xfrm>
          <a:prstGeom prst="line">
            <a:avLst/>
          </a:prstGeom>
          <a:ln w="31750">
            <a:gradFill>
              <a:gsLst>
                <a:gs pos="0">
                  <a:srgbClr val="00A79F"/>
                </a:gs>
                <a:gs pos="91000">
                  <a:schemeClr val="bg1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/>
          <p:cNvCxnSpPr/>
          <p:nvPr userDrawn="1"/>
        </p:nvCxnSpPr>
        <p:spPr>
          <a:xfrm rot="5400000">
            <a:off x="-1750251" y="1750220"/>
            <a:ext cx="5072076" cy="1571637"/>
          </a:xfrm>
          <a:prstGeom prst="line">
            <a:avLst/>
          </a:prstGeom>
          <a:ln w="31750">
            <a:gradFill>
              <a:gsLst>
                <a:gs pos="0">
                  <a:srgbClr val="00A79F"/>
                </a:gs>
                <a:gs pos="91000">
                  <a:schemeClr val="bg1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407319" y="3357562"/>
            <a:ext cx="6400800" cy="757246"/>
          </a:xfrm>
        </p:spPr>
        <p:txBody>
          <a:bodyPr/>
          <a:lstStyle>
            <a:lvl1pPr marL="0" indent="0" algn="ctr">
              <a:buNone/>
              <a:defRPr baseline="0">
                <a:solidFill>
                  <a:srgbClr val="610034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Cliquez pour modifier le style des sous-titres du masque</a:t>
            </a:r>
            <a:endParaRPr lang="fr-FR" dirty="0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>
          <a:xfrm>
            <a:off x="571472" y="1928810"/>
            <a:ext cx="8072494" cy="1143000"/>
          </a:xfrm>
        </p:spPr>
        <p:txBody>
          <a:bodyPr/>
          <a:lstStyle>
            <a:lvl1pPr algn="ctr">
              <a:defRPr b="1" baseline="0">
                <a:solidFill>
                  <a:srgbClr val="610034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45E31-1A49-4166-956A-0933F0D1F220}" type="slidenum">
              <a:rPr/>
              <a:pPr>
                <a:defRPr/>
              </a:pPr>
              <a:t>‹N°›</a:t>
            </a:fld>
            <a:endParaRPr/>
          </a:p>
        </p:txBody>
      </p:sp>
      <p:sp>
        <p:nvSpPr>
          <p:cNvPr id="10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z="1200" smtClean="0">
                <a:solidFill>
                  <a:srgbClr val="9E898F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r>
              <a:rPr lang="fr-FR"/>
              <a:t>May 2012</a:t>
            </a:r>
            <a:endParaRPr lang="en-GB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ctr">
              <a:defRPr sz="1200" smtClean="0">
                <a:solidFill>
                  <a:srgbClr val="9E898F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r>
              <a:rPr lang="en-GB"/>
              <a:t>ASTRIUM / YTAE</a:t>
            </a:r>
          </a:p>
        </p:txBody>
      </p:sp>
    </p:spTree>
    <p:extLst>
      <p:ext uri="{BB962C8B-B14F-4D97-AF65-F5344CB8AC3E}">
        <p14:creationId xmlns:p14="http://schemas.microsoft.com/office/powerpoint/2010/main" xmlns="" val="1690257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itre 1"/>
          <p:cNvSpPr>
            <a:spLocks noGrp="1"/>
          </p:cNvSpPr>
          <p:nvPr>
            <p:ph type="title"/>
          </p:nvPr>
        </p:nvSpPr>
        <p:spPr>
          <a:xfrm>
            <a:off x="1000100" y="214290"/>
            <a:ext cx="7643866" cy="1143000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8" name="Espace réservé du texte 2"/>
          <p:cNvSpPr>
            <a:spLocks noGrp="1"/>
          </p:cNvSpPr>
          <p:nvPr>
            <p:ph idx="1"/>
          </p:nvPr>
        </p:nvSpPr>
        <p:spPr>
          <a:xfrm>
            <a:off x="571472" y="1571172"/>
            <a:ext cx="8072494" cy="4614882"/>
          </a:xfrm>
          <a:prstGeom prst="rect">
            <a:avLst/>
          </a:prstGeom>
        </p:spPr>
        <p:txBody>
          <a:bodyPr rtlCol="0">
            <a:normAutofit/>
          </a:bodyPr>
          <a:lstStyle>
            <a:lvl1pPr marL="261938" indent="-261938">
              <a:buClr>
                <a:srgbClr val="610034"/>
              </a:buClr>
              <a:buSzPct val="80000"/>
              <a:buFont typeface="Courier New" pitchFamily="49" charset="0"/>
              <a:buChar char="o"/>
              <a:defRPr lang="fr-FR" sz="1800" kern="1200" baseline="0" dirty="0" smtClean="0">
                <a:solidFill>
                  <a:srgbClr val="610035"/>
                </a:solidFill>
                <a:latin typeface="+mn-lt"/>
                <a:ea typeface="+mn-ea"/>
                <a:cs typeface="+mn-cs"/>
              </a:defRPr>
            </a:lvl1pPr>
            <a:lvl2pPr>
              <a:buFont typeface="Arial" pitchFamily="34" charset="0"/>
              <a:buChar char="•"/>
              <a:defRPr lang="fr-FR" sz="1400" kern="1200" baseline="0" dirty="0" smtClean="0">
                <a:solidFill>
                  <a:srgbClr val="610034"/>
                </a:solidFill>
                <a:latin typeface="+mn-lt"/>
                <a:ea typeface="+mn-ea"/>
                <a:cs typeface="+mn-cs"/>
              </a:defRPr>
            </a:lvl2pPr>
            <a:lvl3pPr>
              <a:buFont typeface="Calibri" pitchFamily="34" charset="0"/>
              <a:buChar char="–"/>
              <a:defRPr lang="fr-FR" sz="1200" kern="1200" baseline="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buFont typeface="Arial" pitchFamily="34" charset="0"/>
              <a:buChar char="•"/>
              <a:defRPr lang="fr-FR" sz="1200" kern="1200" baseline="0" dirty="0" smtClean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E0CD4-EEB8-4721-9FED-4F403BC0DE7F}" type="slidenum">
              <a:rPr/>
              <a:pPr>
                <a:defRPr/>
              </a:pPr>
              <a:t>‹N°›</a:t>
            </a:fld>
            <a:endParaRPr dirty="0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z="1200" smtClean="0">
                <a:solidFill>
                  <a:srgbClr val="9E898F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r>
              <a:rPr lang="fr-FR"/>
              <a:t>May 2012</a:t>
            </a:r>
            <a:endParaRPr lang="en-GB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ctr">
              <a:defRPr sz="1200" smtClean="0">
                <a:solidFill>
                  <a:srgbClr val="9E898F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r>
              <a:rPr lang="en-GB"/>
              <a:t>ASTRIUM / YTAE</a:t>
            </a:r>
          </a:p>
        </p:txBody>
      </p:sp>
    </p:spTree>
    <p:extLst>
      <p:ext uri="{BB962C8B-B14F-4D97-AF65-F5344CB8AC3E}">
        <p14:creationId xmlns:p14="http://schemas.microsoft.com/office/powerpoint/2010/main" xmlns="" val="1523375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 baseline="0">
                <a:solidFill>
                  <a:srgbClr val="610034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aseline="0">
                <a:solidFill>
                  <a:srgbClr val="610034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D7811-3196-48A5-A011-FFFD367558E3}" type="slidenum">
              <a:rPr/>
              <a:pPr>
                <a:defRPr/>
              </a:pPr>
              <a:t>‹N°›</a:t>
            </a:fld>
            <a:endParaRPr dirty="0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z="1200" smtClean="0">
                <a:solidFill>
                  <a:srgbClr val="9E898F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r>
              <a:rPr lang="fr-FR"/>
              <a:t>May 2012</a:t>
            </a:r>
            <a:endParaRPr lang="en-GB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ctr">
              <a:defRPr sz="1200" smtClean="0">
                <a:solidFill>
                  <a:srgbClr val="9E898F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r>
              <a:rPr lang="en-GB"/>
              <a:t>ASTRIUM / YTAE</a:t>
            </a:r>
          </a:p>
        </p:txBody>
      </p:sp>
    </p:spTree>
    <p:extLst>
      <p:ext uri="{BB962C8B-B14F-4D97-AF65-F5344CB8AC3E}">
        <p14:creationId xmlns:p14="http://schemas.microsoft.com/office/powerpoint/2010/main" xmlns="" val="3913832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6C29A-C5A5-4E78-8758-535C903FE508}" type="slidenum">
              <a:rPr/>
              <a:pPr>
                <a:defRPr/>
              </a:pPr>
              <a:t>‹N°›</a:t>
            </a:fld>
            <a:endParaRPr dirty="0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z="1200" smtClean="0">
                <a:solidFill>
                  <a:srgbClr val="9E898F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r>
              <a:rPr lang="fr-FR"/>
              <a:t>May 2012</a:t>
            </a:r>
            <a:endParaRPr lang="en-GB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ctr">
              <a:defRPr sz="1200" smtClean="0">
                <a:solidFill>
                  <a:srgbClr val="9E898F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r>
              <a:rPr lang="en-GB"/>
              <a:t>ASTRIUM / YTAE</a:t>
            </a:r>
          </a:p>
        </p:txBody>
      </p:sp>
    </p:spTree>
    <p:extLst>
      <p:ext uri="{BB962C8B-B14F-4D97-AF65-F5344CB8AC3E}">
        <p14:creationId xmlns:p14="http://schemas.microsoft.com/office/powerpoint/2010/main" xmlns="" val="3816440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0125" y="214313"/>
            <a:ext cx="7643813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500" y="1571625"/>
            <a:ext cx="8072438" cy="4614863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CFBFC-3EBE-40EE-B391-C54B24BD2BD5}" type="slidenum">
              <a:rPr/>
              <a:pPr>
                <a:defRPr/>
              </a:pPr>
              <a:t>‹N°›</a:t>
            </a:fld>
            <a:endParaRPr dirty="0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FR"/>
              <a:t>May 2012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FR"/>
              <a:t>ASTRIUM / YTAE</a:t>
            </a:r>
          </a:p>
        </p:txBody>
      </p:sp>
    </p:spTree>
    <p:extLst>
      <p:ext uri="{BB962C8B-B14F-4D97-AF65-F5344CB8AC3E}">
        <p14:creationId xmlns:p14="http://schemas.microsoft.com/office/powerpoint/2010/main" xmlns="" val="3321824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FR"/>
              <a:t>May 2012</a:t>
            </a: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FR"/>
              <a:t>ASTRIUM / YTAE</a:t>
            </a: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A1C2C-1DA8-43B0-B3A6-64ED48981CC8}" type="slidenum">
              <a:rPr/>
              <a:pPr>
                <a:defRPr/>
              </a:pPr>
              <a:t>‹N°›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1460845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age 10" descr="logo_RVB_gd-01.pn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416"/>
          <a:stretch>
            <a:fillRect/>
          </a:stretch>
        </p:blipFill>
        <p:spPr bwMode="auto">
          <a:xfrm>
            <a:off x="0" y="28575"/>
            <a:ext cx="9779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1000125" y="214313"/>
            <a:ext cx="76438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Cliquez pour modifier le style du titre</a:t>
            </a:r>
          </a:p>
        </p:txBody>
      </p:sp>
      <p:sp>
        <p:nvSpPr>
          <p:cNvPr id="1028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571500" y="1571625"/>
            <a:ext cx="8072438" cy="461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Cliquez pour modifier les styles du texte du masque</a:t>
            </a:r>
          </a:p>
          <a:p>
            <a:pPr lvl="1"/>
            <a:r>
              <a:rPr lang="en-GB" smtClean="0"/>
              <a:t>Deuxième niveau</a:t>
            </a:r>
          </a:p>
          <a:p>
            <a:pPr lvl="2"/>
            <a:r>
              <a:rPr lang="en-GB" smtClean="0"/>
              <a:t>Troisième niveau</a:t>
            </a:r>
          </a:p>
          <a:p>
            <a:pPr lvl="3"/>
            <a:r>
              <a:rPr lang="en-GB" smtClean="0"/>
              <a:t>Quatrième niveau 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714375" y="6488113"/>
            <a:ext cx="157162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9E898F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r>
              <a:rPr lang="fr-FR" dirty="0" smtClean="0"/>
              <a:t>September 2012</a:t>
            </a:r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678113" y="6488113"/>
            <a:ext cx="4144962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9E898F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r>
              <a:rPr lang="en-GB"/>
              <a:t>ASTRIUM / YTAE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215188" y="6488113"/>
            <a:ext cx="1571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lang="fr-FR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45202A4-7B35-423A-9647-A5992E5BF09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  <p:cxnSp>
        <p:nvCxnSpPr>
          <p:cNvPr id="13" name="Connecteur droit 12"/>
          <p:cNvCxnSpPr/>
          <p:nvPr userDrawn="1"/>
        </p:nvCxnSpPr>
        <p:spPr>
          <a:xfrm rot="5400000">
            <a:off x="4572035" y="1774764"/>
            <a:ext cx="794" cy="9143200"/>
          </a:xfrm>
          <a:prstGeom prst="line">
            <a:avLst/>
          </a:prstGeom>
          <a:ln>
            <a:gradFill>
              <a:gsLst>
                <a:gs pos="0">
                  <a:schemeClr val="bg2"/>
                </a:gs>
                <a:gs pos="91000">
                  <a:schemeClr val="bg1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 userDrawn="1"/>
        </p:nvCxnSpPr>
        <p:spPr>
          <a:xfrm rot="5400000">
            <a:off x="-1000757" y="1072164"/>
            <a:ext cx="3143251" cy="998922"/>
          </a:xfrm>
          <a:prstGeom prst="line">
            <a:avLst/>
          </a:prstGeom>
          <a:ln>
            <a:gradFill>
              <a:gsLst>
                <a:gs pos="0">
                  <a:schemeClr val="bg2"/>
                </a:gs>
                <a:gs pos="91000">
                  <a:schemeClr val="bg1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65" r:id="rId1"/>
    <p:sldLayoutId id="2147484566" r:id="rId2"/>
    <p:sldLayoutId id="2147484567" r:id="rId3"/>
    <p:sldLayoutId id="2147484568" r:id="rId4"/>
    <p:sldLayoutId id="2147484569" r:id="rId5"/>
    <p:sldLayoutId id="2147484570" r:id="rId6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00A79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A79F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A79F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A79F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A79F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00A79F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00A79F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00A79F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00A79F"/>
          </a:solidFill>
          <a:latin typeface="Calibri" pitchFamily="34" charset="0"/>
        </a:defRPr>
      </a:lvl9pPr>
    </p:titleStyle>
    <p:bodyStyle>
      <a:lvl1pPr marL="261938" indent="-261938" algn="l" rtl="0" eaLnBrk="0" fontAlgn="base" hangingPunct="0">
        <a:spcBef>
          <a:spcPct val="20000"/>
        </a:spcBef>
        <a:spcAft>
          <a:spcPct val="0"/>
        </a:spcAft>
        <a:buClr>
          <a:srgbClr val="610034"/>
        </a:buClr>
        <a:buSzPct val="80000"/>
        <a:buFont typeface="Courier New" pitchFamily="49" charset="0"/>
        <a:buChar char="o"/>
        <a:defRPr sz="2000" kern="1200">
          <a:solidFill>
            <a:srgbClr val="610035"/>
          </a:solidFill>
          <a:latin typeface="+mn-lt"/>
          <a:ea typeface="+mn-ea"/>
          <a:cs typeface="+mn-cs"/>
        </a:defRPr>
      </a:lvl1pPr>
      <a:lvl2pPr marL="627063" indent="-169863" algn="l" rtl="0" eaLnBrk="0" fontAlgn="base" hangingPunct="0">
        <a:spcBef>
          <a:spcPct val="20000"/>
        </a:spcBef>
        <a:spcAft>
          <a:spcPct val="0"/>
        </a:spcAft>
        <a:buClr>
          <a:srgbClr val="610034"/>
        </a:buClr>
        <a:buFont typeface="Arial" pitchFamily="34" charset="0"/>
        <a:buChar char="•"/>
        <a:defRPr kern="1200">
          <a:solidFill>
            <a:srgbClr val="610034"/>
          </a:solidFill>
          <a:latin typeface="+mn-lt"/>
          <a:ea typeface="+mn-ea"/>
          <a:cs typeface="+mn-cs"/>
        </a:defRPr>
      </a:lvl2pPr>
      <a:lvl3pPr marL="1077913" indent="-163513" algn="l" rtl="0" eaLnBrk="0" fontAlgn="base" hangingPunct="0">
        <a:spcBef>
          <a:spcPct val="20000"/>
        </a:spcBef>
        <a:spcAft>
          <a:spcPct val="0"/>
        </a:spcAft>
        <a:buClr>
          <a:srgbClr val="585858"/>
        </a:buClr>
        <a:buFont typeface="Calibri" pitchFamily="34" charset="0"/>
        <a:buChar char="–"/>
        <a:defRPr sz="1600" kern="1200">
          <a:solidFill>
            <a:srgbClr val="7F7F7F"/>
          </a:solidFill>
          <a:latin typeface="+mn-lt"/>
          <a:ea typeface="+mn-ea"/>
          <a:cs typeface="+mn-cs"/>
        </a:defRPr>
      </a:lvl3pPr>
      <a:lvl4pPr marL="1528763" indent="-157163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Font typeface="Arial" pitchFamily="34" charset="0"/>
        <a:buChar char="•"/>
        <a:defRPr lang="fr-FR" sz="1600" kern="1200" dirty="0">
          <a:solidFill>
            <a:srgbClr val="7F7F7F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9CD9B3-150B-4BC3-8016-93DBD4AF19AB}" type="slidenum">
              <a:rPr smtClean="0"/>
              <a:pPr>
                <a:defRPr/>
              </a:pPr>
              <a:t>2</a:t>
            </a:fld>
            <a:endParaRPr dirty="0"/>
          </a:p>
        </p:txBody>
      </p:sp>
      <p:sp>
        <p:nvSpPr>
          <p:cNvPr id="11269" name="Espace réservé de la date 4"/>
          <p:cNvSpPr>
            <a:spLocks noGrp="1"/>
          </p:cNvSpPr>
          <p:nvPr>
            <p:ph type="dt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fr-FR" dirty="0" smtClean="0">
                <a:solidFill>
                  <a:srgbClr val="9E898F"/>
                </a:solidFill>
                <a:latin typeface="Calibri" pitchFamily="34" charset="0"/>
              </a:rPr>
              <a:t>September 2012</a:t>
            </a:r>
            <a:endParaRPr lang="en-GB" dirty="0">
              <a:solidFill>
                <a:srgbClr val="9E898F"/>
              </a:solidFill>
              <a:latin typeface="Calibri" pitchFamily="34" charset="0"/>
            </a:endParaRPr>
          </a:p>
        </p:txBody>
      </p:sp>
      <p:sp>
        <p:nvSpPr>
          <p:cNvPr id="11270" name="Espace réservé du pied de page 5"/>
          <p:cNvSpPr>
            <a:spLocks noGrp="1"/>
          </p:cNvSpPr>
          <p:nvPr>
            <p:ph type="ftr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>
                <a:solidFill>
                  <a:srgbClr val="9E898F"/>
                </a:solidFill>
                <a:latin typeface="Calibri" pitchFamily="34" charset="0"/>
              </a:rPr>
              <a:t>ASTRIUM / YTAE</a:t>
            </a: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contenu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Couleurs Ytae">
      <a:dk1>
        <a:srgbClr val="610035"/>
      </a:dk1>
      <a:lt1>
        <a:srgbClr val="FFFFFF"/>
      </a:lt1>
      <a:dk2>
        <a:srgbClr val="9F9F9F"/>
      </a:dk2>
      <a:lt2>
        <a:srgbClr val="00A79F"/>
      </a:lt2>
      <a:accent1>
        <a:srgbClr val="610035"/>
      </a:accent1>
      <a:accent2>
        <a:srgbClr val="8A004B"/>
      </a:accent2>
      <a:accent3>
        <a:srgbClr val="FFEBF6"/>
      </a:accent3>
      <a:accent4>
        <a:srgbClr val="7F7F7F"/>
      </a:accent4>
      <a:accent5>
        <a:srgbClr val="00A79F"/>
      </a:accent5>
      <a:accent6>
        <a:srgbClr val="00DAD0"/>
      </a:accent6>
      <a:hlink>
        <a:srgbClr val="610035"/>
      </a:hlink>
      <a:folHlink>
        <a:srgbClr val="00A79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6375</TotalTime>
  <Words>6</Words>
  <Application>Microsoft Office PowerPoint</Application>
  <PresentationFormat>Affichage à l'écran 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Diapositive 1</vt:lpstr>
      <vt:lpstr>Diapositive 2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Craih</dc:creator>
  <cp:lastModifiedBy>Adam McGonigal</cp:lastModifiedBy>
  <cp:revision>491</cp:revision>
  <cp:lastPrinted>2012-05-23T08:00:18Z</cp:lastPrinted>
  <dcterms:created xsi:type="dcterms:W3CDTF">2011-02-10T11:33:16Z</dcterms:created>
  <dcterms:modified xsi:type="dcterms:W3CDTF">2012-09-24T07:24:39Z</dcterms:modified>
</cp:coreProperties>
</file>