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43891200" cy="32918400"/>
  <p:notesSz cx="9271000" cy="7010400"/>
  <p:defaultTextStyle>
    <a:defPPr>
      <a:defRPr lang="en-US"/>
    </a:defPPr>
    <a:lvl1pPr marL="0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1pPr>
    <a:lvl2pPr marL="2194514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2pPr>
    <a:lvl3pPr marL="4389028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3pPr>
    <a:lvl4pPr marL="6583543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4pPr>
    <a:lvl5pPr marL="8778057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5pPr>
    <a:lvl6pPr marL="10972571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6pPr>
    <a:lvl7pPr marL="13167085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7pPr>
    <a:lvl8pPr marL="15361599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8pPr>
    <a:lvl9pPr marL="17556115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6C0A"/>
    <a:srgbClr val="10253F"/>
    <a:srgbClr val="215968"/>
    <a:srgbClr val="403152"/>
    <a:srgbClr val="1E1C11"/>
    <a:srgbClr val="984807"/>
    <a:srgbClr val="953735"/>
    <a:srgbClr val="4F6228"/>
    <a:srgbClr val="C9F1FF"/>
    <a:srgbClr val="D2EC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" d="100"/>
          <a:sy n="16" d="100"/>
        </p:scale>
        <p:origin x="-1912" y="-128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17433" cy="350520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51421" y="0"/>
            <a:ext cx="4017433" cy="350520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9281E4DE-EB0E-4FB2-BE29-FC865D9A50FC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17433" cy="350520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51421" y="6658664"/>
            <a:ext cx="4017433" cy="350520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DE247C12-2C6F-4F8F-A764-8CB2FE9A4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91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041401" y="571500"/>
            <a:ext cx="32037867" cy="2857500"/>
          </a:xfrm>
        </p:spPr>
        <p:txBody>
          <a:bodyPr/>
          <a:lstStyle>
            <a:lvl1pPr marL="0" indent="0">
              <a:buNone/>
              <a:defRPr sz="13400"/>
            </a:lvl1pPr>
          </a:lstStyle>
          <a:p>
            <a:pPr algn="ctr"/>
            <a:r>
              <a:rPr lang="en-US" sz="6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This is a Scientific Poster Template created by </a:t>
            </a:r>
            <a:r>
              <a:rPr lang="en-US" sz="67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Graphicsland</a:t>
            </a:r>
            <a:r>
              <a:rPr lang="en-US" sz="6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&amp; MakeSigns.com </a:t>
            </a:r>
            <a:br>
              <a:rPr lang="en-US" sz="6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r>
              <a:rPr lang="en-US" sz="6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Your poster title would go on these lines</a:t>
            </a:r>
            <a:endParaRPr lang="en-US" sz="67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041401" y="3886200"/>
            <a:ext cx="32037867" cy="1828800"/>
          </a:xfrm>
        </p:spPr>
        <p:txBody>
          <a:bodyPr/>
          <a:lstStyle>
            <a:lvl1pPr marL="0" indent="0">
              <a:buNone/>
              <a:defRPr sz="13400"/>
            </a:lvl1pPr>
          </a:lstStyle>
          <a:p>
            <a:pPr algn="ctr"/>
            <a:r>
              <a:rPr lang="en-US" sz="4500" dirty="0" smtClean="0">
                <a:solidFill>
                  <a:schemeClr val="bg1"/>
                </a:solidFill>
                <a:cs typeface="Arial" pitchFamily="34" charset="0"/>
              </a:rPr>
              <a:t>Author Name, RN</a:t>
            </a:r>
            <a:r>
              <a:rPr lang="en-US" sz="4500" baseline="30000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r>
              <a:rPr lang="en-US" sz="4500" dirty="0" smtClean="0">
                <a:solidFill>
                  <a:schemeClr val="bg1"/>
                </a:solidFill>
                <a:cs typeface="Arial" pitchFamily="34" charset="0"/>
              </a:rPr>
              <a:t>; Author Name, Ph.D</a:t>
            </a:r>
            <a:r>
              <a:rPr lang="en-US" sz="4500" baseline="30000" dirty="0" smtClean="0">
                <a:solidFill>
                  <a:schemeClr val="bg1"/>
                </a:solidFill>
                <a:cs typeface="Arial" pitchFamily="34" charset="0"/>
              </a:rPr>
              <a:t>2</a:t>
            </a:r>
            <a:r>
              <a:rPr lang="en-US" sz="4500" dirty="0" smtClean="0">
                <a:solidFill>
                  <a:schemeClr val="bg1"/>
                </a:solidFill>
                <a:cs typeface="Arial" pitchFamily="34" charset="0"/>
              </a:rPr>
              <a:t>, Author Name, RN</a:t>
            </a:r>
            <a:r>
              <a:rPr lang="en-US" sz="4500" baseline="30000" dirty="0" smtClean="0">
                <a:solidFill>
                  <a:schemeClr val="bg1"/>
                </a:solidFill>
                <a:cs typeface="Arial" pitchFamily="34" charset="0"/>
              </a:rPr>
              <a:t>2,3</a:t>
            </a:r>
            <a:r>
              <a:rPr lang="en-US" sz="4500" dirty="0" smtClean="0">
                <a:solidFill>
                  <a:schemeClr val="bg1"/>
                </a:solidFill>
                <a:cs typeface="Arial" pitchFamily="34" charset="0"/>
              </a:rPr>
              <a:t>; Author Name, Ph.D</a:t>
            </a:r>
            <a:r>
              <a:rPr lang="en-US" sz="4500" baseline="30000" dirty="0" smtClean="0">
                <a:solidFill>
                  <a:schemeClr val="bg1"/>
                </a:solidFill>
                <a:cs typeface="Arial" pitchFamily="34" charset="0"/>
              </a:rPr>
              <a:t>1,4</a:t>
            </a:r>
            <a:r>
              <a:rPr lang="en-US" sz="4500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br>
              <a:rPr lang="en-US" sz="4500" dirty="0" smtClean="0">
                <a:solidFill>
                  <a:schemeClr val="bg1"/>
                </a:solidFill>
                <a:cs typeface="Arial" pitchFamily="34" charset="0"/>
              </a:rPr>
            </a:br>
            <a:r>
              <a:rPr lang="en-US" sz="4500" baseline="30000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r>
              <a:rPr lang="en-US" sz="4500" dirty="0" smtClean="0">
                <a:solidFill>
                  <a:schemeClr val="bg1"/>
                </a:solidFill>
                <a:cs typeface="Arial" pitchFamily="34" charset="0"/>
              </a:rPr>
              <a:t>Name of University, City, State; </a:t>
            </a:r>
            <a:r>
              <a:rPr lang="en-US" sz="4500" baseline="30000" dirty="0" smtClean="0">
                <a:solidFill>
                  <a:schemeClr val="bg1"/>
                </a:solidFill>
                <a:cs typeface="Arial" pitchFamily="34" charset="0"/>
              </a:rPr>
              <a:t>2</a:t>
            </a:r>
            <a:r>
              <a:rPr lang="en-US" sz="4500" dirty="0" smtClean="0">
                <a:solidFill>
                  <a:schemeClr val="bg1"/>
                </a:solidFill>
                <a:cs typeface="Arial" pitchFamily="34" charset="0"/>
              </a:rPr>
              <a:t>Name of University, City, State; </a:t>
            </a:r>
            <a:r>
              <a:rPr lang="en-US" sz="4500" baseline="30000" dirty="0" smtClean="0">
                <a:solidFill>
                  <a:schemeClr val="bg1"/>
                </a:solidFill>
                <a:cs typeface="Arial" pitchFamily="34" charset="0"/>
              </a:rPr>
              <a:t>3</a:t>
            </a:r>
            <a:r>
              <a:rPr lang="en-US" sz="4500" dirty="0" smtClean="0">
                <a:solidFill>
                  <a:schemeClr val="bg1"/>
                </a:solidFill>
                <a:cs typeface="Arial" pitchFamily="34" charset="0"/>
              </a:rPr>
              <a:t>Name of University, City, State; </a:t>
            </a:r>
            <a:r>
              <a:rPr lang="en-US" sz="4500" baseline="30000" dirty="0" smtClean="0">
                <a:solidFill>
                  <a:schemeClr val="bg1"/>
                </a:solidFill>
                <a:cs typeface="Arial" pitchFamily="34" charset="0"/>
              </a:rPr>
              <a:t>4</a:t>
            </a:r>
            <a:r>
              <a:rPr lang="en-US" sz="4500" dirty="0" smtClean="0">
                <a:solidFill>
                  <a:schemeClr val="bg1"/>
                </a:solidFill>
                <a:cs typeface="Arial" pitchFamily="34" charset="0"/>
              </a:rPr>
              <a:t>Name of University, City, State; </a:t>
            </a:r>
            <a:endParaRPr lang="en-US" sz="45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20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1F909-3568-40F5-8205-05484158C88C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46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4559082" y="4221484"/>
            <a:ext cx="35547303" cy="898779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01947" y="4221484"/>
            <a:ext cx="105925617" cy="898779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1F909-3568-40F5-8205-05484158C88C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95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1F909-3568-40F5-8205-05484158C88C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3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3" y="21153123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3" y="13952227"/>
            <a:ext cx="37307520" cy="7200897"/>
          </a:xfrm>
        </p:spPr>
        <p:txBody>
          <a:bodyPr anchor="b"/>
          <a:lstStyle>
            <a:lvl1pPr marL="0" indent="0">
              <a:buNone/>
              <a:defRPr sz="9700">
                <a:solidFill>
                  <a:schemeClr val="tx1">
                    <a:tint val="75000"/>
                  </a:schemeClr>
                </a:solidFill>
              </a:defRPr>
            </a:lvl1pPr>
            <a:lvl2pPr marL="2194514" indent="0">
              <a:buNone/>
              <a:defRPr sz="8700">
                <a:solidFill>
                  <a:schemeClr val="tx1">
                    <a:tint val="75000"/>
                  </a:schemeClr>
                </a:solidFill>
              </a:defRPr>
            </a:lvl2pPr>
            <a:lvl3pPr marL="4389028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543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057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571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08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599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11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1F909-3568-40F5-8205-05484158C88C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68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01944" y="24582124"/>
            <a:ext cx="70736457" cy="69517263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700"/>
            </a:lvl3pPr>
            <a:lvl4pPr>
              <a:defRPr sz="8700"/>
            </a:lvl4pPr>
            <a:lvl5pPr>
              <a:defRPr sz="8700"/>
            </a:lvl5pPr>
            <a:lvl6pPr>
              <a:defRPr sz="8700"/>
            </a:lvl6pPr>
            <a:lvl7pPr>
              <a:defRPr sz="8700"/>
            </a:lvl7pPr>
            <a:lvl8pPr>
              <a:defRPr sz="8700"/>
            </a:lvl8pPr>
            <a:lvl9pPr>
              <a:defRPr sz="8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69924" y="24582124"/>
            <a:ext cx="70736463" cy="69517263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700"/>
            </a:lvl3pPr>
            <a:lvl4pPr>
              <a:defRPr sz="8700"/>
            </a:lvl4pPr>
            <a:lvl5pPr>
              <a:defRPr sz="8700"/>
            </a:lvl5pPr>
            <a:lvl6pPr>
              <a:defRPr sz="8700"/>
            </a:lvl6pPr>
            <a:lvl7pPr>
              <a:defRPr sz="8700"/>
            </a:lvl7pPr>
            <a:lvl8pPr>
              <a:defRPr sz="8700"/>
            </a:lvl8pPr>
            <a:lvl9pPr>
              <a:defRPr sz="8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1F909-3568-40F5-8205-05484158C88C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245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3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2" y="7368545"/>
            <a:ext cx="19392903" cy="307085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14" indent="0">
              <a:buNone/>
              <a:defRPr sz="9700" b="1"/>
            </a:lvl2pPr>
            <a:lvl3pPr marL="4389028" indent="0">
              <a:buNone/>
              <a:defRPr sz="8700" b="1"/>
            </a:lvl3pPr>
            <a:lvl4pPr marL="6583543" indent="0">
              <a:buNone/>
              <a:defRPr sz="7700" b="1"/>
            </a:lvl4pPr>
            <a:lvl5pPr marL="8778057" indent="0">
              <a:buNone/>
              <a:defRPr sz="7700" b="1"/>
            </a:lvl5pPr>
            <a:lvl6pPr marL="10972571" indent="0">
              <a:buNone/>
              <a:defRPr sz="7700" b="1"/>
            </a:lvl6pPr>
            <a:lvl7pPr marL="13167085" indent="0">
              <a:buNone/>
              <a:defRPr sz="7700" b="1"/>
            </a:lvl7pPr>
            <a:lvl8pPr marL="15361599" indent="0">
              <a:buNone/>
              <a:defRPr sz="7700" b="1"/>
            </a:lvl8pPr>
            <a:lvl9pPr marL="17556115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2" y="10439402"/>
            <a:ext cx="19392903" cy="18966183"/>
          </a:xfrm>
        </p:spPr>
        <p:txBody>
          <a:bodyPr/>
          <a:lstStyle>
            <a:lvl1pPr>
              <a:defRPr sz="11500"/>
            </a:lvl1pPr>
            <a:lvl2pPr>
              <a:defRPr sz="9700"/>
            </a:lvl2pPr>
            <a:lvl3pPr>
              <a:defRPr sz="87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3" y="7368545"/>
            <a:ext cx="19400520" cy="307085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14" indent="0">
              <a:buNone/>
              <a:defRPr sz="9700" b="1"/>
            </a:lvl2pPr>
            <a:lvl3pPr marL="4389028" indent="0">
              <a:buNone/>
              <a:defRPr sz="8700" b="1"/>
            </a:lvl3pPr>
            <a:lvl4pPr marL="6583543" indent="0">
              <a:buNone/>
              <a:defRPr sz="7700" b="1"/>
            </a:lvl4pPr>
            <a:lvl5pPr marL="8778057" indent="0">
              <a:buNone/>
              <a:defRPr sz="7700" b="1"/>
            </a:lvl5pPr>
            <a:lvl6pPr marL="10972571" indent="0">
              <a:buNone/>
              <a:defRPr sz="7700" b="1"/>
            </a:lvl6pPr>
            <a:lvl7pPr marL="13167085" indent="0">
              <a:buNone/>
              <a:defRPr sz="7700" b="1"/>
            </a:lvl7pPr>
            <a:lvl8pPr marL="15361599" indent="0">
              <a:buNone/>
              <a:defRPr sz="7700" b="1"/>
            </a:lvl8pPr>
            <a:lvl9pPr marL="17556115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3" y="10439402"/>
            <a:ext cx="19400520" cy="18966183"/>
          </a:xfrm>
        </p:spPr>
        <p:txBody>
          <a:bodyPr/>
          <a:lstStyle>
            <a:lvl1pPr>
              <a:defRPr sz="11500"/>
            </a:lvl1pPr>
            <a:lvl2pPr>
              <a:defRPr sz="9700"/>
            </a:lvl2pPr>
            <a:lvl3pPr>
              <a:defRPr sz="87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1F909-3568-40F5-8205-05484158C88C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9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1F909-3568-40F5-8205-05484158C88C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42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1F909-3568-40F5-8205-05484158C88C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914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4" y="1310640"/>
            <a:ext cx="14439903" cy="5577840"/>
          </a:xfrm>
        </p:spPr>
        <p:txBody>
          <a:bodyPr anchor="b"/>
          <a:lstStyle>
            <a:lvl1pPr algn="l">
              <a:defRPr sz="9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3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700"/>
            </a:lvl4pPr>
            <a:lvl5pPr>
              <a:defRPr sz="9700"/>
            </a:lvl5pPr>
            <a:lvl6pPr>
              <a:defRPr sz="9700"/>
            </a:lvl6pPr>
            <a:lvl7pPr>
              <a:defRPr sz="9700"/>
            </a:lvl7pPr>
            <a:lvl8pPr>
              <a:defRPr sz="9700"/>
            </a:lvl8pPr>
            <a:lvl9pPr>
              <a:defRPr sz="9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4" y="6888483"/>
            <a:ext cx="14439903" cy="22517103"/>
          </a:xfrm>
        </p:spPr>
        <p:txBody>
          <a:bodyPr/>
          <a:lstStyle>
            <a:lvl1pPr marL="0" indent="0">
              <a:buNone/>
              <a:defRPr sz="6700"/>
            </a:lvl1pPr>
            <a:lvl2pPr marL="2194514" indent="0">
              <a:buNone/>
              <a:defRPr sz="5700"/>
            </a:lvl2pPr>
            <a:lvl3pPr marL="4389028" indent="0">
              <a:buNone/>
              <a:defRPr sz="4800"/>
            </a:lvl3pPr>
            <a:lvl4pPr marL="6583543" indent="0">
              <a:buNone/>
              <a:defRPr sz="4300"/>
            </a:lvl4pPr>
            <a:lvl5pPr marL="8778057" indent="0">
              <a:buNone/>
              <a:defRPr sz="4300"/>
            </a:lvl5pPr>
            <a:lvl6pPr marL="10972571" indent="0">
              <a:buNone/>
              <a:defRPr sz="4300"/>
            </a:lvl6pPr>
            <a:lvl7pPr marL="13167085" indent="0">
              <a:buNone/>
              <a:defRPr sz="4300"/>
            </a:lvl7pPr>
            <a:lvl8pPr marL="15361599" indent="0">
              <a:buNone/>
              <a:defRPr sz="4300"/>
            </a:lvl8pPr>
            <a:lvl9pPr marL="17556115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1F909-3568-40F5-8205-05484158C88C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310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3" y="23042882"/>
            <a:ext cx="26334720" cy="2720343"/>
          </a:xfrm>
        </p:spPr>
        <p:txBody>
          <a:bodyPr anchor="b"/>
          <a:lstStyle>
            <a:lvl1pPr algn="l">
              <a:defRPr sz="9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3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14" indent="0">
              <a:buNone/>
              <a:defRPr sz="13400"/>
            </a:lvl2pPr>
            <a:lvl3pPr marL="4389028" indent="0">
              <a:buNone/>
              <a:defRPr sz="11500"/>
            </a:lvl3pPr>
            <a:lvl4pPr marL="6583543" indent="0">
              <a:buNone/>
              <a:defRPr sz="9700"/>
            </a:lvl4pPr>
            <a:lvl5pPr marL="8778057" indent="0">
              <a:buNone/>
              <a:defRPr sz="9700"/>
            </a:lvl5pPr>
            <a:lvl6pPr marL="10972571" indent="0">
              <a:buNone/>
              <a:defRPr sz="9700"/>
            </a:lvl6pPr>
            <a:lvl7pPr marL="13167085" indent="0">
              <a:buNone/>
              <a:defRPr sz="9700"/>
            </a:lvl7pPr>
            <a:lvl8pPr marL="15361599" indent="0">
              <a:buNone/>
              <a:defRPr sz="9700"/>
            </a:lvl8pPr>
            <a:lvl9pPr marL="17556115" indent="0">
              <a:buNone/>
              <a:defRPr sz="9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3" y="25763225"/>
            <a:ext cx="26334720" cy="3863337"/>
          </a:xfrm>
        </p:spPr>
        <p:txBody>
          <a:bodyPr/>
          <a:lstStyle>
            <a:lvl1pPr marL="0" indent="0">
              <a:buNone/>
              <a:defRPr sz="6700"/>
            </a:lvl1pPr>
            <a:lvl2pPr marL="2194514" indent="0">
              <a:buNone/>
              <a:defRPr sz="5700"/>
            </a:lvl2pPr>
            <a:lvl3pPr marL="4389028" indent="0">
              <a:buNone/>
              <a:defRPr sz="4800"/>
            </a:lvl3pPr>
            <a:lvl4pPr marL="6583543" indent="0">
              <a:buNone/>
              <a:defRPr sz="4300"/>
            </a:lvl4pPr>
            <a:lvl5pPr marL="8778057" indent="0">
              <a:buNone/>
              <a:defRPr sz="4300"/>
            </a:lvl5pPr>
            <a:lvl6pPr marL="10972571" indent="0">
              <a:buNone/>
              <a:defRPr sz="4300"/>
            </a:lvl6pPr>
            <a:lvl7pPr marL="13167085" indent="0">
              <a:buNone/>
              <a:defRPr sz="4300"/>
            </a:lvl7pPr>
            <a:lvl8pPr marL="15361599" indent="0">
              <a:buNone/>
              <a:defRPr sz="4300"/>
            </a:lvl8pPr>
            <a:lvl9pPr marL="17556115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1F909-3568-40F5-8205-05484158C88C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95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3"/>
            <a:ext cx="39502080" cy="5486400"/>
          </a:xfrm>
          <a:prstGeom prst="rect">
            <a:avLst/>
          </a:prstGeom>
        </p:spPr>
        <p:txBody>
          <a:bodyPr vert="horz" lIns="438903" tIns="219451" rIns="438903" bIns="21945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4"/>
            <a:ext cx="39502080" cy="21724623"/>
          </a:xfrm>
          <a:prstGeom prst="rect">
            <a:avLst/>
          </a:prstGeom>
        </p:spPr>
        <p:txBody>
          <a:bodyPr vert="horz" lIns="438903" tIns="219451" rIns="438903" bIns="21945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0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lvl1pPr algn="l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1F909-3568-40F5-8205-05484158C88C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0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lvl1pPr algn="ct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0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lvl1pPr algn="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0D005-FB29-4DA1-AF6A-7002CDC4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613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9028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886" indent="-1645886" algn="l" defTabSz="4389028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086" indent="-1371572" algn="l" defTabSz="4389028" rtl="0" eaLnBrk="1" latinLnBrk="0" hangingPunct="1">
        <a:spcBef>
          <a:spcPct val="20000"/>
        </a:spcBef>
        <a:buFont typeface="Arial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286" indent="-1097257" algn="l" defTabSz="4389028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800" indent="-1097257" algn="l" defTabSz="4389028" rtl="0" eaLnBrk="1" latinLnBrk="0" hangingPunct="1">
        <a:spcBef>
          <a:spcPct val="20000"/>
        </a:spcBef>
        <a:buFont typeface="Arial" pitchFamily="34" charset="0"/>
        <a:buChar char="–"/>
        <a:defRPr sz="97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314" indent="-1097257" algn="l" defTabSz="4389028" rtl="0" eaLnBrk="1" latinLnBrk="0" hangingPunct="1">
        <a:spcBef>
          <a:spcPct val="20000"/>
        </a:spcBef>
        <a:buFont typeface="Arial" pitchFamily="34" charset="0"/>
        <a:buChar char="»"/>
        <a:defRPr sz="9700" kern="1200">
          <a:solidFill>
            <a:schemeClr val="tx1"/>
          </a:solidFill>
          <a:latin typeface="+mn-lt"/>
          <a:ea typeface="+mn-ea"/>
          <a:cs typeface="+mn-cs"/>
        </a:defRPr>
      </a:lvl5pPr>
      <a:lvl6pPr marL="12069828" indent="-1097257" algn="l" defTabSz="4389028" rtl="0" eaLnBrk="1" latinLnBrk="0" hangingPunct="1">
        <a:spcBef>
          <a:spcPct val="20000"/>
        </a:spcBef>
        <a:buFont typeface="Arial" pitchFamily="34" charset="0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342" indent="-1097257" algn="l" defTabSz="4389028" rtl="0" eaLnBrk="1" latinLnBrk="0" hangingPunct="1">
        <a:spcBef>
          <a:spcPct val="20000"/>
        </a:spcBef>
        <a:buFont typeface="Arial" pitchFamily="34" charset="0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8858" indent="-1097257" algn="l" defTabSz="4389028" rtl="0" eaLnBrk="1" latinLnBrk="0" hangingPunct="1">
        <a:spcBef>
          <a:spcPct val="20000"/>
        </a:spcBef>
        <a:buFont typeface="Arial" pitchFamily="34" charset="0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372" indent="-1097257" algn="l" defTabSz="4389028" rtl="0" eaLnBrk="1" latinLnBrk="0" hangingPunct="1">
        <a:spcBef>
          <a:spcPct val="20000"/>
        </a:spcBef>
        <a:buFont typeface="Arial" pitchFamily="34" charset="0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14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028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543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057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571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085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599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115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648" y="0"/>
            <a:ext cx="43892848" cy="32918400"/>
            <a:chOff x="-1648" y="0"/>
            <a:chExt cx="49379248" cy="32918400"/>
          </a:xfrm>
        </p:grpSpPr>
        <p:sp>
          <p:nvSpPr>
            <p:cNvPr id="73" name="Rectangle 72"/>
            <p:cNvSpPr/>
            <p:nvPr/>
          </p:nvSpPr>
          <p:spPr>
            <a:xfrm>
              <a:off x="-1648" y="0"/>
              <a:ext cx="49379248" cy="32918400"/>
            </a:xfrm>
            <a:prstGeom prst="rect">
              <a:avLst/>
            </a:prstGeom>
            <a:gradFill>
              <a:gsLst>
                <a:gs pos="100000">
                  <a:schemeClr val="accent2">
                    <a:lumMod val="40000"/>
                    <a:lumOff val="60000"/>
                  </a:schemeClr>
                </a:gs>
                <a:gs pos="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500"/>
            </a:p>
          </p:txBody>
        </p:sp>
        <p:sp>
          <p:nvSpPr>
            <p:cNvPr id="74" name="Rounded Rectangle 73"/>
            <p:cNvSpPr/>
            <p:nvPr/>
          </p:nvSpPr>
          <p:spPr>
            <a:xfrm>
              <a:off x="10504356" y="5410200"/>
              <a:ext cx="28367239" cy="26620589"/>
            </a:xfrm>
            <a:prstGeom prst="roundRect">
              <a:avLst>
                <a:gd name="adj" fmla="val 4189"/>
              </a:avLst>
            </a:prstGeom>
            <a:solidFill>
              <a:srgbClr val="1E1C11">
                <a:alpha val="50196"/>
              </a:srgb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500"/>
            </a:p>
          </p:txBody>
        </p:sp>
        <p:sp>
          <p:nvSpPr>
            <p:cNvPr id="75" name="Rounded Rectangle 74"/>
            <p:cNvSpPr/>
            <p:nvPr/>
          </p:nvSpPr>
          <p:spPr>
            <a:xfrm>
              <a:off x="897040" y="533400"/>
              <a:ext cx="47583728" cy="4419600"/>
            </a:xfrm>
            <a:prstGeom prst="roundRect">
              <a:avLst/>
            </a:prstGeom>
            <a:solidFill>
              <a:srgbClr val="4F6228">
                <a:alpha val="50196"/>
              </a:srgb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500" dirty="0"/>
            </a:p>
          </p:txBody>
        </p:sp>
        <p:sp>
          <p:nvSpPr>
            <p:cNvPr id="76" name="Rounded Rectangle 75"/>
            <p:cNvSpPr/>
            <p:nvPr/>
          </p:nvSpPr>
          <p:spPr>
            <a:xfrm>
              <a:off x="863149" y="5410201"/>
              <a:ext cx="9253728" cy="13183611"/>
            </a:xfrm>
            <a:prstGeom prst="roundRect">
              <a:avLst>
                <a:gd name="adj" fmla="val 11729"/>
              </a:avLst>
            </a:prstGeom>
            <a:solidFill>
              <a:schemeClr val="accent2">
                <a:lumMod val="75000"/>
                <a:alpha val="50196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500"/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863149" y="19136231"/>
              <a:ext cx="9253728" cy="12801600"/>
            </a:xfrm>
            <a:prstGeom prst="roundRect">
              <a:avLst>
                <a:gd name="adj" fmla="val 11729"/>
              </a:avLst>
            </a:prstGeom>
            <a:solidFill>
              <a:schemeClr val="accent6">
                <a:lumMod val="50000"/>
                <a:alpha val="49804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500"/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39223086" y="5410201"/>
              <a:ext cx="9253728" cy="13269310"/>
            </a:xfrm>
            <a:prstGeom prst="roundRect">
              <a:avLst>
                <a:gd name="adj" fmla="val 11729"/>
              </a:avLst>
            </a:prstGeom>
            <a:solidFill>
              <a:schemeClr val="tx2">
                <a:lumMod val="50000"/>
                <a:alpha val="50196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500"/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39223086" y="26079929"/>
              <a:ext cx="9253728" cy="5943600"/>
            </a:xfrm>
            <a:prstGeom prst="roundRect">
              <a:avLst>
                <a:gd name="adj" fmla="val 11729"/>
              </a:avLst>
            </a:prstGeom>
            <a:solidFill>
              <a:schemeClr val="accent4">
                <a:lumMod val="50000"/>
                <a:alpha val="50196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500"/>
            </a:p>
          </p:txBody>
        </p:sp>
        <p:sp>
          <p:nvSpPr>
            <p:cNvPr id="80" name="Rounded Rectangle 79"/>
            <p:cNvSpPr/>
            <p:nvPr/>
          </p:nvSpPr>
          <p:spPr>
            <a:xfrm>
              <a:off x="39223086" y="19221929"/>
              <a:ext cx="9253728" cy="6400800"/>
            </a:xfrm>
            <a:prstGeom prst="roundRect">
              <a:avLst>
                <a:gd name="adj" fmla="val 11729"/>
              </a:avLst>
            </a:prstGeom>
            <a:solidFill>
              <a:schemeClr val="accent3">
                <a:lumMod val="50000"/>
                <a:alpha val="50196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50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1125200" y="5604817"/>
              <a:ext cx="1848326" cy="7964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b="1" i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Results</a:t>
              </a:r>
              <a:endParaRPr lang="en-US" sz="4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1125198" y="6510209"/>
              <a:ext cx="135733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  <a:cs typeface="Arial" pitchFamily="34" charset="0"/>
                </a:rPr>
                <a:t>Your text would go here. 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25357033" y="6510209"/>
              <a:ext cx="131239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  <a:cs typeface="Arial" pitchFamily="34" charset="0"/>
                </a:rPr>
                <a:t>Your text would go here. 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409167" y="5621861"/>
              <a:ext cx="307924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b="1" i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Introduction</a:t>
              </a:r>
              <a:endParaRPr lang="en-US" sz="4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139572" y="6400800"/>
              <a:ext cx="8458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  <a:cs typeface="Arial" pitchFamily="34" charset="0"/>
                </a:rPr>
                <a:t>Your text would go here. 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409167" y="19516369"/>
              <a:ext cx="517404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b="1" i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Methods &amp; Materials</a:t>
              </a:r>
              <a:endParaRPr lang="en-US" sz="4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139572" y="20391046"/>
              <a:ext cx="8458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  <a:cs typeface="Arial" pitchFamily="34" charset="0"/>
                </a:rPr>
                <a:t>Your text would go here. 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9817396" y="5707559"/>
              <a:ext cx="292259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b="1" i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Conclusions</a:t>
              </a:r>
              <a:endParaRPr lang="en-US" sz="4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9547800" y="6486498"/>
              <a:ext cx="8458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  <a:cs typeface="Arial" pitchFamily="34" charset="0"/>
                </a:rPr>
                <a:t>Your text would go here. 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39817396" y="26422829"/>
              <a:ext cx="477432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b="1" i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Acknowledgements</a:t>
              </a:r>
              <a:endParaRPr lang="en-US" sz="4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9817396" y="19559240"/>
              <a:ext cx="272113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b="1" i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References</a:t>
              </a:r>
              <a:endParaRPr lang="en-US" sz="4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9547800" y="20271298"/>
              <a:ext cx="8458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  <a:cs typeface="Arial" pitchFamily="34" charset="0"/>
                </a:rPr>
                <a:t>Your text would go here. 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9547800" y="27192270"/>
              <a:ext cx="8458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  <a:cs typeface="Arial" pitchFamily="34" charset="0"/>
                </a:rPr>
                <a:t>Your text would go here. </a:t>
              </a:r>
            </a:p>
          </p:txBody>
        </p:sp>
      </p:grpSp>
      <p:sp>
        <p:nvSpPr>
          <p:cNvPr id="9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63903" y="533400"/>
            <a:ext cx="38736498" cy="2857500"/>
          </a:xfrm>
        </p:spPr>
        <p:txBody>
          <a:bodyPr>
            <a:normAutofit/>
          </a:bodyPr>
          <a:lstStyle/>
          <a:p>
            <a:pPr algn="ctr"/>
            <a:endParaRPr lang="en-US" sz="6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563903" y="2743200"/>
            <a:ext cx="38736498" cy="1828800"/>
          </a:xfrm>
        </p:spPr>
        <p:txBody>
          <a:bodyPr>
            <a:normAutofit/>
          </a:bodyPr>
          <a:lstStyle/>
          <a:p>
            <a:pPr algn="ctr"/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404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50</Words>
  <Application>Microsoft Macintosh PowerPoint</Application>
  <PresentationFormat>Custom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to create a scientific poster</dc:title>
  <dc:subject>Free Research Poster</dc:subject>
  <dc:creator>Graphicsland/MakeSigns.com</dc:creator>
  <cp:keywords>scientific, research, template, custom, poster, presentation, symposium, printing, powerpoint, create, design, example, sample, download</cp:keywords>
  <dc:description>Download our scientific poster templates at no cost to you and get one step closer to making a great research poster.</dc:description>
  <cp:lastModifiedBy>Tessa Pugh</cp:lastModifiedBy>
  <cp:revision>1</cp:revision>
  <cp:lastPrinted>2012-07-31T19:59:21Z</cp:lastPrinted>
  <dcterms:created xsi:type="dcterms:W3CDTF">2012-07-31T16:06:49Z</dcterms:created>
  <dcterms:modified xsi:type="dcterms:W3CDTF">2014-09-09T10:42:33Z</dcterms:modified>
  <cp:category>research posters template</cp:category>
</cp:coreProperties>
</file>