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211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5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9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98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54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34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5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8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73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76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8E186-953D-4C32-A551-861E604AAFD5}" type="datetimeFigureOut">
              <a:rPr lang="en-US" smtClean="0"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2A847-6CA9-454A-ACB1-6E2063EF4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358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Web UI face-lift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199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are a startup building a </a:t>
            </a:r>
            <a:r>
              <a:rPr lang="en-US" dirty="0" err="1" smtClean="0"/>
              <a:t>SaaS</a:t>
            </a:r>
            <a:r>
              <a:rPr lang="en-US" dirty="0" smtClean="0"/>
              <a:t> application for Freight Forwarders to allow them automate sales and quotation processed. The main purpose of this project is to get a graphical face-lift to a sketched future user interface of a web form and a results page. The product team has restructured the current workflow of the main feature of the application to make it more attractive, intuitive, and effective.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37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workflow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main workflow consists of filling a fairly interactive form and hit search to get directed to a results page that contains a filtration panel. The process is very similar to modern hotels and airline tickets marketplaces (like Kayak, </a:t>
            </a:r>
            <a:r>
              <a:rPr lang="en-US" dirty="0" err="1" smtClean="0"/>
              <a:t>priceline</a:t>
            </a:r>
            <a:r>
              <a:rPr lang="en-US" dirty="0" smtClean="0"/>
              <a:t>, </a:t>
            </a:r>
            <a:r>
              <a:rPr lang="en-US" dirty="0" err="1" smtClean="0"/>
              <a:t>hipmunk</a:t>
            </a:r>
            <a:r>
              <a:rPr lang="en-US" dirty="0" smtClean="0"/>
              <a:t>, etc…).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0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6573"/>
            <a:ext cx="10515600" cy="49263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Form structure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9" r="13402"/>
          <a:stretch/>
        </p:blipFill>
        <p:spPr>
          <a:xfrm>
            <a:off x="4555815" y="1034379"/>
            <a:ext cx="7104807" cy="4973985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10422541" y="596241"/>
            <a:ext cx="1140977" cy="316574"/>
          </a:xfrm>
          <a:prstGeom prst="wedgeRectCallout">
            <a:avLst>
              <a:gd name="adj1" fmla="val -20833"/>
              <a:gd name="adj2" fmla="val 88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User menu</a:t>
            </a:r>
            <a:endParaRPr lang="en-US" sz="1200" dirty="0"/>
          </a:p>
        </p:txBody>
      </p:sp>
      <p:sp>
        <p:nvSpPr>
          <p:cNvPr id="6" name="Rectangular Callout 5"/>
          <p:cNvSpPr/>
          <p:nvPr/>
        </p:nvSpPr>
        <p:spPr>
          <a:xfrm>
            <a:off x="9490608" y="1614489"/>
            <a:ext cx="1449824" cy="316574"/>
          </a:xfrm>
          <a:prstGeom prst="wedgeRectCallout">
            <a:avLst>
              <a:gd name="adj1" fmla="val -21542"/>
              <a:gd name="adj2" fmla="val -70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Application menu</a:t>
            </a:r>
            <a:endParaRPr lang="en-US" sz="1200" dirty="0"/>
          </a:p>
        </p:txBody>
      </p:sp>
      <p:sp>
        <p:nvSpPr>
          <p:cNvPr id="7" name="Rectangular Callout 6"/>
          <p:cNvSpPr/>
          <p:nvPr/>
        </p:nvSpPr>
        <p:spPr>
          <a:xfrm>
            <a:off x="7653715" y="876092"/>
            <a:ext cx="909006" cy="316574"/>
          </a:xfrm>
          <a:prstGeom prst="wedgeRectCallout">
            <a:avLst>
              <a:gd name="adj1" fmla="val -21542"/>
              <a:gd name="adj2" fmla="val 931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Dashboard</a:t>
            </a:r>
            <a:endParaRPr lang="en-US" sz="1200" dirty="0"/>
          </a:p>
        </p:txBody>
      </p:sp>
      <p:sp>
        <p:nvSpPr>
          <p:cNvPr id="9" name="Left Brace 8"/>
          <p:cNvSpPr/>
          <p:nvPr/>
        </p:nvSpPr>
        <p:spPr>
          <a:xfrm>
            <a:off x="4206508" y="2621821"/>
            <a:ext cx="503057" cy="1076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/>
          <p:cNvSpPr/>
          <p:nvPr/>
        </p:nvSpPr>
        <p:spPr>
          <a:xfrm>
            <a:off x="4206508" y="3714245"/>
            <a:ext cx="503057" cy="43696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/>
          <p:cNvSpPr/>
          <p:nvPr/>
        </p:nvSpPr>
        <p:spPr>
          <a:xfrm>
            <a:off x="4206507" y="4174088"/>
            <a:ext cx="503057" cy="63258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133561" y="2626397"/>
            <a:ext cx="3324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This section allows the users to define the cargo being shipped. Based on the above tabs, different set of options are visible</a:t>
            </a:r>
            <a:endParaRPr lang="en-US" sz="1200" dirty="0"/>
          </a:p>
        </p:txBody>
      </p:sp>
      <p:sp>
        <p:nvSpPr>
          <p:cNvPr id="13" name="Rectangular Callout 12"/>
          <p:cNvSpPr/>
          <p:nvPr/>
        </p:nvSpPr>
        <p:spPr>
          <a:xfrm>
            <a:off x="7383306" y="1786863"/>
            <a:ext cx="1449824" cy="316574"/>
          </a:xfrm>
          <a:prstGeom prst="wedgeRectCallout">
            <a:avLst>
              <a:gd name="adj1" fmla="val -44984"/>
              <a:gd name="adj2" fmla="val 88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Load types (boxes, container, etc..)</a:t>
            </a:r>
            <a:endParaRPr lang="en-US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1133561" y="3602436"/>
            <a:ext cx="3324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Here we get to define where goods need to be picked up and dropped. Once the user reaches this part, we show a map under the field.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1133561" y="4356793"/>
            <a:ext cx="3324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Additional information that user is not obliged to fill to get a result.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80213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9" r="14117"/>
          <a:stretch/>
        </p:blipFill>
        <p:spPr>
          <a:xfrm>
            <a:off x="2524715" y="809204"/>
            <a:ext cx="7776446" cy="55308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6573"/>
            <a:ext cx="10515600" cy="49263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Form structure</a:t>
            </a:r>
            <a:endParaRPr lang="en-US" sz="2800" dirty="0"/>
          </a:p>
        </p:txBody>
      </p:sp>
      <p:sp>
        <p:nvSpPr>
          <p:cNvPr id="6" name="Rectangular Callout 5"/>
          <p:cNvSpPr/>
          <p:nvPr/>
        </p:nvSpPr>
        <p:spPr>
          <a:xfrm>
            <a:off x="7112897" y="1408014"/>
            <a:ext cx="1449824" cy="901771"/>
          </a:xfrm>
          <a:prstGeom prst="wedgeRectCallout">
            <a:avLst>
              <a:gd name="adj1" fmla="val -63960"/>
              <a:gd name="adj2" fmla="val 350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Main action button to collect more than one result in a document and move forward</a:t>
            </a:r>
            <a:endParaRPr lang="en-US" sz="1100" dirty="0"/>
          </a:p>
        </p:txBody>
      </p:sp>
      <p:sp>
        <p:nvSpPr>
          <p:cNvPr id="7" name="Rectangular Callout 6"/>
          <p:cNvSpPr/>
          <p:nvPr/>
        </p:nvSpPr>
        <p:spPr>
          <a:xfrm>
            <a:off x="7653715" y="876092"/>
            <a:ext cx="909006" cy="316574"/>
          </a:xfrm>
          <a:prstGeom prst="wedgeRectCallout">
            <a:avLst>
              <a:gd name="adj1" fmla="val -21542"/>
              <a:gd name="adj2" fmla="val 931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Dashboard</a:t>
            </a:r>
            <a:endParaRPr lang="en-US" sz="1200" dirty="0"/>
          </a:p>
        </p:txBody>
      </p:sp>
      <p:sp>
        <p:nvSpPr>
          <p:cNvPr id="13" name="Rectangular Callout 12"/>
          <p:cNvSpPr/>
          <p:nvPr/>
        </p:nvSpPr>
        <p:spPr>
          <a:xfrm>
            <a:off x="1472076" y="1519826"/>
            <a:ext cx="1449824" cy="406078"/>
          </a:xfrm>
          <a:prstGeom prst="wedgeRectCallout">
            <a:avLst>
              <a:gd name="adj1" fmla="val 65527"/>
              <a:gd name="adj2" fmla="val 264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Summary of search criteria</a:t>
            </a:r>
            <a:endParaRPr lang="en-US" sz="1050" dirty="0"/>
          </a:p>
        </p:txBody>
      </p:sp>
      <p:sp>
        <p:nvSpPr>
          <p:cNvPr id="17" name="Rectangular Callout 16"/>
          <p:cNvSpPr/>
          <p:nvPr/>
        </p:nvSpPr>
        <p:spPr>
          <a:xfrm>
            <a:off x="485523" y="2418535"/>
            <a:ext cx="2557082" cy="901771"/>
          </a:xfrm>
          <a:prstGeom prst="wedgeRectCallout">
            <a:avLst>
              <a:gd name="adj1" fmla="val 111457"/>
              <a:gd name="adj2" fmla="val 162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Expanded result tile showing who the cargo is actually moving. First section is leg 1 then leg 2 etc…Each leg shows the carrier and additional details.</a:t>
            </a:r>
            <a:endParaRPr lang="en-US" sz="1100" dirty="0"/>
          </a:p>
        </p:txBody>
      </p:sp>
      <p:sp>
        <p:nvSpPr>
          <p:cNvPr id="18" name="Rectangular Callout 17"/>
          <p:cNvSpPr/>
          <p:nvPr/>
        </p:nvSpPr>
        <p:spPr>
          <a:xfrm>
            <a:off x="3042605" y="5224630"/>
            <a:ext cx="1449824" cy="406078"/>
          </a:xfrm>
          <a:prstGeom prst="wedgeRectCallout">
            <a:avLst>
              <a:gd name="adj1" fmla="val 64969"/>
              <a:gd name="adj2" fmla="val 184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Tile in summary mode</a:t>
            </a:r>
            <a:endParaRPr lang="en-US" sz="1050" dirty="0"/>
          </a:p>
        </p:txBody>
      </p:sp>
      <p:sp>
        <p:nvSpPr>
          <p:cNvPr id="20" name="Rectangular Callout 19"/>
          <p:cNvSpPr/>
          <p:nvPr/>
        </p:nvSpPr>
        <p:spPr>
          <a:xfrm>
            <a:off x="10102569" y="2869419"/>
            <a:ext cx="1449824" cy="1022849"/>
          </a:xfrm>
          <a:prstGeom prst="wedgeRectCallout">
            <a:avLst>
              <a:gd name="adj1" fmla="val -65636"/>
              <a:gd name="adj2" fmla="val 264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Side panel to display additional information like average prices, etc..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7647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Please note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That the design of the form elements (fields, buttons, etc…) will be carried on across the whole system.</a:t>
            </a:r>
          </a:p>
          <a:p>
            <a:r>
              <a:rPr lang="en-US" dirty="0" smtClean="0"/>
              <a:t>A simple page design is required for a form to illustrate how these elements will look like (text field, button, checkbox, combo etc…)</a:t>
            </a:r>
          </a:p>
          <a:p>
            <a:r>
              <a:rPr lang="en-US" dirty="0" smtClean="0"/>
              <a:t>The application is also white-labeled and often styled according to customer’s main colors.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129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Deliverables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Main search form</a:t>
            </a:r>
          </a:p>
          <a:p>
            <a:pPr marL="514350" indent="-514350">
              <a:buAutoNum type="arabicPeriod"/>
            </a:pPr>
            <a:r>
              <a:rPr lang="en-US" dirty="0" smtClean="0"/>
              <a:t>Results page</a:t>
            </a:r>
          </a:p>
          <a:p>
            <a:pPr marL="514350" indent="-514350">
              <a:buAutoNum type="arabicPeriod"/>
            </a:pPr>
            <a:r>
              <a:rPr lang="en-US" dirty="0" smtClean="0"/>
              <a:t>Sample one page web form </a:t>
            </a:r>
            <a:r>
              <a:rPr lang="en-US" sz="2000" dirty="0" smtClean="0"/>
              <a:t>with basic form elements (Text inputs, buttons, combo boxes, checkbox, radio button, etc…). Sample validation is also required like errors, active, disabled, etc…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738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391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Web UI face-lift project</vt:lpstr>
      <vt:lpstr>Overview</vt:lpstr>
      <vt:lpstr>Main workflow</vt:lpstr>
      <vt:lpstr>Form structure</vt:lpstr>
      <vt:lpstr>Form structure</vt:lpstr>
      <vt:lpstr>Please note</vt:lpstr>
      <vt:lpstr>Deliverables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Graphics face-lift project</dc:title>
  <dc:creator>Adel H</dc:creator>
  <cp:lastModifiedBy>Adel H</cp:lastModifiedBy>
  <cp:revision>8</cp:revision>
  <dcterms:created xsi:type="dcterms:W3CDTF">2014-08-30T19:47:41Z</dcterms:created>
  <dcterms:modified xsi:type="dcterms:W3CDTF">2014-08-30T21:07:15Z</dcterms:modified>
</cp:coreProperties>
</file>