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-1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84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100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09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31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13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01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10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1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22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3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42EB6-B070-8E40-B7C3-1D08CAB8DFBE}" type="datetimeFigureOut">
              <a:rPr lang="en-US" smtClean="0"/>
              <a:t>23/08/2014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B43B8-DAAA-4049-B567-D34DDA5A6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65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266697" y="230720"/>
            <a:ext cx="8877303" cy="6216325"/>
            <a:chOff x="266697" y="230720"/>
            <a:chExt cx="8877303" cy="6216325"/>
          </a:xfrm>
        </p:grpSpPr>
        <p:sp>
          <p:nvSpPr>
            <p:cNvPr id="26" name="TextBox 25"/>
            <p:cNvSpPr txBox="1"/>
            <p:nvPr/>
          </p:nvSpPr>
          <p:spPr>
            <a:xfrm>
              <a:off x="5784551" y="5480060"/>
              <a:ext cx="3359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SparTakus Round"/>
                  <a:cs typeface="SparTakus Round"/>
                </a:rPr>
                <a:t>5 W H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305548" y="3378210"/>
              <a:ext cx="247438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 smtClean="0">
                  <a:latin typeface="Smeyer Black"/>
                  <a:cs typeface="Smeyer Black"/>
                </a:rPr>
                <a:t>5 W H</a:t>
              </a:r>
            </a:p>
            <a:p>
              <a:r>
                <a:rPr lang="en-US" sz="6000" b="1" dirty="0" smtClean="0">
                  <a:latin typeface="Smeyer Black"/>
                  <a:cs typeface="Smeyer Black"/>
                </a:rPr>
                <a:t>5 w h</a:t>
              </a:r>
              <a:endParaRPr lang="en-US" sz="6000" b="1" dirty="0">
                <a:latin typeface="Smeyer Black"/>
                <a:cs typeface="Smeyer Black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305548" y="2916777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Transformers"/>
                  <a:cs typeface="Transformers"/>
                </a:rPr>
                <a:t>5 W H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20881" y="1380066"/>
              <a:ext cx="247438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NipponLatin-Bold"/>
                  <a:cs typeface="NipponLatin-Bold"/>
                </a:rPr>
                <a:t>5 W H</a:t>
              </a:r>
            </a:p>
            <a:p>
              <a:r>
                <a:rPr lang="en-US" sz="4400" b="1" dirty="0" smtClean="0">
                  <a:latin typeface="NipponLatin-Bold"/>
                  <a:cs typeface="NipponLatin-Bold"/>
                </a:rPr>
                <a:t>5 w h</a:t>
              </a:r>
              <a:endParaRPr lang="en-US" sz="4400" b="1" dirty="0">
                <a:latin typeface="NipponLatin-Bold"/>
                <a:cs typeface="NipponLatin-Bold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018364" y="5431382"/>
              <a:ext cx="247438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 smtClean="0">
                  <a:latin typeface="MATERIAL SCIENCE"/>
                  <a:cs typeface="MATERIAL SCIENCE"/>
                </a:rPr>
                <a:t>5 W H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18361" y="4557204"/>
              <a:ext cx="247438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b="1" dirty="0" smtClean="0">
                  <a:latin typeface="HTML5 Values"/>
                  <a:cs typeface="HTML5 Values"/>
                </a:rPr>
                <a:t>5 W H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910465" y="3386660"/>
              <a:ext cx="300098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Emissary"/>
                  <a:cs typeface="Emissary"/>
                </a:rPr>
                <a:t>5 W H</a:t>
              </a:r>
            </a:p>
            <a:p>
              <a:r>
                <a:rPr lang="en-US" sz="4400" b="1" dirty="0" smtClean="0">
                  <a:latin typeface="Emissary"/>
                  <a:cs typeface="Emissary"/>
                </a:rPr>
                <a:t>5 w h</a:t>
              </a:r>
              <a:endParaRPr lang="en-US" sz="4400" b="1" dirty="0">
                <a:latin typeface="Emissary"/>
                <a:cs typeface="Emissary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99835" y="1993914"/>
              <a:ext cx="293753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Emissary 3D"/>
                  <a:cs typeface="Emissary 3D"/>
                </a:rPr>
                <a:t>5 W H</a:t>
              </a:r>
            </a:p>
            <a:p>
              <a:r>
                <a:rPr lang="en-US" sz="4400" b="1" dirty="0" smtClean="0">
                  <a:latin typeface="Emissary 3D"/>
                  <a:cs typeface="Emissary 3D"/>
                </a:rPr>
                <a:t>5 w h</a:t>
              </a:r>
              <a:endParaRPr lang="en-US" sz="4400" b="1" dirty="0">
                <a:latin typeface="Emissary 3D"/>
                <a:cs typeface="Emissary 3D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214532" y="357722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woodcutter invisible"/>
                  <a:cs typeface="woodcutter invisible"/>
                </a:rPr>
                <a:t>5 W H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7865" y="4457711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DYLAN DOG"/>
                  <a:cs typeface="DYLAN DOG"/>
                </a:rPr>
                <a:t>5 W H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98448" y="5350944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American Typewriter"/>
                  <a:cs typeface="American Typewriter"/>
                </a:rPr>
                <a:t>5 W H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912532" y="243427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Damage Inc"/>
                  <a:cs typeface="Damage Inc"/>
                </a:rPr>
                <a:t>5 W H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912531" y="1274240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SYNCED"/>
                  <a:cs typeface="SYNCED"/>
                </a:rPr>
                <a:t>5 W H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77279" y="2982381"/>
              <a:ext cx="30263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latin typeface="Cash Currency"/>
                  <a:cs typeface="Cash Currency"/>
                </a:rPr>
                <a:t>5 W H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66697" y="3685127"/>
              <a:ext cx="247438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 smtClean="0">
                  <a:latin typeface="Charcoal CY"/>
                  <a:cs typeface="Charcoal CY"/>
                </a:rPr>
                <a:t>5 W H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87863" y="1636194"/>
              <a:ext cx="28677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dirty="0" smtClean="0">
                  <a:latin typeface="BAD GRUNGE"/>
                  <a:cs typeface="BAD GRUNGE"/>
                </a:rPr>
                <a:t>5 W H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87864" y="1094326"/>
              <a:ext cx="24743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>
                  <a:latin typeface="Andreas Typewriter"/>
                  <a:cs typeface="Andreas Typewriter"/>
                </a:rPr>
                <a:t>5 W H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699" y="230720"/>
              <a:ext cx="24743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>
                  <a:latin typeface="ARMY RUST"/>
                  <a:cs typeface="ARMY RUST"/>
                </a:rPr>
                <a:t>5 W 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05472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6660</TotalTime>
  <Words>66</Words>
  <Application>Microsoft Macintosh PowerPoint</Application>
  <PresentationFormat>On-screen Show 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ADF Investigative Service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Good</dc:creator>
  <cp:lastModifiedBy>Matthew Good</cp:lastModifiedBy>
  <cp:revision>33</cp:revision>
  <dcterms:created xsi:type="dcterms:W3CDTF">2014-08-14T12:36:52Z</dcterms:created>
  <dcterms:modified xsi:type="dcterms:W3CDTF">2014-08-23T03:51:06Z</dcterms:modified>
</cp:coreProperties>
</file>