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73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32C69-581E-4532-8B42-2C4D756558CE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8D1C7-7E88-4696-8764-EF7D08E1BA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01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32C69-581E-4532-8B42-2C4D756558CE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8D1C7-7E88-4696-8764-EF7D08E1BA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61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32C69-581E-4532-8B42-2C4D756558CE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8D1C7-7E88-4696-8764-EF7D08E1BA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477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32C69-581E-4532-8B42-2C4D756558CE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8D1C7-7E88-4696-8764-EF7D08E1BA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539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32C69-581E-4532-8B42-2C4D756558CE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8D1C7-7E88-4696-8764-EF7D08E1BA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468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32C69-581E-4532-8B42-2C4D756558CE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8D1C7-7E88-4696-8764-EF7D08E1BA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182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32C69-581E-4532-8B42-2C4D756558CE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8D1C7-7E88-4696-8764-EF7D08E1BA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294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32C69-581E-4532-8B42-2C4D756558CE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8D1C7-7E88-4696-8764-EF7D08E1BA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281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32C69-581E-4532-8B42-2C4D756558CE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8D1C7-7E88-4696-8764-EF7D08E1BA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289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32C69-581E-4532-8B42-2C4D756558CE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8D1C7-7E88-4696-8764-EF7D08E1BA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582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32C69-581E-4532-8B42-2C4D756558CE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8D1C7-7E88-4696-8764-EF7D08E1BA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445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32C69-581E-4532-8B42-2C4D756558CE}" type="datetimeFigureOut">
              <a:rPr lang="en-US" smtClean="0"/>
              <a:t>11/14/2012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8D1C7-7E88-4696-8764-EF7D08E1BA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96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Centaur" pitchFamily="18" charset="0"/>
              </a:rPr>
              <a:t>Pivot Point Executive Program</a:t>
            </a:r>
            <a:br>
              <a:rPr lang="en-US" b="1" dirty="0" smtClean="0">
                <a:latin typeface="Centaur" pitchFamily="18" charset="0"/>
              </a:rPr>
            </a:br>
            <a:r>
              <a:rPr lang="en-US" b="1" dirty="0" smtClean="0">
                <a:latin typeface="Centaur" pitchFamily="18" charset="0"/>
              </a:rPr>
              <a:t>7-Steps to Success</a:t>
            </a:r>
            <a:endParaRPr lang="en-US" b="1" dirty="0">
              <a:latin typeface="Centaur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280" y="4038600"/>
            <a:ext cx="5297435" cy="219761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26199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entaur" pitchFamily="18" charset="0"/>
              </a:rPr>
              <a:t>STEP #1:  Create A Safety Net</a:t>
            </a:r>
            <a:endParaRPr lang="en-US" b="1" dirty="0">
              <a:latin typeface="Centau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latin typeface="Centaur" pitchFamily="18" charset="0"/>
              </a:rPr>
              <a:t>GOAL:</a:t>
            </a:r>
          </a:p>
          <a:p>
            <a:r>
              <a:rPr lang="en-US" dirty="0" smtClean="0">
                <a:latin typeface="Centaur" pitchFamily="18" charset="0"/>
              </a:rPr>
              <a:t>What’s In It For Me</a:t>
            </a:r>
          </a:p>
          <a:p>
            <a:r>
              <a:rPr lang="en-US" dirty="0" smtClean="0">
                <a:latin typeface="Centaur" pitchFamily="18" charset="0"/>
              </a:rPr>
              <a:t>Expose Fear</a:t>
            </a:r>
          </a:p>
          <a:p>
            <a:r>
              <a:rPr lang="en-US" dirty="0" smtClean="0">
                <a:latin typeface="Centaur" pitchFamily="18" charset="0"/>
              </a:rPr>
              <a:t>Create Plan ”B”</a:t>
            </a:r>
          </a:p>
          <a:p>
            <a:r>
              <a:rPr lang="en-US" dirty="0" smtClean="0">
                <a:latin typeface="Centaur" pitchFamily="18" charset="0"/>
              </a:rPr>
              <a:t>Instill Confidence</a:t>
            </a:r>
          </a:p>
          <a:p>
            <a:r>
              <a:rPr lang="en-US" dirty="0" smtClean="0">
                <a:latin typeface="Centaur" pitchFamily="18" charset="0"/>
              </a:rPr>
              <a:t>Attain Fearlessness</a:t>
            </a:r>
          </a:p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676400"/>
            <a:ext cx="4454476" cy="434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893097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Centaur" pitchFamily="18" charset="0"/>
              </a:rPr>
              <a:t>STEP #2: Evaluate the Current Situation</a:t>
            </a:r>
            <a:endParaRPr lang="en-US" b="1" dirty="0">
              <a:latin typeface="Centau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Goal:</a:t>
            </a:r>
          </a:p>
          <a:p>
            <a:r>
              <a:rPr lang="en-US" dirty="0" smtClean="0"/>
              <a:t>Separate Symptoms from Causes</a:t>
            </a:r>
          </a:p>
          <a:p>
            <a:r>
              <a:rPr lang="en-US" dirty="0" smtClean="0"/>
              <a:t>Get a multi-dimensional view</a:t>
            </a:r>
          </a:p>
          <a:p>
            <a:r>
              <a:rPr lang="en-US" dirty="0" smtClean="0"/>
              <a:t>Construct a clear visual representation of what is and is not working</a:t>
            </a:r>
          </a:p>
          <a:p>
            <a:endParaRPr lang="en-US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131" y="1828800"/>
            <a:ext cx="4683957" cy="4267200"/>
          </a:xfrm>
        </p:spPr>
      </p:pic>
    </p:spTree>
    <p:extLst>
      <p:ext uri="{BB962C8B-B14F-4D97-AF65-F5344CB8AC3E}">
        <p14:creationId xmlns:p14="http://schemas.microsoft.com/office/powerpoint/2010/main" val="465454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Centaur" pitchFamily="18" charset="0"/>
              </a:rPr>
              <a:t>STEP #3: Assess Core Beliefs, Driving Values and Stress Response</a:t>
            </a:r>
            <a:endParaRPr lang="en-US" b="1" dirty="0">
              <a:latin typeface="Centau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4038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Goal:</a:t>
            </a:r>
          </a:p>
          <a:p>
            <a:r>
              <a:rPr lang="en-US" dirty="0" smtClean="0"/>
              <a:t>Raise individual awareness and appreciation for personal responsiveness</a:t>
            </a:r>
          </a:p>
          <a:p>
            <a:r>
              <a:rPr lang="en-US" dirty="0" smtClean="0"/>
              <a:t>Provide team with understanding of how they interact under normal and stressful circumstances.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675" y="2209800"/>
            <a:ext cx="4776067" cy="3352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478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Centaur" pitchFamily="18" charset="0"/>
              </a:rPr>
              <a:t>STEP #4: Achieve Common View and Alignment</a:t>
            </a:r>
            <a:endParaRPr lang="en-US" b="1" dirty="0">
              <a:latin typeface="Centaur" pitchFamily="18" charset="0"/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057400"/>
            <a:ext cx="4643354" cy="3505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381000" y="1981200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Goal:</a:t>
            </a:r>
          </a:p>
          <a:p>
            <a:r>
              <a:rPr lang="en-US" dirty="0" smtClean="0"/>
              <a:t>Attain consensus view of situation</a:t>
            </a:r>
          </a:p>
          <a:p>
            <a:r>
              <a:rPr lang="en-US" dirty="0" smtClean="0"/>
              <a:t>Align Personal and organizational beliefs and values</a:t>
            </a:r>
          </a:p>
          <a:p>
            <a:r>
              <a:rPr lang="en-US" dirty="0" smtClean="0"/>
              <a:t>Begin to consider initial steps forward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644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Centaur" pitchFamily="18" charset="0"/>
              </a:rPr>
              <a:t>STEP #5: S.W.O.T. and Block Assessment</a:t>
            </a:r>
            <a:endParaRPr lang="en-US" b="1" dirty="0">
              <a:latin typeface="Centaur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612" y="1341120"/>
            <a:ext cx="3048000" cy="2849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Goal:</a:t>
            </a:r>
            <a:endParaRPr lang="en-US" dirty="0"/>
          </a:p>
          <a:p>
            <a:r>
              <a:rPr lang="en-US" dirty="0" smtClean="0"/>
              <a:t>Conduct S.W.O.T and Block Analysis</a:t>
            </a:r>
          </a:p>
          <a:p>
            <a:r>
              <a:rPr lang="en-US" dirty="0" smtClean="0"/>
              <a:t>Articulate Strengths from customer’s perspective</a:t>
            </a:r>
          </a:p>
          <a:p>
            <a:r>
              <a:rPr lang="en-US" dirty="0" smtClean="0"/>
              <a:t>Identify internally created obstacles to success.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312" y="4191000"/>
            <a:ext cx="3276600" cy="2457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4334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Centaur" pitchFamily="18" charset="0"/>
              </a:rPr>
              <a:t>STEP #6: Goal Setting and Attainment Planning</a:t>
            </a:r>
            <a:endParaRPr lang="en-US" b="1" dirty="0">
              <a:latin typeface="Centau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76400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Goal:</a:t>
            </a:r>
          </a:p>
          <a:p>
            <a:r>
              <a:rPr lang="en-US" dirty="0" smtClean="0"/>
              <a:t>Set specific goals using AIM SMART process</a:t>
            </a:r>
          </a:p>
          <a:p>
            <a:r>
              <a:rPr lang="en-US" dirty="0" smtClean="0"/>
              <a:t>Develop goal attainment plan</a:t>
            </a:r>
          </a:p>
          <a:p>
            <a:r>
              <a:rPr lang="en-US" dirty="0" smtClean="0"/>
              <a:t>Prioritize goals and set implementation schedule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47799"/>
            <a:ext cx="3938587" cy="4983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2059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Centaur" pitchFamily="18" charset="0"/>
              </a:rPr>
              <a:t>#7 Implementation and Mentor Coaching</a:t>
            </a:r>
            <a:endParaRPr lang="en-US" b="1" dirty="0">
              <a:latin typeface="Centaur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057400"/>
            <a:ext cx="4128722" cy="4038600"/>
          </a:xfrm>
          <a:effectLst>
            <a:outerShdw blurRad="368300" dist="647700" dir="2880000" sx="89000" sy="89000" algn="ctr" rotWithShape="0">
              <a:schemeClr val="bg1">
                <a:lumMod val="75000"/>
              </a:scheme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81000" y="2057400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Centaur" pitchFamily="18" charset="0"/>
              </a:rPr>
              <a:t>Goals:</a:t>
            </a:r>
          </a:p>
          <a:p>
            <a:r>
              <a:rPr lang="en-US" dirty="0" smtClean="0">
                <a:latin typeface="Centaur" pitchFamily="18" charset="0"/>
              </a:rPr>
              <a:t>Implement goal attainment plans</a:t>
            </a:r>
          </a:p>
          <a:p>
            <a:r>
              <a:rPr lang="en-US" dirty="0" smtClean="0">
                <a:latin typeface="Centaur" pitchFamily="18" charset="0"/>
              </a:rPr>
              <a:t>Mentor coach those associated with each goal</a:t>
            </a:r>
          </a:p>
          <a:p>
            <a:r>
              <a:rPr lang="en-US" dirty="0" smtClean="0">
                <a:latin typeface="Centaur" pitchFamily="18" charset="0"/>
              </a:rPr>
              <a:t>Identify opportunities for adjustment</a:t>
            </a:r>
          </a:p>
          <a:p>
            <a:endParaRPr lang="en-US" dirty="0">
              <a:latin typeface="Centaur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678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entaur" pitchFamily="18" charset="0"/>
              </a:rPr>
              <a:t>Program Deliverables and Investment</a:t>
            </a:r>
            <a:endParaRPr lang="en-US" dirty="0">
              <a:latin typeface="Centau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r>
              <a:rPr lang="en-US" sz="2900" dirty="0" smtClean="0">
                <a:latin typeface="Centaur" pitchFamily="18" charset="0"/>
              </a:rPr>
              <a:t>Up to 5 individual ELI Assessments and 1-hour 1:1 debriefs conducted by an ELI Master Practitioner</a:t>
            </a:r>
          </a:p>
          <a:p>
            <a:r>
              <a:rPr lang="en-US" sz="2900" dirty="0" smtClean="0">
                <a:latin typeface="Centaur" pitchFamily="18" charset="0"/>
              </a:rPr>
              <a:t>5 1-hour situation analysis interviews with senior management team</a:t>
            </a:r>
          </a:p>
          <a:p>
            <a:r>
              <a:rPr lang="en-US" sz="2900" dirty="0" smtClean="0">
                <a:latin typeface="Centaur" pitchFamily="18" charset="0"/>
              </a:rPr>
              <a:t>Up to 10- ½ hour situation analysis interviews with other stakeholders</a:t>
            </a:r>
          </a:p>
          <a:p>
            <a:r>
              <a:rPr lang="en-US" sz="2900" dirty="0" smtClean="0">
                <a:latin typeface="Centaur" pitchFamily="18" charset="0"/>
              </a:rPr>
              <a:t>Comprehensive Mind-Map delivering a visual representation of situation analysis</a:t>
            </a:r>
          </a:p>
          <a:p>
            <a:r>
              <a:rPr lang="en-US" sz="2900" dirty="0" smtClean="0">
                <a:latin typeface="Centaur" pitchFamily="18" charset="0"/>
              </a:rPr>
              <a:t>2, 5-hour management group sessions to present findings and build go-forward goals and plans</a:t>
            </a:r>
          </a:p>
          <a:p>
            <a:r>
              <a:rPr lang="en-US" sz="2900" dirty="0" smtClean="0">
                <a:latin typeface="Centaur" pitchFamily="18" charset="0"/>
              </a:rPr>
              <a:t>26 weekly 1-hour 1:1 mentor coach sessions with each senior executive.</a:t>
            </a:r>
          </a:p>
          <a:p>
            <a:pPr lvl="8"/>
            <a:endParaRPr lang="en-US" sz="2900" dirty="0">
              <a:latin typeface="Centaur" pitchFamily="18" charset="0"/>
            </a:endParaRPr>
          </a:p>
          <a:p>
            <a:pPr marL="3657600" lvl="8" indent="0">
              <a:buNone/>
            </a:pPr>
            <a:r>
              <a:rPr lang="en-US" sz="3800" dirty="0" smtClean="0">
                <a:latin typeface="Centaur" pitchFamily="18" charset="0"/>
              </a:rPr>
              <a:t>Investment: $ 31,550.00*</a:t>
            </a:r>
          </a:p>
          <a:p>
            <a:pPr marL="3657600" lvl="8" indent="0">
              <a:buNone/>
            </a:pPr>
            <a:r>
              <a:rPr lang="en-US" sz="3800" dirty="0" smtClean="0">
                <a:latin typeface="Centaur" pitchFamily="18" charset="0"/>
              </a:rPr>
              <a:t>* When purchased as a program.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83043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293</Words>
  <Application>Microsoft Office PowerPoint</Application>
  <PresentationFormat>On-screen Show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Pivot Point Executive Program 7-Steps to Success</vt:lpstr>
      <vt:lpstr>STEP #1:  Create A Safety Net</vt:lpstr>
      <vt:lpstr>STEP #2: Evaluate the Current Situation</vt:lpstr>
      <vt:lpstr>STEP #3: Assess Core Beliefs, Driving Values and Stress Response</vt:lpstr>
      <vt:lpstr>STEP #4: Achieve Common View and Alignment</vt:lpstr>
      <vt:lpstr>STEP #5: S.W.O.T. and Block Assessment</vt:lpstr>
      <vt:lpstr>STEP #6: Goal Setting and Attainment Planning</vt:lpstr>
      <vt:lpstr>#7 Implementation and Mentor Coaching</vt:lpstr>
      <vt:lpstr>Program Deliverables and Investment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O'Brien</dc:creator>
  <cp:lastModifiedBy>John O'Brien</cp:lastModifiedBy>
  <cp:revision>10</cp:revision>
  <dcterms:created xsi:type="dcterms:W3CDTF">2012-11-14T16:00:13Z</dcterms:created>
  <dcterms:modified xsi:type="dcterms:W3CDTF">2012-11-14T20:47:16Z</dcterms:modified>
</cp:coreProperties>
</file>