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4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0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936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4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49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93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2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9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4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812E4-C42D-4B5B-93E7-196995B81B0A}" type="datetimeFigureOut">
              <a:rPr lang="en-US" smtClean="0"/>
              <a:t>8/2/2014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25B93-05C9-47D6-A7F8-602D06E5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4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40182" y="1676400"/>
            <a:ext cx="2819400" cy="1600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00" b="1" dirty="0" smtClean="0">
              <a:solidFill>
                <a:schemeClr val="tx1"/>
              </a:solidFill>
              <a:latin typeface="Garamond" pitchFamily="18" charset="0"/>
            </a:endParaRP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Garamond" pitchFamily="18" charset="0"/>
              </a:rPr>
              <a:t>      Moore </a:t>
            </a:r>
            <a:r>
              <a:rPr lang="en-US" sz="1400" b="1" dirty="0">
                <a:solidFill>
                  <a:schemeClr val="tx1"/>
                </a:solidFill>
                <a:latin typeface="Garamond" pitchFamily="18" charset="0"/>
              </a:rPr>
              <a:t>Frères &amp; Company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36" y="1752600"/>
            <a:ext cx="498764" cy="4987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06782" y="838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Garamond" pitchFamily="18" charset="0"/>
              </a:rPr>
              <a:t>Moore Frères &amp; Company </a:t>
            </a:r>
            <a:endParaRPr lang="en-US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08218" y="2057400"/>
            <a:ext cx="20781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Garamond" pitchFamily="18" charset="0"/>
              </a:rPr>
              <a:t>New York • Los Angles </a:t>
            </a:r>
            <a:r>
              <a:rPr lang="en-US" sz="1050" dirty="0" smtClean="0">
                <a:latin typeface="Garamond" pitchFamily="18" charset="0"/>
              </a:rPr>
              <a:t>• Geneva</a:t>
            </a:r>
            <a:endParaRPr lang="en-US" sz="1050" dirty="0"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2362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Garamond" pitchFamily="18" charset="0"/>
              </a:rPr>
              <a:t>Martez</a:t>
            </a:r>
            <a:r>
              <a:rPr lang="en-US" sz="1200" b="1" dirty="0" smtClean="0">
                <a:latin typeface="Garamond" pitchFamily="18" charset="0"/>
              </a:rPr>
              <a:t> R. Moore</a:t>
            </a:r>
            <a:endParaRPr lang="en-US" sz="1200" b="1" dirty="0"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2542401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aramond" pitchFamily="18" charset="0"/>
              </a:rPr>
              <a:t>Chairman &amp; CEO</a:t>
            </a:r>
            <a:endParaRPr lang="en-US" sz="1100" dirty="0"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0618" y="2862590"/>
            <a:ext cx="1697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aramond" pitchFamily="18" charset="0"/>
              </a:rPr>
              <a:t>martez@moorefreres.com</a:t>
            </a:r>
            <a:endParaRPr lang="en-US" sz="1100" dirty="0">
              <a:latin typeface="Garamond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65418" y="3048000"/>
            <a:ext cx="1697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aramond" pitchFamily="18" charset="0"/>
              </a:rPr>
              <a:t>917.796.3785</a:t>
            </a:r>
            <a:endParaRPr lang="en-US" sz="1100" dirty="0">
              <a:latin typeface="Garamon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2362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Garamond" pitchFamily="18" charset="0"/>
              </a:rPr>
              <a:t>Front of Card</a:t>
            </a:r>
            <a:endParaRPr lang="en-US" sz="1200" b="1" dirty="0">
              <a:latin typeface="Garamond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9200" y="43712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Garamond" pitchFamily="18" charset="0"/>
              </a:rPr>
              <a:t>Back of Card</a:t>
            </a:r>
            <a:endParaRPr lang="en-US" sz="1200" b="1" dirty="0"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19400" y="3810000"/>
            <a:ext cx="2819400" cy="1600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00" b="1" dirty="0" smtClean="0">
              <a:solidFill>
                <a:schemeClr val="tx1"/>
              </a:solidFill>
              <a:latin typeface="Garamond" pitchFamily="18" charset="0"/>
            </a:endParaRP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Garamond" pitchFamily="18" charset="0"/>
              </a:rPr>
              <a:t>      </a:t>
            </a:r>
          </a:p>
          <a:p>
            <a:pPr algn="ctr"/>
            <a:endParaRPr lang="en-US" sz="1400" b="1" dirty="0">
              <a:solidFill>
                <a:schemeClr val="tx1"/>
              </a:solidFill>
              <a:latin typeface="Garamond" pitchFamily="18" charset="0"/>
            </a:endParaRPr>
          </a:p>
          <a:p>
            <a:pPr algn="ctr"/>
            <a:endParaRPr lang="en-US" sz="1400" b="1" dirty="0" smtClean="0">
              <a:solidFill>
                <a:schemeClr val="tx1"/>
              </a:solidFill>
              <a:latin typeface="Garamond" pitchFamily="18" charset="0"/>
            </a:endParaRPr>
          </a:p>
          <a:p>
            <a:pPr algn="ctr"/>
            <a:endParaRPr lang="en-US" sz="1400" b="1" dirty="0">
              <a:solidFill>
                <a:schemeClr val="tx1"/>
              </a:solidFill>
              <a:latin typeface="Garamond" pitchFamily="18" charset="0"/>
            </a:endParaRPr>
          </a:p>
          <a:p>
            <a:pPr algn="ctr"/>
            <a:endParaRPr lang="en-US" sz="1400" b="1" dirty="0" smtClean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064" y="4069818"/>
            <a:ext cx="1217489" cy="108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34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32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Liquid Asset 1</dc:creator>
  <cp:lastModifiedBy>Liquid Asset 1</cp:lastModifiedBy>
  <cp:revision>4</cp:revision>
  <dcterms:created xsi:type="dcterms:W3CDTF">2014-08-02T18:12:54Z</dcterms:created>
  <dcterms:modified xsi:type="dcterms:W3CDTF">2014-08-03T00:43:51Z</dcterms:modified>
</cp:coreProperties>
</file>