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4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9CCFF"/>
    <a:srgbClr val="000099"/>
    <a:srgbClr val="DAEDEF"/>
    <a:srgbClr val="F5F2EB"/>
    <a:srgbClr val="FBFA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-2328" y="-432"/>
      </p:cViewPr>
      <p:guideLst>
        <p:guide orient="horz" pos="2160"/>
        <p:guide orient="horz" pos="572"/>
        <p:guide pos="2880"/>
        <p:guide pos="340"/>
        <p:guide pos="5647"/>
        <p:guide pos="9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45" d="100"/>
          <a:sy n="45" d="100"/>
        </p:scale>
        <p:origin x="-240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FC9A3-D7F9-4897-88A0-0EA8F97C85F8}" type="datetimeFigureOut">
              <a:rPr lang="fr-FR" smtClean="0"/>
              <a:t>13/08/14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AFAA2B-8822-4D7D-B0B8-50A9CEF8DA6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062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54FD1-F85C-46A9-A242-6BC171221B8C}" type="datetimeFigureOut">
              <a:rPr lang="fr-FR" smtClean="0"/>
              <a:t>13/08/14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2A9D3-F529-49B4-B5B9-BC55A09EDA8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9576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 marL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fr-FR" sz="2800" b="1" kern="1200" dirty="0">
                <a:solidFill>
                  <a:srgbClr val="000099"/>
                </a:solidFill>
                <a:effectLst/>
                <a:latin typeface="+mj-lt"/>
                <a:ea typeface="+mn-ea"/>
                <a:cs typeface="Arial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None/>
              <a:defRPr lang="fr-FR" sz="2400" b="1" kern="1200" dirty="0">
                <a:solidFill>
                  <a:srgbClr val="000099"/>
                </a:solidFill>
                <a:effectLst/>
                <a:latin typeface="+mj-lt"/>
                <a:ea typeface="+mn-ea"/>
                <a:cs typeface="Arial" pitchFamily="34" charset="0"/>
              </a:defRPr>
            </a:lvl1pPr>
          </a:lstStyle>
          <a:p>
            <a:pPr marL="0"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fr-FR" dirty="0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549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116632"/>
            <a:ext cx="7210415" cy="661466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noProof="0" dirty="0" err="1" smtClean="0"/>
              <a:t>Modifiez</a:t>
            </a:r>
            <a:r>
              <a:rPr lang="en-US" noProof="0" dirty="0" smtClean="0"/>
              <a:t> le style du </a:t>
            </a:r>
            <a:r>
              <a:rPr lang="en-US" noProof="0" dirty="0" err="1" smtClean="0"/>
              <a:t>titre</a:t>
            </a:r>
            <a:endParaRPr lang="en-US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noProof="0" dirty="0" err="1" smtClean="0"/>
              <a:t>Modifiez</a:t>
            </a:r>
            <a:r>
              <a:rPr lang="en-US" noProof="0" dirty="0" smtClean="0"/>
              <a:t>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823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805724-85C7-4B09-9C37-A772BE5C9B2E}" type="datetimeFigureOut">
              <a:rPr lang="fr-FR" smtClean="0"/>
              <a:t>13/08/14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8CC088-EB03-4A80-9AA7-D060D4C1D0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595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805724-85C7-4B09-9C37-A772BE5C9B2E}" type="datetimeFigureOut">
              <a:rPr lang="fr-FR" smtClean="0"/>
              <a:t>13/08/14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8CC088-EB03-4A80-9AA7-D060D4C1D0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34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A805724-85C7-4B09-9C37-A772BE5C9B2E}" type="datetimeFigureOut">
              <a:rPr lang="fr-FR" smtClean="0"/>
              <a:t>13/08/14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B8CC088-EB03-4A80-9AA7-D060D4C1D0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41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38049" y="116632"/>
            <a:ext cx="7210415" cy="661466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146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748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2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3895" y="116632"/>
            <a:ext cx="7210415" cy="6614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06896" y="163934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Arc 6"/>
          <p:cNvSpPr/>
          <p:nvPr userDrawn="1"/>
        </p:nvSpPr>
        <p:spPr>
          <a:xfrm flipH="1">
            <a:off x="540281" y="836712"/>
            <a:ext cx="1872208" cy="1656184"/>
          </a:xfrm>
          <a:prstGeom prst="arc">
            <a:avLst>
              <a:gd name="adj1" fmla="val 16200000"/>
              <a:gd name="adj2" fmla="val 12003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 userDrawn="1"/>
        </p:nvCxnSpPr>
        <p:spPr>
          <a:xfrm flipH="1">
            <a:off x="540281" y="1697477"/>
            <a:ext cx="1" cy="51605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>
            <a:stCxn id="7" idx="0"/>
          </p:cNvCxnSpPr>
          <p:nvPr userDrawn="1"/>
        </p:nvCxnSpPr>
        <p:spPr>
          <a:xfrm>
            <a:off x="1476385" y="836712"/>
            <a:ext cx="766761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4" descr="C:\Users\nanci.PSE\AppData\Local\Temp\logo_myopowers_rgb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32" y="151757"/>
            <a:ext cx="1209746" cy="683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 userDrawn="1"/>
        </p:nvSpPr>
        <p:spPr>
          <a:xfrm>
            <a:off x="0" y="6577607"/>
            <a:ext cx="539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AC79C410-1043-4ECC-9EE2-ECF5ECE81E4F}" type="slidenum">
              <a:rPr lang="fr-FR" sz="1400" smtClean="0">
                <a:solidFill>
                  <a:schemeClr val="accent1"/>
                </a:solidFill>
              </a:rPr>
              <a:pPr algn="ctr"/>
              <a:t>‹#›</a:t>
            </a:fld>
            <a:endParaRPr lang="fr-FR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26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0" algn="l" defTabSz="914400" rtl="0" eaLnBrk="0" fontAlgn="base" latinLnBrk="0" hangingPunct="0">
        <a:spcBef>
          <a:spcPct val="0"/>
        </a:spcBef>
        <a:spcAft>
          <a:spcPct val="0"/>
        </a:spcAft>
        <a:buNone/>
        <a:defRPr lang="fr-FR" sz="2800" b="1" kern="1200" dirty="0">
          <a:solidFill>
            <a:srgbClr val="000099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400" kern="1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000" kern="1200">
          <a:solidFill>
            <a:srgbClr val="0000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rgbClr val="0000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>
          <a:solidFill>
            <a:srgbClr val="0000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>
          <a:solidFill>
            <a:srgbClr val="0000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980656"/>
            <a:ext cx="6400800" cy="17526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93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C:\Users\nanci.PSE\AppData\Local\Temp\logo_myopowers_rg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480720" cy="3664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5415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5">
      <a:dk1>
        <a:srgbClr val="FFFFFF"/>
      </a:dk1>
      <a:lt1>
        <a:srgbClr val="2B2B85"/>
      </a:lt1>
      <a:dk2>
        <a:srgbClr val="FFFFFF"/>
      </a:dk2>
      <a:lt2>
        <a:srgbClr val="FFFFFF"/>
      </a:lt2>
      <a:accent1>
        <a:srgbClr val="2B2B85"/>
      </a:accent1>
      <a:accent2>
        <a:srgbClr val="2B2B85"/>
      </a:accent2>
      <a:accent3>
        <a:srgbClr val="2B2B85"/>
      </a:accent3>
      <a:accent4>
        <a:srgbClr val="2B2B85"/>
      </a:accent4>
      <a:accent5>
        <a:srgbClr val="CCCCEE"/>
      </a:accent5>
      <a:accent6>
        <a:srgbClr val="2B2B85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4340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Thème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Pierre Mainil-Varlet</cp:lastModifiedBy>
  <cp:revision>481</cp:revision>
  <dcterms:created xsi:type="dcterms:W3CDTF">2014-07-06T16:13:22Z</dcterms:created>
  <dcterms:modified xsi:type="dcterms:W3CDTF">2014-08-15T13:32:45Z</dcterms:modified>
</cp:coreProperties>
</file>