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</p:sldIdLst>
  <p:sldSz cx="12192000" cy="6858000"/>
  <p:notesSz cx="6858000" cy="994727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003768"/>
    <a:srgbClr val="FFCD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3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1941213">
            <a:off x="10138490" y="618155"/>
            <a:ext cx="1939699" cy="579298"/>
          </a:xfrm>
        </p:spPr>
        <p:txBody>
          <a:bodyPr/>
          <a:lstStyle>
            <a:lvl1pPr>
              <a:defRPr sz="1800" b="1">
                <a:latin typeface="华文宋体" panose="02010600040101010101" pitchFamily="2" charset="-122"/>
                <a:ea typeface="华文宋体" panose="02010600040101010101" pitchFamily="2" charset="-122"/>
              </a:defRPr>
            </a:lvl1pPr>
          </a:lstStyle>
          <a:p>
            <a:r>
              <a:rPr lang="zh-CN" altLang="en-US" dirty="0" smtClean="0"/>
              <a:t>请勿外传 </a:t>
            </a:r>
            <a:r>
              <a:rPr lang="en-US" altLang="zh-CN" dirty="0" smtClean="0"/>
              <a:t>CONFIDENTIAL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5350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3C9E-CC85-495A-8AD3-47BC336DD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012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3C9E-CC85-495A-8AD3-47BC336DD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724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3C9E-CC85-495A-8AD3-47BC336DD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683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3C9E-CC85-495A-8AD3-47BC336DD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868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3C9E-CC85-495A-8AD3-47BC336DD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319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3C9E-CC85-495A-8AD3-47BC336DD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9340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3C9E-CC85-495A-8AD3-47BC336DD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969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3C9E-CC85-495A-8AD3-47BC336DD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7346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3C9E-CC85-495A-8AD3-47BC336DD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663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3C9E-CC85-495A-8AD3-47BC336DD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6141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E5EF2-68A3-483F-B9D1-5997CCD2A428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F3C9E-CC85-495A-8AD3-47BC336DD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974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610"/>
          <a:stretch/>
        </p:blipFill>
        <p:spPr>
          <a:xfrm>
            <a:off x="10735055" y="5914455"/>
            <a:ext cx="1456945" cy="660514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6583408"/>
            <a:ext cx="121920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80"/>
          <a:stretch/>
        </p:blipFill>
        <p:spPr>
          <a:xfrm>
            <a:off x="10735054" y="6600557"/>
            <a:ext cx="1456945" cy="18287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0" y="0"/>
            <a:ext cx="2160000" cy="72190"/>
          </a:xfrm>
          <a:prstGeom prst="rect">
            <a:avLst/>
          </a:prstGeom>
          <a:solidFill>
            <a:srgbClr val="0037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65088" y="80629"/>
            <a:ext cx="13260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003768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团队 </a:t>
            </a:r>
            <a:r>
              <a:rPr lang="en-US" altLang="zh-CN" sz="1400" dirty="0" smtClean="0">
                <a:solidFill>
                  <a:srgbClr val="003768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| TEAM</a:t>
            </a:r>
            <a:endParaRPr lang="zh-CN" altLang="en-US" sz="1400" dirty="0">
              <a:solidFill>
                <a:srgbClr val="003768"/>
              </a:solidFill>
              <a:latin typeface="汉仪粗宋简" panose="02010609000101010101" pitchFamily="49" charset="-122"/>
              <a:ea typeface="汉仪粗宋简" panose="0201060900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787529" y="3461084"/>
            <a:ext cx="6342570" cy="20774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42504">
              <a:lnSpc>
                <a:spcPct val="150000"/>
              </a:lnSpc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伊</a:t>
            </a: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恩 </a:t>
            </a: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IAIN PATTISON 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– </a:t>
            </a: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Re-Recording Mixer / IMDB#</a:t>
            </a: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nm0666510</a:t>
            </a:r>
          </a:p>
          <a:p>
            <a:pPr defTabSz="1042504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Emmy Awards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– nominated / Outstanding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Sound Mixing for a Miniseries or a Movie</a:t>
            </a:r>
          </a:p>
          <a:p>
            <a:pPr defTabSz="1042504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Tin Man (2007) </a:t>
            </a:r>
          </a:p>
          <a:p>
            <a:pPr defTabSz="1042504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Gemini Awards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– Nominated /Best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Sound in a Dramatic Program</a:t>
            </a:r>
          </a:p>
          <a:p>
            <a:pPr defTabSz="1042504">
              <a:lnSpc>
                <a:spcPct val="150000"/>
              </a:lnSpc>
              <a:defRPr/>
            </a:pP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Riverworld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(2010) </a:t>
            </a:r>
          </a:p>
          <a:p>
            <a:pPr defTabSz="1042504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Leo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Awards / Best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Overall Sound in a Motion Picture</a:t>
            </a:r>
          </a:p>
          <a:p>
            <a:pPr defTabSz="1042504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Assault on Wall Street (2013)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en-US" altLang="zh-CN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8" name="Picture 11" descr="Mary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5400" y="1159266"/>
            <a:ext cx="1411320" cy="17183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矩形 20"/>
          <p:cNvSpPr/>
          <p:nvPr/>
        </p:nvSpPr>
        <p:spPr>
          <a:xfrm>
            <a:off x="2787529" y="1087713"/>
            <a:ext cx="7745413" cy="207749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1042504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曹玛丽 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MARY CAO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– CEO/Co-Founder / Producer</a:t>
            </a:r>
          </a:p>
          <a:p>
            <a:pPr defTabSz="1042504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Mary is the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co-founder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of Leading Digital Post and a 15 year veteran in the film industry. She is an accomplished producer who has been involved in co-productions both locally in Asia and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internationally. She has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developed and implemented several outstanding film projects whilst acting as the sole representative of the renowned European producer Mario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Cotone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in Asia. </a:t>
            </a:r>
          </a:p>
          <a:p>
            <a:pPr defTabSz="1042504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i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MI3 China Part; La Stella </a:t>
            </a:r>
            <a:r>
              <a:rPr lang="en-US" altLang="zh-CN" sz="1200" i="1" dirty="0" err="1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che</a:t>
            </a:r>
            <a:r>
              <a:rPr lang="en-US" altLang="zh-CN" sz="1200" i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non </a:t>
            </a:r>
            <a:r>
              <a:rPr lang="en-US" altLang="zh-CN" sz="1200" i="1" dirty="0" err="1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c'è</a:t>
            </a:r>
            <a:r>
              <a:rPr lang="en-US" altLang="zh-CN" sz="1200" i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(Italy); Two Tigers(Italy); K-20(Japan); Vision Beijing by Giuseppe </a:t>
            </a:r>
            <a:r>
              <a:rPr lang="en-US" altLang="zh-CN" sz="1200" i="1" dirty="0" err="1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Tornatore</a:t>
            </a:r>
            <a:r>
              <a:rPr lang="en-US" altLang="zh-CN" sz="1200" i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4" t="1717" r="19565"/>
          <a:stretch/>
        </p:blipFill>
        <p:spPr>
          <a:xfrm>
            <a:off x="715320" y="3577712"/>
            <a:ext cx="1734454" cy="1960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36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2887</TotalTime>
  <Words>156</Words>
  <Application>Microsoft Office PowerPoint</Application>
  <PresentationFormat>宽屏</PresentationFormat>
  <Paragraphs>11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汉仪粗宋简</vt:lpstr>
      <vt:lpstr>华文宋体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Harry Zhu</dc:creator>
  <cp:lastModifiedBy>Harry Zhu</cp:lastModifiedBy>
  <cp:revision>150</cp:revision>
  <cp:lastPrinted>2014-03-31T08:44:07Z</cp:lastPrinted>
  <dcterms:created xsi:type="dcterms:W3CDTF">2013-12-27T05:36:17Z</dcterms:created>
  <dcterms:modified xsi:type="dcterms:W3CDTF">2014-07-10T07:26:38Z</dcterms:modified>
</cp:coreProperties>
</file>