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9472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003768"/>
    <a:srgbClr val="FFCD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1941213">
            <a:off x="10138490" y="618155"/>
            <a:ext cx="1939699" cy="579298"/>
          </a:xfrm>
        </p:spPr>
        <p:txBody>
          <a:bodyPr/>
          <a:lstStyle>
            <a:lvl1pPr>
              <a:defRPr sz="1800" b="1">
                <a:latin typeface="华文宋体" panose="02010600040101010101" pitchFamily="2" charset="-122"/>
                <a:ea typeface="华文宋体" panose="02010600040101010101" pitchFamily="2" charset="-122"/>
              </a:defRPr>
            </a:lvl1pPr>
          </a:lstStyle>
          <a:p>
            <a:r>
              <a:rPr lang="zh-CN" altLang="en-US" dirty="0" smtClean="0"/>
              <a:t>请勿外传 </a:t>
            </a:r>
            <a:r>
              <a:rPr lang="en-US" altLang="zh-CN" dirty="0" smtClean="0"/>
              <a:t>CONFIDENTIAL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5350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012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724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83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868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319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9340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969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7346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663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141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974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10"/>
          <a:stretch/>
        </p:blipFill>
        <p:spPr>
          <a:xfrm>
            <a:off x="10735055" y="5914455"/>
            <a:ext cx="1456945" cy="660514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6583408"/>
            <a:ext cx="12192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80"/>
          <a:stretch/>
        </p:blipFill>
        <p:spPr>
          <a:xfrm>
            <a:off x="10735054" y="6600557"/>
            <a:ext cx="1456945" cy="18287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2032" y="80629"/>
            <a:ext cx="2303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003768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联系我们 </a:t>
            </a:r>
            <a:r>
              <a:rPr lang="en-US" altLang="zh-CN" sz="1600" dirty="0" smtClean="0">
                <a:solidFill>
                  <a:srgbClr val="003768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| contact us</a:t>
            </a:r>
            <a:endParaRPr lang="zh-CN" altLang="en-US" sz="1600" dirty="0">
              <a:solidFill>
                <a:srgbClr val="003768"/>
              </a:solidFill>
              <a:latin typeface="汉仪粗宋简" panose="02010609000101010101" pitchFamily="49" charset="-122"/>
              <a:ea typeface="汉仪粗宋简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0"/>
            <a:ext cx="2160000" cy="72190"/>
          </a:xfrm>
          <a:prstGeom prst="rect">
            <a:avLst/>
          </a:prstGeom>
          <a:solidFill>
            <a:srgbClr val="0037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95785" y="1600031"/>
            <a:ext cx="370377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中国上海黄浦区苗江路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133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No.133 Miao Jiang Rd.</a:t>
            </a:r>
          </a:p>
          <a:p>
            <a:pPr>
              <a:lnSpc>
                <a:spcPct val="20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Shanghai China, 200011</a:t>
            </a:r>
          </a:p>
          <a:p>
            <a:pPr>
              <a:lnSpc>
                <a:spcPct val="20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86 21  6333-7097</a:t>
            </a:r>
          </a:p>
          <a:p>
            <a:pPr>
              <a:lnSpc>
                <a:spcPct val="20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400-921-5323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LEAD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info@leadingdigitalpost.com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962615" y="529952"/>
            <a:ext cx="4959721" cy="3965467"/>
            <a:chOff x="5517368" y="1379815"/>
            <a:chExt cx="4959721" cy="3965467"/>
          </a:xfrm>
        </p:grpSpPr>
        <p:sp>
          <p:nvSpPr>
            <p:cNvPr id="15" name="矩形 14"/>
            <p:cNvSpPr/>
            <p:nvPr/>
          </p:nvSpPr>
          <p:spPr>
            <a:xfrm rot="7899609">
              <a:off x="8726339" y="2321030"/>
              <a:ext cx="156576" cy="2222831"/>
            </a:xfrm>
            <a:prstGeom prst="rect">
              <a:avLst/>
            </a:prstGeom>
            <a:solidFill>
              <a:srgbClr val="0037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95000"/>
                    </a:schemeClr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外马路     </a:t>
              </a:r>
              <a:r>
                <a:rPr lang="en-US" altLang="zh-CN" sz="1000" dirty="0" err="1" smtClean="0">
                  <a:solidFill>
                    <a:schemeClr val="bg1">
                      <a:lumMod val="95000"/>
                    </a:schemeClr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WAI</a:t>
              </a:r>
              <a:r>
                <a:rPr lang="en-US" altLang="zh-CN" sz="1000" dirty="0" smtClean="0">
                  <a:solidFill>
                    <a:schemeClr val="bg1">
                      <a:lumMod val="95000"/>
                    </a:schemeClr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 MA RD.</a:t>
              </a:r>
              <a:endParaRPr lang="zh-CN" altLang="en-US" sz="1000" dirty="0">
                <a:solidFill>
                  <a:schemeClr val="bg1">
                    <a:lumMod val="95000"/>
                  </a:schemeClr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 rot="3066235">
              <a:off x="9853118" y="3310844"/>
              <a:ext cx="188814" cy="1059129"/>
            </a:xfrm>
            <a:prstGeom prst="rect">
              <a:avLst/>
            </a:prstGeom>
            <a:solidFill>
              <a:srgbClr val="0037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rot="3463358">
              <a:off x="7523335" y="4544520"/>
              <a:ext cx="181484" cy="14200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 rot="8721241">
              <a:off x="7495015" y="3068890"/>
              <a:ext cx="192957" cy="2114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zh-CN" altLang="en-US" sz="1200" dirty="0" smtClean="0">
                  <a:solidFill>
                    <a:srgbClr val="003768"/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   苗江路   </a:t>
              </a:r>
              <a:r>
                <a:rPr lang="en-US" altLang="zh-CN" sz="1000" dirty="0" smtClean="0">
                  <a:solidFill>
                    <a:srgbClr val="003768"/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MIAO JIANG RD.</a:t>
              </a:r>
              <a:endParaRPr lang="zh-CN" altLang="en-US" sz="1000" dirty="0">
                <a:solidFill>
                  <a:srgbClr val="003768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rot="3486170">
              <a:off x="7600567" y="675109"/>
              <a:ext cx="236865" cy="4403263"/>
            </a:xfrm>
            <a:prstGeom prst="rect">
              <a:avLst/>
            </a:prstGeom>
            <a:solidFill>
              <a:srgbClr val="0037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中山南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路 </a:t>
              </a:r>
              <a:r>
                <a:rPr lang="en-US" altLang="zh-CN" sz="1000" dirty="0" err="1" smtClean="0">
                  <a:solidFill>
                    <a:schemeClr val="bg1">
                      <a:lumMod val="95000"/>
                    </a:schemeClr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ZHONG</a:t>
              </a:r>
              <a:r>
                <a:rPr lang="en-US" altLang="zh-CN" sz="1000" dirty="0" smtClean="0">
                  <a:solidFill>
                    <a:schemeClr val="bg1">
                      <a:lumMod val="95000"/>
                    </a:schemeClr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 SHAN NAN RD.</a:t>
              </a:r>
              <a:endParaRPr lang="zh-CN" altLang="en-US" sz="1000" dirty="0">
                <a:solidFill>
                  <a:schemeClr val="bg1">
                    <a:lumMod val="95000"/>
                  </a:schemeClr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 rot="3486170">
              <a:off x="8102725" y="1487654"/>
              <a:ext cx="157700" cy="4072616"/>
            </a:xfrm>
            <a:prstGeom prst="rect">
              <a:avLst/>
            </a:prstGeom>
            <a:solidFill>
              <a:srgbClr val="0037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95000"/>
                    </a:schemeClr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半淞园路 </a:t>
              </a:r>
              <a:r>
                <a:rPr lang="en-US" altLang="zh-CN" sz="1000" dirty="0" smtClean="0">
                  <a:solidFill>
                    <a:schemeClr val="bg1">
                      <a:lumMod val="95000"/>
                    </a:schemeClr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BAN SONG YUAN RD.</a:t>
              </a:r>
              <a:endParaRPr lang="zh-CN" altLang="en-US" sz="1000" dirty="0">
                <a:solidFill>
                  <a:schemeClr val="bg1">
                    <a:lumMod val="95000"/>
                  </a:schemeClr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 rot="9510162">
              <a:off x="9273405" y="1379815"/>
              <a:ext cx="213082" cy="2620607"/>
            </a:xfrm>
            <a:prstGeom prst="rect">
              <a:avLst/>
            </a:prstGeom>
            <a:solidFill>
              <a:srgbClr val="0037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95000"/>
                    </a:schemeClr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陆家浜路 </a:t>
              </a:r>
              <a:r>
                <a:rPr lang="en-US" altLang="zh-CN" sz="1000" dirty="0" smtClean="0">
                  <a:solidFill>
                    <a:schemeClr val="bg1">
                      <a:lumMod val="95000"/>
                    </a:schemeClr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LU </a:t>
              </a:r>
              <a:r>
                <a:rPr lang="en-US" altLang="zh-CN" sz="1000" dirty="0" err="1" smtClean="0">
                  <a:solidFill>
                    <a:schemeClr val="bg1">
                      <a:lumMod val="95000"/>
                    </a:schemeClr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JIA</a:t>
              </a:r>
              <a:r>
                <a:rPr lang="en-US" altLang="zh-CN" sz="1000" dirty="0" smtClean="0">
                  <a:solidFill>
                    <a:schemeClr val="bg1">
                      <a:lumMod val="95000"/>
                    </a:schemeClr>
                  </a:solidFill>
                  <a:latin typeface="汉仪粗宋简" panose="02010609000101010101" pitchFamily="49" charset="-122"/>
                  <a:ea typeface="汉仪粗宋简" panose="02010609000101010101" pitchFamily="49" charset="-122"/>
                </a:rPr>
                <a:t> BANG RD.</a:t>
              </a:r>
              <a:endParaRPr lang="zh-CN" altLang="en-US" sz="1000" dirty="0">
                <a:solidFill>
                  <a:schemeClr val="bg1">
                    <a:lumMod val="95000"/>
                  </a:schemeClr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9048477" y="3484395"/>
            <a:ext cx="3220753" cy="2631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至交通枢纽距离：</a:t>
            </a:r>
            <a:endParaRPr lang="en-US" altLang="zh-CN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Distance to transport hub:</a:t>
            </a: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□ 浦东机场 约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公里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约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    </a:t>
            </a:r>
            <a:endParaRPr lang="en-US" altLang="zh-CN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 </a:t>
            </a:r>
            <a:r>
              <a:rPr lang="en-US" altLang="zh-CN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Pudong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Airport 45 km/50 min</a:t>
            </a: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□ 虹桥机场 约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公里 约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  <a:endParaRPr lang="en-US" altLang="zh-CN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 </a:t>
            </a:r>
            <a:r>
              <a:rPr lang="en-US" altLang="zh-CN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Hongqiao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Airport 19 km/35 min</a:t>
            </a: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□ 虹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桥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火车站 约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公里 约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42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  <a:endParaRPr lang="en-US" altLang="zh-CN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 </a:t>
            </a:r>
            <a:r>
              <a:rPr lang="en-US" altLang="zh-CN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Hongqiao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Railway Station 23 km/42 min</a:t>
            </a: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□ 上海火车站 约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公里 约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  <a:endParaRPr lang="en-US" altLang="zh-CN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 Shanghai Railway Station 8 km/20 min</a:t>
            </a:r>
          </a:p>
        </p:txBody>
      </p:sp>
      <p:pic>
        <p:nvPicPr>
          <p:cNvPr id="1026" name="Picture 2" descr="http://pic1a.nipic.com/2008-10-13/20081013342953_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3" t="11904" r="14801" b="16479"/>
          <a:stretch/>
        </p:blipFill>
        <p:spPr bwMode="auto">
          <a:xfrm>
            <a:off x="8867623" y="971184"/>
            <a:ext cx="227697" cy="227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n486.com/upload/2010/11/20/10112006485120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380" y="2298644"/>
            <a:ext cx="239590" cy="24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http://www.cn486.com/upload/2010/11/20/10112006485120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7586" y="1587496"/>
            <a:ext cx="239590" cy="24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8769061" y="788522"/>
            <a:ext cx="4427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dirty="0" smtClean="0">
                <a:solidFill>
                  <a:srgbClr val="003768"/>
                </a:solidFill>
              </a:rPr>
              <a:t>LINE 4</a:t>
            </a:r>
            <a:endParaRPr lang="zh-CN" altLang="en-US" sz="800" b="1" dirty="0">
              <a:solidFill>
                <a:srgbClr val="003768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 rot="8891842">
            <a:off x="6975599" y="3280101"/>
            <a:ext cx="252951" cy="16751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1200" dirty="0" smtClean="0">
                <a:solidFill>
                  <a:srgbClr val="003768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苗江路</a:t>
            </a:r>
            <a:r>
              <a:rPr lang="en-US" altLang="zh-CN" sz="1000" dirty="0">
                <a:solidFill>
                  <a:srgbClr val="003768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MIAO JIANG RD</a:t>
            </a:r>
            <a:r>
              <a:rPr lang="en-US" altLang="zh-CN" sz="1000" dirty="0" smtClean="0">
                <a:solidFill>
                  <a:srgbClr val="003768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.</a:t>
            </a:r>
            <a:endParaRPr lang="zh-CN" altLang="en-US" sz="1200" dirty="0">
              <a:solidFill>
                <a:srgbClr val="003768"/>
              </a:solidFill>
              <a:latin typeface="汉仪粗宋简" panose="02010609000101010101" pitchFamily="49" charset="-122"/>
              <a:ea typeface="汉仪粗宋简" panose="0201060900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815852" y="200059"/>
            <a:ext cx="2606703" cy="1445476"/>
            <a:chOff x="5702647" y="236734"/>
            <a:chExt cx="2606703" cy="1445476"/>
          </a:xfrm>
        </p:grpSpPr>
        <p:sp>
          <p:nvSpPr>
            <p:cNvPr id="27" name="矩形标注 26"/>
            <p:cNvSpPr/>
            <p:nvPr/>
          </p:nvSpPr>
          <p:spPr>
            <a:xfrm>
              <a:off x="5702647" y="236734"/>
              <a:ext cx="2606703" cy="1445476"/>
            </a:xfrm>
            <a:prstGeom prst="wedgeRectCallout">
              <a:avLst>
                <a:gd name="adj1" fmla="val 50300"/>
                <a:gd name="adj2" fmla="val 158217"/>
              </a:avLst>
            </a:prstGeom>
            <a:solidFill>
              <a:schemeClr val="accent1">
                <a:lumMod val="60000"/>
                <a:lumOff val="40000"/>
                <a:alpha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5"/>
            <a:srcRect t="22062" r="14924" b="3399"/>
            <a:stretch/>
          </p:blipFill>
          <p:spPr>
            <a:xfrm>
              <a:off x="5738894" y="271101"/>
              <a:ext cx="2538181" cy="138987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475" y="3149329"/>
            <a:ext cx="789273" cy="487558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5049445" y="4645414"/>
            <a:ext cx="203773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其他交通方式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Other Transportation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□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Metro No. 4 </a:t>
            </a: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地铁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号线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□ </a:t>
            </a:r>
            <a:r>
              <a:rPr lang="en-US" altLang="zh-CN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Nanpu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bridge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 hub </a:t>
            </a: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上海市南浦大桥公交枢纽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818487" y="1198881"/>
            <a:ext cx="0" cy="41651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97" y="1827566"/>
            <a:ext cx="264828" cy="264828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95" y="3211001"/>
            <a:ext cx="273394" cy="273394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95" y="4185616"/>
            <a:ext cx="380242" cy="38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63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2887</TotalTime>
  <Words>180</Words>
  <Application>Microsoft Office PowerPoint</Application>
  <PresentationFormat>宽屏</PresentationFormat>
  <Paragraphs>30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汉仪粗宋简</vt:lpstr>
      <vt:lpstr>华文宋体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Harry Zhu</dc:creator>
  <cp:lastModifiedBy>Harry Zhu</cp:lastModifiedBy>
  <cp:revision>150</cp:revision>
  <cp:lastPrinted>2014-03-31T08:44:07Z</cp:lastPrinted>
  <dcterms:created xsi:type="dcterms:W3CDTF">2013-12-27T05:36:17Z</dcterms:created>
  <dcterms:modified xsi:type="dcterms:W3CDTF">2014-07-10T07:30:21Z</dcterms:modified>
</cp:coreProperties>
</file>