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2F6CD-4931-4172-AE80-54260B469D11}" type="datetimeFigureOut">
              <a:rPr lang="fr-FR" smtClean="0"/>
              <a:pPr/>
              <a:t>04/10/2012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C8D95-10ED-4377-B6A3-B89E4279E3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spect="1"/>
          </p:cNvSpPr>
          <p:nvPr/>
        </p:nvSpPr>
        <p:spPr>
          <a:xfrm>
            <a:off x="323530" y="1196752"/>
            <a:ext cx="2874315" cy="399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188858" y="1196752"/>
            <a:ext cx="2874315" cy="399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6069178" y="1196752"/>
            <a:ext cx="2874315" cy="399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6714247" y="530120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Page 1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3833927" y="537321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Page 6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968599" y="537321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Page 5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7080" t="25399" r="36636" b="10798"/>
          <a:stretch>
            <a:fillRect/>
          </a:stretch>
        </p:blipFill>
        <p:spPr bwMode="auto">
          <a:xfrm>
            <a:off x="6084168" y="1340768"/>
            <a:ext cx="2807046" cy="3830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37634" t="24235" r="37189" b="20349"/>
          <a:stretch>
            <a:fillRect/>
          </a:stretch>
        </p:blipFill>
        <p:spPr bwMode="auto">
          <a:xfrm>
            <a:off x="410526" y="1325778"/>
            <a:ext cx="2688837" cy="3327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 l="37353" t="26384" r="36636" b="9813"/>
          <a:stretch>
            <a:fillRect/>
          </a:stretch>
        </p:blipFill>
        <p:spPr bwMode="auto">
          <a:xfrm>
            <a:off x="3218838" y="1340768"/>
            <a:ext cx="2777910" cy="3830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spect="1"/>
          </p:cNvSpPr>
          <p:nvPr/>
        </p:nvSpPr>
        <p:spPr>
          <a:xfrm>
            <a:off x="323530" y="1196752"/>
            <a:ext cx="2874315" cy="399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188858" y="1196752"/>
            <a:ext cx="2874315" cy="399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6069178" y="1196752"/>
            <a:ext cx="2874315" cy="399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6714247" y="530120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Page 4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3833927" y="537321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Page 3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968599" y="537321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Page 2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7633" t="25185" r="36636" b="9813"/>
          <a:stretch>
            <a:fillRect/>
          </a:stretch>
        </p:blipFill>
        <p:spPr bwMode="auto">
          <a:xfrm>
            <a:off x="383490" y="1268760"/>
            <a:ext cx="2747943" cy="390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38854" t="24673" r="38528" b="20017"/>
          <a:stretch>
            <a:fillRect/>
          </a:stretch>
        </p:blipFill>
        <p:spPr bwMode="auto">
          <a:xfrm>
            <a:off x="3275856" y="1521232"/>
            <a:ext cx="2592288" cy="356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39567" t="25356" r="37743" b="14735"/>
          <a:stretch>
            <a:fillRect/>
          </a:stretch>
        </p:blipFill>
        <p:spPr bwMode="auto">
          <a:xfrm>
            <a:off x="6228184" y="1309592"/>
            <a:ext cx="2592000" cy="38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12</Words>
  <Application>Microsoft Office PowerPoint</Application>
  <PresentationFormat>Affichage à l'écran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Diapositive 1</vt:lpstr>
      <vt:lpstr>Diapositive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RAM</dc:creator>
  <cp:lastModifiedBy>RAM</cp:lastModifiedBy>
  <cp:revision>6</cp:revision>
  <dcterms:created xsi:type="dcterms:W3CDTF">2012-10-03T00:28:42Z</dcterms:created>
  <dcterms:modified xsi:type="dcterms:W3CDTF">2012-10-04T14:05:49Z</dcterms:modified>
</cp:coreProperties>
</file>