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sldIdLst>
    <p:sldId id="256" r:id="rId2"/>
    <p:sldId id="257" r:id="rId3"/>
    <p:sldId id="258" r:id="rId4"/>
  </p:sldIdLst>
  <p:sldSz cx="2286000" cy="2193925"/>
  <p:notesSz cx="9144000" cy="6858000"/>
  <p:defaultTextStyle>
    <a:defPPr>
      <a:defRPr lang="en-US"/>
    </a:defPPr>
    <a:lvl1pPr marL="0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27970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255941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383911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511881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639851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767822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895792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023762" algn="l" defTabSz="255941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04" d="100"/>
          <a:sy n="204" d="100"/>
        </p:scale>
        <p:origin x="-1938" y="-84"/>
      </p:cViewPr>
      <p:guideLst>
        <p:guide orient="horz" pos="691"/>
        <p:guide pos="7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" y="681541"/>
            <a:ext cx="1943100" cy="4702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243224"/>
            <a:ext cx="1600200" cy="5606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5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11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39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6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9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23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57350" y="87862"/>
            <a:ext cx="514350" cy="187194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" y="87862"/>
            <a:ext cx="1504950" cy="18719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78" y="1409801"/>
            <a:ext cx="1943100" cy="435738"/>
          </a:xfrm>
        </p:spPr>
        <p:txBody>
          <a:bodyPr anchor="t"/>
          <a:lstStyle>
            <a:lvl1pPr algn="l">
              <a:defRPr sz="1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78" y="929881"/>
            <a:ext cx="1943100" cy="479921"/>
          </a:xfrm>
        </p:spPr>
        <p:txBody>
          <a:bodyPr anchor="b"/>
          <a:lstStyle>
            <a:lvl1pPr marL="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1pPr>
            <a:lvl2pPr marL="12797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2pPr>
            <a:lvl3pPr marL="255941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83911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 marL="511881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  <a:lvl6pPr marL="639851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6pPr>
            <a:lvl7pPr marL="767822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7pPr>
            <a:lvl8pPr marL="895792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8pPr>
            <a:lvl9pPr marL="1023762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511916"/>
            <a:ext cx="1009650" cy="1447890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2050" y="511916"/>
            <a:ext cx="1009650" cy="1447890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2" y="491094"/>
            <a:ext cx="1010047" cy="204666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27970" indent="0">
              <a:buNone/>
              <a:defRPr sz="600" b="1"/>
            </a:lvl2pPr>
            <a:lvl3pPr marL="255941" indent="0">
              <a:buNone/>
              <a:defRPr sz="500" b="1"/>
            </a:lvl3pPr>
            <a:lvl4pPr marL="383911" indent="0">
              <a:buNone/>
              <a:defRPr sz="400" b="1"/>
            </a:lvl4pPr>
            <a:lvl5pPr marL="511881" indent="0">
              <a:buNone/>
              <a:defRPr sz="400" b="1"/>
            </a:lvl5pPr>
            <a:lvl6pPr marL="639851" indent="0">
              <a:buNone/>
              <a:defRPr sz="400" b="1"/>
            </a:lvl6pPr>
            <a:lvl7pPr marL="767822" indent="0">
              <a:buNone/>
              <a:defRPr sz="400" b="1"/>
            </a:lvl7pPr>
            <a:lvl8pPr marL="895792" indent="0">
              <a:buNone/>
              <a:defRPr sz="400" b="1"/>
            </a:lvl8pPr>
            <a:lvl9pPr marL="1023762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2" y="695760"/>
            <a:ext cx="1010047" cy="1264045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61256" y="491094"/>
            <a:ext cx="1010444" cy="204666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27970" indent="0">
              <a:buNone/>
              <a:defRPr sz="600" b="1"/>
            </a:lvl2pPr>
            <a:lvl3pPr marL="255941" indent="0">
              <a:buNone/>
              <a:defRPr sz="500" b="1"/>
            </a:lvl3pPr>
            <a:lvl4pPr marL="383911" indent="0">
              <a:buNone/>
              <a:defRPr sz="400" b="1"/>
            </a:lvl4pPr>
            <a:lvl5pPr marL="511881" indent="0">
              <a:buNone/>
              <a:defRPr sz="400" b="1"/>
            </a:lvl5pPr>
            <a:lvl6pPr marL="639851" indent="0">
              <a:buNone/>
              <a:defRPr sz="400" b="1"/>
            </a:lvl6pPr>
            <a:lvl7pPr marL="767822" indent="0">
              <a:buNone/>
              <a:defRPr sz="400" b="1"/>
            </a:lvl7pPr>
            <a:lvl8pPr marL="895792" indent="0">
              <a:buNone/>
              <a:defRPr sz="400" b="1"/>
            </a:lvl8pPr>
            <a:lvl9pPr marL="1023762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61256" y="695760"/>
            <a:ext cx="1010444" cy="1264045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87352"/>
            <a:ext cx="752078" cy="371748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2" y="87353"/>
            <a:ext cx="1277938" cy="1872454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" y="459101"/>
            <a:ext cx="752078" cy="1500706"/>
          </a:xfrm>
        </p:spPr>
        <p:txBody>
          <a:bodyPr/>
          <a:lstStyle>
            <a:lvl1pPr marL="0" indent="0">
              <a:buNone/>
              <a:defRPr sz="400"/>
            </a:lvl1pPr>
            <a:lvl2pPr marL="127970" indent="0">
              <a:buNone/>
              <a:defRPr sz="300"/>
            </a:lvl2pPr>
            <a:lvl3pPr marL="255941" indent="0">
              <a:buNone/>
              <a:defRPr sz="300"/>
            </a:lvl3pPr>
            <a:lvl4pPr marL="383911" indent="0">
              <a:buNone/>
              <a:defRPr sz="300"/>
            </a:lvl4pPr>
            <a:lvl5pPr marL="511881" indent="0">
              <a:buNone/>
              <a:defRPr sz="300"/>
            </a:lvl5pPr>
            <a:lvl6pPr marL="639851" indent="0">
              <a:buNone/>
              <a:defRPr sz="300"/>
            </a:lvl6pPr>
            <a:lvl7pPr marL="767822" indent="0">
              <a:buNone/>
              <a:defRPr sz="300"/>
            </a:lvl7pPr>
            <a:lvl8pPr marL="895792" indent="0">
              <a:buNone/>
              <a:defRPr sz="300"/>
            </a:lvl8pPr>
            <a:lvl9pPr marL="1023762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72" y="1535748"/>
            <a:ext cx="1371600" cy="181304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8072" y="196030"/>
            <a:ext cx="1371600" cy="1316355"/>
          </a:xfrm>
        </p:spPr>
        <p:txBody>
          <a:bodyPr/>
          <a:lstStyle>
            <a:lvl1pPr marL="0" indent="0">
              <a:buNone/>
              <a:defRPr sz="900"/>
            </a:lvl1pPr>
            <a:lvl2pPr marL="127970" indent="0">
              <a:buNone/>
              <a:defRPr sz="800"/>
            </a:lvl2pPr>
            <a:lvl3pPr marL="255941" indent="0">
              <a:buNone/>
              <a:defRPr sz="700"/>
            </a:lvl3pPr>
            <a:lvl4pPr marL="383911" indent="0">
              <a:buNone/>
              <a:defRPr sz="600"/>
            </a:lvl4pPr>
            <a:lvl5pPr marL="511881" indent="0">
              <a:buNone/>
              <a:defRPr sz="600"/>
            </a:lvl5pPr>
            <a:lvl6pPr marL="639851" indent="0">
              <a:buNone/>
              <a:defRPr sz="600"/>
            </a:lvl6pPr>
            <a:lvl7pPr marL="767822" indent="0">
              <a:buNone/>
              <a:defRPr sz="600"/>
            </a:lvl7pPr>
            <a:lvl8pPr marL="895792" indent="0">
              <a:buNone/>
              <a:defRPr sz="600"/>
            </a:lvl8pPr>
            <a:lvl9pPr marL="1023762" indent="0">
              <a:buNone/>
              <a:defRPr sz="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8072" y="1717052"/>
            <a:ext cx="1371600" cy="257481"/>
          </a:xfrm>
        </p:spPr>
        <p:txBody>
          <a:bodyPr/>
          <a:lstStyle>
            <a:lvl1pPr marL="0" indent="0">
              <a:buNone/>
              <a:defRPr sz="400"/>
            </a:lvl1pPr>
            <a:lvl2pPr marL="127970" indent="0">
              <a:buNone/>
              <a:defRPr sz="300"/>
            </a:lvl2pPr>
            <a:lvl3pPr marL="255941" indent="0">
              <a:buNone/>
              <a:defRPr sz="300"/>
            </a:lvl3pPr>
            <a:lvl4pPr marL="383911" indent="0">
              <a:buNone/>
              <a:defRPr sz="300"/>
            </a:lvl4pPr>
            <a:lvl5pPr marL="511881" indent="0">
              <a:buNone/>
              <a:defRPr sz="300"/>
            </a:lvl5pPr>
            <a:lvl6pPr marL="639851" indent="0">
              <a:buNone/>
              <a:defRPr sz="300"/>
            </a:lvl6pPr>
            <a:lvl7pPr marL="767822" indent="0">
              <a:buNone/>
              <a:defRPr sz="300"/>
            </a:lvl7pPr>
            <a:lvl8pPr marL="895792" indent="0">
              <a:buNone/>
              <a:defRPr sz="300"/>
            </a:lvl8pPr>
            <a:lvl9pPr marL="1023762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" y="87858"/>
            <a:ext cx="2057400" cy="365654"/>
          </a:xfrm>
          <a:prstGeom prst="rect">
            <a:avLst/>
          </a:prstGeom>
        </p:spPr>
        <p:txBody>
          <a:bodyPr vert="horz" lIns="25594" tIns="12797" rIns="25594" bIns="1279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" y="511916"/>
            <a:ext cx="2057400" cy="1447890"/>
          </a:xfrm>
          <a:prstGeom prst="rect">
            <a:avLst/>
          </a:prstGeom>
        </p:spPr>
        <p:txBody>
          <a:bodyPr vert="horz" lIns="25594" tIns="12797" rIns="25594" bIns="1279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300" y="2033446"/>
            <a:ext cx="533400" cy="116805"/>
          </a:xfrm>
          <a:prstGeom prst="rect">
            <a:avLst/>
          </a:prstGeom>
        </p:spPr>
        <p:txBody>
          <a:bodyPr vert="horz" lIns="25594" tIns="12797" rIns="25594" bIns="1279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80277-1949-42DF-A983-AE68CAB916F3}" type="datetimeFigureOut">
              <a:rPr lang="en-US" smtClean="0"/>
              <a:t>6/9/2012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1050" y="2033446"/>
            <a:ext cx="723900" cy="116805"/>
          </a:xfrm>
          <a:prstGeom prst="rect">
            <a:avLst/>
          </a:prstGeom>
        </p:spPr>
        <p:txBody>
          <a:bodyPr vert="horz" lIns="25594" tIns="12797" rIns="25594" bIns="1279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38300" y="2033446"/>
            <a:ext cx="533400" cy="116805"/>
          </a:xfrm>
          <a:prstGeom prst="rect">
            <a:avLst/>
          </a:prstGeom>
        </p:spPr>
        <p:txBody>
          <a:bodyPr vert="horz" lIns="25594" tIns="12797" rIns="25594" bIns="1279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6E2E4-BB88-407F-AEAF-3D0D71A551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5941" rtl="0" eaLnBrk="1" latinLnBrk="0" hangingPunct="1">
        <a:spcBef>
          <a:spcPct val="0"/>
        </a:spcBef>
        <a:buNone/>
        <a:defRPr sz="1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78" indent="-95978" algn="l" defTabSz="255941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07952" indent="-79981" algn="l" defTabSz="255941" rtl="0" eaLnBrk="1" latinLnBrk="0" hangingPunct="1">
        <a:spcBef>
          <a:spcPct val="20000"/>
        </a:spcBef>
        <a:buFont typeface="Arial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19926" indent="-63985" algn="l" defTabSz="255941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447896" indent="-63985" algn="l" defTabSz="255941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75866" indent="-63985" algn="l" defTabSz="255941" rtl="0" eaLnBrk="1" latinLnBrk="0" hangingPunct="1">
        <a:spcBef>
          <a:spcPct val="20000"/>
        </a:spcBef>
        <a:buFont typeface="Arial" pitchFamily="34" charset="0"/>
        <a:buChar char="»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3837" indent="-63985" algn="l" defTabSz="255941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31807" indent="-63985" algn="l" defTabSz="255941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59777" indent="-63985" algn="l" defTabSz="255941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087747" indent="-63985" algn="l" defTabSz="255941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970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5941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3911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11881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9851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7822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95792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23762" algn="l" defTabSz="255941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encrypted-tbn2.google.com/images?q=tbn:ANd9GcRC5chpODAs10G_BNlnu3EmqqGwYO8Lbx7ud7SwyHeJ3AED8U8j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1740506"/>
            <a:ext cx="380998" cy="453419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"/>
            <a:ext cx="1143000" cy="158539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Licensee of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Jack Russell Wildlife Control.png"/>
          <p:cNvPicPr>
            <a:picLocks noChangeAspect="1"/>
          </p:cNvPicPr>
          <p:nvPr/>
        </p:nvPicPr>
        <p:blipFill>
          <a:blip r:embed="rId3" cstate="print"/>
          <a:srcRect l="25600" t="23467" r="24000" b="17067"/>
          <a:stretch>
            <a:fillRect/>
          </a:stretch>
        </p:blipFill>
        <p:spPr>
          <a:xfrm>
            <a:off x="0" y="1"/>
            <a:ext cx="1152144" cy="1019530"/>
          </a:xfrm>
          <a:prstGeom prst="rect">
            <a:avLst/>
          </a:prstGeom>
        </p:spPr>
      </p:pic>
      <p:pic>
        <p:nvPicPr>
          <p:cNvPr id="5" name="Picture 4" descr="A All Animal Control Logo 2007 shrin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2" y="182562"/>
            <a:ext cx="981859" cy="480060"/>
          </a:xfrm>
          <a:prstGeom prst="rect">
            <a:avLst/>
          </a:prstGeom>
        </p:spPr>
      </p:pic>
      <p:pic>
        <p:nvPicPr>
          <p:cNvPr id="7" name="Picture 6" descr="bbbseal1U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0" y="1736726"/>
            <a:ext cx="280988" cy="457200"/>
          </a:xfrm>
          <a:prstGeom prst="rect">
            <a:avLst/>
          </a:prstGeom>
        </p:spPr>
      </p:pic>
      <p:pic>
        <p:nvPicPr>
          <p:cNvPr id="9" name="Picture 8" descr="SSAHigh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52600" y="1715339"/>
            <a:ext cx="533400" cy="4785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4880" y="639763"/>
            <a:ext cx="1281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Owned and operated by</a:t>
            </a:r>
          </a:p>
          <a:p>
            <a:r>
              <a:rPr lang="en-US" sz="800" dirty="0" smtClean="0"/>
              <a:t>JACK RUSSELL THOMPSON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944561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WSU Wildlife Biologist / ARMY MP Game Warden</a:t>
            </a:r>
          </a:p>
          <a:p>
            <a:pPr algn="ctr"/>
            <a:r>
              <a:rPr lang="en-US" sz="800" b="1" dirty="0" smtClean="0">
                <a:solidFill>
                  <a:srgbClr val="C00000"/>
                </a:solidFill>
              </a:rPr>
              <a:t>360-508-8115    www.animalproblem.com</a:t>
            </a:r>
          </a:p>
          <a:p>
            <a:pPr algn="ctr"/>
            <a:r>
              <a:rPr lang="en-US" sz="800" dirty="0" smtClean="0"/>
              <a:t>WDFW Certified Nuisance Wildlife Operator</a:t>
            </a:r>
          </a:p>
          <a:p>
            <a:pPr algn="ctr"/>
            <a:r>
              <a:rPr lang="en-US" sz="800" dirty="0" smtClean="0"/>
              <a:t>For ALL your </a:t>
            </a:r>
            <a:r>
              <a:rPr lang="en-US" sz="800" b="1" dirty="0" smtClean="0">
                <a:solidFill>
                  <a:srgbClr val="C00000"/>
                </a:solidFill>
              </a:rPr>
              <a:t>VERTEBRATE PEST CONTROL </a:t>
            </a:r>
            <a:r>
              <a:rPr lang="en-US" sz="800" dirty="0" smtClean="0"/>
              <a:t>NEEDS</a:t>
            </a:r>
          </a:p>
          <a:p>
            <a:pPr algn="ctr"/>
            <a:r>
              <a:rPr lang="en-US" sz="800" dirty="0" smtClean="0"/>
              <a:t>Rat, Bat, Opossum, Raccoon, Squirrel, Bird, Otter Mole, Home Fortification, Cleaning, etc</a:t>
            </a:r>
          </a:p>
          <a:p>
            <a:endParaRPr lang="en-US" sz="800" dirty="0" smtClean="0"/>
          </a:p>
          <a:p>
            <a:endParaRPr lang="en-US" sz="800" dirty="0"/>
          </a:p>
        </p:txBody>
      </p:sp>
      <p:pic>
        <p:nvPicPr>
          <p:cNvPr id="14" name="Picture 13" descr="WdfwLogo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1703387"/>
            <a:ext cx="394686" cy="490538"/>
          </a:xfrm>
          <a:prstGeom prst="rect">
            <a:avLst/>
          </a:prstGeom>
        </p:spPr>
      </p:pic>
      <p:pic>
        <p:nvPicPr>
          <p:cNvPr id="15" name="Picture 14" descr="wsu 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14402" y="1706562"/>
            <a:ext cx="487363" cy="4873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286000" cy="944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WSU Wildlife Biologist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 ARMY MP GAMEWARDEN</a:t>
            </a:r>
            <a:br>
              <a:rPr lang="en-US" dirty="0" smtClean="0"/>
            </a:br>
            <a:r>
              <a:rPr lang="en-US" dirty="0" smtClean="0"/>
              <a:t>PEST REMOVAL of Raccoon, Opossum, Rat, Bat, Bird, Squirrel, Mole, and More</a:t>
            </a:r>
            <a:br>
              <a:rPr lang="en-US" dirty="0" smtClean="0"/>
            </a:br>
            <a:r>
              <a:rPr lang="en-US" b="1" dirty="0" smtClean="0">
                <a:solidFill>
                  <a:srgbClr val="C00000"/>
                </a:solidFill>
              </a:rPr>
              <a:t>360-508-8115  </a:t>
            </a:r>
            <a:r>
              <a:rPr lang="en-US" dirty="0" smtClean="0">
                <a:solidFill>
                  <a:srgbClr val="C00000"/>
                </a:solidFill>
              </a:rPr>
              <a:t>animalproblem.com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87858"/>
            <a:ext cx="2057400" cy="8567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WSU Wildlife Biologist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 ARMY MP GAMEWARDEN</a:t>
            </a:r>
            <a:br>
              <a:rPr lang="en-US" dirty="0" smtClean="0"/>
            </a:br>
            <a:r>
              <a:rPr lang="en-US" dirty="0" smtClean="0"/>
              <a:t>Pigeon, Starling, Seagull, Sparrow, Swallow, Goose, Heron, and More</a:t>
            </a:r>
            <a:br>
              <a:rPr lang="en-US" dirty="0" smtClean="0"/>
            </a:br>
            <a:r>
              <a:rPr lang="en-US" b="1" dirty="0" smtClean="0">
                <a:solidFill>
                  <a:srgbClr val="C00000"/>
                </a:solidFill>
              </a:rPr>
              <a:t>360-508-8115  </a:t>
            </a:r>
            <a:r>
              <a:rPr lang="en-US" dirty="0" smtClean="0">
                <a:solidFill>
                  <a:srgbClr val="C00000"/>
                </a:solidFill>
              </a:rPr>
              <a:t>animalproblem.com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2292</TotalTime>
  <Words>56</Words>
  <Application>Microsoft Office PowerPoint</Application>
  <PresentationFormat>Custom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0</vt:lpstr>
      <vt:lpstr> WSU Wildlife Biologist US ARMY MP GAMEWARDEN PEST REMOVAL of Raccoon, Opossum, Rat, Bat, Bird, Squirrel, Mole, and More 360-508-8115  animalproblem.com </vt:lpstr>
      <vt:lpstr>WSU Wildlife Biologist US ARMY MP GAMEWARDEN Pigeon, Starling, Seagull, Sparrow, Swallow, Goose, Heron, and More 360-508-8115  animalproblem.com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 </dc:creator>
  <cp:lastModifiedBy> </cp:lastModifiedBy>
  <cp:revision>8</cp:revision>
  <dcterms:created xsi:type="dcterms:W3CDTF">2012-06-09T23:12:20Z</dcterms:created>
  <dcterms:modified xsi:type="dcterms:W3CDTF">2012-06-11T13:24:54Z</dcterms:modified>
</cp:coreProperties>
</file>