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11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566E544-DBBD-4C92-BFB6-2D4D9F7EC64C}" type="datetimeFigureOut">
              <a:rPr lang="en-AU" smtClean="0"/>
              <a:t>16/09/2012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24EDF2A-6086-403C-A346-D34AC3750A12}" type="slidenum">
              <a:rPr lang="en-AU" smtClean="0"/>
              <a:t>‹#›</a:t>
            </a:fld>
            <a:endParaRPr lang="en-AU"/>
          </a:p>
        </p:txBody>
      </p:sp>
    </p:spTree>
    <p:extLst>
      <p:ext uri="{BB962C8B-B14F-4D97-AF65-F5344CB8AC3E}">
        <p14:creationId xmlns:p14="http://schemas.microsoft.com/office/powerpoint/2010/main" val="8824923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A566E544-DBBD-4C92-BFB6-2D4D9F7EC64C}" type="datetimeFigureOut">
              <a:rPr lang="en-AU" smtClean="0"/>
              <a:t>16/09/2012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24EDF2A-6086-403C-A346-D34AC3750A12}" type="slidenum">
              <a:rPr lang="en-AU" smtClean="0"/>
              <a:t>‹#›</a:t>
            </a:fld>
            <a:endParaRPr lang="en-AU"/>
          </a:p>
        </p:txBody>
      </p:sp>
    </p:spTree>
    <p:extLst>
      <p:ext uri="{BB962C8B-B14F-4D97-AF65-F5344CB8AC3E}">
        <p14:creationId xmlns:p14="http://schemas.microsoft.com/office/powerpoint/2010/main" val="34552124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A566E544-DBBD-4C92-BFB6-2D4D9F7EC64C}" type="datetimeFigureOut">
              <a:rPr lang="en-AU" smtClean="0"/>
              <a:t>16/09/2012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24EDF2A-6086-403C-A346-D34AC3750A12}" type="slidenum">
              <a:rPr lang="en-AU" smtClean="0"/>
              <a:t>‹#›</a:t>
            </a:fld>
            <a:endParaRPr lang="en-AU"/>
          </a:p>
        </p:txBody>
      </p:sp>
    </p:spTree>
    <p:extLst>
      <p:ext uri="{BB962C8B-B14F-4D97-AF65-F5344CB8AC3E}">
        <p14:creationId xmlns:p14="http://schemas.microsoft.com/office/powerpoint/2010/main" val="322300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A566E544-DBBD-4C92-BFB6-2D4D9F7EC64C}" type="datetimeFigureOut">
              <a:rPr lang="en-AU" smtClean="0"/>
              <a:t>16/09/2012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24EDF2A-6086-403C-A346-D34AC3750A12}" type="slidenum">
              <a:rPr lang="en-AU" smtClean="0"/>
              <a:t>‹#›</a:t>
            </a:fld>
            <a:endParaRPr lang="en-AU"/>
          </a:p>
        </p:txBody>
      </p:sp>
    </p:spTree>
    <p:extLst>
      <p:ext uri="{BB962C8B-B14F-4D97-AF65-F5344CB8AC3E}">
        <p14:creationId xmlns:p14="http://schemas.microsoft.com/office/powerpoint/2010/main" val="3710747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566E544-DBBD-4C92-BFB6-2D4D9F7EC64C}" type="datetimeFigureOut">
              <a:rPr lang="en-AU" smtClean="0"/>
              <a:t>16/09/2012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24EDF2A-6086-403C-A346-D34AC3750A12}" type="slidenum">
              <a:rPr lang="en-AU" smtClean="0"/>
              <a:t>‹#›</a:t>
            </a:fld>
            <a:endParaRPr lang="en-AU"/>
          </a:p>
        </p:txBody>
      </p:sp>
    </p:spTree>
    <p:extLst>
      <p:ext uri="{BB962C8B-B14F-4D97-AF65-F5344CB8AC3E}">
        <p14:creationId xmlns:p14="http://schemas.microsoft.com/office/powerpoint/2010/main" val="3232430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A566E544-DBBD-4C92-BFB6-2D4D9F7EC64C}" type="datetimeFigureOut">
              <a:rPr lang="en-AU" smtClean="0"/>
              <a:t>16/09/2012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24EDF2A-6086-403C-A346-D34AC3750A12}" type="slidenum">
              <a:rPr lang="en-AU" smtClean="0"/>
              <a:t>‹#›</a:t>
            </a:fld>
            <a:endParaRPr lang="en-AU"/>
          </a:p>
        </p:txBody>
      </p:sp>
    </p:spTree>
    <p:extLst>
      <p:ext uri="{BB962C8B-B14F-4D97-AF65-F5344CB8AC3E}">
        <p14:creationId xmlns:p14="http://schemas.microsoft.com/office/powerpoint/2010/main" val="16229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A566E544-DBBD-4C92-BFB6-2D4D9F7EC64C}" type="datetimeFigureOut">
              <a:rPr lang="en-AU" smtClean="0"/>
              <a:t>16/09/2012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524EDF2A-6086-403C-A346-D34AC3750A12}" type="slidenum">
              <a:rPr lang="en-AU" smtClean="0"/>
              <a:t>‹#›</a:t>
            </a:fld>
            <a:endParaRPr lang="en-AU"/>
          </a:p>
        </p:txBody>
      </p:sp>
    </p:spTree>
    <p:extLst>
      <p:ext uri="{BB962C8B-B14F-4D97-AF65-F5344CB8AC3E}">
        <p14:creationId xmlns:p14="http://schemas.microsoft.com/office/powerpoint/2010/main" val="3552925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A566E544-DBBD-4C92-BFB6-2D4D9F7EC64C}" type="datetimeFigureOut">
              <a:rPr lang="en-AU" smtClean="0"/>
              <a:t>16/09/2012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524EDF2A-6086-403C-A346-D34AC3750A12}" type="slidenum">
              <a:rPr lang="en-AU" smtClean="0"/>
              <a:t>‹#›</a:t>
            </a:fld>
            <a:endParaRPr lang="en-AU"/>
          </a:p>
        </p:txBody>
      </p:sp>
    </p:spTree>
    <p:extLst>
      <p:ext uri="{BB962C8B-B14F-4D97-AF65-F5344CB8AC3E}">
        <p14:creationId xmlns:p14="http://schemas.microsoft.com/office/powerpoint/2010/main" val="10450360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66E544-DBBD-4C92-BFB6-2D4D9F7EC64C}" type="datetimeFigureOut">
              <a:rPr lang="en-AU" smtClean="0"/>
              <a:t>16/09/2012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524EDF2A-6086-403C-A346-D34AC3750A12}" type="slidenum">
              <a:rPr lang="en-AU" smtClean="0"/>
              <a:t>‹#›</a:t>
            </a:fld>
            <a:endParaRPr lang="en-AU"/>
          </a:p>
        </p:txBody>
      </p:sp>
    </p:spTree>
    <p:extLst>
      <p:ext uri="{BB962C8B-B14F-4D97-AF65-F5344CB8AC3E}">
        <p14:creationId xmlns:p14="http://schemas.microsoft.com/office/powerpoint/2010/main" val="26226527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66E544-DBBD-4C92-BFB6-2D4D9F7EC64C}" type="datetimeFigureOut">
              <a:rPr lang="en-AU" smtClean="0"/>
              <a:t>16/09/2012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24EDF2A-6086-403C-A346-D34AC3750A12}" type="slidenum">
              <a:rPr lang="en-AU" smtClean="0"/>
              <a:t>‹#›</a:t>
            </a:fld>
            <a:endParaRPr lang="en-AU"/>
          </a:p>
        </p:txBody>
      </p:sp>
    </p:spTree>
    <p:extLst>
      <p:ext uri="{BB962C8B-B14F-4D97-AF65-F5344CB8AC3E}">
        <p14:creationId xmlns:p14="http://schemas.microsoft.com/office/powerpoint/2010/main" val="4181674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66E544-DBBD-4C92-BFB6-2D4D9F7EC64C}" type="datetimeFigureOut">
              <a:rPr lang="en-AU" smtClean="0"/>
              <a:t>16/09/2012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24EDF2A-6086-403C-A346-D34AC3750A12}" type="slidenum">
              <a:rPr lang="en-AU" smtClean="0"/>
              <a:t>‹#›</a:t>
            </a:fld>
            <a:endParaRPr lang="en-AU"/>
          </a:p>
        </p:txBody>
      </p:sp>
    </p:spTree>
    <p:extLst>
      <p:ext uri="{BB962C8B-B14F-4D97-AF65-F5344CB8AC3E}">
        <p14:creationId xmlns:p14="http://schemas.microsoft.com/office/powerpoint/2010/main" val="7282688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66E544-DBBD-4C92-BFB6-2D4D9F7EC64C}" type="datetimeFigureOut">
              <a:rPr lang="en-AU" smtClean="0"/>
              <a:t>16/09/2012</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4EDF2A-6086-403C-A346-D34AC3750A12}" type="slidenum">
              <a:rPr lang="en-AU" smtClean="0"/>
              <a:t>‹#›</a:t>
            </a:fld>
            <a:endParaRPr lang="en-AU"/>
          </a:p>
        </p:txBody>
      </p:sp>
    </p:spTree>
    <p:extLst>
      <p:ext uri="{BB962C8B-B14F-4D97-AF65-F5344CB8AC3E}">
        <p14:creationId xmlns:p14="http://schemas.microsoft.com/office/powerpoint/2010/main" val="3530082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http://www.withinwithout.com.au/withinwithout-website.jpg"/>
          <p:cNvPicPr/>
          <p:nvPr/>
        </p:nvPicPr>
        <p:blipFill rotWithShape="1">
          <a:blip r:embed="rId2">
            <a:extLst>
              <a:ext uri="{28A0092B-C50C-407E-A947-70E740481C1C}">
                <a14:useLocalDpi xmlns:a14="http://schemas.microsoft.com/office/drawing/2010/main" val="0"/>
              </a:ext>
            </a:extLst>
          </a:blip>
          <a:srcRect l="3713" r="4159"/>
          <a:stretch/>
        </p:blipFill>
        <p:spPr bwMode="auto">
          <a:xfrm>
            <a:off x="277197" y="2209123"/>
            <a:ext cx="1970314" cy="1478915"/>
          </a:xfrm>
          <a:prstGeom prst="rect">
            <a:avLst/>
          </a:prstGeom>
          <a:noFill/>
          <a:ln>
            <a:noFill/>
          </a:ln>
        </p:spPr>
      </p:pic>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6190" t="16262" r="37460" b="76871"/>
          <a:stretch/>
        </p:blipFill>
        <p:spPr bwMode="auto">
          <a:xfrm>
            <a:off x="363615" y="3602313"/>
            <a:ext cx="1807028" cy="294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65593" t="-88249" r="8057" b="174513"/>
          <a:stretch/>
        </p:blipFill>
        <p:spPr bwMode="auto">
          <a:xfrm>
            <a:off x="5126504" y="1609402"/>
            <a:ext cx="1807028" cy="533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5" name="Group 14"/>
          <p:cNvGrpSpPr/>
          <p:nvPr/>
        </p:nvGrpSpPr>
        <p:grpSpPr>
          <a:xfrm>
            <a:off x="2555776" y="336278"/>
            <a:ext cx="1970314" cy="1915030"/>
            <a:chOff x="5943600" y="664210"/>
            <a:chExt cx="1970314" cy="1915030"/>
          </a:xfrm>
          <a:solidFill>
            <a:schemeClr val="accent2"/>
          </a:solidFill>
        </p:grpSpPr>
        <p:pic>
          <p:nvPicPr>
            <p:cNvPr id="16" name="Picture 15" descr="http://www.withinwithout.com.au/withinwithout-website.jpg"/>
            <p:cNvPicPr/>
            <p:nvPr/>
          </p:nvPicPr>
          <p:blipFill rotWithShape="1">
            <a:blip r:embed="rId2">
              <a:grayscl/>
              <a:extLst>
                <a:ext uri="{28A0092B-C50C-407E-A947-70E740481C1C}">
                  <a14:useLocalDpi xmlns:a14="http://schemas.microsoft.com/office/drawing/2010/main" val="0"/>
                </a:ext>
              </a:extLst>
            </a:blip>
            <a:srcRect l="3713" r="4159"/>
            <a:stretch/>
          </p:blipFill>
          <p:spPr bwMode="auto">
            <a:xfrm>
              <a:off x="5943600" y="664210"/>
              <a:ext cx="1970314" cy="1478915"/>
            </a:xfrm>
            <a:prstGeom prst="rect">
              <a:avLst/>
            </a:prstGeom>
            <a:grpFill/>
            <a:ln>
              <a:noFill/>
            </a:ln>
          </p:spPr>
        </p:pic>
        <p:pic>
          <p:nvPicPr>
            <p:cNvPr id="17" name="Picture 2"/>
            <p:cNvPicPr>
              <a:picLocks noChangeAspect="1" noChangeArrowheads="1"/>
            </p:cNvPicPr>
            <p:nvPr/>
          </p:nvPicPr>
          <p:blipFill rotWithShape="1">
            <a:blip r:embed="rId3">
              <a:grayscl/>
              <a:extLst>
                <a:ext uri="{28A0092B-C50C-407E-A947-70E740481C1C}">
                  <a14:useLocalDpi xmlns:a14="http://schemas.microsoft.com/office/drawing/2010/main" val="0"/>
                </a:ext>
              </a:extLst>
            </a:blip>
            <a:srcRect l="36190" t="16262" r="37460" b="71563"/>
            <a:stretch/>
          </p:blipFill>
          <p:spPr bwMode="auto">
            <a:xfrm>
              <a:off x="6030018" y="2057400"/>
              <a:ext cx="1807028" cy="52184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9" name="Picture 18" descr="http://www.withinwithout.com.au/withinwithout-website.jpg"/>
          <p:cNvPicPr/>
          <p:nvPr/>
        </p:nvPicPr>
        <p:blipFill rotWithShape="1">
          <a:blip r:embed="rId2">
            <a:duotone>
              <a:prstClr val="black"/>
              <a:schemeClr val="accent4">
                <a:tint val="45000"/>
                <a:satMod val="400000"/>
              </a:schemeClr>
            </a:duotone>
            <a:extLst>
              <a:ext uri="{28A0092B-C50C-407E-A947-70E740481C1C}">
                <a14:useLocalDpi xmlns:a14="http://schemas.microsoft.com/office/drawing/2010/main" val="0"/>
              </a:ext>
            </a:extLst>
          </a:blip>
          <a:srcRect l="3713" r="4159" b="5796"/>
          <a:stretch/>
        </p:blipFill>
        <p:spPr bwMode="auto">
          <a:xfrm>
            <a:off x="4852975" y="294094"/>
            <a:ext cx="1970314" cy="1393190"/>
          </a:xfrm>
          <a:prstGeom prst="rect">
            <a:avLst/>
          </a:prstGeom>
          <a:noFill/>
          <a:ln>
            <a:noFill/>
          </a:ln>
        </p:spPr>
      </p:pic>
      <p:pic>
        <p:nvPicPr>
          <p:cNvPr id="20" name="Picture 2"/>
          <p:cNvPicPr>
            <a:picLocks noChangeAspect="1" noChangeArrowheads="1"/>
          </p:cNvPicPr>
          <p:nvPr/>
        </p:nvPicPr>
        <p:blipFill rotWithShape="1">
          <a:blip r:embed="rId3">
            <a:duotone>
              <a:schemeClr val="accent4">
                <a:shade val="45000"/>
                <a:satMod val="135000"/>
              </a:schemeClr>
              <a:prstClr val="white"/>
            </a:duotone>
            <a:extLst>
              <a:ext uri="{28A0092B-C50C-407E-A947-70E740481C1C}">
                <a14:useLocalDpi xmlns:a14="http://schemas.microsoft.com/office/drawing/2010/main" val="0"/>
              </a:ext>
            </a:extLst>
          </a:blip>
          <a:srcRect l="36190" t="16262" r="37460" b="71563"/>
          <a:stretch/>
        </p:blipFill>
        <p:spPr bwMode="auto">
          <a:xfrm>
            <a:off x="4939393" y="1687283"/>
            <a:ext cx="1807028" cy="521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1" name="Group 20"/>
          <p:cNvGrpSpPr/>
          <p:nvPr/>
        </p:nvGrpSpPr>
        <p:grpSpPr>
          <a:xfrm>
            <a:off x="2555776" y="2325435"/>
            <a:ext cx="1970314" cy="1915030"/>
            <a:chOff x="5943600" y="664210"/>
            <a:chExt cx="1970314" cy="1915030"/>
          </a:xfrm>
        </p:grpSpPr>
        <p:pic>
          <p:nvPicPr>
            <p:cNvPr id="22" name="Picture 21" descr="http://www.withinwithout.com.au/withinwithout-website.jpg"/>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3713" r="4159"/>
            <a:stretch/>
          </p:blipFill>
          <p:spPr bwMode="auto">
            <a:xfrm>
              <a:off x="5943600" y="664210"/>
              <a:ext cx="1970314" cy="1478915"/>
            </a:xfrm>
            <a:prstGeom prst="rect">
              <a:avLst/>
            </a:prstGeom>
            <a:noFill/>
            <a:ln>
              <a:noFill/>
            </a:ln>
          </p:spPr>
        </p:pic>
        <p:pic>
          <p:nvPicPr>
            <p:cNvPr id="23" name="Picture 2"/>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36190" t="16262" r="37460" b="71563"/>
            <a:stretch/>
          </p:blipFill>
          <p:spPr bwMode="auto">
            <a:xfrm>
              <a:off x="6030018" y="2057400"/>
              <a:ext cx="1807028" cy="521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8" name="Group 27"/>
          <p:cNvGrpSpPr/>
          <p:nvPr/>
        </p:nvGrpSpPr>
        <p:grpSpPr>
          <a:xfrm>
            <a:off x="4776107" y="2482890"/>
            <a:ext cx="1970314" cy="1915029"/>
            <a:chOff x="5943600" y="664211"/>
            <a:chExt cx="1970314" cy="1915029"/>
          </a:xfrm>
        </p:grpSpPr>
        <p:pic>
          <p:nvPicPr>
            <p:cNvPr id="29" name="Picture 28" descr="http://www.withinwithout.com.au/withinwithout-website.jpg"/>
            <p:cNvPicPr/>
            <p:nvPr/>
          </p:nvPicPr>
          <p:blipFill rotWithShape="1">
            <a:blip r:embed="rId2">
              <a:duotone>
                <a:schemeClr val="accent5">
                  <a:shade val="45000"/>
                  <a:satMod val="135000"/>
                </a:schemeClr>
                <a:prstClr val="white"/>
              </a:duotone>
              <a:extLst>
                <a:ext uri="{28A0092B-C50C-407E-A947-70E740481C1C}">
                  <a14:useLocalDpi xmlns:a14="http://schemas.microsoft.com/office/drawing/2010/main" val="0"/>
                </a:ext>
              </a:extLst>
            </a:blip>
            <a:srcRect l="3713" r="4159" b="6665"/>
            <a:stretch/>
          </p:blipFill>
          <p:spPr bwMode="auto">
            <a:xfrm>
              <a:off x="5943600" y="664211"/>
              <a:ext cx="1970314" cy="1380344"/>
            </a:xfrm>
            <a:prstGeom prst="rect">
              <a:avLst/>
            </a:prstGeom>
            <a:noFill/>
            <a:ln>
              <a:noFill/>
            </a:ln>
          </p:spPr>
        </p:pic>
        <p:pic>
          <p:nvPicPr>
            <p:cNvPr id="30" name="Picture 2"/>
            <p:cNvPicPr>
              <a:picLocks noChangeAspect="1" noChangeArrowheads="1"/>
            </p:cNvPicPr>
            <p:nvPr/>
          </p:nvPicPr>
          <p:blipFill rotWithShape="1">
            <a:blip r:embed="rId3">
              <a:duotone>
                <a:schemeClr val="accent5">
                  <a:shade val="45000"/>
                  <a:satMod val="135000"/>
                </a:schemeClr>
                <a:prstClr val="white"/>
              </a:duotone>
              <a:extLst>
                <a:ext uri="{28A0092B-C50C-407E-A947-70E740481C1C}">
                  <a14:useLocalDpi xmlns:a14="http://schemas.microsoft.com/office/drawing/2010/main" val="0"/>
                </a:ext>
              </a:extLst>
            </a:blip>
            <a:srcRect l="36190" t="16262" r="37460" b="71563"/>
            <a:stretch/>
          </p:blipFill>
          <p:spPr bwMode="auto">
            <a:xfrm>
              <a:off x="6030018" y="2057400"/>
              <a:ext cx="1807028" cy="521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32" name="Picture 31" descr="http://www.withinwithout.com.au/withinwithout-website.jpg"/>
          <p:cNvPicPr/>
          <p:nvPr/>
        </p:nvPicPr>
        <p:blipFill rotWithShape="1">
          <a:blip r:embed="rId2">
            <a:duotone>
              <a:prstClr val="black"/>
              <a:schemeClr val="accent1">
                <a:tint val="45000"/>
                <a:satMod val="400000"/>
              </a:schemeClr>
            </a:duotone>
            <a:extLst>
              <a:ext uri="{28A0092B-C50C-407E-A947-70E740481C1C}">
                <a14:useLocalDpi xmlns:a14="http://schemas.microsoft.com/office/drawing/2010/main" val="0"/>
              </a:ext>
            </a:extLst>
          </a:blip>
          <a:srcRect l="3713" r="4159" b="6600"/>
          <a:stretch/>
        </p:blipFill>
        <p:spPr bwMode="auto">
          <a:xfrm>
            <a:off x="6989390" y="228095"/>
            <a:ext cx="1970314" cy="1381307"/>
          </a:xfrm>
          <a:prstGeom prst="rect">
            <a:avLst/>
          </a:prstGeom>
          <a:noFill/>
          <a:ln>
            <a:noFill/>
          </a:ln>
        </p:spPr>
      </p:pic>
      <p:pic>
        <p:nvPicPr>
          <p:cNvPr id="33" name="Picture 2"/>
          <p:cNvPicPr>
            <a:picLocks noChangeAspect="1" noChangeArrowheads="1"/>
          </p:cNvPicPr>
          <p:nvPr/>
        </p:nvPicPr>
        <p:blipFill rotWithShape="1">
          <a:blip r:embed="rId3">
            <a:duotone>
              <a:schemeClr val="accent5">
                <a:shade val="45000"/>
                <a:satMod val="135000"/>
              </a:schemeClr>
              <a:prstClr val="white"/>
            </a:duotone>
            <a:extLst>
              <a:ext uri="{28A0092B-C50C-407E-A947-70E740481C1C}">
                <a14:useLocalDpi xmlns:a14="http://schemas.microsoft.com/office/drawing/2010/main" val="0"/>
              </a:ext>
            </a:extLst>
          </a:blip>
          <a:srcRect l="36190" t="16262" r="37460" b="71563"/>
          <a:stretch/>
        </p:blipFill>
        <p:spPr bwMode="auto">
          <a:xfrm>
            <a:off x="7075808" y="1621285"/>
            <a:ext cx="1807028" cy="521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9" name="Group 38"/>
          <p:cNvGrpSpPr/>
          <p:nvPr/>
        </p:nvGrpSpPr>
        <p:grpSpPr>
          <a:xfrm>
            <a:off x="313175" y="228095"/>
            <a:ext cx="1970314" cy="1915030"/>
            <a:chOff x="5943600" y="664210"/>
            <a:chExt cx="1970314" cy="1915030"/>
          </a:xfrm>
        </p:grpSpPr>
        <p:pic>
          <p:nvPicPr>
            <p:cNvPr id="40" name="Picture 39" descr="http://www.withinwithout.com.au/withinwithout-website.jpg"/>
            <p:cNvPicPr/>
            <p:nvPr/>
          </p:nvPicPr>
          <p:blipFill rotWithShape="1">
            <a:blip r:embed="rId2">
              <a:extLst>
                <a:ext uri="{28A0092B-C50C-407E-A947-70E740481C1C}">
                  <a14:useLocalDpi xmlns:a14="http://schemas.microsoft.com/office/drawing/2010/main" val="0"/>
                </a:ext>
              </a:extLst>
            </a:blip>
            <a:srcRect l="3713" r="4159"/>
            <a:stretch/>
          </p:blipFill>
          <p:spPr bwMode="auto">
            <a:xfrm>
              <a:off x="5943600" y="664210"/>
              <a:ext cx="1970314" cy="1478915"/>
            </a:xfrm>
            <a:prstGeom prst="rect">
              <a:avLst/>
            </a:prstGeom>
            <a:noFill/>
            <a:ln>
              <a:noFill/>
            </a:ln>
          </p:spPr>
        </p:pic>
        <p:pic>
          <p:nvPicPr>
            <p:cNvPr id="41"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6190" t="16262" r="37460" b="71563"/>
            <a:stretch/>
          </p:blipFill>
          <p:spPr bwMode="auto">
            <a:xfrm>
              <a:off x="6030018" y="2057400"/>
              <a:ext cx="1807028" cy="521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42" name="Group 41"/>
          <p:cNvGrpSpPr/>
          <p:nvPr/>
        </p:nvGrpSpPr>
        <p:grpSpPr>
          <a:xfrm>
            <a:off x="6996286" y="2503458"/>
            <a:ext cx="1970314" cy="1915030"/>
            <a:chOff x="5943600" y="664210"/>
            <a:chExt cx="1970314" cy="1915030"/>
          </a:xfrm>
        </p:grpSpPr>
        <p:pic>
          <p:nvPicPr>
            <p:cNvPr id="43" name="Picture 42" descr="http://www.withinwithout.com.au/withinwithout-website.jpg"/>
            <p:cNvPicPr/>
            <p:nvPr/>
          </p:nvPicPr>
          <p:blipFill rotWithShape="1">
            <a:blip r:embed="rId2">
              <a:duotone>
                <a:schemeClr val="accent3">
                  <a:shade val="45000"/>
                  <a:satMod val="135000"/>
                </a:schemeClr>
                <a:prstClr val="white"/>
              </a:duotone>
              <a:extLst>
                <a:ext uri="{28A0092B-C50C-407E-A947-70E740481C1C}">
                  <a14:useLocalDpi xmlns:a14="http://schemas.microsoft.com/office/drawing/2010/main" val="0"/>
                </a:ext>
              </a:extLst>
            </a:blip>
            <a:srcRect l="3713" r="4159"/>
            <a:stretch/>
          </p:blipFill>
          <p:spPr bwMode="auto">
            <a:xfrm>
              <a:off x="5943600" y="664210"/>
              <a:ext cx="1970314" cy="1478915"/>
            </a:xfrm>
            <a:prstGeom prst="rect">
              <a:avLst/>
            </a:prstGeom>
            <a:noFill/>
            <a:ln>
              <a:noFill/>
            </a:ln>
          </p:spPr>
        </p:pic>
        <p:pic>
          <p:nvPicPr>
            <p:cNvPr id="44" name="Picture 2"/>
            <p:cNvPicPr>
              <a:picLocks noChangeAspect="1" noChangeArrowheads="1"/>
            </p:cNvPicPr>
            <p:nvPr/>
          </p:nvPicPr>
          <p:blipFill rotWithShape="1">
            <a:blip r:embed="rId3">
              <a:duotone>
                <a:schemeClr val="accent3">
                  <a:shade val="45000"/>
                  <a:satMod val="135000"/>
                </a:schemeClr>
                <a:prstClr val="white"/>
              </a:duotone>
              <a:extLst>
                <a:ext uri="{28A0092B-C50C-407E-A947-70E740481C1C}">
                  <a14:useLocalDpi xmlns:a14="http://schemas.microsoft.com/office/drawing/2010/main" val="0"/>
                </a:ext>
              </a:extLst>
            </a:blip>
            <a:srcRect l="36190" t="16262" r="37460" b="71563"/>
            <a:stretch/>
          </p:blipFill>
          <p:spPr bwMode="auto">
            <a:xfrm>
              <a:off x="6030018" y="2057400"/>
              <a:ext cx="1807028" cy="521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45" name="Group 44"/>
          <p:cNvGrpSpPr/>
          <p:nvPr/>
        </p:nvGrpSpPr>
        <p:grpSpPr>
          <a:xfrm>
            <a:off x="399593" y="4312962"/>
            <a:ext cx="1970314" cy="1915030"/>
            <a:chOff x="5943600" y="664210"/>
            <a:chExt cx="1970314" cy="1915030"/>
          </a:xfrm>
        </p:grpSpPr>
        <p:pic>
          <p:nvPicPr>
            <p:cNvPr id="46" name="Picture 45" descr="http://www.withinwithout.com.au/withinwithout-website.jpg"/>
            <p:cNvPicPr/>
            <p:nvPr/>
          </p:nvPicPr>
          <p:blipFill rotWithShape="1">
            <a:blip r:embed="rId2">
              <a:extLst>
                <a:ext uri="{28A0092B-C50C-407E-A947-70E740481C1C}">
                  <a14:useLocalDpi xmlns:a14="http://schemas.microsoft.com/office/drawing/2010/main" val="0"/>
                </a:ext>
              </a:extLst>
            </a:blip>
            <a:srcRect l="3713" r="4159"/>
            <a:stretch/>
          </p:blipFill>
          <p:spPr bwMode="auto">
            <a:xfrm>
              <a:off x="5943600" y="664210"/>
              <a:ext cx="1970314" cy="1478915"/>
            </a:xfrm>
            <a:prstGeom prst="rect">
              <a:avLst/>
            </a:prstGeom>
            <a:noFill/>
            <a:ln>
              <a:noFill/>
            </a:ln>
          </p:spPr>
        </p:pic>
        <p:pic>
          <p:nvPicPr>
            <p:cNvPr id="4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6190" t="16262" r="37460" b="71563"/>
            <a:stretch/>
          </p:blipFill>
          <p:spPr bwMode="auto">
            <a:xfrm>
              <a:off x="6030018" y="2057400"/>
              <a:ext cx="1807028" cy="521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 name="TextBox 1"/>
          <p:cNvSpPr txBox="1"/>
          <p:nvPr/>
        </p:nvSpPr>
        <p:spPr>
          <a:xfrm>
            <a:off x="2915816" y="4575749"/>
            <a:ext cx="5184576" cy="2092881"/>
          </a:xfrm>
          <a:prstGeom prst="rect">
            <a:avLst/>
          </a:prstGeom>
          <a:noFill/>
        </p:spPr>
        <p:txBody>
          <a:bodyPr wrap="square" rtlCol="0">
            <a:spAutoFit/>
          </a:bodyPr>
          <a:lstStyle/>
          <a:p>
            <a:r>
              <a:rPr lang="en-AU" sz="1000" dirty="0" smtClean="0"/>
              <a:t>I would like a logo to be based on this image, and composition please.  Words at bottom, with image atop. </a:t>
            </a:r>
          </a:p>
          <a:p>
            <a:endParaRPr lang="en-AU" sz="1000" dirty="0"/>
          </a:p>
          <a:p>
            <a:r>
              <a:rPr lang="en-AU" sz="1000" dirty="0" smtClean="0"/>
              <a:t>I love the shape of this woman with open  arms welcoming life, and emanating her inner strength outwards  the flowing lines  of  the long hair and scarf draped over her (though that may not be necessary – until I see it as a logo) clearly feminine and empowered without being represented as a sexual object.</a:t>
            </a:r>
          </a:p>
          <a:p>
            <a:endParaRPr lang="en-AU" sz="1000" dirty="0"/>
          </a:p>
          <a:p>
            <a:r>
              <a:rPr lang="en-AU" sz="1000" dirty="0" smtClean="0"/>
              <a:t>I also like the light rays  from the sun, or the universe  representing a new day/transformation/life . I would love to see some different colour representations  -ultimately I want them to represent life, vitality, inspiration, freedom, hope, empowerment  &amp; transformation.</a:t>
            </a:r>
          </a:p>
          <a:p>
            <a:endParaRPr lang="en-AU" sz="1000" dirty="0"/>
          </a:p>
        </p:txBody>
      </p:sp>
    </p:spTree>
    <p:extLst>
      <p:ext uri="{BB962C8B-B14F-4D97-AF65-F5344CB8AC3E}">
        <p14:creationId xmlns:p14="http://schemas.microsoft.com/office/powerpoint/2010/main" val="13356408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TotalTime>
  <Words>131</Words>
  <Application>Microsoft Office PowerPoint</Application>
  <PresentationFormat>On-screen Show (4:3)</PresentationFormat>
  <Paragraphs>5</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Michele Peppler</dc:creator>
  <cp:lastModifiedBy>Michele Peppler</cp:lastModifiedBy>
  <cp:revision>8</cp:revision>
  <dcterms:created xsi:type="dcterms:W3CDTF">2012-09-15T10:44:29Z</dcterms:created>
  <dcterms:modified xsi:type="dcterms:W3CDTF">2012-09-16T04:58:10Z</dcterms:modified>
</cp:coreProperties>
</file>