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058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62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422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316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2004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002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510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977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983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71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631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8686E-D610-4724-8A34-B783B6154CBC}" type="datetimeFigureOut">
              <a:rPr lang="en-AU" smtClean="0"/>
              <a:t>20/09/2012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05BF3-AC1E-41B3-B4D9-426235E795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487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au/imgres?q=empowered+woman&amp;hl=en&amp;biw=1920&amp;bih=964&amp;tbm=isch&amp;tbnid=af_WqIGfiUC2iM:&amp;imgrefurl=http://thesensuallyempoweredwoman.com/summit.html&amp;docid=Fb7xyLH6yHWc-M&amp;imgurl=http://thesensuallyempoweredwoman.com/images/womangrass.jpg&amp;w=350&amp;h=232&amp;ei=cPclUP7XDeWaiAeS64GIBw&amp;zoom=1&amp;iact=hc&amp;vpx=1601&amp;vpy=323&amp;dur=2492&amp;hovh=183&amp;hovw=276&amp;tx=207&amp;ty=104&amp;sig=101093464179794031374&amp;page=1&amp;tbnh=128&amp;tbnw=172&amp;start=0&amp;ndsp=52&amp;ved=1t:429,r:21,s:0,i:13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39552" y="274843"/>
            <a:ext cx="2895600" cy="2048872"/>
            <a:chOff x="539552" y="274843"/>
            <a:chExt cx="2895600" cy="2048872"/>
          </a:xfrm>
        </p:grpSpPr>
        <p:pic>
          <p:nvPicPr>
            <p:cNvPr id="7" name="Picture 6" descr="http://t2.gstatic.com/images?q=tbn:ANd9GcQJ9htWI765Y9haahTPXxcWGo6mMjLvdNTrNpWRt7QuyJre_r8eAg">
              <a:hlinkClick r:id="rId2"/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74843"/>
              <a:ext cx="2583815" cy="17094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47" t="15686" r="38134" b="74886"/>
            <a:stretch/>
          </p:blipFill>
          <p:spPr bwMode="auto">
            <a:xfrm>
              <a:off x="539552" y="1644811"/>
              <a:ext cx="2895600" cy="678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4644008" y="476672"/>
            <a:ext cx="3479157" cy="1709420"/>
            <a:chOff x="4067944" y="3938237"/>
            <a:chExt cx="3479157" cy="1709420"/>
          </a:xfrm>
        </p:grpSpPr>
        <p:pic>
          <p:nvPicPr>
            <p:cNvPr id="8" name="Picture 7" descr="http://t2.gstatic.com/images?q=tbn:ANd9GcQJ9htWI765Y9haahTPXxcWGo6mMjLvdNTrNpWRt7QuyJre_r8eAg">
              <a:hlinkClick r:id="rId2"/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3938237"/>
              <a:ext cx="2583815" cy="17094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47" t="15686" r="50634" b="74886"/>
            <a:stretch/>
          </p:blipFill>
          <p:spPr bwMode="auto">
            <a:xfrm>
              <a:off x="5580112" y="4157392"/>
              <a:ext cx="1295400" cy="678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13" t="15686" r="38134" b="78694"/>
            <a:stretch/>
          </p:blipFill>
          <p:spPr bwMode="auto">
            <a:xfrm>
              <a:off x="5940152" y="4577526"/>
              <a:ext cx="1606949" cy="404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753463" y="2323715"/>
            <a:ext cx="6192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Would like to see also in soft reds, magentas maybe</a:t>
            </a:r>
            <a:endParaRPr lang="en-AU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04458" y="2852937"/>
            <a:ext cx="3230693" cy="2179592"/>
            <a:chOff x="539552" y="4577525"/>
            <a:chExt cx="2918908" cy="183740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568"/>
            <a:stretch/>
          </p:blipFill>
          <p:spPr bwMode="auto">
            <a:xfrm>
              <a:off x="539552" y="4577525"/>
              <a:ext cx="2895600" cy="1502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47" t="15686" r="38134" b="75011"/>
            <a:stretch/>
          </p:blipFill>
          <p:spPr bwMode="auto">
            <a:xfrm>
              <a:off x="562860" y="5744993"/>
              <a:ext cx="2895600" cy="669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4067944" y="2852936"/>
            <a:ext cx="3479157" cy="1709420"/>
            <a:chOff x="4067944" y="3938237"/>
            <a:chExt cx="3479157" cy="1709420"/>
          </a:xfrm>
        </p:grpSpPr>
        <p:pic>
          <p:nvPicPr>
            <p:cNvPr id="16" name="Picture 15" descr="http://t2.gstatic.com/images?q=tbn:ANd9GcQJ9htWI765Y9haahTPXxcWGo6mMjLvdNTrNpWRt7QuyJre_r8eAg">
              <a:hlinkClick r:id="rId2"/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3938237"/>
              <a:ext cx="2583815" cy="17094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47" t="15686" r="50634" b="74886"/>
            <a:stretch/>
          </p:blipFill>
          <p:spPr bwMode="auto">
            <a:xfrm>
              <a:off x="5580112" y="4157392"/>
              <a:ext cx="1295400" cy="678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13" t="15686" r="38134" b="78694"/>
            <a:stretch/>
          </p:blipFill>
          <p:spPr bwMode="auto">
            <a:xfrm>
              <a:off x="5940152" y="4577526"/>
              <a:ext cx="1606949" cy="404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18" descr="http://a2.sphotos.ak.fbcdn.net/hphotos-ak-snc6/223714_248012295219200_4177456_n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49" y="5229200"/>
            <a:ext cx="2065020" cy="1383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5717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Guild Group Holdings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Peppler</dc:creator>
  <cp:lastModifiedBy>Michele Peppler</cp:lastModifiedBy>
  <cp:revision>1</cp:revision>
  <dcterms:created xsi:type="dcterms:W3CDTF">2012-09-20T05:25:53Z</dcterms:created>
  <dcterms:modified xsi:type="dcterms:W3CDTF">2012-09-20T05:34:35Z</dcterms:modified>
</cp:coreProperties>
</file>