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57" r:id="rId3"/>
  </p:sldIdLst>
  <p:sldSz cx="3240088" cy="1979613"/>
  <p:notesSz cx="9945688" cy="6858000"/>
  <p:defaultTextStyle>
    <a:defPPr>
      <a:defRPr lang="en-US"/>
    </a:defPPr>
    <a:lvl1pPr marL="0" algn="l" defTabSz="30861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1pPr>
    <a:lvl2pPr marL="154305" algn="l" defTabSz="30861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2pPr>
    <a:lvl3pPr marL="308610" algn="l" defTabSz="30861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3pPr>
    <a:lvl4pPr marL="462915" algn="l" defTabSz="30861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4pPr>
    <a:lvl5pPr marL="617220" algn="l" defTabSz="30861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5pPr>
    <a:lvl6pPr marL="771525" algn="l" defTabSz="30861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6pPr>
    <a:lvl7pPr marL="925830" algn="l" defTabSz="30861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7pPr>
    <a:lvl8pPr marL="1080135" algn="l" defTabSz="30861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8pPr>
    <a:lvl9pPr marL="1234440" algn="l" defTabSz="30861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4D0C"/>
    <a:srgbClr val="F6F11B"/>
    <a:srgbClr val="1D73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4660"/>
  </p:normalViewPr>
  <p:slideViewPr>
    <p:cSldViewPr>
      <p:cViewPr>
        <p:scale>
          <a:sx n="100" d="100"/>
          <a:sy n="100" d="100"/>
        </p:scale>
        <p:origin x="-1854" y="-228"/>
      </p:cViewPr>
      <p:guideLst>
        <p:guide orient="horz" pos="624"/>
        <p:guide pos="102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3007" y="614963"/>
            <a:ext cx="2754075" cy="42433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6014" y="1121780"/>
            <a:ext cx="2268062" cy="50590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543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08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62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617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715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925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0801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234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72676-EA48-4F00-BB6D-9A8CC187ABEB}" type="datetimeFigureOut">
              <a:rPr lang="en-AU" smtClean="0"/>
              <a:t>8/05/2014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81CA2-D287-4855-B9C4-74699DEC0F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95165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72676-EA48-4F00-BB6D-9A8CC187ABEB}" type="datetimeFigureOut">
              <a:rPr lang="en-AU" smtClean="0"/>
              <a:t>8/05/2014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81CA2-D287-4855-B9C4-74699DEC0F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62993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49064" y="79277"/>
            <a:ext cx="729020" cy="168908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2005" y="79277"/>
            <a:ext cx="2133058" cy="168908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72676-EA48-4F00-BB6D-9A8CC187ABEB}" type="datetimeFigureOut">
              <a:rPr lang="en-AU" smtClean="0"/>
              <a:t>8/05/2014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81CA2-D287-4855-B9C4-74699DEC0F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69961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72676-EA48-4F00-BB6D-9A8CC187ABEB}" type="datetimeFigureOut">
              <a:rPr lang="en-AU" smtClean="0"/>
              <a:t>8/05/2014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81CA2-D287-4855-B9C4-74699DEC0F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98172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945" y="1272085"/>
            <a:ext cx="2754075" cy="393173"/>
          </a:xfrm>
        </p:spPr>
        <p:txBody>
          <a:bodyPr anchor="t"/>
          <a:lstStyle>
            <a:lvl1pPr algn="l">
              <a:defRPr sz="14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5945" y="839045"/>
            <a:ext cx="2754075" cy="433040"/>
          </a:xfrm>
        </p:spPr>
        <p:txBody>
          <a:bodyPr anchor="b"/>
          <a:lstStyle>
            <a:lvl1pPr marL="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1pPr>
            <a:lvl2pPr marL="154305" indent="0">
              <a:buNone/>
              <a:defRPr sz="600">
                <a:solidFill>
                  <a:schemeClr val="tx1">
                    <a:tint val="75000"/>
                  </a:schemeClr>
                </a:solidFill>
              </a:defRPr>
            </a:lvl2pPr>
            <a:lvl3pPr marL="30861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3pPr>
            <a:lvl4pPr marL="462915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4pPr>
            <a:lvl5pPr marL="61722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5pPr>
            <a:lvl6pPr marL="771525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6pPr>
            <a:lvl7pPr marL="92583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7pPr>
            <a:lvl8pPr marL="1080135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8pPr>
            <a:lvl9pPr marL="123444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72676-EA48-4F00-BB6D-9A8CC187ABEB}" type="datetimeFigureOut">
              <a:rPr lang="en-AU" smtClean="0"/>
              <a:t>8/05/2014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81CA2-D287-4855-B9C4-74699DEC0F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2278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2004" y="461911"/>
            <a:ext cx="1431039" cy="1306453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7045" y="461911"/>
            <a:ext cx="1431039" cy="1306453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72676-EA48-4F00-BB6D-9A8CC187ABEB}" type="datetimeFigureOut">
              <a:rPr lang="en-AU" smtClean="0"/>
              <a:t>8/05/2014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81CA2-D287-4855-B9C4-74699DEC0F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2727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005" y="443121"/>
            <a:ext cx="1431602" cy="184673"/>
          </a:xfrm>
        </p:spPr>
        <p:txBody>
          <a:bodyPr anchor="b"/>
          <a:lstStyle>
            <a:lvl1pPr marL="0" indent="0">
              <a:buNone/>
              <a:defRPr sz="800" b="1"/>
            </a:lvl1pPr>
            <a:lvl2pPr marL="154305" indent="0">
              <a:buNone/>
              <a:defRPr sz="700" b="1"/>
            </a:lvl2pPr>
            <a:lvl3pPr marL="308610" indent="0">
              <a:buNone/>
              <a:defRPr sz="600" b="1"/>
            </a:lvl3pPr>
            <a:lvl4pPr marL="462915" indent="0">
              <a:buNone/>
              <a:defRPr sz="500" b="1"/>
            </a:lvl4pPr>
            <a:lvl5pPr marL="617220" indent="0">
              <a:buNone/>
              <a:defRPr sz="500" b="1"/>
            </a:lvl5pPr>
            <a:lvl6pPr marL="771525" indent="0">
              <a:buNone/>
              <a:defRPr sz="500" b="1"/>
            </a:lvl6pPr>
            <a:lvl7pPr marL="925830" indent="0">
              <a:buNone/>
              <a:defRPr sz="500" b="1"/>
            </a:lvl7pPr>
            <a:lvl8pPr marL="1080135" indent="0">
              <a:buNone/>
              <a:defRPr sz="500" b="1"/>
            </a:lvl8pPr>
            <a:lvl9pPr marL="1234440" indent="0">
              <a:buNone/>
              <a:defRPr sz="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005" y="627795"/>
            <a:ext cx="1431602" cy="1140569"/>
          </a:xfrm>
        </p:spPr>
        <p:txBody>
          <a:bodyPr/>
          <a:lstStyle>
            <a:lvl1pPr>
              <a:defRPr sz="800"/>
            </a:lvl1pPr>
            <a:lvl2pPr>
              <a:defRPr sz="700"/>
            </a:lvl2pPr>
            <a:lvl3pPr>
              <a:defRPr sz="600"/>
            </a:lvl3pPr>
            <a:lvl4pPr>
              <a:defRPr sz="500"/>
            </a:lvl4pPr>
            <a:lvl5pPr>
              <a:defRPr sz="500"/>
            </a:lvl5pPr>
            <a:lvl6pPr>
              <a:defRPr sz="500"/>
            </a:lvl6pPr>
            <a:lvl7pPr>
              <a:defRPr sz="500"/>
            </a:lvl7pPr>
            <a:lvl8pPr>
              <a:defRPr sz="500"/>
            </a:lvl8pPr>
            <a:lvl9pPr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45921" y="443121"/>
            <a:ext cx="1432164" cy="184673"/>
          </a:xfrm>
        </p:spPr>
        <p:txBody>
          <a:bodyPr anchor="b"/>
          <a:lstStyle>
            <a:lvl1pPr marL="0" indent="0">
              <a:buNone/>
              <a:defRPr sz="800" b="1"/>
            </a:lvl1pPr>
            <a:lvl2pPr marL="154305" indent="0">
              <a:buNone/>
              <a:defRPr sz="700" b="1"/>
            </a:lvl2pPr>
            <a:lvl3pPr marL="308610" indent="0">
              <a:buNone/>
              <a:defRPr sz="600" b="1"/>
            </a:lvl3pPr>
            <a:lvl4pPr marL="462915" indent="0">
              <a:buNone/>
              <a:defRPr sz="500" b="1"/>
            </a:lvl4pPr>
            <a:lvl5pPr marL="617220" indent="0">
              <a:buNone/>
              <a:defRPr sz="500" b="1"/>
            </a:lvl5pPr>
            <a:lvl6pPr marL="771525" indent="0">
              <a:buNone/>
              <a:defRPr sz="500" b="1"/>
            </a:lvl6pPr>
            <a:lvl7pPr marL="925830" indent="0">
              <a:buNone/>
              <a:defRPr sz="500" b="1"/>
            </a:lvl7pPr>
            <a:lvl8pPr marL="1080135" indent="0">
              <a:buNone/>
              <a:defRPr sz="500" b="1"/>
            </a:lvl8pPr>
            <a:lvl9pPr marL="1234440" indent="0">
              <a:buNone/>
              <a:defRPr sz="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45921" y="627795"/>
            <a:ext cx="1432164" cy="1140569"/>
          </a:xfrm>
        </p:spPr>
        <p:txBody>
          <a:bodyPr/>
          <a:lstStyle>
            <a:lvl1pPr>
              <a:defRPr sz="800"/>
            </a:lvl1pPr>
            <a:lvl2pPr>
              <a:defRPr sz="700"/>
            </a:lvl2pPr>
            <a:lvl3pPr>
              <a:defRPr sz="600"/>
            </a:lvl3pPr>
            <a:lvl4pPr>
              <a:defRPr sz="500"/>
            </a:lvl4pPr>
            <a:lvl5pPr>
              <a:defRPr sz="500"/>
            </a:lvl5pPr>
            <a:lvl6pPr>
              <a:defRPr sz="500"/>
            </a:lvl6pPr>
            <a:lvl7pPr>
              <a:defRPr sz="500"/>
            </a:lvl7pPr>
            <a:lvl8pPr>
              <a:defRPr sz="500"/>
            </a:lvl8pPr>
            <a:lvl9pPr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72676-EA48-4F00-BB6D-9A8CC187ABEB}" type="datetimeFigureOut">
              <a:rPr lang="en-AU" smtClean="0"/>
              <a:t>8/05/2014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81CA2-D287-4855-B9C4-74699DEC0F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240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72676-EA48-4F00-BB6D-9A8CC187ABEB}" type="datetimeFigureOut">
              <a:rPr lang="en-AU" smtClean="0"/>
              <a:t>8/05/2014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81CA2-D287-4855-B9C4-74699DEC0F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39469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72676-EA48-4F00-BB6D-9A8CC187ABEB}" type="datetimeFigureOut">
              <a:rPr lang="en-AU" smtClean="0"/>
              <a:t>8/05/2014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81CA2-D287-4855-B9C4-74699DEC0F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0385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006" y="78818"/>
            <a:ext cx="1065966" cy="335434"/>
          </a:xfrm>
        </p:spPr>
        <p:txBody>
          <a:bodyPr anchor="b"/>
          <a:lstStyle>
            <a:lvl1pPr algn="l">
              <a:defRPr sz="7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6784" y="78818"/>
            <a:ext cx="1811300" cy="1689545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2006" y="414253"/>
            <a:ext cx="1065966" cy="1354110"/>
          </a:xfrm>
        </p:spPr>
        <p:txBody>
          <a:bodyPr/>
          <a:lstStyle>
            <a:lvl1pPr marL="0" indent="0">
              <a:buNone/>
              <a:defRPr sz="500"/>
            </a:lvl1pPr>
            <a:lvl2pPr marL="154305" indent="0">
              <a:buNone/>
              <a:defRPr sz="400"/>
            </a:lvl2pPr>
            <a:lvl3pPr marL="308610" indent="0">
              <a:buNone/>
              <a:defRPr sz="300"/>
            </a:lvl3pPr>
            <a:lvl4pPr marL="462915" indent="0">
              <a:buNone/>
              <a:defRPr sz="300"/>
            </a:lvl4pPr>
            <a:lvl5pPr marL="617220" indent="0">
              <a:buNone/>
              <a:defRPr sz="300"/>
            </a:lvl5pPr>
            <a:lvl6pPr marL="771525" indent="0">
              <a:buNone/>
              <a:defRPr sz="300"/>
            </a:lvl6pPr>
            <a:lvl7pPr marL="925830" indent="0">
              <a:buNone/>
              <a:defRPr sz="300"/>
            </a:lvl7pPr>
            <a:lvl8pPr marL="1080135" indent="0">
              <a:buNone/>
              <a:defRPr sz="300"/>
            </a:lvl8pPr>
            <a:lvl9pPr marL="1234440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72676-EA48-4F00-BB6D-9A8CC187ABEB}" type="datetimeFigureOut">
              <a:rPr lang="en-AU" smtClean="0"/>
              <a:t>8/05/2014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81CA2-D287-4855-B9C4-74699DEC0F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359277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079" y="1385729"/>
            <a:ext cx="1944053" cy="163593"/>
          </a:xfrm>
        </p:spPr>
        <p:txBody>
          <a:bodyPr anchor="b"/>
          <a:lstStyle>
            <a:lvl1pPr algn="l">
              <a:defRPr sz="7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35079" y="176882"/>
            <a:ext cx="1944053" cy="1187768"/>
          </a:xfrm>
        </p:spPr>
        <p:txBody>
          <a:bodyPr/>
          <a:lstStyle>
            <a:lvl1pPr marL="0" indent="0">
              <a:buNone/>
              <a:defRPr sz="1100"/>
            </a:lvl1pPr>
            <a:lvl2pPr marL="154305" indent="0">
              <a:buNone/>
              <a:defRPr sz="900"/>
            </a:lvl2pPr>
            <a:lvl3pPr marL="308610" indent="0">
              <a:buNone/>
              <a:defRPr sz="800"/>
            </a:lvl3pPr>
            <a:lvl4pPr marL="462915" indent="0">
              <a:buNone/>
              <a:defRPr sz="700"/>
            </a:lvl4pPr>
            <a:lvl5pPr marL="617220" indent="0">
              <a:buNone/>
              <a:defRPr sz="700"/>
            </a:lvl5pPr>
            <a:lvl6pPr marL="771525" indent="0">
              <a:buNone/>
              <a:defRPr sz="700"/>
            </a:lvl6pPr>
            <a:lvl7pPr marL="925830" indent="0">
              <a:buNone/>
              <a:defRPr sz="700"/>
            </a:lvl7pPr>
            <a:lvl8pPr marL="1080135" indent="0">
              <a:buNone/>
              <a:defRPr sz="700"/>
            </a:lvl8pPr>
            <a:lvl9pPr marL="1234440" indent="0">
              <a:buNone/>
              <a:defRPr sz="7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5079" y="1549322"/>
            <a:ext cx="1944053" cy="232329"/>
          </a:xfrm>
        </p:spPr>
        <p:txBody>
          <a:bodyPr/>
          <a:lstStyle>
            <a:lvl1pPr marL="0" indent="0">
              <a:buNone/>
              <a:defRPr sz="500"/>
            </a:lvl1pPr>
            <a:lvl2pPr marL="154305" indent="0">
              <a:buNone/>
              <a:defRPr sz="400"/>
            </a:lvl2pPr>
            <a:lvl3pPr marL="308610" indent="0">
              <a:buNone/>
              <a:defRPr sz="300"/>
            </a:lvl3pPr>
            <a:lvl4pPr marL="462915" indent="0">
              <a:buNone/>
              <a:defRPr sz="300"/>
            </a:lvl4pPr>
            <a:lvl5pPr marL="617220" indent="0">
              <a:buNone/>
              <a:defRPr sz="300"/>
            </a:lvl5pPr>
            <a:lvl6pPr marL="771525" indent="0">
              <a:buNone/>
              <a:defRPr sz="300"/>
            </a:lvl6pPr>
            <a:lvl7pPr marL="925830" indent="0">
              <a:buNone/>
              <a:defRPr sz="300"/>
            </a:lvl7pPr>
            <a:lvl8pPr marL="1080135" indent="0">
              <a:buNone/>
              <a:defRPr sz="300"/>
            </a:lvl8pPr>
            <a:lvl9pPr marL="1234440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72676-EA48-4F00-BB6D-9A8CC187ABEB}" type="datetimeFigureOut">
              <a:rPr lang="en-AU" smtClean="0"/>
              <a:t>8/05/2014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81CA2-D287-4855-B9C4-74699DEC0F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099458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2005" y="79276"/>
            <a:ext cx="2916079" cy="329936"/>
          </a:xfrm>
          <a:prstGeom prst="rect">
            <a:avLst/>
          </a:prstGeom>
        </p:spPr>
        <p:txBody>
          <a:bodyPr vert="horz" lIns="30861" tIns="15431" rIns="30861" bIns="15431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005" y="461911"/>
            <a:ext cx="2916079" cy="1306453"/>
          </a:xfrm>
          <a:prstGeom prst="rect">
            <a:avLst/>
          </a:prstGeom>
        </p:spPr>
        <p:txBody>
          <a:bodyPr vert="horz" lIns="30861" tIns="15431" rIns="30861" bIns="1543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2004" y="1834809"/>
            <a:ext cx="756021" cy="105396"/>
          </a:xfrm>
          <a:prstGeom prst="rect">
            <a:avLst/>
          </a:prstGeom>
        </p:spPr>
        <p:txBody>
          <a:bodyPr vert="horz" lIns="30861" tIns="15431" rIns="30861" bIns="15431" rtlCol="0" anchor="ctr"/>
          <a:lstStyle>
            <a:lvl1pPr algn="l">
              <a:defRPr sz="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572676-EA48-4F00-BB6D-9A8CC187ABEB}" type="datetimeFigureOut">
              <a:rPr lang="en-AU" smtClean="0"/>
              <a:t>8/05/2014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07031" y="1834809"/>
            <a:ext cx="1026028" cy="105396"/>
          </a:xfrm>
          <a:prstGeom prst="rect">
            <a:avLst/>
          </a:prstGeom>
        </p:spPr>
        <p:txBody>
          <a:bodyPr vert="horz" lIns="30861" tIns="15431" rIns="30861" bIns="15431" rtlCol="0" anchor="ctr"/>
          <a:lstStyle>
            <a:lvl1pPr algn="ctr">
              <a:defRPr sz="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22064" y="1834809"/>
            <a:ext cx="756021" cy="105396"/>
          </a:xfrm>
          <a:prstGeom prst="rect">
            <a:avLst/>
          </a:prstGeom>
        </p:spPr>
        <p:txBody>
          <a:bodyPr vert="horz" lIns="30861" tIns="15431" rIns="30861" bIns="15431" rtlCol="0" anchor="ctr"/>
          <a:lstStyle>
            <a:lvl1pPr algn="r">
              <a:defRPr sz="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E81CA2-D287-4855-B9C4-74699DEC0F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15023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308610" rtl="0" eaLnBrk="1" latinLnBrk="0" hangingPunct="1">
        <a:spcBef>
          <a:spcPct val="0"/>
        </a:spcBef>
        <a:buNone/>
        <a:defRPr sz="1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5729" indent="-115729" algn="l" defTabSz="308610" rtl="0" eaLnBrk="1" latinLnBrk="0" hangingPunct="1">
        <a:spcBef>
          <a:spcPct val="20000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1pPr>
      <a:lvl2pPr marL="250746" indent="-96441" algn="l" defTabSz="308610" rtl="0" eaLnBrk="1" latinLnBrk="0" hangingPunct="1">
        <a:spcBef>
          <a:spcPct val="20000"/>
        </a:spcBef>
        <a:buFont typeface="Arial" panose="020B0604020202020204" pitchFamily="34" charset="0"/>
        <a:buChar char="–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385763" indent="-77153" algn="l" defTabSz="308610" rtl="0" eaLnBrk="1" latinLnBrk="0" hangingPunct="1">
        <a:spcBef>
          <a:spcPct val="20000"/>
        </a:spcBef>
        <a:buFont typeface="Arial" panose="020B0604020202020204" pitchFamily="34" charset="0"/>
        <a:buChar char="•"/>
        <a:defRPr sz="800" kern="1200">
          <a:solidFill>
            <a:schemeClr val="tx1"/>
          </a:solidFill>
          <a:latin typeface="+mn-lt"/>
          <a:ea typeface="+mn-ea"/>
          <a:cs typeface="+mn-cs"/>
        </a:defRPr>
      </a:lvl3pPr>
      <a:lvl4pPr marL="540068" indent="-77153" algn="l" defTabSz="308610" rtl="0" eaLnBrk="1" latinLnBrk="0" hangingPunct="1">
        <a:spcBef>
          <a:spcPct val="20000"/>
        </a:spcBef>
        <a:buFont typeface="Arial" panose="020B0604020202020204" pitchFamily="34" charset="0"/>
        <a:buChar char="–"/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94373" indent="-77153" algn="l" defTabSz="308610" rtl="0" eaLnBrk="1" latinLnBrk="0" hangingPunct="1">
        <a:spcBef>
          <a:spcPct val="20000"/>
        </a:spcBef>
        <a:buFont typeface="Arial" panose="020B0604020202020204" pitchFamily="34" charset="0"/>
        <a:buChar char="»"/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48678" indent="-77153" algn="l" defTabSz="308610" rtl="0" eaLnBrk="1" latinLnBrk="0" hangingPunct="1">
        <a:spcBef>
          <a:spcPct val="20000"/>
        </a:spcBef>
        <a:buFont typeface="Arial" panose="020B0604020202020204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02983" indent="-77153" algn="l" defTabSz="308610" rtl="0" eaLnBrk="1" latinLnBrk="0" hangingPunct="1">
        <a:spcBef>
          <a:spcPct val="20000"/>
        </a:spcBef>
        <a:buFont typeface="Arial" panose="020B0604020202020204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57288" indent="-77153" algn="l" defTabSz="308610" rtl="0" eaLnBrk="1" latinLnBrk="0" hangingPunct="1">
        <a:spcBef>
          <a:spcPct val="20000"/>
        </a:spcBef>
        <a:buFont typeface="Arial" panose="020B0604020202020204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11593" indent="-77153" algn="l" defTabSz="308610" rtl="0" eaLnBrk="1" latinLnBrk="0" hangingPunct="1">
        <a:spcBef>
          <a:spcPct val="20000"/>
        </a:spcBef>
        <a:buFont typeface="Arial" panose="020B0604020202020204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08610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1pPr>
      <a:lvl2pPr marL="154305" algn="l" defTabSz="308610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2pPr>
      <a:lvl3pPr marL="308610" algn="l" defTabSz="308610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3pPr>
      <a:lvl4pPr marL="462915" algn="l" defTabSz="308610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4pPr>
      <a:lvl5pPr marL="617220" algn="l" defTabSz="308610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5pPr>
      <a:lvl6pPr marL="771525" algn="l" defTabSz="308610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6pPr>
      <a:lvl7pPr marL="925830" algn="l" defTabSz="308610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7pPr>
      <a:lvl8pPr marL="1080135" algn="l" defTabSz="308610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8pPr>
      <a:lvl9pPr marL="1234440" algn="l" defTabSz="308610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4343" y="706054"/>
            <a:ext cx="1800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200" b="1" dirty="0" smtClean="0"/>
              <a:t>Aldona Bauernschmitt</a:t>
            </a:r>
            <a:endParaRPr lang="en-AU" sz="1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20729" y="893594"/>
            <a:ext cx="21074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800" i="1" dirty="0" smtClean="0"/>
              <a:t>Diploma of Professional Pilates Instruction</a:t>
            </a:r>
            <a:endParaRPr lang="en-AU" sz="8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1498618" y="1153314"/>
            <a:ext cx="1705602" cy="561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000" b="1" dirty="0" smtClean="0">
                <a:solidFill>
                  <a:srgbClr val="DE4D0C"/>
                </a:solidFill>
              </a:rPr>
              <a:t>M: </a:t>
            </a:r>
            <a:r>
              <a:rPr lang="en-AU" sz="1050" dirty="0" smtClean="0"/>
              <a:t>041 515 4285</a:t>
            </a:r>
          </a:p>
          <a:p>
            <a:r>
              <a:rPr lang="en-AU" sz="1000" b="1" dirty="0" smtClean="0">
                <a:solidFill>
                  <a:srgbClr val="DE4D0C"/>
                </a:solidFill>
              </a:rPr>
              <a:t>E:   </a:t>
            </a:r>
            <a:r>
              <a:rPr lang="en-AU" sz="1000" dirty="0" smtClean="0"/>
              <a:t>info@pilatespros.com</a:t>
            </a:r>
          </a:p>
          <a:p>
            <a:r>
              <a:rPr lang="en-AU" sz="1000" b="1" dirty="0" smtClean="0">
                <a:solidFill>
                  <a:srgbClr val="DE4D0C"/>
                </a:solidFill>
              </a:rPr>
              <a:t>W: </a:t>
            </a:r>
            <a:r>
              <a:rPr lang="en-AU" sz="1000" dirty="0" smtClean="0"/>
              <a:t>www.pilatespros.com.au</a:t>
            </a:r>
            <a:endParaRPr lang="en-AU" dirty="0"/>
          </a:p>
        </p:txBody>
      </p:sp>
      <p:sp>
        <p:nvSpPr>
          <p:cNvPr id="7" name="TextBox 6"/>
          <p:cNvSpPr txBox="1"/>
          <p:nvPr/>
        </p:nvSpPr>
        <p:spPr>
          <a:xfrm>
            <a:off x="323900" y="1718352"/>
            <a:ext cx="26642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000" b="1" dirty="0" smtClean="0">
                <a:ln w="6350">
                  <a:solidFill>
                    <a:srgbClr val="1D730F"/>
                  </a:solidFill>
                </a:ln>
                <a:solidFill>
                  <a:srgbClr val="1D730F"/>
                </a:solidFill>
                <a:latin typeface="Bradley Hand ITC" panose="03070402050302030203" pitchFamily="66" charset="0"/>
              </a:rPr>
              <a:t>BALANCE  -  STRENGTH  -  FLEXIBILITY</a:t>
            </a:r>
            <a:endParaRPr lang="en-AU" sz="1000" b="1" dirty="0">
              <a:ln w="6350">
                <a:solidFill>
                  <a:srgbClr val="1D730F"/>
                </a:solidFill>
              </a:ln>
              <a:solidFill>
                <a:srgbClr val="1D730F"/>
              </a:solidFill>
              <a:latin typeface="Bradley Hand ITC" panose="03070402050302030203" pitchFamily="6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3240088" cy="197961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ln w="19050">
                <a:solidFill>
                  <a:schemeClr val="tx1"/>
                </a:solidFill>
              </a:ln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892" y="47438"/>
            <a:ext cx="2736304" cy="641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83166" y="1153314"/>
            <a:ext cx="170560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000" b="1" dirty="0">
                <a:solidFill>
                  <a:srgbClr val="DE4D0C"/>
                </a:solidFill>
              </a:rPr>
              <a:t>Studio Location:</a:t>
            </a:r>
          </a:p>
          <a:p>
            <a:r>
              <a:rPr lang="en-AU" sz="1000" dirty="0" smtClean="0"/>
              <a:t>46 Fallbrook Avenue</a:t>
            </a:r>
          </a:p>
          <a:p>
            <a:r>
              <a:rPr lang="en-AU" sz="1000" dirty="0" smtClean="0"/>
              <a:t>Woodvale WA 6026</a:t>
            </a:r>
          </a:p>
        </p:txBody>
      </p:sp>
    </p:spTree>
    <p:extLst>
      <p:ext uri="{BB962C8B-B14F-4D97-AF65-F5344CB8AC3E}">
        <p14:creationId xmlns:p14="http://schemas.microsoft.com/office/powerpoint/2010/main" val="592269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3240088" cy="197961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ln w="19050">
                <a:solidFill>
                  <a:schemeClr val="tx1"/>
                </a:solidFill>
              </a:ln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97718"/>
            <a:ext cx="3240088" cy="1656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en-AU" sz="1050" b="1" dirty="0">
                <a:solidFill>
                  <a:srgbClr val="DE4D0C"/>
                </a:solidFill>
              </a:rPr>
              <a:t>SPECIALISING IN INDIVIDUAL </a:t>
            </a:r>
            <a:r>
              <a:rPr lang="en-AU" sz="1050" b="1" dirty="0" smtClean="0">
                <a:solidFill>
                  <a:srgbClr val="DE4D0C"/>
                </a:solidFill>
              </a:rPr>
              <a:t>PILATES </a:t>
            </a:r>
            <a:r>
              <a:rPr lang="en-AU" sz="1050" b="1" dirty="0">
                <a:solidFill>
                  <a:srgbClr val="DE4D0C"/>
                </a:solidFill>
              </a:rPr>
              <a:t>INSTRUCTION</a:t>
            </a:r>
          </a:p>
          <a:p>
            <a:pPr algn="ctr">
              <a:lnSpc>
                <a:spcPts val="1300"/>
              </a:lnSpc>
              <a:spcBef>
                <a:spcPts val="600"/>
              </a:spcBef>
            </a:pPr>
            <a:r>
              <a:rPr lang="en-AU" sz="1050" dirty="0">
                <a:solidFill>
                  <a:srgbClr val="1D730F"/>
                </a:solidFill>
              </a:rPr>
              <a:t>MATWORK (INCL. SMALL APPARATUS)</a:t>
            </a:r>
          </a:p>
          <a:p>
            <a:pPr algn="ctr">
              <a:lnSpc>
                <a:spcPts val="1300"/>
              </a:lnSpc>
            </a:pPr>
            <a:r>
              <a:rPr lang="en-AU" sz="1050" dirty="0">
                <a:solidFill>
                  <a:srgbClr val="1D730F"/>
                </a:solidFill>
              </a:rPr>
              <a:t>STUDIO:</a:t>
            </a:r>
          </a:p>
          <a:p>
            <a:pPr algn="ctr">
              <a:lnSpc>
                <a:spcPts val="1300"/>
              </a:lnSpc>
            </a:pPr>
            <a:r>
              <a:rPr lang="en-AU" sz="1050" dirty="0">
                <a:solidFill>
                  <a:srgbClr val="1D730F"/>
                </a:solidFill>
              </a:rPr>
              <a:t>ALLEGRO 2 REFORMER</a:t>
            </a:r>
          </a:p>
          <a:p>
            <a:pPr algn="ctr">
              <a:lnSpc>
                <a:spcPts val="1300"/>
              </a:lnSpc>
            </a:pPr>
            <a:r>
              <a:rPr lang="en-AU" sz="1050" dirty="0">
                <a:solidFill>
                  <a:srgbClr val="1D730F"/>
                </a:solidFill>
              </a:rPr>
              <a:t>LADDER BARREL</a:t>
            </a:r>
          </a:p>
          <a:p>
            <a:pPr algn="ctr">
              <a:lnSpc>
                <a:spcPts val="1300"/>
              </a:lnSpc>
            </a:pPr>
            <a:r>
              <a:rPr lang="en-AU" sz="1050" dirty="0">
                <a:solidFill>
                  <a:srgbClr val="1D730F"/>
                </a:solidFill>
              </a:rPr>
              <a:t>COUNTOUR BARREL</a:t>
            </a:r>
          </a:p>
          <a:p>
            <a:pPr algn="ctr">
              <a:lnSpc>
                <a:spcPts val="1300"/>
              </a:lnSpc>
            </a:pPr>
            <a:r>
              <a:rPr lang="en-AU" sz="1050" dirty="0">
                <a:solidFill>
                  <a:srgbClr val="1D730F"/>
                </a:solidFill>
              </a:rPr>
              <a:t>PILATES ARC</a:t>
            </a:r>
          </a:p>
          <a:p>
            <a:pPr algn="ctr">
              <a:lnSpc>
                <a:spcPts val="1300"/>
              </a:lnSpc>
            </a:pPr>
            <a:r>
              <a:rPr lang="en-AU" sz="1050" dirty="0">
                <a:solidFill>
                  <a:srgbClr val="1D730F"/>
                </a:solidFill>
              </a:rPr>
              <a:t>EXO CHAIR</a:t>
            </a:r>
          </a:p>
          <a:p>
            <a:pPr algn="ctr">
              <a:lnSpc>
                <a:spcPts val="1300"/>
              </a:lnSpc>
            </a:pPr>
            <a:r>
              <a:rPr lang="en-AU" sz="1050" dirty="0" smtClean="0">
                <a:solidFill>
                  <a:srgbClr val="1D730F"/>
                </a:solidFill>
              </a:rPr>
              <a:t>PED-A-PUL</a:t>
            </a:r>
            <a:endParaRPr lang="en-AU" sz="1050" dirty="0">
              <a:solidFill>
                <a:srgbClr val="1D730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13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</TotalTime>
  <Words>58</Words>
  <Application>Microsoft Office PowerPoint</Application>
  <PresentationFormat>Custom</PresentationFormat>
  <Paragraphs>18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Aldona</dc:creator>
  <cp:lastModifiedBy>Aldona</cp:lastModifiedBy>
  <cp:revision>15</cp:revision>
  <cp:lastPrinted>2014-02-12T03:04:13Z</cp:lastPrinted>
  <dcterms:created xsi:type="dcterms:W3CDTF">2013-10-17T03:32:27Z</dcterms:created>
  <dcterms:modified xsi:type="dcterms:W3CDTF">2014-05-08T15:04:23Z</dcterms:modified>
</cp:coreProperties>
</file>