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</p:sldIdLst>
  <p:sldSz cx="3240088" cy="1979613"/>
  <p:notesSz cx="9945688" cy="6858000"/>
  <p:defaultTextStyle>
    <a:defPPr>
      <a:defRPr lang="en-US"/>
    </a:defPPr>
    <a:lvl1pPr marL="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15430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30861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46291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61722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77152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92583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08013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23444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30F"/>
    <a:srgbClr val="DE4D0C"/>
    <a:srgbClr val="F6F1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>
      <p:cViewPr>
        <p:scale>
          <a:sx n="100" d="100"/>
          <a:sy n="100" d="100"/>
        </p:scale>
        <p:origin x="-1854" y="-228"/>
      </p:cViewPr>
      <p:guideLst>
        <p:guide orient="horz" pos="624"/>
        <p:guide pos="10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007" y="614963"/>
            <a:ext cx="2754075" cy="4243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6014" y="1121780"/>
            <a:ext cx="2268062" cy="5059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5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80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9516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2993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49064" y="79277"/>
            <a:ext cx="729020" cy="168908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2005" y="79277"/>
            <a:ext cx="2133058" cy="168908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9961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8172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945" y="1272085"/>
            <a:ext cx="2754075" cy="393173"/>
          </a:xfrm>
        </p:spPr>
        <p:txBody>
          <a:bodyPr anchor="t"/>
          <a:lstStyle>
            <a:lvl1pPr algn="l">
              <a:defRPr sz="14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945" y="839045"/>
            <a:ext cx="2754075" cy="433040"/>
          </a:xfrm>
        </p:spPr>
        <p:txBody>
          <a:bodyPr anchor="b"/>
          <a:lstStyle>
            <a:lvl1pPr marL="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1pPr>
            <a:lvl2pPr marL="15430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0861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3pPr>
            <a:lvl4pPr marL="46291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1722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715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2583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8013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3444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227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2004" y="461911"/>
            <a:ext cx="1431039" cy="1306453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7045" y="461911"/>
            <a:ext cx="1431039" cy="1306453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2727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05" y="443121"/>
            <a:ext cx="1431602" cy="18467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4305" indent="0">
              <a:buNone/>
              <a:defRPr sz="700" b="1"/>
            </a:lvl2pPr>
            <a:lvl3pPr marL="308610" indent="0">
              <a:buNone/>
              <a:defRPr sz="600" b="1"/>
            </a:lvl3pPr>
            <a:lvl4pPr marL="462915" indent="0">
              <a:buNone/>
              <a:defRPr sz="500" b="1"/>
            </a:lvl4pPr>
            <a:lvl5pPr marL="617220" indent="0">
              <a:buNone/>
              <a:defRPr sz="500" b="1"/>
            </a:lvl5pPr>
            <a:lvl6pPr marL="771525" indent="0">
              <a:buNone/>
              <a:defRPr sz="500" b="1"/>
            </a:lvl6pPr>
            <a:lvl7pPr marL="925830" indent="0">
              <a:buNone/>
              <a:defRPr sz="500" b="1"/>
            </a:lvl7pPr>
            <a:lvl8pPr marL="1080135" indent="0">
              <a:buNone/>
              <a:defRPr sz="500" b="1"/>
            </a:lvl8pPr>
            <a:lvl9pPr marL="1234440" indent="0">
              <a:buNone/>
              <a:defRPr sz="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005" y="627795"/>
            <a:ext cx="1431602" cy="1140569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5921" y="443121"/>
            <a:ext cx="1432164" cy="18467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4305" indent="0">
              <a:buNone/>
              <a:defRPr sz="700" b="1"/>
            </a:lvl2pPr>
            <a:lvl3pPr marL="308610" indent="0">
              <a:buNone/>
              <a:defRPr sz="600" b="1"/>
            </a:lvl3pPr>
            <a:lvl4pPr marL="462915" indent="0">
              <a:buNone/>
              <a:defRPr sz="500" b="1"/>
            </a:lvl4pPr>
            <a:lvl5pPr marL="617220" indent="0">
              <a:buNone/>
              <a:defRPr sz="500" b="1"/>
            </a:lvl5pPr>
            <a:lvl6pPr marL="771525" indent="0">
              <a:buNone/>
              <a:defRPr sz="500" b="1"/>
            </a:lvl6pPr>
            <a:lvl7pPr marL="925830" indent="0">
              <a:buNone/>
              <a:defRPr sz="500" b="1"/>
            </a:lvl7pPr>
            <a:lvl8pPr marL="1080135" indent="0">
              <a:buNone/>
              <a:defRPr sz="500" b="1"/>
            </a:lvl8pPr>
            <a:lvl9pPr marL="1234440" indent="0">
              <a:buNone/>
              <a:defRPr sz="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5921" y="627795"/>
            <a:ext cx="1432164" cy="1140569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240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946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038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06" y="78818"/>
            <a:ext cx="1065966" cy="335434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6784" y="78818"/>
            <a:ext cx="1811300" cy="1689545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006" y="414253"/>
            <a:ext cx="1065966" cy="1354110"/>
          </a:xfrm>
        </p:spPr>
        <p:txBody>
          <a:bodyPr/>
          <a:lstStyle>
            <a:lvl1pPr marL="0" indent="0">
              <a:buNone/>
              <a:defRPr sz="500"/>
            </a:lvl1pPr>
            <a:lvl2pPr marL="154305" indent="0">
              <a:buNone/>
              <a:defRPr sz="400"/>
            </a:lvl2pPr>
            <a:lvl3pPr marL="308610" indent="0">
              <a:buNone/>
              <a:defRPr sz="300"/>
            </a:lvl3pPr>
            <a:lvl4pPr marL="462915" indent="0">
              <a:buNone/>
              <a:defRPr sz="300"/>
            </a:lvl4pPr>
            <a:lvl5pPr marL="617220" indent="0">
              <a:buNone/>
              <a:defRPr sz="300"/>
            </a:lvl5pPr>
            <a:lvl6pPr marL="771525" indent="0">
              <a:buNone/>
              <a:defRPr sz="300"/>
            </a:lvl6pPr>
            <a:lvl7pPr marL="925830" indent="0">
              <a:buNone/>
              <a:defRPr sz="300"/>
            </a:lvl7pPr>
            <a:lvl8pPr marL="1080135" indent="0">
              <a:buNone/>
              <a:defRPr sz="300"/>
            </a:lvl8pPr>
            <a:lvl9pPr marL="1234440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5927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79" y="1385729"/>
            <a:ext cx="1944053" cy="163593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5079" y="176882"/>
            <a:ext cx="1944053" cy="1187768"/>
          </a:xfrm>
        </p:spPr>
        <p:txBody>
          <a:bodyPr/>
          <a:lstStyle>
            <a:lvl1pPr marL="0" indent="0">
              <a:buNone/>
              <a:defRPr sz="1100"/>
            </a:lvl1pPr>
            <a:lvl2pPr marL="154305" indent="0">
              <a:buNone/>
              <a:defRPr sz="900"/>
            </a:lvl2pPr>
            <a:lvl3pPr marL="308610" indent="0">
              <a:buNone/>
              <a:defRPr sz="800"/>
            </a:lvl3pPr>
            <a:lvl4pPr marL="462915" indent="0">
              <a:buNone/>
              <a:defRPr sz="700"/>
            </a:lvl4pPr>
            <a:lvl5pPr marL="617220" indent="0">
              <a:buNone/>
              <a:defRPr sz="700"/>
            </a:lvl5pPr>
            <a:lvl6pPr marL="771525" indent="0">
              <a:buNone/>
              <a:defRPr sz="700"/>
            </a:lvl6pPr>
            <a:lvl7pPr marL="925830" indent="0">
              <a:buNone/>
              <a:defRPr sz="700"/>
            </a:lvl7pPr>
            <a:lvl8pPr marL="1080135" indent="0">
              <a:buNone/>
              <a:defRPr sz="700"/>
            </a:lvl8pPr>
            <a:lvl9pPr marL="1234440" indent="0">
              <a:buNone/>
              <a:defRPr sz="7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079" y="1549322"/>
            <a:ext cx="1944053" cy="232329"/>
          </a:xfrm>
        </p:spPr>
        <p:txBody>
          <a:bodyPr/>
          <a:lstStyle>
            <a:lvl1pPr marL="0" indent="0">
              <a:buNone/>
              <a:defRPr sz="500"/>
            </a:lvl1pPr>
            <a:lvl2pPr marL="154305" indent="0">
              <a:buNone/>
              <a:defRPr sz="400"/>
            </a:lvl2pPr>
            <a:lvl3pPr marL="308610" indent="0">
              <a:buNone/>
              <a:defRPr sz="300"/>
            </a:lvl3pPr>
            <a:lvl4pPr marL="462915" indent="0">
              <a:buNone/>
              <a:defRPr sz="300"/>
            </a:lvl4pPr>
            <a:lvl5pPr marL="617220" indent="0">
              <a:buNone/>
              <a:defRPr sz="300"/>
            </a:lvl5pPr>
            <a:lvl6pPr marL="771525" indent="0">
              <a:buNone/>
              <a:defRPr sz="300"/>
            </a:lvl6pPr>
            <a:lvl7pPr marL="925830" indent="0">
              <a:buNone/>
              <a:defRPr sz="300"/>
            </a:lvl7pPr>
            <a:lvl8pPr marL="1080135" indent="0">
              <a:buNone/>
              <a:defRPr sz="300"/>
            </a:lvl8pPr>
            <a:lvl9pPr marL="1234440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9945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2005" y="79276"/>
            <a:ext cx="2916079" cy="329936"/>
          </a:xfrm>
          <a:prstGeom prst="rect">
            <a:avLst/>
          </a:prstGeom>
        </p:spPr>
        <p:txBody>
          <a:bodyPr vert="horz" lIns="30861" tIns="15431" rIns="30861" bIns="1543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05" y="461911"/>
            <a:ext cx="2916079" cy="1306453"/>
          </a:xfrm>
          <a:prstGeom prst="rect">
            <a:avLst/>
          </a:prstGeom>
        </p:spPr>
        <p:txBody>
          <a:bodyPr vert="horz" lIns="30861" tIns="15431" rIns="30861" bIns="154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2004" y="1834809"/>
            <a:ext cx="756021" cy="105396"/>
          </a:xfrm>
          <a:prstGeom prst="rect">
            <a:avLst/>
          </a:prstGeom>
        </p:spPr>
        <p:txBody>
          <a:bodyPr vert="horz" lIns="30861" tIns="15431" rIns="30861" bIns="15431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72676-EA48-4F00-BB6D-9A8CC187ABEB}" type="datetimeFigureOut">
              <a:rPr lang="en-AU" smtClean="0"/>
              <a:t>8/05/2014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7031" y="1834809"/>
            <a:ext cx="1026028" cy="105396"/>
          </a:xfrm>
          <a:prstGeom prst="rect">
            <a:avLst/>
          </a:prstGeom>
        </p:spPr>
        <p:txBody>
          <a:bodyPr vert="horz" lIns="30861" tIns="15431" rIns="30861" bIns="15431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2064" y="1834809"/>
            <a:ext cx="756021" cy="105396"/>
          </a:xfrm>
          <a:prstGeom prst="rect">
            <a:avLst/>
          </a:prstGeom>
        </p:spPr>
        <p:txBody>
          <a:bodyPr vert="horz" lIns="30861" tIns="15431" rIns="30861" bIns="15431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5023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308610" rtl="0" eaLnBrk="1" latinLnBrk="0" hangingPunct="1">
        <a:spcBef>
          <a:spcPct val="0"/>
        </a:spcBef>
        <a:buNone/>
        <a:defRPr sz="1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729" indent="-115729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50746" indent="-96441" algn="l" defTabSz="30861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68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–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9437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»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48678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298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7288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1159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5430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0861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6291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7152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2583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08013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3444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4343" y="916958"/>
            <a:ext cx="18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b="1" dirty="0" smtClean="0"/>
              <a:t>Aldona Bauernschmitt</a:t>
            </a:r>
            <a:endParaRPr lang="en-AU" sz="1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0729" y="1104498"/>
            <a:ext cx="21074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800" i="1" dirty="0" smtClean="0"/>
              <a:t>Diploma of Professional Pilates Instruction</a:t>
            </a:r>
            <a:endParaRPr lang="en-AU" sz="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498618" y="1398082"/>
            <a:ext cx="1705602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b="1" dirty="0" smtClean="0">
                <a:solidFill>
                  <a:srgbClr val="DE4D0C"/>
                </a:solidFill>
              </a:rPr>
              <a:t>M: </a:t>
            </a:r>
            <a:r>
              <a:rPr lang="en-AU" sz="1050" dirty="0" smtClean="0"/>
              <a:t>041 515 4285</a:t>
            </a:r>
          </a:p>
          <a:p>
            <a:r>
              <a:rPr lang="en-AU" sz="1000" b="1" dirty="0" smtClean="0">
                <a:solidFill>
                  <a:srgbClr val="DE4D0C"/>
                </a:solidFill>
              </a:rPr>
              <a:t>E:   </a:t>
            </a:r>
            <a:r>
              <a:rPr lang="en-AU" sz="1000" dirty="0" smtClean="0"/>
              <a:t>info@pilatespros.com</a:t>
            </a:r>
          </a:p>
          <a:p>
            <a:r>
              <a:rPr lang="en-AU" sz="1000" b="1" dirty="0" smtClean="0">
                <a:solidFill>
                  <a:srgbClr val="DE4D0C"/>
                </a:solidFill>
              </a:rPr>
              <a:t>W: </a:t>
            </a:r>
            <a:r>
              <a:rPr lang="en-AU" sz="1000" dirty="0" smtClean="0"/>
              <a:t>www.pilatespros.com.au</a:t>
            </a: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240088" cy="19796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ln w="19050">
                <a:solidFill>
                  <a:schemeClr val="tx1"/>
                </a:solidFill>
              </a:ln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06" y="51671"/>
            <a:ext cx="2736304" cy="64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3166" y="1398082"/>
            <a:ext cx="17056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b="1" dirty="0">
                <a:solidFill>
                  <a:srgbClr val="DE4D0C"/>
                </a:solidFill>
              </a:rPr>
              <a:t>Studio Location:</a:t>
            </a:r>
          </a:p>
          <a:p>
            <a:r>
              <a:rPr lang="en-AU" sz="1000" dirty="0" smtClean="0"/>
              <a:t>46 Fallbrook Avenue</a:t>
            </a:r>
          </a:p>
          <a:p>
            <a:r>
              <a:rPr lang="en-AU" sz="1000" dirty="0" smtClean="0"/>
              <a:t>Woodvale WA 6026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7290" y="629766"/>
            <a:ext cx="26642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050" dirty="0" smtClean="0">
                <a:ln w="6350">
                  <a:solidFill>
                    <a:srgbClr val="1D730F"/>
                  </a:solidFill>
                </a:ln>
                <a:solidFill>
                  <a:srgbClr val="1D730F"/>
                </a:solidFill>
                <a:latin typeface="Bradley Hand ITC" panose="03070402050302030203" pitchFamily="66" charset="0"/>
              </a:rPr>
              <a:t>BALANCE  -  STRENGTH  -  FLEXIBILITY</a:t>
            </a:r>
            <a:endParaRPr lang="en-AU" sz="1050" dirty="0">
              <a:ln w="6350">
                <a:solidFill>
                  <a:srgbClr val="1D730F"/>
                </a:solidFill>
              </a:ln>
              <a:solidFill>
                <a:srgbClr val="1D730F"/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26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3240088" cy="19796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ln w="19050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97718"/>
            <a:ext cx="3240088" cy="1656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AU" sz="1050" b="1" dirty="0">
                <a:solidFill>
                  <a:srgbClr val="DE4D0C"/>
                </a:solidFill>
              </a:rPr>
              <a:t>SPECIALISING IN INDIVIDUAL </a:t>
            </a:r>
            <a:r>
              <a:rPr lang="en-AU" sz="1050" b="1" dirty="0" smtClean="0">
                <a:solidFill>
                  <a:srgbClr val="DE4D0C"/>
                </a:solidFill>
              </a:rPr>
              <a:t>PILATES </a:t>
            </a:r>
            <a:r>
              <a:rPr lang="en-AU" sz="1050" b="1" dirty="0">
                <a:solidFill>
                  <a:srgbClr val="DE4D0C"/>
                </a:solidFill>
              </a:rPr>
              <a:t>INSTRUCTION</a:t>
            </a:r>
          </a:p>
          <a:p>
            <a:pPr algn="ctr">
              <a:lnSpc>
                <a:spcPts val="1300"/>
              </a:lnSpc>
              <a:spcBef>
                <a:spcPts val="600"/>
              </a:spcBef>
            </a:pPr>
            <a:r>
              <a:rPr lang="en-AU" sz="1100" dirty="0">
                <a:solidFill>
                  <a:srgbClr val="1D730F"/>
                </a:solidFill>
              </a:rPr>
              <a:t>MATWORK (INCL. SMALL APPARATUS)</a:t>
            </a:r>
          </a:p>
          <a:p>
            <a:pPr algn="ctr">
              <a:lnSpc>
                <a:spcPts val="1300"/>
              </a:lnSpc>
            </a:pPr>
            <a:r>
              <a:rPr lang="en-AU" sz="1100" dirty="0">
                <a:solidFill>
                  <a:srgbClr val="1D730F"/>
                </a:solidFill>
              </a:rPr>
              <a:t>STUDIO:</a:t>
            </a:r>
          </a:p>
          <a:p>
            <a:pPr algn="ctr">
              <a:lnSpc>
                <a:spcPts val="1300"/>
              </a:lnSpc>
            </a:pPr>
            <a:r>
              <a:rPr lang="en-AU" sz="1100" dirty="0">
                <a:solidFill>
                  <a:srgbClr val="1D730F"/>
                </a:solidFill>
              </a:rPr>
              <a:t>ALLEGRO 2 REFORMER</a:t>
            </a:r>
          </a:p>
          <a:p>
            <a:pPr algn="ctr">
              <a:lnSpc>
                <a:spcPts val="1300"/>
              </a:lnSpc>
            </a:pPr>
            <a:r>
              <a:rPr lang="en-AU" sz="1100" dirty="0">
                <a:solidFill>
                  <a:srgbClr val="1D730F"/>
                </a:solidFill>
              </a:rPr>
              <a:t>LADDER BARREL</a:t>
            </a:r>
          </a:p>
          <a:p>
            <a:pPr algn="ctr">
              <a:lnSpc>
                <a:spcPts val="1300"/>
              </a:lnSpc>
            </a:pPr>
            <a:r>
              <a:rPr lang="en-AU" sz="1100" dirty="0">
                <a:solidFill>
                  <a:srgbClr val="1D730F"/>
                </a:solidFill>
              </a:rPr>
              <a:t>COUNTOUR BARREL</a:t>
            </a:r>
          </a:p>
          <a:p>
            <a:pPr algn="ctr">
              <a:lnSpc>
                <a:spcPts val="1300"/>
              </a:lnSpc>
            </a:pPr>
            <a:r>
              <a:rPr lang="en-AU" sz="1100" dirty="0">
                <a:solidFill>
                  <a:srgbClr val="1D730F"/>
                </a:solidFill>
              </a:rPr>
              <a:t>PILATES ARC</a:t>
            </a:r>
          </a:p>
          <a:p>
            <a:pPr algn="ctr">
              <a:lnSpc>
                <a:spcPts val="1300"/>
              </a:lnSpc>
            </a:pPr>
            <a:r>
              <a:rPr lang="en-AU" sz="1100" dirty="0">
                <a:solidFill>
                  <a:srgbClr val="1D730F"/>
                </a:solidFill>
              </a:rPr>
              <a:t>EXO CHAIR</a:t>
            </a:r>
          </a:p>
          <a:p>
            <a:pPr algn="ctr">
              <a:lnSpc>
                <a:spcPts val="1300"/>
              </a:lnSpc>
            </a:pPr>
            <a:r>
              <a:rPr lang="en-AU" sz="1100" dirty="0" smtClean="0">
                <a:solidFill>
                  <a:srgbClr val="1D730F"/>
                </a:solidFill>
              </a:rPr>
              <a:t>PED-A-PUL</a:t>
            </a:r>
            <a:endParaRPr lang="en-AU" sz="1100" dirty="0">
              <a:solidFill>
                <a:srgbClr val="1D730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2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58</Words>
  <Application>Microsoft Office PowerPoint</Application>
  <PresentationFormat>Custom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Aldona</dc:creator>
  <cp:lastModifiedBy>Aldona</cp:lastModifiedBy>
  <cp:revision>18</cp:revision>
  <cp:lastPrinted>2014-02-12T03:04:13Z</cp:lastPrinted>
  <dcterms:created xsi:type="dcterms:W3CDTF">2013-10-17T03:32:27Z</dcterms:created>
  <dcterms:modified xsi:type="dcterms:W3CDTF">2014-05-08T15:05:00Z</dcterms:modified>
</cp:coreProperties>
</file>