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9E206-F05B-44E2-B5FC-38E124AACE0C}" type="datetimeFigureOut">
              <a:rPr lang="en-AU" smtClean="0"/>
              <a:pPr/>
              <a:t>13/07/2012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1E138-1B26-4029-A5CD-B974B447C4B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412776"/>
            <a:ext cx="7272808" cy="51125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2060848"/>
            <a:ext cx="7272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9512" y="2564904"/>
            <a:ext cx="7272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5567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Logo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738988" y="2105146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Attract	Recruit</a:t>
            </a:r>
            <a:r>
              <a:rPr lang="en-AU" sz="1200" dirty="0"/>
              <a:t>	Induction	</a:t>
            </a:r>
            <a:r>
              <a:rPr lang="en-AU" sz="1200" dirty="0" smtClean="0"/>
              <a:t>     Engage     Performance	Termination &amp;      Community				                       Management      Redundancy 	</a:t>
            </a:r>
            <a:endParaRPr lang="en-AU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308304" y="2420888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812360" y="2132856"/>
            <a:ext cx="11521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Hover over to reveal secondary nav of – Video guides/ </a:t>
            </a:r>
          </a:p>
          <a:p>
            <a:r>
              <a:rPr lang="en-AU" sz="1400" dirty="0" smtClean="0"/>
              <a:t>Documents to purchase for each</a:t>
            </a:r>
            <a:endParaRPr lang="en-AU" sz="1400" dirty="0"/>
          </a:p>
        </p:txBody>
      </p:sp>
      <p:sp>
        <p:nvSpPr>
          <p:cNvPr id="18" name="Rectangle 17"/>
          <p:cNvSpPr/>
          <p:nvPr/>
        </p:nvSpPr>
        <p:spPr>
          <a:xfrm>
            <a:off x="467544" y="2780928"/>
            <a:ext cx="6696744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/>
          <p:cNvSpPr/>
          <p:nvPr/>
        </p:nvSpPr>
        <p:spPr>
          <a:xfrm>
            <a:off x="467544" y="2780928"/>
            <a:ext cx="2592288" cy="2160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TextBox 19"/>
          <p:cNvSpPr txBox="1"/>
          <p:nvPr/>
        </p:nvSpPr>
        <p:spPr>
          <a:xfrm>
            <a:off x="3779912" y="3140968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[IMAGE]</a:t>
            </a:r>
          </a:p>
          <a:p>
            <a:r>
              <a:rPr lang="en-AU" dirty="0" smtClean="0"/>
              <a:t>Rotate between</a:t>
            </a:r>
          </a:p>
          <a:p>
            <a:pPr>
              <a:buFont typeface="Arial" pitchFamily="34" charset="0"/>
              <a:buChar char="•"/>
            </a:pPr>
            <a:r>
              <a:rPr lang="en-AU" dirty="0"/>
              <a:t> </a:t>
            </a:r>
            <a:r>
              <a:rPr lang="en-AU" dirty="0" smtClean="0"/>
              <a:t>Info-graphic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video </a:t>
            </a:r>
            <a:r>
              <a:rPr lang="en-AU" dirty="0" smtClean="0"/>
              <a:t>screen grab and </a:t>
            </a:r>
            <a:endParaRPr lang="en-AU" dirty="0" smtClean="0"/>
          </a:p>
          <a:p>
            <a:pPr>
              <a:buFont typeface="Arial" pitchFamily="34" charset="0"/>
              <a:buChar char="•"/>
            </a:pPr>
            <a:r>
              <a:rPr lang="en-AU" dirty="0"/>
              <a:t> </a:t>
            </a:r>
            <a:r>
              <a:rPr lang="en-AU" dirty="0" smtClean="0"/>
              <a:t>visual of </a:t>
            </a:r>
            <a:r>
              <a:rPr lang="en-AU" dirty="0" smtClean="0"/>
              <a:t>documents</a:t>
            </a:r>
            <a:endParaRPr lang="en-AU" dirty="0"/>
          </a:p>
        </p:txBody>
      </p:sp>
      <p:sp>
        <p:nvSpPr>
          <p:cNvPr id="21" name="TextBox 20"/>
          <p:cNvSpPr txBox="1"/>
          <p:nvPr/>
        </p:nvSpPr>
        <p:spPr>
          <a:xfrm>
            <a:off x="2411760" y="155679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/>
              <a:t>[Tag line/positioning statement]</a:t>
            </a:r>
            <a:endParaRPr lang="en-AU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2780928"/>
            <a:ext cx="237626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/>
              <a:t>DIY </a:t>
            </a:r>
            <a:r>
              <a:rPr lang="en-AU" sz="1600" b="1" dirty="0" err="1" smtClean="0"/>
              <a:t>HowTo</a:t>
            </a:r>
            <a:r>
              <a:rPr lang="en-AU" sz="1600" b="1" dirty="0" smtClean="0"/>
              <a:t> Guides –</a:t>
            </a:r>
          </a:p>
          <a:p>
            <a:pPr>
              <a:buFont typeface="Wingdings" pitchFamily="2" charset="2"/>
              <a:buChar char="ü"/>
            </a:pPr>
            <a:r>
              <a:rPr lang="en-AU" sz="1500" dirty="0" smtClean="0"/>
              <a:t>Attract</a:t>
            </a:r>
          </a:p>
          <a:p>
            <a:pPr>
              <a:buFont typeface="Wingdings" pitchFamily="2" charset="2"/>
              <a:buChar char="ü"/>
            </a:pPr>
            <a:r>
              <a:rPr lang="en-AU" sz="1500" dirty="0" smtClean="0"/>
              <a:t>Recruit</a:t>
            </a:r>
          </a:p>
          <a:p>
            <a:pPr>
              <a:buFont typeface="Wingdings" pitchFamily="2" charset="2"/>
              <a:buChar char="ü"/>
            </a:pPr>
            <a:r>
              <a:rPr lang="en-AU" sz="1500" dirty="0" smtClean="0"/>
              <a:t>Induction</a:t>
            </a:r>
          </a:p>
          <a:p>
            <a:pPr>
              <a:buFont typeface="Wingdings" pitchFamily="2" charset="2"/>
              <a:buChar char="ü"/>
            </a:pPr>
            <a:r>
              <a:rPr lang="en-AU" sz="1500" dirty="0" smtClean="0"/>
              <a:t>Engage</a:t>
            </a:r>
          </a:p>
          <a:p>
            <a:pPr>
              <a:buFont typeface="Wingdings" pitchFamily="2" charset="2"/>
              <a:buChar char="ü"/>
            </a:pPr>
            <a:r>
              <a:rPr lang="en-AU" sz="1500" dirty="0" smtClean="0"/>
              <a:t>Performance management</a:t>
            </a:r>
          </a:p>
          <a:p>
            <a:pPr>
              <a:buFont typeface="Wingdings" pitchFamily="2" charset="2"/>
              <a:buChar char="ü"/>
            </a:pPr>
            <a:r>
              <a:rPr lang="en-AU" sz="1500" dirty="0" smtClean="0"/>
              <a:t>Termination &amp; redundancy </a:t>
            </a:r>
            <a:endParaRPr lang="en-AU" sz="1500" dirty="0"/>
          </a:p>
        </p:txBody>
      </p:sp>
      <p:sp>
        <p:nvSpPr>
          <p:cNvPr id="23" name="Rectangle 22"/>
          <p:cNvSpPr/>
          <p:nvPr/>
        </p:nvSpPr>
        <p:spPr>
          <a:xfrm>
            <a:off x="467544" y="5157192"/>
            <a:ext cx="208823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Rectangle 23"/>
          <p:cNvSpPr/>
          <p:nvPr/>
        </p:nvSpPr>
        <p:spPr>
          <a:xfrm>
            <a:off x="2699792" y="5157192"/>
            <a:ext cx="208823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Rectangle 24"/>
          <p:cNvSpPr/>
          <p:nvPr/>
        </p:nvSpPr>
        <p:spPr>
          <a:xfrm>
            <a:off x="5076056" y="5157192"/>
            <a:ext cx="208823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79512" y="6165304"/>
            <a:ext cx="7272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1560" y="530120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About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2843808" y="53012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News/community</a:t>
            </a:r>
            <a:endParaRPr lang="en-AU" dirty="0"/>
          </a:p>
        </p:txBody>
      </p:sp>
      <p:sp>
        <p:nvSpPr>
          <p:cNvPr id="29" name="TextBox 28"/>
          <p:cNvSpPr txBox="1"/>
          <p:nvPr/>
        </p:nvSpPr>
        <p:spPr>
          <a:xfrm>
            <a:off x="5220072" y="522920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Social links/Partners</a:t>
            </a:r>
            <a:endParaRPr lang="en-AU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2699792" y="4725144"/>
            <a:ext cx="496855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668344" y="4581128"/>
            <a:ext cx="11521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Hover over to reveal list of documents available in each/clicks through to landing page for each</a:t>
            </a:r>
            <a:endParaRPr lang="en-A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251520" y="6193015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Footer links – include ‘contact’</a:t>
            </a:r>
            <a:endParaRPr lang="en-AU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1907704" y="260648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/>
              <a:t>New Homepage layout</a:t>
            </a:r>
            <a:endParaRPr lang="en-A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196752"/>
            <a:ext cx="7272808" cy="54726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844824"/>
            <a:ext cx="7272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9512" y="2348880"/>
            <a:ext cx="7272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26876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Logo</a:t>
            </a:r>
          </a:p>
          <a:p>
            <a:r>
              <a:rPr lang="en-AU" sz="1400" dirty="0" smtClean="0"/>
              <a:t>[Product suite name]</a:t>
            </a:r>
            <a:endParaRPr lang="en-A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8988" y="188912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Attract	Recruit</a:t>
            </a:r>
            <a:r>
              <a:rPr lang="en-AU" sz="1200" dirty="0"/>
              <a:t>	Induction	</a:t>
            </a:r>
            <a:r>
              <a:rPr lang="en-AU" sz="1200" dirty="0" smtClean="0"/>
              <a:t>     Engage     Performance	Termination &amp;      Community				                       Management      Redundancy 	</a:t>
            </a:r>
            <a:endParaRPr lang="en-AU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308304" y="2204864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812360" y="1412776"/>
            <a:ext cx="1152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Highlight product suite page </a:t>
            </a:r>
            <a:r>
              <a:rPr lang="en-AU" sz="1400" dirty="0"/>
              <a:t> </a:t>
            </a:r>
            <a:r>
              <a:rPr lang="en-AU" sz="1400" dirty="0" smtClean="0"/>
              <a:t>they are on</a:t>
            </a:r>
            <a:endParaRPr lang="en-A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411760" y="134076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/>
              <a:t>[Tag line/positioning statement]</a:t>
            </a:r>
            <a:endParaRPr lang="en-AU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2564904"/>
            <a:ext cx="30243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err="1" smtClean="0"/>
              <a:t>HowTo</a:t>
            </a:r>
            <a:r>
              <a:rPr lang="en-AU" sz="1600" b="1" dirty="0" smtClean="0"/>
              <a:t> [Product suite name]</a:t>
            </a:r>
          </a:p>
          <a:p>
            <a:r>
              <a:rPr lang="en-AU" sz="1600" dirty="0" smtClean="0"/>
              <a:t>Intro blurb</a:t>
            </a:r>
          </a:p>
          <a:p>
            <a:r>
              <a:rPr lang="en-AU" sz="1600" dirty="0" smtClean="0"/>
              <a:t>Xxx</a:t>
            </a:r>
          </a:p>
          <a:p>
            <a:r>
              <a:rPr lang="en-AU" sz="1600" dirty="0" smtClean="0"/>
              <a:t>Xxx</a:t>
            </a:r>
          </a:p>
          <a:p>
            <a:r>
              <a:rPr lang="en-AU" sz="1600" dirty="0" smtClean="0"/>
              <a:t>Xxx</a:t>
            </a:r>
          </a:p>
          <a:p>
            <a:r>
              <a:rPr lang="en-AU" sz="1600" dirty="0" smtClean="0"/>
              <a:t>Xxx</a:t>
            </a:r>
          </a:p>
          <a:p>
            <a:endParaRPr lang="en-AU" sz="1600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467544" y="4797152"/>
            <a:ext cx="6624736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79512" y="6309320"/>
            <a:ext cx="7272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39552" y="4869160"/>
            <a:ext cx="51125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/>
              <a:t>View f</a:t>
            </a:r>
            <a:r>
              <a:rPr lang="en-AU" sz="1600" b="1" dirty="0" smtClean="0"/>
              <a:t>ree information and the [</a:t>
            </a:r>
            <a:r>
              <a:rPr lang="en-AU" sz="1600" b="1" dirty="0" err="1" smtClean="0"/>
              <a:t>productsuite</a:t>
            </a:r>
            <a:r>
              <a:rPr lang="en-AU" sz="1600" b="1" dirty="0" smtClean="0"/>
              <a:t>] kit that will support your end-to-end [xxx] process</a:t>
            </a:r>
            <a:r>
              <a:rPr lang="en-AU" dirty="0" smtClean="0"/>
              <a:t>		</a:t>
            </a:r>
            <a:endParaRPr lang="en-AU" dirty="0"/>
          </a:p>
        </p:txBody>
      </p:sp>
      <p:sp>
        <p:nvSpPr>
          <p:cNvPr id="35" name="TextBox 34"/>
          <p:cNvSpPr txBox="1"/>
          <p:nvPr/>
        </p:nvSpPr>
        <p:spPr>
          <a:xfrm>
            <a:off x="1907704" y="260648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/>
              <a:t>Landing page for each individual product suite</a:t>
            </a:r>
            <a:endParaRPr lang="en-AU" sz="2400" b="1" dirty="0"/>
          </a:p>
        </p:txBody>
      </p:sp>
      <p:sp>
        <p:nvSpPr>
          <p:cNvPr id="31" name="Rectangle 30"/>
          <p:cNvSpPr/>
          <p:nvPr/>
        </p:nvSpPr>
        <p:spPr>
          <a:xfrm>
            <a:off x="3851920" y="2636912"/>
            <a:ext cx="324036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TextBox 19"/>
          <p:cNvSpPr txBox="1"/>
          <p:nvPr/>
        </p:nvSpPr>
        <p:spPr>
          <a:xfrm>
            <a:off x="3995936" y="285293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Step 1 video</a:t>
            </a:r>
            <a:endParaRPr lang="en-AU" dirty="0"/>
          </a:p>
        </p:txBody>
      </p:sp>
      <p:sp>
        <p:nvSpPr>
          <p:cNvPr id="33" name="Rectangle 32"/>
          <p:cNvSpPr/>
          <p:nvPr/>
        </p:nvSpPr>
        <p:spPr>
          <a:xfrm>
            <a:off x="3851920" y="4077072"/>
            <a:ext cx="324036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6" name="TextBox 35"/>
          <p:cNvSpPr txBox="1"/>
          <p:nvPr/>
        </p:nvSpPr>
        <p:spPr>
          <a:xfrm>
            <a:off x="3923928" y="40770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View next steps&gt;&gt;</a:t>
            </a:r>
            <a:endParaRPr lang="en-AU" sz="1400" dirty="0"/>
          </a:p>
        </p:txBody>
      </p:sp>
      <p:sp>
        <p:nvSpPr>
          <p:cNvPr id="38" name="Rounded Rectangle 37"/>
          <p:cNvSpPr/>
          <p:nvPr/>
        </p:nvSpPr>
        <p:spPr>
          <a:xfrm>
            <a:off x="3059832" y="5661248"/>
            <a:ext cx="15841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Rounded Rectangle 38"/>
          <p:cNvSpPr/>
          <p:nvPr/>
        </p:nvSpPr>
        <p:spPr>
          <a:xfrm>
            <a:off x="5220072" y="5661248"/>
            <a:ext cx="15841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TextBox 39"/>
          <p:cNvSpPr txBox="1"/>
          <p:nvPr/>
        </p:nvSpPr>
        <p:spPr>
          <a:xfrm>
            <a:off x="3131840" y="56612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Full kit $299</a:t>
            </a:r>
            <a:endParaRPr lang="en-AU" dirty="0"/>
          </a:p>
        </p:txBody>
      </p:sp>
      <p:sp>
        <p:nvSpPr>
          <p:cNvPr id="41" name="TextBox 40"/>
          <p:cNvSpPr txBox="1"/>
          <p:nvPr/>
        </p:nvSpPr>
        <p:spPr>
          <a:xfrm>
            <a:off x="5292080" y="566124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Ind. steps $99</a:t>
            </a:r>
            <a:endParaRPr lang="en-AU" dirty="0"/>
          </a:p>
        </p:txBody>
      </p:sp>
      <p:sp>
        <p:nvSpPr>
          <p:cNvPr id="42" name="TextBox 41"/>
          <p:cNvSpPr txBox="1"/>
          <p:nvPr/>
        </p:nvSpPr>
        <p:spPr>
          <a:xfrm>
            <a:off x="5580112" y="49411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[Image]</a:t>
            </a:r>
            <a:endParaRPr lang="en-AU" dirty="0"/>
          </a:p>
        </p:txBody>
      </p:sp>
      <p:sp>
        <p:nvSpPr>
          <p:cNvPr id="43" name="TextBox 42"/>
          <p:cNvSpPr txBox="1"/>
          <p:nvPr/>
        </p:nvSpPr>
        <p:spPr>
          <a:xfrm>
            <a:off x="279230" y="633703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Footer links – include ‘contact’</a:t>
            </a:r>
            <a:endParaRPr lang="en-AU" sz="12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948264" y="4221088"/>
            <a:ext cx="72008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948264" y="5949280"/>
            <a:ext cx="72008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68344" y="3717032"/>
            <a:ext cx="1152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Clicks through to full video page</a:t>
            </a:r>
            <a:endParaRPr lang="en-A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7668344" y="5517232"/>
            <a:ext cx="1152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Clicks through to purchase page</a:t>
            </a:r>
            <a:endParaRPr lang="en-AU" sz="1400" dirty="0"/>
          </a:p>
        </p:txBody>
      </p:sp>
      <p:sp>
        <p:nvSpPr>
          <p:cNvPr id="34" name="Rounded Rectangle 33"/>
          <p:cNvSpPr/>
          <p:nvPr/>
        </p:nvSpPr>
        <p:spPr>
          <a:xfrm>
            <a:off x="683568" y="5661248"/>
            <a:ext cx="15841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7" name="TextBox 36"/>
          <p:cNvSpPr txBox="1"/>
          <p:nvPr/>
        </p:nvSpPr>
        <p:spPr>
          <a:xfrm>
            <a:off x="755576" y="56612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Free info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7361</TotalTime>
  <Words>176</Words>
  <Application>Microsoft Office PowerPoint</Application>
  <PresentationFormat>On-screen Show (4:3)</PresentationFormat>
  <Paragraphs>45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acassim</dc:creator>
  <cp:lastModifiedBy>acassim</cp:lastModifiedBy>
  <cp:revision>23</cp:revision>
  <dcterms:created xsi:type="dcterms:W3CDTF">2012-07-09T02:44:45Z</dcterms:created>
  <dcterms:modified xsi:type="dcterms:W3CDTF">2012-07-18T00:47:54Z</dcterms:modified>
</cp:coreProperties>
</file>