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537E28"/>
    <a:srgbClr val="663300"/>
    <a:srgbClr val="A6A200"/>
    <a:srgbClr val="669900"/>
    <a:srgbClr val="996600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8CBF0C-4D31-4C43-8DEA-14F3A777D5E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AF201C9-99EE-42E3-962A-E343C3E8DA59}">
      <dgm:prSet phldrT="[Text]"/>
      <dgm:spPr>
        <a:solidFill>
          <a:srgbClr val="CCCC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AU" b="1" dirty="0" smtClean="0">
              <a:latin typeface="Arial" pitchFamily="34" charset="0"/>
              <a:cs typeface="Arial" pitchFamily="34" charset="0"/>
            </a:rPr>
            <a:t>Design</a:t>
          </a:r>
          <a:endParaRPr lang="en-AU" b="1" dirty="0" smtClean="0">
            <a:latin typeface="Arial" pitchFamily="34" charset="0"/>
            <a:cs typeface="Arial" pitchFamily="34" charset="0"/>
          </a:endParaRPr>
        </a:p>
      </dgm:t>
    </dgm:pt>
    <dgm:pt modelId="{B928DF00-33D9-4A13-944C-915A5E4620CC}" type="parTrans" cxnId="{17E45E68-EA26-4589-831B-A8ED173CF574}">
      <dgm:prSet/>
      <dgm:spPr/>
      <dgm:t>
        <a:bodyPr/>
        <a:lstStyle/>
        <a:p>
          <a:endParaRPr lang="en-AU"/>
        </a:p>
      </dgm:t>
    </dgm:pt>
    <dgm:pt modelId="{449293D3-CC0C-4890-8607-2978568B520C}" type="sibTrans" cxnId="{17E45E68-EA26-4589-831B-A8ED173CF574}">
      <dgm:prSet/>
      <dgm:spPr/>
      <dgm:t>
        <a:bodyPr/>
        <a:lstStyle/>
        <a:p>
          <a:endParaRPr lang="en-AU"/>
        </a:p>
      </dgm:t>
    </dgm:pt>
    <dgm:pt modelId="{9CE58E72-9728-4195-A341-202CF07CB588}">
      <dgm:prSet phldrT="[Text]"/>
      <dgm:spPr>
        <a:solidFill>
          <a:srgbClr val="99CC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AU" b="1" dirty="0" smtClean="0">
              <a:latin typeface="Arial" pitchFamily="34" charset="0"/>
              <a:cs typeface="Arial" pitchFamily="34" charset="0"/>
            </a:rPr>
            <a:t>Delivery</a:t>
          </a:r>
          <a:endParaRPr lang="en-AU" b="1" dirty="0">
            <a:latin typeface="Arial" pitchFamily="34" charset="0"/>
            <a:cs typeface="Arial" pitchFamily="34" charset="0"/>
          </a:endParaRPr>
        </a:p>
      </dgm:t>
    </dgm:pt>
    <dgm:pt modelId="{ACC329EA-460F-4AAA-92BD-2A4D805EC9E1}" type="parTrans" cxnId="{B326C98C-53FB-42F5-8DBA-C412AAAFF8AE}">
      <dgm:prSet/>
      <dgm:spPr/>
      <dgm:t>
        <a:bodyPr/>
        <a:lstStyle/>
        <a:p>
          <a:endParaRPr lang="en-AU"/>
        </a:p>
      </dgm:t>
    </dgm:pt>
    <dgm:pt modelId="{63F768CA-54AA-4681-AEE7-A5AA875FC0AF}" type="sibTrans" cxnId="{B326C98C-53FB-42F5-8DBA-C412AAAFF8AE}">
      <dgm:prSet/>
      <dgm:spPr/>
      <dgm:t>
        <a:bodyPr/>
        <a:lstStyle/>
        <a:p>
          <a:endParaRPr lang="en-AU"/>
        </a:p>
      </dgm:t>
    </dgm:pt>
    <dgm:pt modelId="{2485F960-FD4D-4C3E-A487-AF37EAE8E81E}">
      <dgm:prSet phldrT="[Text]"/>
      <dgm:spPr>
        <a:solidFill>
          <a:srgbClr val="66330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AU" b="1" dirty="0" smtClean="0">
              <a:latin typeface="Arial" pitchFamily="34" charset="0"/>
              <a:cs typeface="Arial" pitchFamily="34" charset="0"/>
            </a:rPr>
            <a:t>Embedding</a:t>
          </a:r>
          <a:endParaRPr lang="en-AU" b="1" dirty="0" smtClean="0">
            <a:latin typeface="Arial" pitchFamily="34" charset="0"/>
            <a:cs typeface="Arial" pitchFamily="34" charset="0"/>
          </a:endParaRPr>
        </a:p>
      </dgm:t>
    </dgm:pt>
    <dgm:pt modelId="{22C20C43-DE5A-497D-9B79-B34856CB690E}" type="parTrans" cxnId="{3E78D882-6136-4E72-AA87-0B723105A77F}">
      <dgm:prSet/>
      <dgm:spPr/>
      <dgm:t>
        <a:bodyPr/>
        <a:lstStyle/>
        <a:p>
          <a:endParaRPr lang="en-AU"/>
        </a:p>
      </dgm:t>
    </dgm:pt>
    <dgm:pt modelId="{55A7ECEA-FF79-4EC6-88DD-1674C3A73215}" type="sibTrans" cxnId="{3E78D882-6136-4E72-AA87-0B723105A77F}">
      <dgm:prSet/>
      <dgm:spPr/>
      <dgm:t>
        <a:bodyPr/>
        <a:lstStyle/>
        <a:p>
          <a:endParaRPr lang="en-AU"/>
        </a:p>
      </dgm:t>
    </dgm:pt>
    <dgm:pt modelId="{A7AF54F9-6CE2-4AED-B859-F3869E1009FA}">
      <dgm:prSet phldrT="[Text]"/>
      <dgm:spPr>
        <a:solidFill>
          <a:srgbClr val="537E28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AU" b="1" dirty="0" smtClean="0">
              <a:latin typeface="Arial" pitchFamily="34" charset="0"/>
              <a:cs typeface="Arial" pitchFamily="34" charset="0"/>
            </a:rPr>
            <a:t>Needs Analysis</a:t>
          </a:r>
          <a:endParaRPr lang="en-AU" b="1" dirty="0" smtClean="0">
            <a:latin typeface="Arial" pitchFamily="34" charset="0"/>
            <a:cs typeface="Arial" pitchFamily="34" charset="0"/>
          </a:endParaRPr>
        </a:p>
      </dgm:t>
    </dgm:pt>
    <dgm:pt modelId="{EAEE8F3D-2DF6-463E-9CBE-140DEEEB970D}" type="parTrans" cxnId="{AC104176-B14B-49B0-9246-337176AE57F8}">
      <dgm:prSet/>
      <dgm:spPr/>
      <dgm:t>
        <a:bodyPr/>
        <a:lstStyle/>
        <a:p>
          <a:endParaRPr lang="en-AU"/>
        </a:p>
      </dgm:t>
    </dgm:pt>
    <dgm:pt modelId="{2037626E-F413-49A7-A54D-1EBE7790A96B}" type="sibTrans" cxnId="{AC104176-B14B-49B0-9246-337176AE57F8}">
      <dgm:prSet/>
      <dgm:spPr/>
      <dgm:t>
        <a:bodyPr/>
        <a:lstStyle/>
        <a:p>
          <a:endParaRPr lang="en-AU"/>
        </a:p>
      </dgm:t>
    </dgm:pt>
    <dgm:pt modelId="{A73B571A-FEC6-4F46-99FE-E4157010B74C}" type="pres">
      <dgm:prSet presAssocID="{EC8CBF0C-4D31-4C43-8DEA-14F3A777D5E4}" presName="compositeShape" presStyleCnt="0">
        <dgm:presLayoutVars>
          <dgm:chMax val="7"/>
          <dgm:dir/>
          <dgm:resizeHandles val="exact"/>
        </dgm:presLayoutVars>
      </dgm:prSet>
      <dgm:spPr/>
    </dgm:pt>
    <dgm:pt modelId="{411B8082-67EF-4D30-B492-BED19113B13F}" type="pres">
      <dgm:prSet presAssocID="{EC8CBF0C-4D31-4C43-8DEA-14F3A777D5E4}" presName="wedge1" presStyleLbl="node1" presStyleIdx="0" presStyleCnt="4"/>
      <dgm:spPr/>
      <dgm:t>
        <a:bodyPr/>
        <a:lstStyle/>
        <a:p>
          <a:endParaRPr lang="en-AU"/>
        </a:p>
      </dgm:t>
    </dgm:pt>
    <dgm:pt modelId="{308DA17D-D7A4-4BA7-8561-EC9EADEAA202}" type="pres">
      <dgm:prSet presAssocID="{EC8CBF0C-4D31-4C43-8DEA-14F3A777D5E4}" presName="dummy1a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49E57A43-DBC1-468C-B10C-C39F4B49D644}" type="pres">
      <dgm:prSet presAssocID="{EC8CBF0C-4D31-4C43-8DEA-14F3A777D5E4}" presName="dummy1b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BA74E2A-24D9-4CD6-8B42-89B844F8EA38}" type="pres">
      <dgm:prSet presAssocID="{EC8CBF0C-4D31-4C43-8DEA-14F3A777D5E4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D2A65C3-FCC5-469D-A497-83E80D29977C}" type="pres">
      <dgm:prSet presAssocID="{EC8CBF0C-4D31-4C43-8DEA-14F3A777D5E4}" presName="wedge2" presStyleLbl="node1" presStyleIdx="1" presStyleCnt="4" custScaleX="102802" custScaleY="100817"/>
      <dgm:spPr/>
      <dgm:t>
        <a:bodyPr/>
        <a:lstStyle/>
        <a:p>
          <a:endParaRPr lang="en-AU"/>
        </a:p>
      </dgm:t>
    </dgm:pt>
    <dgm:pt modelId="{62763E29-4FC0-4FCA-99BD-920105CCC8DE}" type="pres">
      <dgm:prSet presAssocID="{EC8CBF0C-4D31-4C43-8DEA-14F3A777D5E4}" presName="dummy2a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745B3E68-E616-4512-B16C-1BA564B5BBEA}" type="pres">
      <dgm:prSet presAssocID="{EC8CBF0C-4D31-4C43-8DEA-14F3A777D5E4}" presName="dummy2b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BE7D411C-229D-4AC7-9CF5-4625B1A3C12A}" type="pres">
      <dgm:prSet presAssocID="{EC8CBF0C-4D31-4C43-8DEA-14F3A777D5E4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9EC0DBD-F1AD-4448-90CE-0C9355396E75}" type="pres">
      <dgm:prSet presAssocID="{EC8CBF0C-4D31-4C43-8DEA-14F3A777D5E4}" presName="wedge3" presStyleLbl="node1" presStyleIdx="2" presStyleCnt="4"/>
      <dgm:spPr/>
      <dgm:t>
        <a:bodyPr/>
        <a:lstStyle/>
        <a:p>
          <a:endParaRPr lang="en-AU"/>
        </a:p>
      </dgm:t>
    </dgm:pt>
    <dgm:pt modelId="{0D0DEFF8-D3FC-4DCC-8FE7-B9E12FBC0A4F}" type="pres">
      <dgm:prSet presAssocID="{EC8CBF0C-4D31-4C43-8DEA-14F3A777D5E4}" presName="dummy3a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DA38904-E28B-4978-AA4C-4ECF41061D61}" type="pres">
      <dgm:prSet presAssocID="{EC8CBF0C-4D31-4C43-8DEA-14F3A777D5E4}" presName="dummy3b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5BA061E-B81E-4612-B127-A802D6DB81D6}" type="pres">
      <dgm:prSet presAssocID="{EC8CBF0C-4D31-4C43-8DEA-14F3A777D5E4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CF4FFF4-7182-4213-8921-E8CAE3619D5F}" type="pres">
      <dgm:prSet presAssocID="{EC8CBF0C-4D31-4C43-8DEA-14F3A777D5E4}" presName="wedge4" presStyleLbl="node1" presStyleIdx="3" presStyleCnt="4"/>
      <dgm:spPr/>
      <dgm:t>
        <a:bodyPr/>
        <a:lstStyle/>
        <a:p>
          <a:endParaRPr lang="en-AU"/>
        </a:p>
      </dgm:t>
    </dgm:pt>
    <dgm:pt modelId="{BD2F725A-5433-4B9C-9EFF-15AA1E3D8457}" type="pres">
      <dgm:prSet presAssocID="{EC8CBF0C-4D31-4C43-8DEA-14F3A777D5E4}" presName="dummy4a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44813453-7A9E-4DA8-B442-10320DE42503}" type="pres">
      <dgm:prSet presAssocID="{EC8CBF0C-4D31-4C43-8DEA-14F3A777D5E4}" presName="dummy4b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7F0AE350-7F7F-4341-8197-1743BA90A32F}" type="pres">
      <dgm:prSet presAssocID="{EC8CBF0C-4D31-4C43-8DEA-14F3A777D5E4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772FE73-295F-4BAA-A16C-EFAF8D90A594}" type="pres">
      <dgm:prSet presAssocID="{449293D3-CC0C-4890-8607-2978568B520C}" presName="arrowWedge1" presStyleLbl="fgSibTrans2D1" presStyleIdx="0" presStyleCnt="4"/>
      <dgm:spPr>
        <a:scene3d>
          <a:camera prst="orthographicFront"/>
          <a:lightRig rig="threePt" dir="t"/>
        </a:scene3d>
        <a:sp3d>
          <a:bevelT/>
        </a:sp3d>
      </dgm:spPr>
    </dgm:pt>
    <dgm:pt modelId="{D90B9F6B-6430-40B9-B48C-B5F0C020E064}" type="pres">
      <dgm:prSet presAssocID="{63F768CA-54AA-4681-AEE7-A5AA875FC0AF}" presName="arrowWedge2" presStyleLbl="fgSibTrans2D1" presStyleIdx="1" presStyleCnt="4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16991316-8D29-424F-8900-855B0F7F20F8}" type="pres">
      <dgm:prSet presAssocID="{55A7ECEA-FF79-4EC6-88DD-1674C3A73215}" presName="arrowWedge3" presStyleLbl="fgSibTrans2D1" presStyleIdx="2" presStyleCnt="4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3D42ABB5-70D5-4B8E-BF9B-8791B8F3F599}" type="pres">
      <dgm:prSet presAssocID="{2037626E-F413-49A7-A54D-1EBE7790A96B}" presName="arrowWedge4" presStyleLbl="fgSibTrans2D1" presStyleIdx="3" presStyleCnt="4"/>
      <dgm:spPr>
        <a:scene3d>
          <a:camera prst="orthographicFront"/>
          <a:lightRig rig="threePt" dir="t"/>
        </a:scene3d>
        <a:sp3d>
          <a:bevelT/>
        </a:sp3d>
      </dgm:spPr>
    </dgm:pt>
  </dgm:ptLst>
  <dgm:cxnLst>
    <dgm:cxn modelId="{20A42209-50C6-4111-9AA5-E3BCAEB5661E}" type="presOf" srcId="{9CE58E72-9728-4195-A341-202CF07CB588}" destId="{BE7D411C-229D-4AC7-9CF5-4625B1A3C12A}" srcOrd="1" destOrd="0" presId="urn:microsoft.com/office/officeart/2005/8/layout/cycle8"/>
    <dgm:cxn modelId="{8F3A361A-CEC0-4A24-BCAA-3F751DB2096D}" type="presOf" srcId="{EC8CBF0C-4D31-4C43-8DEA-14F3A777D5E4}" destId="{A73B571A-FEC6-4F46-99FE-E4157010B74C}" srcOrd="0" destOrd="0" presId="urn:microsoft.com/office/officeart/2005/8/layout/cycle8"/>
    <dgm:cxn modelId="{54679404-9F96-4D30-9AD6-32E8951CF6EE}" type="presOf" srcId="{EAF201C9-99EE-42E3-962A-E343C3E8DA59}" destId="{3BA74E2A-24D9-4CD6-8B42-89B844F8EA38}" srcOrd="1" destOrd="0" presId="urn:microsoft.com/office/officeart/2005/8/layout/cycle8"/>
    <dgm:cxn modelId="{569324DD-2962-4EA9-9BBD-41B66B49775E}" type="presOf" srcId="{2485F960-FD4D-4C3E-A487-AF37EAE8E81E}" destId="{25BA061E-B81E-4612-B127-A802D6DB81D6}" srcOrd="1" destOrd="0" presId="urn:microsoft.com/office/officeart/2005/8/layout/cycle8"/>
    <dgm:cxn modelId="{03EAEDEA-FE03-45AF-BFE3-760777AA11B0}" type="presOf" srcId="{EAF201C9-99EE-42E3-962A-E343C3E8DA59}" destId="{411B8082-67EF-4D30-B492-BED19113B13F}" srcOrd="0" destOrd="0" presId="urn:microsoft.com/office/officeart/2005/8/layout/cycle8"/>
    <dgm:cxn modelId="{17E45E68-EA26-4589-831B-A8ED173CF574}" srcId="{EC8CBF0C-4D31-4C43-8DEA-14F3A777D5E4}" destId="{EAF201C9-99EE-42E3-962A-E343C3E8DA59}" srcOrd="0" destOrd="0" parTransId="{B928DF00-33D9-4A13-944C-915A5E4620CC}" sibTransId="{449293D3-CC0C-4890-8607-2978568B520C}"/>
    <dgm:cxn modelId="{D6DD46A3-DFEC-4635-803F-D68A64BCBB10}" type="presOf" srcId="{9CE58E72-9728-4195-A341-202CF07CB588}" destId="{1D2A65C3-FCC5-469D-A497-83E80D29977C}" srcOrd="0" destOrd="0" presId="urn:microsoft.com/office/officeart/2005/8/layout/cycle8"/>
    <dgm:cxn modelId="{0D4A9ABD-9182-4C90-AC84-8869B3E1874C}" type="presOf" srcId="{A7AF54F9-6CE2-4AED-B859-F3869E1009FA}" destId="{2CF4FFF4-7182-4213-8921-E8CAE3619D5F}" srcOrd="0" destOrd="0" presId="urn:microsoft.com/office/officeart/2005/8/layout/cycle8"/>
    <dgm:cxn modelId="{3E78D882-6136-4E72-AA87-0B723105A77F}" srcId="{EC8CBF0C-4D31-4C43-8DEA-14F3A777D5E4}" destId="{2485F960-FD4D-4C3E-A487-AF37EAE8E81E}" srcOrd="2" destOrd="0" parTransId="{22C20C43-DE5A-497D-9B79-B34856CB690E}" sibTransId="{55A7ECEA-FF79-4EC6-88DD-1674C3A73215}"/>
    <dgm:cxn modelId="{7611E6D3-3A17-4386-88C0-13A26A4AFB37}" type="presOf" srcId="{A7AF54F9-6CE2-4AED-B859-F3869E1009FA}" destId="{7F0AE350-7F7F-4341-8197-1743BA90A32F}" srcOrd="1" destOrd="0" presId="urn:microsoft.com/office/officeart/2005/8/layout/cycle8"/>
    <dgm:cxn modelId="{66455551-EDB4-4750-8C76-A484DB2B564C}" type="presOf" srcId="{2485F960-FD4D-4C3E-A487-AF37EAE8E81E}" destId="{09EC0DBD-F1AD-4448-90CE-0C9355396E75}" srcOrd="0" destOrd="0" presId="urn:microsoft.com/office/officeart/2005/8/layout/cycle8"/>
    <dgm:cxn modelId="{AC104176-B14B-49B0-9246-337176AE57F8}" srcId="{EC8CBF0C-4D31-4C43-8DEA-14F3A777D5E4}" destId="{A7AF54F9-6CE2-4AED-B859-F3869E1009FA}" srcOrd="3" destOrd="0" parTransId="{EAEE8F3D-2DF6-463E-9CBE-140DEEEB970D}" sibTransId="{2037626E-F413-49A7-A54D-1EBE7790A96B}"/>
    <dgm:cxn modelId="{B326C98C-53FB-42F5-8DBA-C412AAAFF8AE}" srcId="{EC8CBF0C-4D31-4C43-8DEA-14F3A777D5E4}" destId="{9CE58E72-9728-4195-A341-202CF07CB588}" srcOrd="1" destOrd="0" parTransId="{ACC329EA-460F-4AAA-92BD-2A4D805EC9E1}" sibTransId="{63F768CA-54AA-4681-AEE7-A5AA875FC0AF}"/>
    <dgm:cxn modelId="{134FD1FA-0E9D-4AE9-B2E4-EA80A250B191}" type="presParOf" srcId="{A73B571A-FEC6-4F46-99FE-E4157010B74C}" destId="{411B8082-67EF-4D30-B492-BED19113B13F}" srcOrd="0" destOrd="0" presId="urn:microsoft.com/office/officeart/2005/8/layout/cycle8"/>
    <dgm:cxn modelId="{783C23A9-49A7-4B60-A3B6-42FBD6C9053D}" type="presParOf" srcId="{A73B571A-FEC6-4F46-99FE-E4157010B74C}" destId="{308DA17D-D7A4-4BA7-8561-EC9EADEAA202}" srcOrd="1" destOrd="0" presId="urn:microsoft.com/office/officeart/2005/8/layout/cycle8"/>
    <dgm:cxn modelId="{6E35EE5B-47EA-4A23-A7CA-6CACBBC79822}" type="presParOf" srcId="{A73B571A-FEC6-4F46-99FE-E4157010B74C}" destId="{49E57A43-DBC1-468C-B10C-C39F4B49D644}" srcOrd="2" destOrd="0" presId="urn:microsoft.com/office/officeart/2005/8/layout/cycle8"/>
    <dgm:cxn modelId="{9123E55C-1335-4ABE-83C7-874DA5F8F621}" type="presParOf" srcId="{A73B571A-FEC6-4F46-99FE-E4157010B74C}" destId="{3BA74E2A-24D9-4CD6-8B42-89B844F8EA38}" srcOrd="3" destOrd="0" presId="urn:microsoft.com/office/officeart/2005/8/layout/cycle8"/>
    <dgm:cxn modelId="{99276764-53D1-49F5-9781-B5744BDFD36F}" type="presParOf" srcId="{A73B571A-FEC6-4F46-99FE-E4157010B74C}" destId="{1D2A65C3-FCC5-469D-A497-83E80D29977C}" srcOrd="4" destOrd="0" presId="urn:microsoft.com/office/officeart/2005/8/layout/cycle8"/>
    <dgm:cxn modelId="{FF844A97-A285-4207-AC39-1D231EDBCCBB}" type="presParOf" srcId="{A73B571A-FEC6-4F46-99FE-E4157010B74C}" destId="{62763E29-4FC0-4FCA-99BD-920105CCC8DE}" srcOrd="5" destOrd="0" presId="urn:microsoft.com/office/officeart/2005/8/layout/cycle8"/>
    <dgm:cxn modelId="{7EBF63A2-C963-45C4-BC44-57E35FB94A7D}" type="presParOf" srcId="{A73B571A-FEC6-4F46-99FE-E4157010B74C}" destId="{745B3E68-E616-4512-B16C-1BA564B5BBEA}" srcOrd="6" destOrd="0" presId="urn:microsoft.com/office/officeart/2005/8/layout/cycle8"/>
    <dgm:cxn modelId="{40BD5531-061D-4871-9E08-D1144A68066F}" type="presParOf" srcId="{A73B571A-FEC6-4F46-99FE-E4157010B74C}" destId="{BE7D411C-229D-4AC7-9CF5-4625B1A3C12A}" srcOrd="7" destOrd="0" presId="urn:microsoft.com/office/officeart/2005/8/layout/cycle8"/>
    <dgm:cxn modelId="{8DF0AD83-41C8-4A34-BEF4-F31CA2B0CB1C}" type="presParOf" srcId="{A73B571A-FEC6-4F46-99FE-E4157010B74C}" destId="{09EC0DBD-F1AD-4448-90CE-0C9355396E75}" srcOrd="8" destOrd="0" presId="urn:microsoft.com/office/officeart/2005/8/layout/cycle8"/>
    <dgm:cxn modelId="{B9F981F4-D311-4BF9-BCAA-7C22861F094C}" type="presParOf" srcId="{A73B571A-FEC6-4F46-99FE-E4157010B74C}" destId="{0D0DEFF8-D3FC-4DCC-8FE7-B9E12FBC0A4F}" srcOrd="9" destOrd="0" presId="urn:microsoft.com/office/officeart/2005/8/layout/cycle8"/>
    <dgm:cxn modelId="{49EECD3B-A807-4FF6-89DC-55A5303F96A4}" type="presParOf" srcId="{A73B571A-FEC6-4F46-99FE-E4157010B74C}" destId="{8DA38904-E28B-4978-AA4C-4ECF41061D61}" srcOrd="10" destOrd="0" presId="urn:microsoft.com/office/officeart/2005/8/layout/cycle8"/>
    <dgm:cxn modelId="{F82B74B1-4033-47A6-B3DB-8E88975B1D50}" type="presParOf" srcId="{A73B571A-FEC6-4F46-99FE-E4157010B74C}" destId="{25BA061E-B81E-4612-B127-A802D6DB81D6}" srcOrd="11" destOrd="0" presId="urn:microsoft.com/office/officeart/2005/8/layout/cycle8"/>
    <dgm:cxn modelId="{74931EF8-492A-42DF-9409-41233AC06B2E}" type="presParOf" srcId="{A73B571A-FEC6-4F46-99FE-E4157010B74C}" destId="{2CF4FFF4-7182-4213-8921-E8CAE3619D5F}" srcOrd="12" destOrd="0" presId="urn:microsoft.com/office/officeart/2005/8/layout/cycle8"/>
    <dgm:cxn modelId="{08A4D667-4C11-4262-9C6C-5AA15A1C894E}" type="presParOf" srcId="{A73B571A-FEC6-4F46-99FE-E4157010B74C}" destId="{BD2F725A-5433-4B9C-9EFF-15AA1E3D8457}" srcOrd="13" destOrd="0" presId="urn:microsoft.com/office/officeart/2005/8/layout/cycle8"/>
    <dgm:cxn modelId="{83BC993D-1BD1-490C-9664-E80D1CA018B4}" type="presParOf" srcId="{A73B571A-FEC6-4F46-99FE-E4157010B74C}" destId="{44813453-7A9E-4DA8-B442-10320DE42503}" srcOrd="14" destOrd="0" presId="urn:microsoft.com/office/officeart/2005/8/layout/cycle8"/>
    <dgm:cxn modelId="{A1DFCFC1-AF43-496A-BA79-536E8C984B0B}" type="presParOf" srcId="{A73B571A-FEC6-4F46-99FE-E4157010B74C}" destId="{7F0AE350-7F7F-4341-8197-1743BA90A32F}" srcOrd="15" destOrd="0" presId="urn:microsoft.com/office/officeart/2005/8/layout/cycle8"/>
    <dgm:cxn modelId="{5D0FD0DD-B899-4F9B-8378-EA5D81E9D91F}" type="presParOf" srcId="{A73B571A-FEC6-4F46-99FE-E4157010B74C}" destId="{9772FE73-295F-4BAA-A16C-EFAF8D90A594}" srcOrd="16" destOrd="0" presId="urn:microsoft.com/office/officeart/2005/8/layout/cycle8"/>
    <dgm:cxn modelId="{A279E148-EF71-4443-9ED7-DB4808A33829}" type="presParOf" srcId="{A73B571A-FEC6-4F46-99FE-E4157010B74C}" destId="{D90B9F6B-6430-40B9-B48C-B5F0C020E064}" srcOrd="17" destOrd="0" presId="urn:microsoft.com/office/officeart/2005/8/layout/cycle8"/>
    <dgm:cxn modelId="{E3B1FB2E-F1D7-4DA1-BBCB-464A7B2407A0}" type="presParOf" srcId="{A73B571A-FEC6-4F46-99FE-E4157010B74C}" destId="{16991316-8D29-424F-8900-855B0F7F20F8}" srcOrd="18" destOrd="0" presId="urn:microsoft.com/office/officeart/2005/8/layout/cycle8"/>
    <dgm:cxn modelId="{B8F19008-899A-4ABC-ADB8-88A546C4FA67}" type="presParOf" srcId="{A73B571A-FEC6-4F46-99FE-E4157010B74C}" destId="{3D42ABB5-70D5-4B8E-BF9B-8791B8F3F599}" srcOrd="19" destOrd="0" presId="urn:microsoft.com/office/officeart/2005/8/layout/cycle8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D3A4C-77D3-4A36-8596-04F282881DE5}" type="datetimeFigureOut">
              <a:rPr lang="en-US" smtClean="0"/>
              <a:pPr/>
              <a:t>3/7/2012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DBED-4333-4ECC-A5A9-5F28A0943B59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85918" y="1000108"/>
          <a:ext cx="4929222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</dc:creator>
  <cp:lastModifiedBy>Sarah</cp:lastModifiedBy>
  <cp:revision>3</cp:revision>
  <dcterms:created xsi:type="dcterms:W3CDTF">2012-03-07T03:57:12Z</dcterms:created>
  <dcterms:modified xsi:type="dcterms:W3CDTF">2012-03-07T07:03:42Z</dcterms:modified>
</cp:coreProperties>
</file>