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34475" cy="12179300" type="ledger"/>
  <p:notesSz cx="6858000" cy="9144000"/>
  <p:defaultTextStyle>
    <a:defPPr>
      <a:defRPr lang="ja-JP"/>
    </a:defPPr>
    <a:lvl1pPr marL="0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1pPr>
    <a:lvl2pPr marL="608945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2pPr>
    <a:lvl3pPr marL="1217889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3pPr>
    <a:lvl4pPr marL="1826834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4pPr>
    <a:lvl5pPr marL="2435779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5pPr>
    <a:lvl6pPr marL="3044723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6pPr>
    <a:lvl7pPr marL="3653668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7pPr>
    <a:lvl8pPr marL="4262613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8pPr>
    <a:lvl9pPr marL="4871557" algn="l" defTabSz="1217889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4660"/>
  </p:normalViewPr>
  <p:slideViewPr>
    <p:cSldViewPr>
      <p:cViewPr>
        <p:scale>
          <a:sx n="50" d="100"/>
          <a:sy n="50" d="100"/>
        </p:scale>
        <p:origin x="-2052" y="-72"/>
      </p:cViewPr>
      <p:guideLst>
        <p:guide orient="horz" pos="3836"/>
        <p:guide pos="28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086" y="3783479"/>
            <a:ext cx="7764304" cy="261065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0171" y="6901603"/>
            <a:ext cx="6394133" cy="31124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8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7121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66870" y="651255"/>
            <a:ext cx="1541443" cy="13853954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544" y="651255"/>
            <a:ext cx="4472087" cy="13853954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498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37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1561" y="7826329"/>
            <a:ext cx="7764304" cy="2418944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1561" y="5162108"/>
            <a:ext cx="7764304" cy="2664221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894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788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68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577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472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36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261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15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31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543" y="3789116"/>
            <a:ext cx="3006765" cy="1071609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01549" y="3789116"/>
            <a:ext cx="3006765" cy="1071609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7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24" y="487737"/>
            <a:ext cx="8221028" cy="202988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6725" y="2726246"/>
            <a:ext cx="4035979" cy="113617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45" indent="0">
              <a:buNone/>
              <a:defRPr sz="2700" b="1"/>
            </a:lvl2pPr>
            <a:lvl3pPr marL="1217889" indent="0">
              <a:buNone/>
              <a:defRPr sz="2400" b="1"/>
            </a:lvl3pPr>
            <a:lvl4pPr marL="1826834" indent="0">
              <a:buNone/>
              <a:defRPr sz="2100" b="1"/>
            </a:lvl4pPr>
            <a:lvl5pPr marL="2435779" indent="0">
              <a:buNone/>
              <a:defRPr sz="2100" b="1"/>
            </a:lvl5pPr>
            <a:lvl6pPr marL="3044723" indent="0">
              <a:buNone/>
              <a:defRPr sz="2100" b="1"/>
            </a:lvl6pPr>
            <a:lvl7pPr marL="3653668" indent="0">
              <a:buNone/>
              <a:defRPr sz="2100" b="1"/>
            </a:lvl7pPr>
            <a:lvl8pPr marL="4262613" indent="0">
              <a:buNone/>
              <a:defRPr sz="2100" b="1"/>
            </a:lvl8pPr>
            <a:lvl9pPr marL="4871557" indent="0">
              <a:buNone/>
              <a:defRPr sz="21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6725" y="3862416"/>
            <a:ext cx="4035979" cy="701719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0188" y="2726246"/>
            <a:ext cx="4037564" cy="113617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45" indent="0">
              <a:buNone/>
              <a:defRPr sz="2700" b="1"/>
            </a:lvl2pPr>
            <a:lvl3pPr marL="1217889" indent="0">
              <a:buNone/>
              <a:defRPr sz="2400" b="1"/>
            </a:lvl3pPr>
            <a:lvl4pPr marL="1826834" indent="0">
              <a:buNone/>
              <a:defRPr sz="2100" b="1"/>
            </a:lvl4pPr>
            <a:lvl5pPr marL="2435779" indent="0">
              <a:buNone/>
              <a:defRPr sz="2100" b="1"/>
            </a:lvl5pPr>
            <a:lvl6pPr marL="3044723" indent="0">
              <a:buNone/>
              <a:defRPr sz="2100" b="1"/>
            </a:lvl6pPr>
            <a:lvl7pPr marL="3653668" indent="0">
              <a:buNone/>
              <a:defRPr sz="2100" b="1"/>
            </a:lvl7pPr>
            <a:lvl8pPr marL="4262613" indent="0">
              <a:buNone/>
              <a:defRPr sz="2100" b="1"/>
            </a:lvl8pPr>
            <a:lvl9pPr marL="4871557" indent="0">
              <a:buNone/>
              <a:defRPr sz="21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0188" y="3862416"/>
            <a:ext cx="4037564" cy="701719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3939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343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315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24" y="484917"/>
            <a:ext cx="3005180" cy="206371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1326" y="484917"/>
            <a:ext cx="5106426" cy="10394696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6724" y="2548632"/>
            <a:ext cx="3005180" cy="8330981"/>
          </a:xfrm>
        </p:spPr>
        <p:txBody>
          <a:bodyPr/>
          <a:lstStyle>
            <a:lvl1pPr marL="0" indent="0">
              <a:buNone/>
              <a:defRPr sz="1900"/>
            </a:lvl1pPr>
            <a:lvl2pPr marL="608945" indent="0">
              <a:buNone/>
              <a:defRPr sz="1600"/>
            </a:lvl2pPr>
            <a:lvl3pPr marL="1217889" indent="0">
              <a:buNone/>
              <a:defRPr sz="1300"/>
            </a:lvl3pPr>
            <a:lvl4pPr marL="1826834" indent="0">
              <a:buNone/>
              <a:defRPr sz="1200"/>
            </a:lvl4pPr>
            <a:lvl5pPr marL="2435779" indent="0">
              <a:buNone/>
              <a:defRPr sz="1200"/>
            </a:lvl5pPr>
            <a:lvl6pPr marL="3044723" indent="0">
              <a:buNone/>
              <a:defRPr sz="1200"/>
            </a:lvl6pPr>
            <a:lvl7pPr marL="3653668" indent="0">
              <a:buNone/>
              <a:defRPr sz="1200"/>
            </a:lvl7pPr>
            <a:lvl8pPr marL="4262613" indent="0">
              <a:buNone/>
              <a:defRPr sz="1200"/>
            </a:lvl8pPr>
            <a:lvl9pPr marL="4871557" indent="0">
              <a:buNone/>
              <a:defRPr sz="1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35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0421" y="8525511"/>
            <a:ext cx="5480685" cy="100648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0421" y="1088243"/>
            <a:ext cx="5480685" cy="7307580"/>
          </a:xfrm>
        </p:spPr>
        <p:txBody>
          <a:bodyPr/>
          <a:lstStyle>
            <a:lvl1pPr marL="0" indent="0">
              <a:buNone/>
              <a:defRPr sz="4300"/>
            </a:lvl1pPr>
            <a:lvl2pPr marL="608945" indent="0">
              <a:buNone/>
              <a:defRPr sz="3700"/>
            </a:lvl2pPr>
            <a:lvl3pPr marL="1217889" indent="0">
              <a:buNone/>
              <a:defRPr sz="3200"/>
            </a:lvl3pPr>
            <a:lvl4pPr marL="1826834" indent="0">
              <a:buNone/>
              <a:defRPr sz="2700"/>
            </a:lvl4pPr>
            <a:lvl5pPr marL="2435779" indent="0">
              <a:buNone/>
              <a:defRPr sz="2700"/>
            </a:lvl5pPr>
            <a:lvl6pPr marL="3044723" indent="0">
              <a:buNone/>
              <a:defRPr sz="2700"/>
            </a:lvl6pPr>
            <a:lvl7pPr marL="3653668" indent="0">
              <a:buNone/>
              <a:defRPr sz="2700"/>
            </a:lvl7pPr>
            <a:lvl8pPr marL="4262613" indent="0">
              <a:buNone/>
              <a:defRPr sz="2700"/>
            </a:lvl8pPr>
            <a:lvl9pPr marL="4871557" indent="0">
              <a:buNone/>
              <a:defRPr sz="2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0421" y="9531996"/>
            <a:ext cx="5480685" cy="1429375"/>
          </a:xfrm>
        </p:spPr>
        <p:txBody>
          <a:bodyPr/>
          <a:lstStyle>
            <a:lvl1pPr marL="0" indent="0">
              <a:buNone/>
              <a:defRPr sz="1900"/>
            </a:lvl1pPr>
            <a:lvl2pPr marL="608945" indent="0">
              <a:buNone/>
              <a:defRPr sz="1600"/>
            </a:lvl2pPr>
            <a:lvl3pPr marL="1217889" indent="0">
              <a:buNone/>
              <a:defRPr sz="1300"/>
            </a:lvl3pPr>
            <a:lvl4pPr marL="1826834" indent="0">
              <a:buNone/>
              <a:defRPr sz="1200"/>
            </a:lvl4pPr>
            <a:lvl5pPr marL="2435779" indent="0">
              <a:buNone/>
              <a:defRPr sz="1200"/>
            </a:lvl5pPr>
            <a:lvl6pPr marL="3044723" indent="0">
              <a:buNone/>
              <a:defRPr sz="1200"/>
            </a:lvl6pPr>
            <a:lvl7pPr marL="3653668" indent="0">
              <a:buNone/>
              <a:defRPr sz="1200"/>
            </a:lvl7pPr>
            <a:lvl8pPr marL="4262613" indent="0">
              <a:buNone/>
              <a:defRPr sz="1200"/>
            </a:lvl8pPr>
            <a:lvl9pPr marL="4871557" indent="0">
              <a:buNone/>
              <a:defRPr sz="1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896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6724" y="487737"/>
            <a:ext cx="8221028" cy="2029883"/>
          </a:xfrm>
          <a:prstGeom prst="rect">
            <a:avLst/>
          </a:prstGeom>
        </p:spPr>
        <p:txBody>
          <a:bodyPr vert="horz" lIns="121789" tIns="60894" rIns="121789" bIns="6089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6724" y="2841838"/>
            <a:ext cx="8221028" cy="8037775"/>
          </a:xfrm>
          <a:prstGeom prst="rect">
            <a:avLst/>
          </a:prstGeom>
        </p:spPr>
        <p:txBody>
          <a:bodyPr vert="horz" lIns="121789" tIns="60894" rIns="121789" bIns="6089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6724" y="11288408"/>
            <a:ext cx="2131378" cy="648435"/>
          </a:xfrm>
          <a:prstGeom prst="rect">
            <a:avLst/>
          </a:prstGeom>
        </p:spPr>
        <p:txBody>
          <a:bodyPr vert="horz" lIns="121789" tIns="60894" rIns="121789" bIns="6089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E29F4-A660-49FA-BE4C-235A2167EF2C}" type="datetimeFigureOut">
              <a:rPr kumimoji="1" lang="ja-JP" altLang="en-US" smtClean="0"/>
              <a:t>2014/4/1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0946" y="11288408"/>
            <a:ext cx="2892584" cy="648435"/>
          </a:xfrm>
          <a:prstGeom prst="rect">
            <a:avLst/>
          </a:prstGeom>
        </p:spPr>
        <p:txBody>
          <a:bodyPr vert="horz" lIns="121789" tIns="60894" rIns="121789" bIns="6089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46374" y="11288408"/>
            <a:ext cx="2131378" cy="648435"/>
          </a:xfrm>
          <a:prstGeom prst="rect">
            <a:avLst/>
          </a:prstGeom>
        </p:spPr>
        <p:txBody>
          <a:bodyPr vert="horz" lIns="121789" tIns="60894" rIns="121789" bIns="6089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D397F-5722-4AE3-8EBE-4865B2F4D2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83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7889" rtl="0" eaLnBrk="1" latinLnBrk="0" hangingPunct="1">
        <a:spcBef>
          <a:spcPct val="0"/>
        </a:spcBef>
        <a:buNone/>
        <a:defRPr kumimoji="1"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709" indent="-456709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535" indent="-380590" algn="l" defTabSz="1217889" rtl="0" eaLnBrk="1" latinLnBrk="0" hangingPunct="1">
        <a:spcBef>
          <a:spcPct val="20000"/>
        </a:spcBef>
        <a:buFont typeface="Arial" pitchFamily="34" charset="0"/>
        <a:buChar char="–"/>
        <a:defRPr kumimoji="1"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362" indent="-304472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1306" indent="-304472" algn="l" defTabSz="1217889" rtl="0" eaLnBrk="1" latinLnBrk="0" hangingPunct="1">
        <a:spcBef>
          <a:spcPct val="20000"/>
        </a:spcBef>
        <a:buFont typeface="Arial" pitchFamily="34" charset="0"/>
        <a:buChar char="–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0251" indent="-304472" algn="l" defTabSz="1217889" rtl="0" eaLnBrk="1" latinLnBrk="0" hangingPunct="1">
        <a:spcBef>
          <a:spcPct val="20000"/>
        </a:spcBef>
        <a:buFont typeface="Arial" pitchFamily="34" charset="0"/>
        <a:buChar char="»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49196" indent="-304472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140" indent="-304472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7085" indent="-304472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030" indent="-304472" algn="l" defTabSz="1217889" rtl="0" eaLnBrk="1" latinLnBrk="0" hangingPunct="1">
        <a:spcBef>
          <a:spcPct val="20000"/>
        </a:spcBef>
        <a:buFont typeface="Arial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45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889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9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7" algn="l" defTabSz="1217889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2" y="239100"/>
            <a:ext cx="8868053" cy="1471665"/>
          </a:xfrm>
          <a:prstGeom prst="rect">
            <a:avLst/>
          </a:prstGeom>
          <a:noFill/>
          <a:ln w="635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フレーム 3"/>
          <p:cNvSpPr/>
          <p:nvPr/>
        </p:nvSpPr>
        <p:spPr>
          <a:xfrm>
            <a:off x="443080" y="2253224"/>
            <a:ext cx="8248316" cy="9591066"/>
          </a:xfrm>
          <a:prstGeom prst="frame">
            <a:avLst>
              <a:gd name="adj1" fmla="val 1216"/>
            </a:avLst>
          </a:prstGeom>
          <a:solidFill>
            <a:schemeClr val="tx2">
              <a:lumMod val="60000"/>
              <a:lumOff val="40000"/>
            </a:schemeClr>
          </a:solidFill>
          <a:ln cmpd="thickThin">
            <a:solidFill>
              <a:schemeClr val="tx2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89" tIns="60894" rIns="121789" bIns="60894" spcCol="0"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78805" y="2431747"/>
            <a:ext cx="7776864" cy="920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Marketing Research</a:t>
            </a:r>
          </a:p>
          <a:p>
            <a:pPr algn="ctr"/>
            <a:endParaRPr lang="en-US" altLang="ja-JP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Group of Marketing Specialists</a:t>
            </a: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Work Worldwide and </a:t>
            </a:r>
            <a:endParaRPr lang="en-US" altLang="ja-JP" sz="3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Strategically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Segmented Area,</a:t>
            </a: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Competitive Analysis &amp; Bench Mark</a:t>
            </a: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Strategy and Penetration Planning</a:t>
            </a:r>
          </a:p>
          <a:p>
            <a:pPr algn="ctr"/>
            <a:endParaRPr lang="en-US" altLang="ja-JP" sz="1800" dirty="0" smtClean="0"/>
          </a:p>
          <a:p>
            <a:pPr algn="ctr"/>
            <a:endParaRPr lang="en-US" altLang="ja-JP" dirty="0"/>
          </a:p>
          <a:p>
            <a:pPr algn="ctr"/>
            <a:r>
              <a:rPr lang="en-US" altLang="ja-JP" sz="2800" b="1" dirty="0" smtClean="0"/>
              <a:t>Semiconductor Industry</a:t>
            </a:r>
          </a:p>
          <a:p>
            <a:pPr algn="ctr"/>
            <a:r>
              <a:rPr lang="en-US" altLang="ja-JP" sz="2800" b="1" dirty="0" smtClean="0"/>
              <a:t>Solar Power Industry</a:t>
            </a:r>
          </a:p>
          <a:p>
            <a:pPr algn="ctr"/>
            <a:r>
              <a:rPr lang="en-US" altLang="ja-JP" sz="2800" b="1" dirty="0" smtClean="0"/>
              <a:t>Power Electronics</a:t>
            </a:r>
          </a:p>
          <a:p>
            <a:pPr algn="ctr"/>
            <a:r>
              <a:rPr lang="en-US" altLang="ja-JP" sz="2800" b="1" dirty="0" smtClean="0"/>
              <a:t>MEMS</a:t>
            </a:r>
          </a:p>
          <a:p>
            <a:pPr algn="ctr"/>
            <a:r>
              <a:rPr lang="en-US" altLang="ja-JP" sz="2800" b="1" dirty="0" smtClean="0"/>
              <a:t>Renewable Energy</a:t>
            </a:r>
          </a:p>
          <a:p>
            <a:pPr algn="ctr"/>
            <a:r>
              <a:rPr lang="en-US" altLang="ja-JP" sz="2800" b="1" dirty="0" smtClean="0"/>
              <a:t>Automobile Electronics</a:t>
            </a:r>
          </a:p>
          <a:p>
            <a:pPr algn="ctr"/>
            <a:r>
              <a:rPr lang="en-US" altLang="ja-JP" sz="2800" b="1" dirty="0" smtClean="0"/>
              <a:t>Batteries</a:t>
            </a:r>
          </a:p>
          <a:p>
            <a:pPr algn="ctr"/>
            <a:r>
              <a:rPr lang="en-US" altLang="ja-JP" sz="2800" b="1" dirty="0" smtClean="0"/>
              <a:t>Fuel Cells</a:t>
            </a:r>
          </a:p>
          <a:p>
            <a:pPr algn="ctr"/>
            <a:r>
              <a:rPr lang="en-US" altLang="ja-JP" sz="2800" b="1" dirty="0" smtClean="0"/>
              <a:t>Flexible Electronics</a:t>
            </a:r>
          </a:p>
          <a:p>
            <a:pPr algn="ctr"/>
            <a:r>
              <a:rPr lang="en-US" altLang="ja-JP" sz="2800" b="1" dirty="0" smtClean="0"/>
              <a:t>Smart Panels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7219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フレーム 5"/>
          <p:cNvSpPr/>
          <p:nvPr/>
        </p:nvSpPr>
        <p:spPr>
          <a:xfrm>
            <a:off x="443080" y="2253224"/>
            <a:ext cx="8248316" cy="9591066"/>
          </a:xfrm>
          <a:prstGeom prst="frame">
            <a:avLst>
              <a:gd name="adj1" fmla="val 1216"/>
            </a:avLst>
          </a:prstGeom>
          <a:solidFill>
            <a:schemeClr val="tx2">
              <a:lumMod val="60000"/>
              <a:lumOff val="40000"/>
            </a:schemeClr>
          </a:solidFill>
          <a:ln cmpd="thickThin">
            <a:solidFill>
              <a:schemeClr val="tx2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89" tIns="60894" rIns="121789" bIns="60894" spcCol="0"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2" y="239100"/>
            <a:ext cx="8868053" cy="1471665"/>
          </a:xfrm>
          <a:prstGeom prst="rect">
            <a:avLst/>
          </a:prstGeom>
          <a:noFill/>
          <a:ln w="635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750813" y="2441039"/>
            <a:ext cx="7776864" cy="88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B</a:t>
            </a:r>
            <a:r>
              <a:rPr lang="en-US" altLang="ja-JP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usiness Development</a:t>
            </a:r>
            <a:endParaRPr lang="en-US" altLang="ja-JP" sz="4800" dirty="0" smtClean="0"/>
          </a:p>
          <a:p>
            <a:pPr algn="ctr"/>
            <a:endParaRPr lang="en-US" altLang="ja-JP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endParaRPr lang="en-US" altLang="ja-JP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International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Advanced Technology </a:t>
            </a:r>
            <a:endParaRPr lang="en-US" altLang="ja-JP" sz="3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Market Segment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Strategic Hands-on Approach</a:t>
            </a: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Customized Sales Plan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Execution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Differentiation &amp;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Concentration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Professional Staff &amp; Partners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Worldwide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Cost Efficient Small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Team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Rapid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Expansion</a:t>
            </a:r>
          </a:p>
          <a:p>
            <a:pPr algn="ctr"/>
            <a:endParaRPr lang="en-US" altLang="ja-JP" sz="20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ea typeface="Gungsuh" pitchFamily="18" charset="-127"/>
              <a:cs typeface="Aharoni" pitchFamily="2" charset="-79"/>
            </a:endParaRPr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Distribution Channel/Sales Rep </a:t>
            </a:r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ea typeface="Gungsuh" pitchFamily="18" charset="-127"/>
                <a:cs typeface="Aharoni" pitchFamily="2" charset="-79"/>
              </a:rPr>
              <a:t>Formation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50146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レーム 4"/>
          <p:cNvSpPr/>
          <p:nvPr/>
        </p:nvSpPr>
        <p:spPr>
          <a:xfrm>
            <a:off x="443080" y="2253224"/>
            <a:ext cx="8248316" cy="9591066"/>
          </a:xfrm>
          <a:prstGeom prst="frame">
            <a:avLst>
              <a:gd name="adj1" fmla="val 1216"/>
            </a:avLst>
          </a:prstGeom>
          <a:solidFill>
            <a:schemeClr val="tx2">
              <a:lumMod val="60000"/>
              <a:lumOff val="40000"/>
            </a:schemeClr>
          </a:solidFill>
          <a:ln cmpd="thickThin">
            <a:solidFill>
              <a:schemeClr val="tx2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89" tIns="60894" rIns="121789" bIns="60894" spcCol="0"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2" y="239100"/>
            <a:ext cx="8868053" cy="1471665"/>
          </a:xfrm>
          <a:prstGeom prst="rect">
            <a:avLst/>
          </a:prstGeom>
          <a:noFill/>
          <a:ln w="635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606797" y="2474718"/>
            <a:ext cx="7776864" cy="9171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Portfolio</a:t>
            </a:r>
          </a:p>
          <a:p>
            <a:pPr algn="ctr"/>
            <a:endParaRPr lang="en-US" altLang="ja-JP" dirty="0" smtClean="0"/>
          </a:p>
          <a:p>
            <a:pPr algn="ctr"/>
            <a:r>
              <a:rPr lang="en-US" altLang="ja-JP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Abundant Experience in;</a:t>
            </a:r>
          </a:p>
          <a:p>
            <a:pPr algn="ctr"/>
            <a:endParaRPr lang="en-US" altLang="ja-JP" sz="2000" dirty="0"/>
          </a:p>
          <a:p>
            <a:pPr algn="ctr"/>
            <a:r>
              <a:rPr lang="en-US" altLang="ja-JP" sz="2800" i="1" u="sng" dirty="0">
                <a:latin typeface="Aharoni" pitchFamily="2" charset="-79"/>
                <a:cs typeface="Aharoni" pitchFamily="2" charset="-79"/>
              </a:rPr>
              <a:t>Products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Ultra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Thin Film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Deposition Systems, 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Oxidation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and </a:t>
            </a:r>
            <a:r>
              <a:rPr lang="en-US" altLang="ja-JP" sz="2600" dirty="0" err="1">
                <a:latin typeface="Aharoni" pitchFamily="2" charset="-79"/>
                <a:cs typeface="Aharoni" pitchFamily="2" charset="-79"/>
              </a:rPr>
              <a:t>Nitridation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 Process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Equipment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Phosphoric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Acid Reclaim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System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Back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End Process Equipment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Wet/Dry Process Equipment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Components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&amp; Materials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Technical Support &amp; Field Service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Utility Scale Solar Inverter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Solar Module Equipment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Solar Process Equipment</a:t>
            </a: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Solar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Panels</a:t>
            </a:r>
          </a:p>
          <a:p>
            <a:pPr algn="ctr"/>
            <a:endParaRPr lang="en-US" altLang="ja-JP" sz="2000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ja-JP" sz="2800" i="1" u="sng" dirty="0" smtClean="0">
                <a:latin typeface="Aharoni" pitchFamily="2" charset="-79"/>
                <a:cs typeface="Aharoni" pitchFamily="2" charset="-79"/>
              </a:rPr>
              <a:t>Software</a:t>
            </a:r>
            <a:endParaRPr lang="en-US" altLang="ja-JP" sz="2800" i="1" u="sng" dirty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Artificial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Intelligence</a:t>
            </a:r>
          </a:p>
          <a:p>
            <a:pPr algn="ctr"/>
            <a:endParaRPr lang="en-US" altLang="ja-JP" sz="2000" dirty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altLang="ja-JP" sz="2800" i="1" u="sng" dirty="0" smtClean="0">
                <a:latin typeface="Aharoni" pitchFamily="2" charset="-79"/>
                <a:cs typeface="Aharoni" pitchFamily="2" charset="-79"/>
              </a:rPr>
              <a:t>Service/Support</a:t>
            </a:r>
          </a:p>
          <a:p>
            <a:pPr algn="ctr"/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Tech </a:t>
            </a:r>
            <a:r>
              <a:rPr lang="en-US" altLang="ja-JP" sz="2600" dirty="0">
                <a:latin typeface="Aharoni" pitchFamily="2" charset="-79"/>
                <a:cs typeface="Aharoni" pitchFamily="2" charset="-79"/>
              </a:rPr>
              <a:t>Support &amp; </a:t>
            </a:r>
            <a:r>
              <a:rPr lang="en-US" altLang="ja-JP" sz="2600" dirty="0" smtClean="0">
                <a:latin typeface="Aharoni" pitchFamily="2" charset="-79"/>
                <a:cs typeface="Aharoni" pitchFamily="2" charset="-79"/>
              </a:rPr>
              <a:t>Services</a:t>
            </a:r>
            <a:endParaRPr lang="en-US" altLang="ja-JP" sz="26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5014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129</Words>
  <Application>Microsoft Office PowerPoint</Application>
  <PresentationFormat>Ledger Paper 11x17 インチ</PresentationFormat>
  <Paragraphs>59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Chris Masuyama</dc:creator>
  <cp:lastModifiedBy>Chris Masuyama</cp:lastModifiedBy>
  <cp:revision>9</cp:revision>
  <dcterms:created xsi:type="dcterms:W3CDTF">2014-04-01T17:59:04Z</dcterms:created>
  <dcterms:modified xsi:type="dcterms:W3CDTF">2014-04-01T22:02:37Z</dcterms:modified>
</cp:coreProperties>
</file>