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66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046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6771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92101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503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77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6435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89281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9855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1321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2301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307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E9A60-5222-4E5F-8183-8367205B1994}" type="datetimeFigureOut">
              <a:rPr lang="en-AU" smtClean="0"/>
              <a:t>1/04/2014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E07D3-8396-4E1F-9D23-1578AF7A66C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406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gif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399" y="3747178"/>
            <a:ext cx="2217776" cy="177598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124" y="3690200"/>
            <a:ext cx="2543175" cy="18002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736" y="1082163"/>
            <a:ext cx="3086100" cy="3086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586" y="-600997"/>
            <a:ext cx="3086100" cy="3086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86" y="2625213"/>
            <a:ext cx="3086100" cy="28906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61" y="155780"/>
            <a:ext cx="4181168" cy="14783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586" y="-57549"/>
            <a:ext cx="1905000" cy="190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61" y="1746916"/>
            <a:ext cx="3095625" cy="14763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586" y="1847451"/>
            <a:ext cx="2910849" cy="20784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6385" y="1702426"/>
            <a:ext cx="2143125" cy="2143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185" y="163000"/>
            <a:ext cx="2486025" cy="18383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123" y="4240009"/>
            <a:ext cx="2705100" cy="16954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87" y="4894621"/>
            <a:ext cx="2581275" cy="17716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705" y="5174103"/>
            <a:ext cx="1729719" cy="13708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297" y="5006986"/>
            <a:ext cx="2781300" cy="16478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650" y="5342126"/>
            <a:ext cx="2123183" cy="146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33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Dwyer</dc:creator>
  <cp:lastModifiedBy>Shane Dwyer</cp:lastModifiedBy>
  <cp:revision>4</cp:revision>
  <dcterms:created xsi:type="dcterms:W3CDTF">2014-03-27T06:33:57Z</dcterms:created>
  <dcterms:modified xsi:type="dcterms:W3CDTF">2014-04-01T11:49:05Z</dcterms:modified>
</cp:coreProperties>
</file>