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2524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96" y="-648"/>
      </p:cViewPr>
      <p:guideLst>
        <p:guide orient="horz" pos="79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4115"/>
            <a:ext cx="7772400" cy="54105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30338"/>
            <a:ext cx="6400800" cy="6450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18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08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7394"/>
            <a:ext cx="2057400" cy="7922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7394"/>
            <a:ext cx="6019800" cy="79229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09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6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21984"/>
            <a:ext cx="7772400" cy="50131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9832"/>
            <a:ext cx="7772400" cy="55215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4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6771"/>
            <a:ext cx="4038600" cy="6129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6771"/>
            <a:ext cx="4038600" cy="6129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71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082"/>
            <a:ext cx="8229600" cy="4206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5007"/>
            <a:ext cx="4040188" cy="2354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00475"/>
            <a:ext cx="4040188" cy="14542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565007"/>
            <a:ext cx="4041775" cy="2354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00475"/>
            <a:ext cx="4041775" cy="14542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84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1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0498"/>
            <a:ext cx="3008313" cy="42769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0498"/>
            <a:ext cx="5111750" cy="21542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8197"/>
            <a:ext cx="3008313" cy="17265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20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766888"/>
            <a:ext cx="5486400" cy="2085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25535"/>
            <a:ext cx="5486400" cy="15144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975479"/>
            <a:ext cx="5486400" cy="2962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5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1082"/>
            <a:ext cx="8229600" cy="420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8963"/>
            <a:ext cx="8229600" cy="166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339490"/>
            <a:ext cx="2133600" cy="134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5C45-D809-CD42-85DF-915C0EFA54FB}" type="datetimeFigureOut">
              <a:rPr lang="en-US" smtClean="0"/>
              <a:t>20/02/2014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339490"/>
            <a:ext cx="2895600" cy="134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339490"/>
            <a:ext cx="2133600" cy="1343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26A9A-93AD-F84E-9219-5921C4D22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6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508" y="1916049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 launched in United States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508" y="555703"/>
            <a:ext cx="546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Personal Empowerment…..the NEXT Big Business Boom!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3275" y="87331"/>
            <a:ext cx="7232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WANTED - driven individuals READY to take their results to the next level.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894" y="999800"/>
            <a:ext cx="90164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“Let us show you how we’ve taught average people to </a:t>
            </a:r>
          </a:p>
          <a:p>
            <a:r>
              <a:rPr lang="en-US" sz="1600" b="1" i="1" dirty="0" smtClean="0"/>
              <a:t>earn an executives salary from home – part time. FAST!” </a:t>
            </a:r>
            <a:endParaRPr lang="en-US" sz="1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3275" y="1563077"/>
            <a:ext cx="1971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Make up to $5,000 per sale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647462" y="1582615"/>
            <a:ext cx="1177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 cold calling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92820" y="2008382"/>
            <a:ext cx="1455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 pressure selling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151999" y="1701576"/>
            <a:ext cx="1743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 experience required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638357" y="925035"/>
            <a:ext cx="211001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“Within just 5 months I was </a:t>
            </a:r>
          </a:p>
          <a:p>
            <a:r>
              <a:rPr lang="en-US" sz="1100" i="1" dirty="0" smtClean="0"/>
              <a:t>making over $25,000 per month”</a:t>
            </a:r>
          </a:p>
          <a:p>
            <a:r>
              <a:rPr lang="en-US" sz="1100" i="1" dirty="0" smtClean="0"/>
              <a:t>Rachel, Colorado </a:t>
            </a:r>
            <a:endParaRPr lang="en-US" sz="11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83330" y="2008382"/>
            <a:ext cx="905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 NOT MLM</a:t>
            </a:r>
            <a:endParaRPr lang="en-US" sz="1200" dirty="0"/>
          </a:p>
        </p:txBody>
      </p:sp>
      <p:pic>
        <p:nvPicPr>
          <p:cNvPr id="17" name="Picture 16" descr="aRachelCru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367" y="434935"/>
            <a:ext cx="11684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52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94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Rachel Oliver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Oliver</dc:creator>
  <cp:lastModifiedBy>Rachel Oliver</cp:lastModifiedBy>
  <cp:revision>2</cp:revision>
  <dcterms:created xsi:type="dcterms:W3CDTF">2014-02-21T04:00:42Z</dcterms:created>
  <dcterms:modified xsi:type="dcterms:W3CDTF">2014-02-21T04:19:15Z</dcterms:modified>
</cp:coreProperties>
</file>