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2524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96" y="-704"/>
      </p:cViewPr>
      <p:guideLst>
        <p:guide orient="horz" pos="79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4117"/>
            <a:ext cx="7772400" cy="5410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30338"/>
            <a:ext cx="6400800" cy="6450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1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0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7396"/>
            <a:ext cx="2057400" cy="7922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7396"/>
            <a:ext cx="6019800" cy="79229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0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6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21986"/>
            <a:ext cx="7772400" cy="50131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9834"/>
            <a:ext cx="7772400" cy="55215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4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6771"/>
            <a:ext cx="4038600" cy="6129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6771"/>
            <a:ext cx="4038600" cy="6129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7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082"/>
            <a:ext cx="8229600" cy="4206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5007"/>
            <a:ext cx="4040188" cy="2354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00475"/>
            <a:ext cx="4040188" cy="14542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565007"/>
            <a:ext cx="4041775" cy="2354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800475"/>
            <a:ext cx="4041775" cy="14542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8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1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100500"/>
            <a:ext cx="3008313" cy="42769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500"/>
            <a:ext cx="5111750" cy="21542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528197"/>
            <a:ext cx="3008313" cy="17265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0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766890"/>
            <a:ext cx="5486400" cy="2085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25537"/>
            <a:ext cx="5486400" cy="15144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975479"/>
            <a:ext cx="5486400" cy="2962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5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1082"/>
            <a:ext cx="8229600" cy="42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8963"/>
            <a:ext cx="8229600" cy="166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339490"/>
            <a:ext cx="2133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339490"/>
            <a:ext cx="2895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339490"/>
            <a:ext cx="2133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6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510" y="1916052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 launched in United States</a:t>
            </a:r>
          </a:p>
          <a:p>
            <a:r>
              <a:rPr lang="en-US" dirty="0" smtClean="0"/>
              <a:t>CLICK HERE FOR FREE INFO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508" y="555703"/>
            <a:ext cx="546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Personal Empowerment…..the NEXT Big Business Boom!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3279" y="87331"/>
            <a:ext cx="7065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WANTED - driven individuals READY to take their results to the next level.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894" y="999799"/>
            <a:ext cx="90164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“Let us show you how we’ve taught average people to </a:t>
            </a:r>
          </a:p>
          <a:p>
            <a:r>
              <a:rPr lang="en-US" sz="1600" b="1" i="1" dirty="0" smtClean="0"/>
              <a:t>earn an executives salary from home – part time. FAST!” </a:t>
            </a:r>
            <a:endParaRPr lang="en-US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3275" y="1563079"/>
            <a:ext cx="1971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Make up to $5,000 per sale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647462" y="1582617"/>
            <a:ext cx="1177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cold calling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92820" y="2008383"/>
            <a:ext cx="1455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pressure selling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52003" y="1701577"/>
            <a:ext cx="1743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experience required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38357" y="925037"/>
            <a:ext cx="211001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“Within just 5 months I was </a:t>
            </a:r>
          </a:p>
          <a:p>
            <a:r>
              <a:rPr lang="en-US" sz="1100" i="1" dirty="0" smtClean="0"/>
              <a:t>making over $25,000 per month”</a:t>
            </a:r>
          </a:p>
          <a:p>
            <a:r>
              <a:rPr lang="en-US" sz="1100" i="1" dirty="0" smtClean="0"/>
              <a:t>Rachel, Colorado </a:t>
            </a:r>
            <a:endParaRPr lang="en-US" sz="11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83330" y="2008383"/>
            <a:ext cx="905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NOT MLM</a:t>
            </a:r>
            <a:endParaRPr lang="en-US" sz="1200" dirty="0"/>
          </a:p>
        </p:txBody>
      </p:sp>
      <p:pic>
        <p:nvPicPr>
          <p:cNvPr id="17" name="Picture 16" descr="aRachelCru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67" y="434935"/>
            <a:ext cx="11684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5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1010663-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40" y="110083"/>
            <a:ext cx="1990433" cy="19278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13285" y="326424"/>
            <a:ext cx="663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Passionate about Personal Development / Leadership Development?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29014" y="650150"/>
            <a:ext cx="5745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ooking to align yourself with an opportunity of substance?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13284" y="996992"/>
            <a:ext cx="6770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Ready to be challenged &amp; encouraged to reach new level’s of success?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13284" y="1490616"/>
            <a:ext cx="5953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“Let us show you how we’ve taught others like you to make a </a:t>
            </a:r>
          </a:p>
          <a:p>
            <a:r>
              <a:rPr lang="en-US" i="1" dirty="0" smtClean="0"/>
              <a:t>quantum leap in their personal results”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1437" y="2140768"/>
            <a:ext cx="8839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 Home Based	    - NOT MLM	 - No Cold Calling         - Simple Success Formula     - Opportunity for “Big Thinker”	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6321057" y="76783"/>
            <a:ext cx="2279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FREE INFO CLICK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5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28176"/>
            <a:ext cx="7181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rial"/>
                <a:cs typeface="Arial"/>
              </a:rPr>
              <a:t>Change Your Tomorrow – TODAY! 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765182"/>
            <a:ext cx="66069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Learn to turn your spare time into an </a:t>
            </a:r>
            <a:r>
              <a:rPr lang="en-US" sz="2400" dirty="0" smtClean="0"/>
              <a:t>executive level income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just 2 hours per day you can make a </a:t>
            </a:r>
            <a:r>
              <a:rPr lang="en-US" u="sng" dirty="0" smtClean="0"/>
              <a:t>quantum leap </a:t>
            </a:r>
            <a:r>
              <a:rPr lang="en-US" dirty="0" smtClean="0"/>
              <a:t>in your results. </a:t>
            </a:r>
            <a:endParaRPr lang="en-US" dirty="0"/>
          </a:p>
        </p:txBody>
      </p:sp>
      <p:pic>
        <p:nvPicPr>
          <p:cNvPr id="8" name="Picture 7" descr="45932_417925362561_1625014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016" y="904313"/>
            <a:ext cx="2070984" cy="13614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1624" y="1470731"/>
            <a:ext cx="5556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Learn our success formula </a:t>
            </a:r>
            <a:r>
              <a:rPr lang="en-US" sz="2000" dirty="0" smtClean="0"/>
              <a:t>today</a:t>
            </a:r>
            <a:r>
              <a:rPr lang="en-US" sz="1400" dirty="0" smtClean="0"/>
              <a:t> so you can enjoy </a:t>
            </a:r>
            <a:r>
              <a:rPr lang="en-US" sz="2000" dirty="0" smtClean="0"/>
              <a:t>more</a:t>
            </a:r>
            <a:r>
              <a:rPr lang="en-US" sz="1400" dirty="0" smtClean="0"/>
              <a:t> tomorrow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3400" y="1977562"/>
            <a:ext cx="6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t</a:t>
            </a:r>
            <a:r>
              <a:rPr lang="en-US" dirty="0" smtClean="0"/>
              <a:t>ime      </a:t>
            </a: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f</a:t>
            </a:r>
            <a:r>
              <a:rPr lang="en-US" dirty="0" smtClean="0"/>
              <a:t>ulfillment        </a:t>
            </a: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m</a:t>
            </a:r>
            <a:r>
              <a:rPr lang="en-US" dirty="0" smtClean="0"/>
              <a:t>oney         </a:t>
            </a: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f</a:t>
            </a:r>
            <a:r>
              <a:rPr lang="en-US" dirty="0" smtClean="0"/>
              <a:t>un 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539201" y="458996"/>
            <a:ext cx="260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CLICK HERE for FREE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14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216</Words>
  <Application>Microsoft Macintosh PowerPoint</Application>
  <PresentationFormat>Custom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Rachel Oliver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Oliver</dc:creator>
  <cp:lastModifiedBy>Rachel Oliver</cp:lastModifiedBy>
  <cp:revision>4</cp:revision>
  <dcterms:created xsi:type="dcterms:W3CDTF">2014-02-21T04:00:42Z</dcterms:created>
  <dcterms:modified xsi:type="dcterms:W3CDTF">2014-02-21T04:48:54Z</dcterms:modified>
</cp:coreProperties>
</file>