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9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9" d="100"/>
          <a:sy n="79" d="100"/>
        </p:scale>
        <p:origin x="-195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C2B99-8723-CB4C-8D50-2C60178BDE50}" type="datetimeFigureOut">
              <a:rPr lang="en-US" smtClean="0"/>
              <a:t>3/10/14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2321E-3F7D-5A45-9612-C25AF1C49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9215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C2B99-8723-CB4C-8D50-2C60178BDE50}" type="datetimeFigureOut">
              <a:rPr lang="en-US" smtClean="0"/>
              <a:t>3/10/14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2321E-3F7D-5A45-9612-C25AF1C49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9932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C2B99-8723-CB4C-8D50-2C60178BDE50}" type="datetimeFigureOut">
              <a:rPr lang="en-US" smtClean="0"/>
              <a:t>3/10/14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2321E-3F7D-5A45-9612-C25AF1C49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4240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C2B99-8723-CB4C-8D50-2C60178BDE50}" type="datetimeFigureOut">
              <a:rPr lang="en-US" smtClean="0"/>
              <a:t>3/10/14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2321E-3F7D-5A45-9612-C25AF1C49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1167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C2B99-8723-CB4C-8D50-2C60178BDE50}" type="datetimeFigureOut">
              <a:rPr lang="en-US" smtClean="0"/>
              <a:t>3/10/14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2321E-3F7D-5A45-9612-C25AF1C49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268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C2B99-8723-CB4C-8D50-2C60178BDE50}" type="datetimeFigureOut">
              <a:rPr lang="en-US" smtClean="0"/>
              <a:t>3/10/14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2321E-3F7D-5A45-9612-C25AF1C49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4996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C2B99-8723-CB4C-8D50-2C60178BDE50}" type="datetimeFigureOut">
              <a:rPr lang="en-US" smtClean="0"/>
              <a:t>3/10/14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2321E-3F7D-5A45-9612-C25AF1C49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786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C2B99-8723-CB4C-8D50-2C60178BDE50}" type="datetimeFigureOut">
              <a:rPr lang="en-US" smtClean="0"/>
              <a:t>3/10/14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2321E-3F7D-5A45-9612-C25AF1C49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7029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C2B99-8723-CB4C-8D50-2C60178BDE50}" type="datetimeFigureOut">
              <a:rPr lang="en-US" smtClean="0"/>
              <a:t>3/10/14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2321E-3F7D-5A45-9612-C25AF1C49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0276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C2B99-8723-CB4C-8D50-2C60178BDE50}" type="datetimeFigureOut">
              <a:rPr lang="en-US" smtClean="0"/>
              <a:t>3/10/14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2321E-3F7D-5A45-9612-C25AF1C49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2669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C2B99-8723-CB4C-8D50-2C60178BDE50}" type="datetimeFigureOut">
              <a:rPr lang="en-US" smtClean="0"/>
              <a:t>3/10/14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2321E-3F7D-5A45-9612-C25AF1C49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1900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5C2B99-8723-CB4C-8D50-2C60178BDE50}" type="datetimeFigureOut">
              <a:rPr lang="en-US" smtClean="0"/>
              <a:t>3/10/14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22321E-3F7D-5A45-9612-C25AF1C49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70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emf"/><Relationship Id="rId3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4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emf"/><Relationship Id="rId5" Type="http://schemas.openxmlformats.org/officeDocument/2006/relationships/image" Target="../media/image4.emf"/><Relationship Id="rId6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Rev Heart Pattern Outfit 1.jpg.eps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1945" t="15586" r="34218" b="62365"/>
          <a:stretch/>
        </p:blipFill>
        <p:spPr>
          <a:xfrm>
            <a:off x="2494439" y="3844623"/>
            <a:ext cx="1007977" cy="932350"/>
          </a:xfrm>
          <a:prstGeom prst="rect">
            <a:avLst/>
          </a:prstGeom>
        </p:spPr>
      </p:pic>
      <p:pic>
        <p:nvPicPr>
          <p:cNvPr id="6" name="Picture 5" descr="Rev Heart Pattern Outfit 2.eps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492" t="70881" r="49301" b="3831"/>
          <a:stretch/>
        </p:blipFill>
        <p:spPr>
          <a:xfrm>
            <a:off x="5442188" y="2234526"/>
            <a:ext cx="1141492" cy="1060952"/>
          </a:xfrm>
          <a:prstGeom prst="rect">
            <a:avLst/>
          </a:prstGeom>
        </p:spPr>
      </p:pic>
      <p:pic>
        <p:nvPicPr>
          <p:cNvPr id="9" name="Picture 8" descr="Rev Heart Pattern Outfit 1.jpg.eps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925" t="18341" r="80106" b="61788"/>
          <a:stretch/>
        </p:blipFill>
        <p:spPr>
          <a:xfrm rot="16200000">
            <a:off x="712552" y="2136654"/>
            <a:ext cx="801055" cy="996799"/>
          </a:xfrm>
          <a:prstGeom prst="rect">
            <a:avLst/>
          </a:prstGeom>
        </p:spPr>
      </p:pic>
      <p:pic>
        <p:nvPicPr>
          <p:cNvPr id="10" name="Picture 9" descr="Rev Heart Pattern Outfit 1.jpg.eps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216" t="6660" r="55575" b="65209"/>
          <a:stretch/>
        </p:blipFill>
        <p:spPr>
          <a:xfrm>
            <a:off x="2436411" y="1912926"/>
            <a:ext cx="1066005" cy="1189551"/>
          </a:xfrm>
          <a:prstGeom prst="rect">
            <a:avLst/>
          </a:prstGeom>
        </p:spPr>
      </p:pic>
      <p:pic>
        <p:nvPicPr>
          <p:cNvPr id="11" name="Picture 10" descr="Rev Heart Pattern Outfit 2.eps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0169" t="34682" r="33390" b="41563"/>
          <a:stretch/>
        </p:blipFill>
        <p:spPr>
          <a:xfrm>
            <a:off x="7294045" y="2234526"/>
            <a:ext cx="1109338" cy="996652"/>
          </a:xfrm>
          <a:prstGeom prst="rect">
            <a:avLst/>
          </a:prstGeom>
        </p:spPr>
      </p:pic>
      <p:pic>
        <p:nvPicPr>
          <p:cNvPr id="12" name="Picture 11" descr="Rev Heart Pattern Outfit 2.eps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592" t="6139" r="51639" b="66850"/>
          <a:stretch/>
        </p:blipFill>
        <p:spPr>
          <a:xfrm>
            <a:off x="5341704" y="4050903"/>
            <a:ext cx="1326382" cy="1060951"/>
          </a:xfrm>
          <a:prstGeom prst="rect">
            <a:avLst/>
          </a:prstGeom>
        </p:spPr>
      </p:pic>
      <p:pic>
        <p:nvPicPr>
          <p:cNvPr id="13" name="Picture 12" descr="Rev Heart Pattern Outfit 2.eps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674" t="42374" r="56413" b="36438"/>
          <a:stretch/>
        </p:blipFill>
        <p:spPr>
          <a:xfrm>
            <a:off x="7419702" y="4115202"/>
            <a:ext cx="983681" cy="996652"/>
          </a:xfrm>
          <a:prstGeom prst="rect">
            <a:avLst/>
          </a:prstGeom>
        </p:spPr>
      </p:pic>
      <p:pic>
        <p:nvPicPr>
          <p:cNvPr id="14" name="Picture 13" descr="Rev Heart Pattern Outfit 1.jpg.eps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925" t="3520" r="80106" b="82132"/>
          <a:stretch/>
        </p:blipFill>
        <p:spPr>
          <a:xfrm rot="16200000">
            <a:off x="851081" y="3755331"/>
            <a:ext cx="801055" cy="719741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891737" y="466175"/>
            <a:ext cx="80472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Figures from patterns to include in external package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1645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Rev Stripe Pattern Outfit 1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059" y="3070048"/>
            <a:ext cx="3338579" cy="3338579"/>
          </a:xfrm>
          <a:prstGeom prst="rect">
            <a:avLst/>
          </a:prstGeom>
        </p:spPr>
      </p:pic>
      <p:pic>
        <p:nvPicPr>
          <p:cNvPr id="8" name="Picture 7" descr="Rev Stripe Pattern Outfit 2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4148" y="3070048"/>
            <a:ext cx="3338579" cy="3338579"/>
          </a:xfrm>
          <a:prstGeom prst="rect">
            <a:avLst/>
          </a:prstGeom>
        </p:spPr>
      </p:pic>
      <p:pic>
        <p:nvPicPr>
          <p:cNvPr id="9" name="Picture 8" descr="171389_3276628_426856_image.jpg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38695" y="803750"/>
            <a:ext cx="4336869" cy="369122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14476" y="321500"/>
            <a:ext cx="77814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Patterns to combine for internal package</a:t>
            </a:r>
            <a:endParaRPr lang="en-US" dirty="0"/>
          </a:p>
        </p:txBody>
      </p:sp>
      <p:cxnSp>
        <p:nvCxnSpPr>
          <p:cNvPr id="4" name="Straight Arrow Connector 3"/>
          <p:cNvCxnSpPr>
            <a:stCxn id="10" idx="2"/>
          </p:cNvCxnSpPr>
          <p:nvPr/>
        </p:nvCxnSpPr>
        <p:spPr>
          <a:xfrm flipH="1">
            <a:off x="8022605" y="2196979"/>
            <a:ext cx="150724" cy="110369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7202658" y="996650"/>
            <a:ext cx="19413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Include these lines, but in the blue color of the pattern on the left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4687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Rev Heart Pattern Outfit 1.jpg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060" y="310726"/>
            <a:ext cx="2882900" cy="2882900"/>
          </a:xfrm>
          <a:prstGeom prst="rect">
            <a:avLst/>
          </a:prstGeom>
        </p:spPr>
      </p:pic>
      <p:pic>
        <p:nvPicPr>
          <p:cNvPr id="6" name="Picture 5" descr="Rev Heart Pattern Outfit 2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9054" y="257201"/>
            <a:ext cx="2882900" cy="2882900"/>
          </a:xfrm>
          <a:prstGeom prst="rect">
            <a:avLst/>
          </a:prstGeom>
        </p:spPr>
      </p:pic>
      <p:pic>
        <p:nvPicPr>
          <p:cNvPr id="7" name="Picture 6" descr="Rev Stripe Pattern Outfit 1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060" y="3525727"/>
            <a:ext cx="2882900" cy="2882900"/>
          </a:xfrm>
          <a:prstGeom prst="rect">
            <a:avLst/>
          </a:prstGeom>
        </p:spPr>
      </p:pic>
      <p:pic>
        <p:nvPicPr>
          <p:cNvPr id="8" name="Picture 7" descr="Rev Stripe Pattern Outfit 2.eps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89827" y="3525727"/>
            <a:ext cx="2882900" cy="2882900"/>
          </a:xfrm>
          <a:prstGeom prst="rect">
            <a:avLst/>
          </a:prstGeom>
        </p:spPr>
      </p:pic>
      <p:pic>
        <p:nvPicPr>
          <p:cNvPr id="9" name="Picture 8" descr="171389_3276628_426856_image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3206" y="1891361"/>
            <a:ext cx="5032215" cy="3556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3620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29</Words>
  <Application>Microsoft Macintosh PowerPoint</Application>
  <PresentationFormat>On-screen Show (4:3)</PresentationFormat>
  <Paragraphs>3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Kreisel</dc:creator>
  <cp:lastModifiedBy>Andrea Kreisel</cp:lastModifiedBy>
  <cp:revision>5</cp:revision>
  <dcterms:created xsi:type="dcterms:W3CDTF">2014-03-10T14:42:24Z</dcterms:created>
  <dcterms:modified xsi:type="dcterms:W3CDTF">2014-03-10T15:10:38Z</dcterms:modified>
</cp:coreProperties>
</file>