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257"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2" d="100"/>
          <a:sy n="82" d="100"/>
        </p:scale>
        <p:origin x="-183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3F4D74-14A8-6C42-800E-FFF11D8E8599}" type="doc">
      <dgm:prSet loTypeId="urn:microsoft.com/office/officeart/2008/layout/VerticalCurvedList" loCatId="" qsTypeId="urn:microsoft.com/office/officeart/2005/8/quickstyle/simple4" qsCatId="simple" csTypeId="urn:microsoft.com/office/officeart/2005/8/colors/colorful1" csCatId="colorful" phldr="1"/>
      <dgm:spPr/>
    </dgm:pt>
    <dgm:pt modelId="{AABD769C-D496-C94A-9119-3221E8CFA71D}">
      <dgm:prSet phldrT="[Text]"/>
      <dgm:spPr/>
      <dgm:t>
        <a:bodyPr/>
        <a:lstStyle/>
        <a:p>
          <a:r>
            <a:rPr lang="en-US" dirty="0" smtClean="0"/>
            <a:t>Thoughts</a:t>
          </a:r>
          <a:endParaRPr lang="en-US" dirty="0"/>
        </a:p>
      </dgm:t>
    </dgm:pt>
    <dgm:pt modelId="{FE790ADC-36AC-5B42-B01A-F978D47B68D4}" type="parTrans" cxnId="{FA05088C-FC3F-C646-A501-38BE690EC6E2}">
      <dgm:prSet/>
      <dgm:spPr/>
      <dgm:t>
        <a:bodyPr/>
        <a:lstStyle/>
        <a:p>
          <a:endParaRPr lang="en-US"/>
        </a:p>
      </dgm:t>
    </dgm:pt>
    <dgm:pt modelId="{7E19A0B8-DAF7-CB44-84E5-5C00BE39BC79}" type="sibTrans" cxnId="{FA05088C-FC3F-C646-A501-38BE690EC6E2}">
      <dgm:prSet/>
      <dgm:spPr/>
      <dgm:t>
        <a:bodyPr/>
        <a:lstStyle/>
        <a:p>
          <a:endParaRPr lang="en-US"/>
        </a:p>
      </dgm:t>
    </dgm:pt>
    <dgm:pt modelId="{73782F50-51D6-E44D-9ED1-DD92D7C99AF6}">
      <dgm:prSet phldrT="[Text]"/>
      <dgm:spPr/>
      <dgm:t>
        <a:bodyPr/>
        <a:lstStyle/>
        <a:p>
          <a:r>
            <a:rPr lang="en-US" dirty="0" smtClean="0"/>
            <a:t>Feelings</a:t>
          </a:r>
          <a:endParaRPr lang="en-US" dirty="0"/>
        </a:p>
      </dgm:t>
    </dgm:pt>
    <dgm:pt modelId="{A1CFBFFE-DB0A-2C43-907B-F82813FFF3C4}" type="parTrans" cxnId="{0387A1B2-7472-CB4B-B8B2-CBAF46A7DC8C}">
      <dgm:prSet/>
      <dgm:spPr/>
      <dgm:t>
        <a:bodyPr/>
        <a:lstStyle/>
        <a:p>
          <a:endParaRPr lang="en-US"/>
        </a:p>
      </dgm:t>
    </dgm:pt>
    <dgm:pt modelId="{908E6326-59E4-D14C-A631-F74344896966}" type="sibTrans" cxnId="{0387A1B2-7472-CB4B-B8B2-CBAF46A7DC8C}">
      <dgm:prSet/>
      <dgm:spPr/>
      <dgm:t>
        <a:bodyPr/>
        <a:lstStyle/>
        <a:p>
          <a:endParaRPr lang="en-US"/>
        </a:p>
      </dgm:t>
    </dgm:pt>
    <dgm:pt modelId="{FE9D448C-3A76-0D43-9C04-7D4135B81356}">
      <dgm:prSet phldrT="[Text]"/>
      <dgm:spPr/>
      <dgm:t>
        <a:bodyPr/>
        <a:lstStyle/>
        <a:p>
          <a:r>
            <a:rPr lang="en-US" dirty="0" smtClean="0"/>
            <a:t>Behaviors</a:t>
          </a:r>
          <a:endParaRPr lang="en-US" dirty="0"/>
        </a:p>
      </dgm:t>
    </dgm:pt>
    <dgm:pt modelId="{AA88E235-63D1-C24E-A34A-9E6E14640482}" type="parTrans" cxnId="{8F1E0A18-8CF0-374A-8FAA-36EF6362B414}">
      <dgm:prSet/>
      <dgm:spPr/>
      <dgm:t>
        <a:bodyPr/>
        <a:lstStyle/>
        <a:p>
          <a:endParaRPr lang="en-US"/>
        </a:p>
      </dgm:t>
    </dgm:pt>
    <dgm:pt modelId="{BA093338-BA58-3A49-B06C-1A10B116DB5E}" type="sibTrans" cxnId="{8F1E0A18-8CF0-374A-8FAA-36EF6362B414}">
      <dgm:prSet/>
      <dgm:spPr/>
      <dgm:t>
        <a:bodyPr/>
        <a:lstStyle/>
        <a:p>
          <a:endParaRPr lang="en-US"/>
        </a:p>
      </dgm:t>
    </dgm:pt>
    <dgm:pt modelId="{EE86D1B8-FE7D-1442-BBDE-62F6692F1709}" type="pres">
      <dgm:prSet presAssocID="{753F4D74-14A8-6C42-800E-FFF11D8E8599}" presName="Name0" presStyleCnt="0">
        <dgm:presLayoutVars>
          <dgm:chMax val="7"/>
          <dgm:chPref val="7"/>
          <dgm:dir/>
        </dgm:presLayoutVars>
      </dgm:prSet>
      <dgm:spPr/>
    </dgm:pt>
    <dgm:pt modelId="{D8B02DAE-68B0-2248-A573-19BFFD223222}" type="pres">
      <dgm:prSet presAssocID="{753F4D74-14A8-6C42-800E-FFF11D8E8599}" presName="Name1" presStyleCnt="0"/>
      <dgm:spPr/>
    </dgm:pt>
    <dgm:pt modelId="{8CA16D0F-4867-5148-8523-2F3020DFEF46}" type="pres">
      <dgm:prSet presAssocID="{753F4D74-14A8-6C42-800E-FFF11D8E8599}" presName="cycle" presStyleCnt="0"/>
      <dgm:spPr/>
    </dgm:pt>
    <dgm:pt modelId="{187C5794-9358-D24D-BE24-AB58D546AF66}" type="pres">
      <dgm:prSet presAssocID="{753F4D74-14A8-6C42-800E-FFF11D8E8599}" presName="srcNode" presStyleLbl="node1" presStyleIdx="0" presStyleCnt="3"/>
      <dgm:spPr/>
    </dgm:pt>
    <dgm:pt modelId="{8F785A1B-FC95-BE40-96CF-B854EFDC66A6}" type="pres">
      <dgm:prSet presAssocID="{753F4D74-14A8-6C42-800E-FFF11D8E8599}" presName="conn" presStyleLbl="parChTrans1D2" presStyleIdx="0" presStyleCnt="1"/>
      <dgm:spPr/>
    </dgm:pt>
    <dgm:pt modelId="{231E335A-BB4E-C041-A1B1-4C5A0A24CE33}" type="pres">
      <dgm:prSet presAssocID="{753F4D74-14A8-6C42-800E-FFF11D8E8599}" presName="extraNode" presStyleLbl="node1" presStyleIdx="0" presStyleCnt="3"/>
      <dgm:spPr/>
    </dgm:pt>
    <dgm:pt modelId="{8E10A2A5-0578-094A-9B60-E3C5C1543104}" type="pres">
      <dgm:prSet presAssocID="{753F4D74-14A8-6C42-800E-FFF11D8E8599}" presName="dstNode" presStyleLbl="node1" presStyleIdx="0" presStyleCnt="3"/>
      <dgm:spPr/>
    </dgm:pt>
    <dgm:pt modelId="{02FF4BE4-5612-EF4B-92E2-17A76CDA7386}" type="pres">
      <dgm:prSet presAssocID="{AABD769C-D496-C94A-9119-3221E8CFA71D}" presName="text_1" presStyleLbl="node1" presStyleIdx="0" presStyleCnt="3">
        <dgm:presLayoutVars>
          <dgm:bulletEnabled val="1"/>
        </dgm:presLayoutVars>
      </dgm:prSet>
      <dgm:spPr/>
    </dgm:pt>
    <dgm:pt modelId="{3780B804-D450-CA48-B534-C25C18D5FB69}" type="pres">
      <dgm:prSet presAssocID="{AABD769C-D496-C94A-9119-3221E8CFA71D}" presName="accent_1" presStyleCnt="0"/>
      <dgm:spPr/>
    </dgm:pt>
    <dgm:pt modelId="{84A22CBB-1AA1-0B40-9DB6-0D1CC3671F7C}" type="pres">
      <dgm:prSet presAssocID="{AABD769C-D496-C94A-9119-3221E8CFA71D}" presName="accentRepeatNode" presStyleLbl="solidFgAcc1" presStyleIdx="0" presStyleCnt="3"/>
      <dgm:spPr/>
    </dgm:pt>
    <dgm:pt modelId="{8E634CC5-C39D-A74E-B680-2A61DF6B31E7}" type="pres">
      <dgm:prSet presAssocID="{73782F50-51D6-E44D-9ED1-DD92D7C99AF6}" presName="text_2" presStyleLbl="node1" presStyleIdx="1" presStyleCnt="3">
        <dgm:presLayoutVars>
          <dgm:bulletEnabled val="1"/>
        </dgm:presLayoutVars>
      </dgm:prSet>
      <dgm:spPr/>
    </dgm:pt>
    <dgm:pt modelId="{99D2FF80-7917-1B4A-942F-36594A7A4E18}" type="pres">
      <dgm:prSet presAssocID="{73782F50-51D6-E44D-9ED1-DD92D7C99AF6}" presName="accent_2" presStyleCnt="0"/>
      <dgm:spPr/>
    </dgm:pt>
    <dgm:pt modelId="{F9BCE2BE-E12D-D54C-99E6-FD744F8B6E25}" type="pres">
      <dgm:prSet presAssocID="{73782F50-51D6-E44D-9ED1-DD92D7C99AF6}" presName="accentRepeatNode" presStyleLbl="solidFgAcc1" presStyleIdx="1" presStyleCnt="3"/>
      <dgm:spPr/>
    </dgm:pt>
    <dgm:pt modelId="{CE15F7CE-2730-C741-A732-4CAF12C5B914}" type="pres">
      <dgm:prSet presAssocID="{FE9D448C-3A76-0D43-9C04-7D4135B81356}" presName="text_3" presStyleLbl="node1" presStyleIdx="2" presStyleCnt="3">
        <dgm:presLayoutVars>
          <dgm:bulletEnabled val="1"/>
        </dgm:presLayoutVars>
      </dgm:prSet>
      <dgm:spPr/>
    </dgm:pt>
    <dgm:pt modelId="{8760F7CF-3746-3C4D-80DE-A1CFFC168016}" type="pres">
      <dgm:prSet presAssocID="{FE9D448C-3A76-0D43-9C04-7D4135B81356}" presName="accent_3" presStyleCnt="0"/>
      <dgm:spPr/>
    </dgm:pt>
    <dgm:pt modelId="{2359F8DC-0E29-E143-8A71-8B5E002521F4}" type="pres">
      <dgm:prSet presAssocID="{FE9D448C-3A76-0D43-9C04-7D4135B81356}" presName="accentRepeatNode" presStyleLbl="solidFgAcc1" presStyleIdx="2" presStyleCnt="3"/>
      <dgm:spPr/>
    </dgm:pt>
  </dgm:ptLst>
  <dgm:cxnLst>
    <dgm:cxn modelId="{0387A1B2-7472-CB4B-B8B2-CBAF46A7DC8C}" srcId="{753F4D74-14A8-6C42-800E-FFF11D8E8599}" destId="{73782F50-51D6-E44D-9ED1-DD92D7C99AF6}" srcOrd="1" destOrd="0" parTransId="{A1CFBFFE-DB0A-2C43-907B-F82813FFF3C4}" sibTransId="{908E6326-59E4-D14C-A631-F74344896966}"/>
    <dgm:cxn modelId="{20D982C6-78B2-064C-A67F-CF04F70D13A6}" type="presOf" srcId="{73782F50-51D6-E44D-9ED1-DD92D7C99AF6}" destId="{8E634CC5-C39D-A74E-B680-2A61DF6B31E7}" srcOrd="0" destOrd="0" presId="urn:microsoft.com/office/officeart/2008/layout/VerticalCurvedList"/>
    <dgm:cxn modelId="{FA05088C-FC3F-C646-A501-38BE690EC6E2}" srcId="{753F4D74-14A8-6C42-800E-FFF11D8E8599}" destId="{AABD769C-D496-C94A-9119-3221E8CFA71D}" srcOrd="0" destOrd="0" parTransId="{FE790ADC-36AC-5B42-B01A-F978D47B68D4}" sibTransId="{7E19A0B8-DAF7-CB44-84E5-5C00BE39BC79}"/>
    <dgm:cxn modelId="{09481423-B50B-2A42-BE7E-42E13821D527}" type="presOf" srcId="{AABD769C-D496-C94A-9119-3221E8CFA71D}" destId="{02FF4BE4-5612-EF4B-92E2-17A76CDA7386}" srcOrd="0" destOrd="0" presId="urn:microsoft.com/office/officeart/2008/layout/VerticalCurvedList"/>
    <dgm:cxn modelId="{A849AAFC-4B3A-4649-BD07-001D6F4079C0}" type="presOf" srcId="{FE9D448C-3A76-0D43-9C04-7D4135B81356}" destId="{CE15F7CE-2730-C741-A732-4CAF12C5B914}" srcOrd="0" destOrd="0" presId="urn:microsoft.com/office/officeart/2008/layout/VerticalCurvedList"/>
    <dgm:cxn modelId="{8F1E0A18-8CF0-374A-8FAA-36EF6362B414}" srcId="{753F4D74-14A8-6C42-800E-FFF11D8E8599}" destId="{FE9D448C-3A76-0D43-9C04-7D4135B81356}" srcOrd="2" destOrd="0" parTransId="{AA88E235-63D1-C24E-A34A-9E6E14640482}" sibTransId="{BA093338-BA58-3A49-B06C-1A10B116DB5E}"/>
    <dgm:cxn modelId="{7C3E1E58-6950-D94D-A00B-99FADC470247}" type="presOf" srcId="{753F4D74-14A8-6C42-800E-FFF11D8E8599}" destId="{EE86D1B8-FE7D-1442-BBDE-62F6692F1709}" srcOrd="0" destOrd="0" presId="urn:microsoft.com/office/officeart/2008/layout/VerticalCurvedList"/>
    <dgm:cxn modelId="{88712D4F-3A80-BF46-A257-701A457FBAD6}" type="presOf" srcId="{7E19A0B8-DAF7-CB44-84E5-5C00BE39BC79}" destId="{8F785A1B-FC95-BE40-96CF-B854EFDC66A6}" srcOrd="0" destOrd="0" presId="urn:microsoft.com/office/officeart/2008/layout/VerticalCurvedList"/>
    <dgm:cxn modelId="{DCA35416-18CF-1743-98C6-0891DC2F49BD}" type="presParOf" srcId="{EE86D1B8-FE7D-1442-BBDE-62F6692F1709}" destId="{D8B02DAE-68B0-2248-A573-19BFFD223222}" srcOrd="0" destOrd="0" presId="urn:microsoft.com/office/officeart/2008/layout/VerticalCurvedList"/>
    <dgm:cxn modelId="{45B5C1D3-5D06-D743-A68C-5C0D4FEAA73B}" type="presParOf" srcId="{D8B02DAE-68B0-2248-A573-19BFFD223222}" destId="{8CA16D0F-4867-5148-8523-2F3020DFEF46}" srcOrd="0" destOrd="0" presId="urn:microsoft.com/office/officeart/2008/layout/VerticalCurvedList"/>
    <dgm:cxn modelId="{E43FDE41-822F-6649-907C-8832EE0935DF}" type="presParOf" srcId="{8CA16D0F-4867-5148-8523-2F3020DFEF46}" destId="{187C5794-9358-D24D-BE24-AB58D546AF66}" srcOrd="0" destOrd="0" presId="urn:microsoft.com/office/officeart/2008/layout/VerticalCurvedList"/>
    <dgm:cxn modelId="{DFF4B938-B56C-B34D-81FA-A8960AEDF0E8}" type="presParOf" srcId="{8CA16D0F-4867-5148-8523-2F3020DFEF46}" destId="{8F785A1B-FC95-BE40-96CF-B854EFDC66A6}" srcOrd="1" destOrd="0" presId="urn:microsoft.com/office/officeart/2008/layout/VerticalCurvedList"/>
    <dgm:cxn modelId="{CDFA7D88-CE8E-CF4B-81D4-4C48C4B697C1}" type="presParOf" srcId="{8CA16D0F-4867-5148-8523-2F3020DFEF46}" destId="{231E335A-BB4E-C041-A1B1-4C5A0A24CE33}" srcOrd="2" destOrd="0" presId="urn:microsoft.com/office/officeart/2008/layout/VerticalCurvedList"/>
    <dgm:cxn modelId="{ABFB52FF-3134-F04F-B1CC-28867C4611E9}" type="presParOf" srcId="{8CA16D0F-4867-5148-8523-2F3020DFEF46}" destId="{8E10A2A5-0578-094A-9B60-E3C5C1543104}" srcOrd="3" destOrd="0" presId="urn:microsoft.com/office/officeart/2008/layout/VerticalCurvedList"/>
    <dgm:cxn modelId="{7C2D1C43-2C57-0B4E-B08B-BA7AA5A53F59}" type="presParOf" srcId="{D8B02DAE-68B0-2248-A573-19BFFD223222}" destId="{02FF4BE4-5612-EF4B-92E2-17A76CDA7386}" srcOrd="1" destOrd="0" presId="urn:microsoft.com/office/officeart/2008/layout/VerticalCurvedList"/>
    <dgm:cxn modelId="{D438F3F3-58F7-2D47-9DBF-04CB257B0B36}" type="presParOf" srcId="{D8B02DAE-68B0-2248-A573-19BFFD223222}" destId="{3780B804-D450-CA48-B534-C25C18D5FB69}" srcOrd="2" destOrd="0" presId="urn:microsoft.com/office/officeart/2008/layout/VerticalCurvedList"/>
    <dgm:cxn modelId="{4FB38779-D984-D545-A67A-603682992DB6}" type="presParOf" srcId="{3780B804-D450-CA48-B534-C25C18D5FB69}" destId="{84A22CBB-1AA1-0B40-9DB6-0D1CC3671F7C}" srcOrd="0" destOrd="0" presId="urn:microsoft.com/office/officeart/2008/layout/VerticalCurvedList"/>
    <dgm:cxn modelId="{4C3CCA68-01D5-A94C-B4D9-E1C38F06EEE1}" type="presParOf" srcId="{D8B02DAE-68B0-2248-A573-19BFFD223222}" destId="{8E634CC5-C39D-A74E-B680-2A61DF6B31E7}" srcOrd="3" destOrd="0" presId="urn:microsoft.com/office/officeart/2008/layout/VerticalCurvedList"/>
    <dgm:cxn modelId="{DC339546-6EE7-3E4B-BA04-D111CBAD27C1}" type="presParOf" srcId="{D8B02DAE-68B0-2248-A573-19BFFD223222}" destId="{99D2FF80-7917-1B4A-942F-36594A7A4E18}" srcOrd="4" destOrd="0" presId="urn:microsoft.com/office/officeart/2008/layout/VerticalCurvedList"/>
    <dgm:cxn modelId="{B1639BE6-BA2C-564C-828F-728B6DF35E8C}" type="presParOf" srcId="{99D2FF80-7917-1B4A-942F-36594A7A4E18}" destId="{F9BCE2BE-E12D-D54C-99E6-FD744F8B6E25}" srcOrd="0" destOrd="0" presId="urn:microsoft.com/office/officeart/2008/layout/VerticalCurvedList"/>
    <dgm:cxn modelId="{3897108E-FF31-7149-8E98-4DE5EF26F8C3}" type="presParOf" srcId="{D8B02DAE-68B0-2248-A573-19BFFD223222}" destId="{CE15F7CE-2730-C741-A732-4CAF12C5B914}" srcOrd="5" destOrd="0" presId="urn:microsoft.com/office/officeart/2008/layout/VerticalCurvedList"/>
    <dgm:cxn modelId="{C12176C1-978F-604D-8548-BA9B2AB750D8}" type="presParOf" srcId="{D8B02DAE-68B0-2248-A573-19BFFD223222}" destId="{8760F7CF-3746-3C4D-80DE-A1CFFC168016}" srcOrd="6" destOrd="0" presId="urn:microsoft.com/office/officeart/2008/layout/VerticalCurvedList"/>
    <dgm:cxn modelId="{A733BBCC-F60E-0C49-AE48-DC5866D585D3}" type="presParOf" srcId="{8760F7CF-3746-3C4D-80DE-A1CFFC168016}" destId="{2359F8DC-0E29-E143-8A71-8B5E002521F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6A2EE7-1062-7D42-B8C5-271C25AC0905}" type="doc">
      <dgm:prSet loTypeId="urn:microsoft.com/office/officeart/2008/layout/VerticalCurvedList" loCatId="" qsTypeId="urn:microsoft.com/office/officeart/2005/8/quickstyle/simple4" qsCatId="simple" csTypeId="urn:microsoft.com/office/officeart/2005/8/colors/colorful1" csCatId="colorful" phldr="0"/>
      <dgm:spPr/>
      <dgm:t>
        <a:bodyPr/>
        <a:lstStyle/>
        <a:p>
          <a:endParaRPr lang="en-US"/>
        </a:p>
      </dgm:t>
    </dgm:pt>
    <dgm:pt modelId="{32A75921-637E-834D-9853-2B8DB6DEB8E0}">
      <dgm:prSet phldrT="[Text]" phldr="1"/>
      <dgm:spPr/>
      <dgm:t>
        <a:bodyPr/>
        <a:lstStyle/>
        <a:p>
          <a:endParaRPr lang="en-US" dirty="0"/>
        </a:p>
      </dgm:t>
    </dgm:pt>
    <dgm:pt modelId="{21CEBFDA-5F37-EA42-851F-D50C1F2E2B9D}" type="parTrans" cxnId="{8D95AE7C-3E5D-744B-B660-DD012CDCEC78}">
      <dgm:prSet/>
      <dgm:spPr/>
      <dgm:t>
        <a:bodyPr/>
        <a:lstStyle/>
        <a:p>
          <a:endParaRPr lang="en-US"/>
        </a:p>
      </dgm:t>
    </dgm:pt>
    <dgm:pt modelId="{807D1521-79AE-8A48-8D65-6DEF70265C07}" type="sibTrans" cxnId="{8D95AE7C-3E5D-744B-B660-DD012CDCEC78}">
      <dgm:prSet/>
      <dgm:spPr/>
      <dgm:t>
        <a:bodyPr/>
        <a:lstStyle/>
        <a:p>
          <a:endParaRPr lang="en-US"/>
        </a:p>
      </dgm:t>
    </dgm:pt>
    <dgm:pt modelId="{0EAA8788-B1DF-3149-8514-55F999393D01}">
      <dgm:prSet phldrT="[Text]" phldr="1"/>
      <dgm:spPr/>
      <dgm:t>
        <a:bodyPr/>
        <a:lstStyle/>
        <a:p>
          <a:endParaRPr lang="en-US" dirty="0"/>
        </a:p>
      </dgm:t>
    </dgm:pt>
    <dgm:pt modelId="{57808B97-B58C-EE42-AFBB-769449195374}" type="parTrans" cxnId="{B6E429E9-BA53-6D48-88EE-12AD11ECA98D}">
      <dgm:prSet/>
      <dgm:spPr/>
      <dgm:t>
        <a:bodyPr/>
        <a:lstStyle/>
        <a:p>
          <a:endParaRPr lang="en-US"/>
        </a:p>
      </dgm:t>
    </dgm:pt>
    <dgm:pt modelId="{57368420-1532-0B40-8D7A-12D9DB4EBF5F}" type="sibTrans" cxnId="{B6E429E9-BA53-6D48-88EE-12AD11ECA98D}">
      <dgm:prSet/>
      <dgm:spPr/>
      <dgm:t>
        <a:bodyPr/>
        <a:lstStyle/>
        <a:p>
          <a:endParaRPr lang="en-US"/>
        </a:p>
      </dgm:t>
    </dgm:pt>
    <dgm:pt modelId="{8FF4CBD5-0E4B-ED4C-B511-33E2E3F3CED1}">
      <dgm:prSet phldrT="[Text]" phldr="1"/>
      <dgm:spPr/>
      <dgm:t>
        <a:bodyPr/>
        <a:lstStyle/>
        <a:p>
          <a:endParaRPr lang="en-US" dirty="0"/>
        </a:p>
      </dgm:t>
    </dgm:pt>
    <dgm:pt modelId="{C41F3EB4-509B-D942-997D-A2D81EF8A6E7}" type="parTrans" cxnId="{56FDCDF0-528B-8649-8B35-4E49017EAA09}">
      <dgm:prSet/>
      <dgm:spPr/>
      <dgm:t>
        <a:bodyPr/>
        <a:lstStyle/>
        <a:p>
          <a:endParaRPr lang="en-US"/>
        </a:p>
      </dgm:t>
    </dgm:pt>
    <dgm:pt modelId="{1450F7A6-183B-FB48-9924-95F06FBED880}" type="sibTrans" cxnId="{56FDCDF0-528B-8649-8B35-4E49017EAA09}">
      <dgm:prSet/>
      <dgm:spPr/>
      <dgm:t>
        <a:bodyPr/>
        <a:lstStyle/>
        <a:p>
          <a:endParaRPr lang="en-US"/>
        </a:p>
      </dgm:t>
    </dgm:pt>
    <dgm:pt modelId="{35BB7279-544B-5944-A301-A07FAA923854}" type="pres">
      <dgm:prSet presAssocID="{8B6A2EE7-1062-7D42-B8C5-271C25AC0905}" presName="Name0" presStyleCnt="0">
        <dgm:presLayoutVars>
          <dgm:chMax val="7"/>
          <dgm:chPref val="7"/>
          <dgm:dir/>
        </dgm:presLayoutVars>
      </dgm:prSet>
      <dgm:spPr/>
    </dgm:pt>
    <dgm:pt modelId="{EA4C1766-CA7F-BC4D-933A-67675E51D78C}" type="pres">
      <dgm:prSet presAssocID="{8B6A2EE7-1062-7D42-B8C5-271C25AC0905}" presName="Name1" presStyleCnt="0"/>
      <dgm:spPr/>
    </dgm:pt>
    <dgm:pt modelId="{36082586-9BE1-FF4B-A777-9FEB66DBAE91}" type="pres">
      <dgm:prSet presAssocID="{8B6A2EE7-1062-7D42-B8C5-271C25AC0905}" presName="cycle" presStyleCnt="0"/>
      <dgm:spPr/>
    </dgm:pt>
    <dgm:pt modelId="{B91510FD-6C7E-FB47-82E2-E8B3306C13A7}" type="pres">
      <dgm:prSet presAssocID="{8B6A2EE7-1062-7D42-B8C5-271C25AC0905}" presName="srcNode" presStyleLbl="node1" presStyleIdx="0" presStyleCnt="3"/>
      <dgm:spPr/>
    </dgm:pt>
    <dgm:pt modelId="{1A590456-7977-B741-9BA3-FC1FB179289A}" type="pres">
      <dgm:prSet presAssocID="{8B6A2EE7-1062-7D42-B8C5-271C25AC0905}" presName="conn" presStyleLbl="parChTrans1D2" presStyleIdx="0" presStyleCnt="1"/>
      <dgm:spPr/>
    </dgm:pt>
    <dgm:pt modelId="{6968F35C-1F2C-BC41-B866-5449C9EFA0AF}" type="pres">
      <dgm:prSet presAssocID="{8B6A2EE7-1062-7D42-B8C5-271C25AC0905}" presName="extraNode" presStyleLbl="node1" presStyleIdx="0" presStyleCnt="3"/>
      <dgm:spPr/>
    </dgm:pt>
    <dgm:pt modelId="{90E58838-3B0B-994F-95ED-62D2CFBFCC96}" type="pres">
      <dgm:prSet presAssocID="{8B6A2EE7-1062-7D42-B8C5-271C25AC0905}" presName="dstNode" presStyleLbl="node1" presStyleIdx="0" presStyleCnt="3"/>
      <dgm:spPr/>
    </dgm:pt>
    <dgm:pt modelId="{900AD4B5-D591-2241-96B6-00F2430F15DF}" type="pres">
      <dgm:prSet presAssocID="{32A75921-637E-834D-9853-2B8DB6DEB8E0}" presName="text_1" presStyleLbl="node1" presStyleIdx="0" presStyleCnt="3">
        <dgm:presLayoutVars>
          <dgm:bulletEnabled val="1"/>
        </dgm:presLayoutVars>
      </dgm:prSet>
      <dgm:spPr/>
    </dgm:pt>
    <dgm:pt modelId="{D6C94308-A33E-FD4D-94BA-59D406DD0163}" type="pres">
      <dgm:prSet presAssocID="{32A75921-637E-834D-9853-2B8DB6DEB8E0}" presName="accent_1" presStyleCnt="0"/>
      <dgm:spPr/>
    </dgm:pt>
    <dgm:pt modelId="{0AF55B2E-BFF6-0F4F-BC6D-B3412D39AEF9}" type="pres">
      <dgm:prSet presAssocID="{32A75921-637E-834D-9853-2B8DB6DEB8E0}" presName="accentRepeatNode" presStyleLbl="solidFgAcc1" presStyleIdx="0" presStyleCnt="3" custLinFactNeighborX="10666" custLinFactNeighborY="-6095"/>
      <dgm:spPr/>
    </dgm:pt>
    <dgm:pt modelId="{D2697388-108E-034B-A6E2-B45E186CD5EF}" type="pres">
      <dgm:prSet presAssocID="{0EAA8788-B1DF-3149-8514-55F999393D01}" presName="text_2" presStyleLbl="node1" presStyleIdx="1" presStyleCnt="3">
        <dgm:presLayoutVars>
          <dgm:bulletEnabled val="1"/>
        </dgm:presLayoutVars>
      </dgm:prSet>
      <dgm:spPr/>
    </dgm:pt>
    <dgm:pt modelId="{0EC446FC-EABB-DE45-8E42-2AA503BFCB14}" type="pres">
      <dgm:prSet presAssocID="{0EAA8788-B1DF-3149-8514-55F999393D01}" presName="accent_2" presStyleCnt="0"/>
      <dgm:spPr/>
    </dgm:pt>
    <dgm:pt modelId="{19CF8DD8-918A-F043-ABC9-28D928A5C529}" type="pres">
      <dgm:prSet presAssocID="{0EAA8788-B1DF-3149-8514-55F999393D01}" presName="accentRepeatNode" presStyleLbl="solidFgAcc1" presStyleIdx="1" presStyleCnt="3"/>
      <dgm:spPr/>
    </dgm:pt>
    <dgm:pt modelId="{52F44EB6-9DE8-1546-A67B-13DED48AE438}" type="pres">
      <dgm:prSet presAssocID="{8FF4CBD5-0E4B-ED4C-B511-33E2E3F3CED1}" presName="text_3" presStyleLbl="node1" presStyleIdx="2" presStyleCnt="3">
        <dgm:presLayoutVars>
          <dgm:bulletEnabled val="1"/>
        </dgm:presLayoutVars>
      </dgm:prSet>
      <dgm:spPr/>
    </dgm:pt>
    <dgm:pt modelId="{3399A0C6-9A23-7843-BA4C-D37D497FF85D}" type="pres">
      <dgm:prSet presAssocID="{8FF4CBD5-0E4B-ED4C-B511-33E2E3F3CED1}" presName="accent_3" presStyleCnt="0"/>
      <dgm:spPr/>
    </dgm:pt>
    <dgm:pt modelId="{37606F9C-129F-6E44-BFD0-B4C517E53209}" type="pres">
      <dgm:prSet presAssocID="{8FF4CBD5-0E4B-ED4C-B511-33E2E3F3CED1}" presName="accentRepeatNode" presStyleLbl="solidFgAcc1" presStyleIdx="2" presStyleCnt="3" custLinFactNeighborX="-2197" custLinFactNeighborY="1281"/>
      <dgm:spPr/>
    </dgm:pt>
  </dgm:ptLst>
  <dgm:cxnLst>
    <dgm:cxn modelId="{CB1DEA03-7817-E445-ABFD-AEECC053C113}" type="presOf" srcId="{8FF4CBD5-0E4B-ED4C-B511-33E2E3F3CED1}" destId="{52F44EB6-9DE8-1546-A67B-13DED48AE438}" srcOrd="0" destOrd="0" presId="urn:microsoft.com/office/officeart/2008/layout/VerticalCurvedList"/>
    <dgm:cxn modelId="{3D147103-85DC-0542-B960-1AAC9BB480A7}" type="presOf" srcId="{0EAA8788-B1DF-3149-8514-55F999393D01}" destId="{D2697388-108E-034B-A6E2-B45E186CD5EF}" srcOrd="0" destOrd="0" presId="urn:microsoft.com/office/officeart/2008/layout/VerticalCurvedList"/>
    <dgm:cxn modelId="{8D95AE7C-3E5D-744B-B660-DD012CDCEC78}" srcId="{8B6A2EE7-1062-7D42-B8C5-271C25AC0905}" destId="{32A75921-637E-834D-9853-2B8DB6DEB8E0}" srcOrd="0" destOrd="0" parTransId="{21CEBFDA-5F37-EA42-851F-D50C1F2E2B9D}" sibTransId="{807D1521-79AE-8A48-8D65-6DEF70265C07}"/>
    <dgm:cxn modelId="{56FDCDF0-528B-8649-8B35-4E49017EAA09}" srcId="{8B6A2EE7-1062-7D42-B8C5-271C25AC0905}" destId="{8FF4CBD5-0E4B-ED4C-B511-33E2E3F3CED1}" srcOrd="2" destOrd="0" parTransId="{C41F3EB4-509B-D942-997D-A2D81EF8A6E7}" sibTransId="{1450F7A6-183B-FB48-9924-95F06FBED880}"/>
    <dgm:cxn modelId="{2635007B-4A61-3849-9224-BCBE454BE65B}" type="presOf" srcId="{8B6A2EE7-1062-7D42-B8C5-271C25AC0905}" destId="{35BB7279-544B-5944-A301-A07FAA923854}" srcOrd="0" destOrd="0" presId="urn:microsoft.com/office/officeart/2008/layout/VerticalCurvedList"/>
    <dgm:cxn modelId="{CBC70F1D-A404-1348-98F7-3802CAA60462}" type="presOf" srcId="{807D1521-79AE-8A48-8D65-6DEF70265C07}" destId="{1A590456-7977-B741-9BA3-FC1FB179289A}" srcOrd="0" destOrd="0" presId="urn:microsoft.com/office/officeart/2008/layout/VerticalCurvedList"/>
    <dgm:cxn modelId="{904E5C72-C560-F045-B121-70A05BF6EF30}" type="presOf" srcId="{32A75921-637E-834D-9853-2B8DB6DEB8E0}" destId="{900AD4B5-D591-2241-96B6-00F2430F15DF}" srcOrd="0" destOrd="0" presId="urn:microsoft.com/office/officeart/2008/layout/VerticalCurvedList"/>
    <dgm:cxn modelId="{B6E429E9-BA53-6D48-88EE-12AD11ECA98D}" srcId="{8B6A2EE7-1062-7D42-B8C5-271C25AC0905}" destId="{0EAA8788-B1DF-3149-8514-55F999393D01}" srcOrd="1" destOrd="0" parTransId="{57808B97-B58C-EE42-AFBB-769449195374}" sibTransId="{57368420-1532-0B40-8D7A-12D9DB4EBF5F}"/>
    <dgm:cxn modelId="{85420959-D698-1549-9092-CC838818249A}" type="presParOf" srcId="{35BB7279-544B-5944-A301-A07FAA923854}" destId="{EA4C1766-CA7F-BC4D-933A-67675E51D78C}" srcOrd="0" destOrd="0" presId="urn:microsoft.com/office/officeart/2008/layout/VerticalCurvedList"/>
    <dgm:cxn modelId="{0B0D5BFE-0E83-104E-976C-8828FD8695D3}" type="presParOf" srcId="{EA4C1766-CA7F-BC4D-933A-67675E51D78C}" destId="{36082586-9BE1-FF4B-A777-9FEB66DBAE91}" srcOrd="0" destOrd="0" presId="urn:microsoft.com/office/officeart/2008/layout/VerticalCurvedList"/>
    <dgm:cxn modelId="{3A44CFAD-0D61-6643-A1C8-C8AAA761E1FE}" type="presParOf" srcId="{36082586-9BE1-FF4B-A777-9FEB66DBAE91}" destId="{B91510FD-6C7E-FB47-82E2-E8B3306C13A7}" srcOrd="0" destOrd="0" presId="urn:microsoft.com/office/officeart/2008/layout/VerticalCurvedList"/>
    <dgm:cxn modelId="{5C5E5582-1F21-464D-9B6E-04007702C796}" type="presParOf" srcId="{36082586-9BE1-FF4B-A777-9FEB66DBAE91}" destId="{1A590456-7977-B741-9BA3-FC1FB179289A}" srcOrd="1" destOrd="0" presId="urn:microsoft.com/office/officeart/2008/layout/VerticalCurvedList"/>
    <dgm:cxn modelId="{0F63C1DB-9B6B-364A-91B0-382421821B05}" type="presParOf" srcId="{36082586-9BE1-FF4B-A777-9FEB66DBAE91}" destId="{6968F35C-1F2C-BC41-B866-5449C9EFA0AF}" srcOrd="2" destOrd="0" presId="urn:microsoft.com/office/officeart/2008/layout/VerticalCurvedList"/>
    <dgm:cxn modelId="{D81C06A3-6492-6843-BB10-C85038011DCC}" type="presParOf" srcId="{36082586-9BE1-FF4B-A777-9FEB66DBAE91}" destId="{90E58838-3B0B-994F-95ED-62D2CFBFCC96}" srcOrd="3" destOrd="0" presId="urn:microsoft.com/office/officeart/2008/layout/VerticalCurvedList"/>
    <dgm:cxn modelId="{01DEA017-7686-7240-B558-C71916CABA45}" type="presParOf" srcId="{EA4C1766-CA7F-BC4D-933A-67675E51D78C}" destId="{900AD4B5-D591-2241-96B6-00F2430F15DF}" srcOrd="1" destOrd="0" presId="urn:microsoft.com/office/officeart/2008/layout/VerticalCurvedList"/>
    <dgm:cxn modelId="{924FD10B-03E8-8E49-81D5-F88A5CC8564D}" type="presParOf" srcId="{EA4C1766-CA7F-BC4D-933A-67675E51D78C}" destId="{D6C94308-A33E-FD4D-94BA-59D406DD0163}" srcOrd="2" destOrd="0" presId="urn:microsoft.com/office/officeart/2008/layout/VerticalCurvedList"/>
    <dgm:cxn modelId="{9FD669FA-F813-084A-9617-53A14BC40D79}" type="presParOf" srcId="{D6C94308-A33E-FD4D-94BA-59D406DD0163}" destId="{0AF55B2E-BFF6-0F4F-BC6D-B3412D39AEF9}" srcOrd="0" destOrd="0" presId="urn:microsoft.com/office/officeart/2008/layout/VerticalCurvedList"/>
    <dgm:cxn modelId="{A42E4130-8392-2A4E-A35A-5EDD2CCF000D}" type="presParOf" srcId="{EA4C1766-CA7F-BC4D-933A-67675E51D78C}" destId="{D2697388-108E-034B-A6E2-B45E186CD5EF}" srcOrd="3" destOrd="0" presId="urn:microsoft.com/office/officeart/2008/layout/VerticalCurvedList"/>
    <dgm:cxn modelId="{D5F7BB39-F65F-AE44-8AB2-A211A3921DE0}" type="presParOf" srcId="{EA4C1766-CA7F-BC4D-933A-67675E51D78C}" destId="{0EC446FC-EABB-DE45-8E42-2AA503BFCB14}" srcOrd="4" destOrd="0" presId="urn:microsoft.com/office/officeart/2008/layout/VerticalCurvedList"/>
    <dgm:cxn modelId="{2D2A7B74-B60C-A345-A4CE-C25B210D32CF}" type="presParOf" srcId="{0EC446FC-EABB-DE45-8E42-2AA503BFCB14}" destId="{19CF8DD8-918A-F043-ABC9-28D928A5C529}" srcOrd="0" destOrd="0" presId="urn:microsoft.com/office/officeart/2008/layout/VerticalCurvedList"/>
    <dgm:cxn modelId="{AF1B4A6B-7B88-024E-97ED-0318CE12795E}" type="presParOf" srcId="{EA4C1766-CA7F-BC4D-933A-67675E51D78C}" destId="{52F44EB6-9DE8-1546-A67B-13DED48AE438}" srcOrd="5" destOrd="0" presId="urn:microsoft.com/office/officeart/2008/layout/VerticalCurvedList"/>
    <dgm:cxn modelId="{6885F6FB-490D-D84A-9690-5133C7E4160F}" type="presParOf" srcId="{EA4C1766-CA7F-BC4D-933A-67675E51D78C}" destId="{3399A0C6-9A23-7843-BA4C-D37D497FF85D}" srcOrd="6" destOrd="0" presId="urn:microsoft.com/office/officeart/2008/layout/VerticalCurvedList"/>
    <dgm:cxn modelId="{DC037746-424D-674B-91AD-523607FF69BD}" type="presParOf" srcId="{3399A0C6-9A23-7843-BA4C-D37D497FF85D}" destId="{37606F9C-129F-6E44-BFD0-B4C517E5320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6A2EE7-1062-7D42-B8C5-271C25AC0905}" type="doc">
      <dgm:prSet loTypeId="urn:microsoft.com/office/officeart/2008/layout/VerticalCurvedList" loCatId="" qsTypeId="urn:microsoft.com/office/officeart/2005/8/quickstyle/simple4" qsCatId="simple" csTypeId="urn:microsoft.com/office/officeart/2005/8/colors/colorful1" csCatId="colorful" phldr="0"/>
      <dgm:spPr/>
      <dgm:t>
        <a:bodyPr/>
        <a:lstStyle/>
        <a:p>
          <a:endParaRPr lang="en-US"/>
        </a:p>
      </dgm:t>
    </dgm:pt>
    <dgm:pt modelId="{32A75921-637E-834D-9853-2B8DB6DEB8E0}">
      <dgm:prSet phldrT="[Text]" phldr="1"/>
      <dgm:spPr/>
      <dgm:t>
        <a:bodyPr/>
        <a:lstStyle/>
        <a:p>
          <a:endParaRPr lang="en-US" dirty="0"/>
        </a:p>
      </dgm:t>
    </dgm:pt>
    <dgm:pt modelId="{21CEBFDA-5F37-EA42-851F-D50C1F2E2B9D}" type="parTrans" cxnId="{8D95AE7C-3E5D-744B-B660-DD012CDCEC78}">
      <dgm:prSet/>
      <dgm:spPr/>
      <dgm:t>
        <a:bodyPr/>
        <a:lstStyle/>
        <a:p>
          <a:endParaRPr lang="en-US"/>
        </a:p>
      </dgm:t>
    </dgm:pt>
    <dgm:pt modelId="{807D1521-79AE-8A48-8D65-6DEF70265C07}" type="sibTrans" cxnId="{8D95AE7C-3E5D-744B-B660-DD012CDCEC78}">
      <dgm:prSet/>
      <dgm:spPr/>
      <dgm:t>
        <a:bodyPr/>
        <a:lstStyle/>
        <a:p>
          <a:endParaRPr lang="en-US"/>
        </a:p>
      </dgm:t>
    </dgm:pt>
    <dgm:pt modelId="{0EAA8788-B1DF-3149-8514-55F999393D01}">
      <dgm:prSet phldrT="[Text]" phldr="1"/>
      <dgm:spPr/>
      <dgm:t>
        <a:bodyPr/>
        <a:lstStyle/>
        <a:p>
          <a:endParaRPr lang="en-US" dirty="0"/>
        </a:p>
      </dgm:t>
    </dgm:pt>
    <dgm:pt modelId="{57808B97-B58C-EE42-AFBB-769449195374}" type="parTrans" cxnId="{B6E429E9-BA53-6D48-88EE-12AD11ECA98D}">
      <dgm:prSet/>
      <dgm:spPr/>
      <dgm:t>
        <a:bodyPr/>
        <a:lstStyle/>
        <a:p>
          <a:endParaRPr lang="en-US"/>
        </a:p>
      </dgm:t>
    </dgm:pt>
    <dgm:pt modelId="{57368420-1532-0B40-8D7A-12D9DB4EBF5F}" type="sibTrans" cxnId="{B6E429E9-BA53-6D48-88EE-12AD11ECA98D}">
      <dgm:prSet/>
      <dgm:spPr/>
      <dgm:t>
        <a:bodyPr/>
        <a:lstStyle/>
        <a:p>
          <a:endParaRPr lang="en-US"/>
        </a:p>
      </dgm:t>
    </dgm:pt>
    <dgm:pt modelId="{8FF4CBD5-0E4B-ED4C-B511-33E2E3F3CED1}">
      <dgm:prSet phldrT="[Text]" phldr="1"/>
      <dgm:spPr/>
      <dgm:t>
        <a:bodyPr/>
        <a:lstStyle/>
        <a:p>
          <a:endParaRPr lang="en-US" dirty="0"/>
        </a:p>
      </dgm:t>
    </dgm:pt>
    <dgm:pt modelId="{C41F3EB4-509B-D942-997D-A2D81EF8A6E7}" type="parTrans" cxnId="{56FDCDF0-528B-8649-8B35-4E49017EAA09}">
      <dgm:prSet/>
      <dgm:spPr/>
      <dgm:t>
        <a:bodyPr/>
        <a:lstStyle/>
        <a:p>
          <a:endParaRPr lang="en-US"/>
        </a:p>
      </dgm:t>
    </dgm:pt>
    <dgm:pt modelId="{1450F7A6-183B-FB48-9924-95F06FBED880}" type="sibTrans" cxnId="{56FDCDF0-528B-8649-8B35-4E49017EAA09}">
      <dgm:prSet/>
      <dgm:spPr/>
      <dgm:t>
        <a:bodyPr/>
        <a:lstStyle/>
        <a:p>
          <a:endParaRPr lang="en-US"/>
        </a:p>
      </dgm:t>
    </dgm:pt>
    <dgm:pt modelId="{35BB7279-544B-5944-A301-A07FAA923854}" type="pres">
      <dgm:prSet presAssocID="{8B6A2EE7-1062-7D42-B8C5-271C25AC0905}" presName="Name0" presStyleCnt="0">
        <dgm:presLayoutVars>
          <dgm:chMax val="7"/>
          <dgm:chPref val="7"/>
          <dgm:dir/>
        </dgm:presLayoutVars>
      </dgm:prSet>
      <dgm:spPr/>
    </dgm:pt>
    <dgm:pt modelId="{EA4C1766-CA7F-BC4D-933A-67675E51D78C}" type="pres">
      <dgm:prSet presAssocID="{8B6A2EE7-1062-7D42-B8C5-271C25AC0905}" presName="Name1" presStyleCnt="0"/>
      <dgm:spPr/>
    </dgm:pt>
    <dgm:pt modelId="{36082586-9BE1-FF4B-A777-9FEB66DBAE91}" type="pres">
      <dgm:prSet presAssocID="{8B6A2EE7-1062-7D42-B8C5-271C25AC0905}" presName="cycle" presStyleCnt="0"/>
      <dgm:spPr/>
    </dgm:pt>
    <dgm:pt modelId="{B91510FD-6C7E-FB47-82E2-E8B3306C13A7}" type="pres">
      <dgm:prSet presAssocID="{8B6A2EE7-1062-7D42-B8C5-271C25AC0905}" presName="srcNode" presStyleLbl="node1" presStyleIdx="0" presStyleCnt="3"/>
      <dgm:spPr/>
    </dgm:pt>
    <dgm:pt modelId="{1A590456-7977-B741-9BA3-FC1FB179289A}" type="pres">
      <dgm:prSet presAssocID="{8B6A2EE7-1062-7D42-B8C5-271C25AC0905}" presName="conn" presStyleLbl="parChTrans1D2" presStyleIdx="0" presStyleCnt="1"/>
      <dgm:spPr/>
    </dgm:pt>
    <dgm:pt modelId="{6968F35C-1F2C-BC41-B866-5449C9EFA0AF}" type="pres">
      <dgm:prSet presAssocID="{8B6A2EE7-1062-7D42-B8C5-271C25AC0905}" presName="extraNode" presStyleLbl="node1" presStyleIdx="0" presStyleCnt="3"/>
      <dgm:spPr/>
    </dgm:pt>
    <dgm:pt modelId="{90E58838-3B0B-994F-95ED-62D2CFBFCC96}" type="pres">
      <dgm:prSet presAssocID="{8B6A2EE7-1062-7D42-B8C5-271C25AC0905}" presName="dstNode" presStyleLbl="node1" presStyleIdx="0" presStyleCnt="3"/>
      <dgm:spPr/>
    </dgm:pt>
    <dgm:pt modelId="{900AD4B5-D591-2241-96B6-00F2430F15DF}" type="pres">
      <dgm:prSet presAssocID="{32A75921-637E-834D-9853-2B8DB6DEB8E0}" presName="text_1" presStyleLbl="node1" presStyleIdx="0" presStyleCnt="3">
        <dgm:presLayoutVars>
          <dgm:bulletEnabled val="1"/>
        </dgm:presLayoutVars>
      </dgm:prSet>
      <dgm:spPr/>
    </dgm:pt>
    <dgm:pt modelId="{D6C94308-A33E-FD4D-94BA-59D406DD0163}" type="pres">
      <dgm:prSet presAssocID="{32A75921-637E-834D-9853-2B8DB6DEB8E0}" presName="accent_1" presStyleCnt="0"/>
      <dgm:spPr/>
    </dgm:pt>
    <dgm:pt modelId="{0AF55B2E-BFF6-0F4F-BC6D-B3412D39AEF9}" type="pres">
      <dgm:prSet presAssocID="{32A75921-637E-834D-9853-2B8DB6DEB8E0}" presName="accentRepeatNode" presStyleLbl="solidFgAcc1" presStyleIdx="0" presStyleCnt="3"/>
      <dgm:spPr/>
    </dgm:pt>
    <dgm:pt modelId="{D2697388-108E-034B-A6E2-B45E186CD5EF}" type="pres">
      <dgm:prSet presAssocID="{0EAA8788-B1DF-3149-8514-55F999393D01}" presName="text_2" presStyleLbl="node1" presStyleIdx="1" presStyleCnt="3">
        <dgm:presLayoutVars>
          <dgm:bulletEnabled val="1"/>
        </dgm:presLayoutVars>
      </dgm:prSet>
      <dgm:spPr/>
    </dgm:pt>
    <dgm:pt modelId="{0EC446FC-EABB-DE45-8E42-2AA503BFCB14}" type="pres">
      <dgm:prSet presAssocID="{0EAA8788-B1DF-3149-8514-55F999393D01}" presName="accent_2" presStyleCnt="0"/>
      <dgm:spPr/>
    </dgm:pt>
    <dgm:pt modelId="{19CF8DD8-918A-F043-ABC9-28D928A5C529}" type="pres">
      <dgm:prSet presAssocID="{0EAA8788-B1DF-3149-8514-55F999393D01}" presName="accentRepeatNode" presStyleLbl="solidFgAcc1" presStyleIdx="1" presStyleCnt="3"/>
      <dgm:spPr/>
    </dgm:pt>
    <dgm:pt modelId="{52F44EB6-9DE8-1546-A67B-13DED48AE438}" type="pres">
      <dgm:prSet presAssocID="{8FF4CBD5-0E4B-ED4C-B511-33E2E3F3CED1}" presName="text_3" presStyleLbl="node1" presStyleIdx="2" presStyleCnt="3">
        <dgm:presLayoutVars>
          <dgm:bulletEnabled val="1"/>
        </dgm:presLayoutVars>
      </dgm:prSet>
      <dgm:spPr/>
    </dgm:pt>
    <dgm:pt modelId="{3399A0C6-9A23-7843-BA4C-D37D497FF85D}" type="pres">
      <dgm:prSet presAssocID="{8FF4CBD5-0E4B-ED4C-B511-33E2E3F3CED1}" presName="accent_3" presStyleCnt="0"/>
      <dgm:spPr/>
    </dgm:pt>
    <dgm:pt modelId="{37606F9C-129F-6E44-BFD0-B4C517E53209}" type="pres">
      <dgm:prSet presAssocID="{8FF4CBD5-0E4B-ED4C-B511-33E2E3F3CED1}" presName="accentRepeatNode" presStyleLbl="solidFgAcc1" presStyleIdx="2" presStyleCnt="3" custLinFactNeighborX="-2197" custLinFactNeighborY="1281"/>
      <dgm:spPr/>
    </dgm:pt>
  </dgm:ptLst>
  <dgm:cxnLst>
    <dgm:cxn modelId="{4915699C-CE7E-094B-9402-760040FB5784}" type="presOf" srcId="{8FF4CBD5-0E4B-ED4C-B511-33E2E3F3CED1}" destId="{52F44EB6-9DE8-1546-A67B-13DED48AE438}" srcOrd="0" destOrd="0" presId="urn:microsoft.com/office/officeart/2008/layout/VerticalCurvedList"/>
    <dgm:cxn modelId="{765BC8D6-6FE7-B346-906C-C88AF9C726CA}" type="presOf" srcId="{0EAA8788-B1DF-3149-8514-55F999393D01}" destId="{D2697388-108E-034B-A6E2-B45E186CD5EF}" srcOrd="0" destOrd="0" presId="urn:microsoft.com/office/officeart/2008/layout/VerticalCurvedList"/>
    <dgm:cxn modelId="{5F1D0EFB-F51B-F44F-9B18-C1E35410D751}" type="presOf" srcId="{8B6A2EE7-1062-7D42-B8C5-271C25AC0905}" destId="{35BB7279-544B-5944-A301-A07FAA923854}" srcOrd="0" destOrd="0" presId="urn:microsoft.com/office/officeart/2008/layout/VerticalCurvedList"/>
    <dgm:cxn modelId="{8D95AE7C-3E5D-744B-B660-DD012CDCEC78}" srcId="{8B6A2EE7-1062-7D42-B8C5-271C25AC0905}" destId="{32A75921-637E-834D-9853-2B8DB6DEB8E0}" srcOrd="0" destOrd="0" parTransId="{21CEBFDA-5F37-EA42-851F-D50C1F2E2B9D}" sibTransId="{807D1521-79AE-8A48-8D65-6DEF70265C07}"/>
    <dgm:cxn modelId="{56FDCDF0-528B-8649-8B35-4E49017EAA09}" srcId="{8B6A2EE7-1062-7D42-B8C5-271C25AC0905}" destId="{8FF4CBD5-0E4B-ED4C-B511-33E2E3F3CED1}" srcOrd="2" destOrd="0" parTransId="{C41F3EB4-509B-D942-997D-A2D81EF8A6E7}" sibTransId="{1450F7A6-183B-FB48-9924-95F06FBED880}"/>
    <dgm:cxn modelId="{B6E429E9-BA53-6D48-88EE-12AD11ECA98D}" srcId="{8B6A2EE7-1062-7D42-B8C5-271C25AC0905}" destId="{0EAA8788-B1DF-3149-8514-55F999393D01}" srcOrd="1" destOrd="0" parTransId="{57808B97-B58C-EE42-AFBB-769449195374}" sibTransId="{57368420-1532-0B40-8D7A-12D9DB4EBF5F}"/>
    <dgm:cxn modelId="{8AAC9CCE-3D56-CF4A-BE37-2449CC80BF4E}" type="presOf" srcId="{807D1521-79AE-8A48-8D65-6DEF70265C07}" destId="{1A590456-7977-B741-9BA3-FC1FB179289A}" srcOrd="0" destOrd="0" presId="urn:microsoft.com/office/officeart/2008/layout/VerticalCurvedList"/>
    <dgm:cxn modelId="{3E811D22-8069-3044-999D-E70CEE863CC2}" type="presOf" srcId="{32A75921-637E-834D-9853-2B8DB6DEB8E0}" destId="{900AD4B5-D591-2241-96B6-00F2430F15DF}" srcOrd="0" destOrd="0" presId="urn:microsoft.com/office/officeart/2008/layout/VerticalCurvedList"/>
    <dgm:cxn modelId="{CFAEB002-0260-4048-9531-73B2C4317C44}" type="presParOf" srcId="{35BB7279-544B-5944-A301-A07FAA923854}" destId="{EA4C1766-CA7F-BC4D-933A-67675E51D78C}" srcOrd="0" destOrd="0" presId="urn:microsoft.com/office/officeart/2008/layout/VerticalCurvedList"/>
    <dgm:cxn modelId="{9315BB92-A628-D545-B190-3D623CFB1F25}" type="presParOf" srcId="{EA4C1766-CA7F-BC4D-933A-67675E51D78C}" destId="{36082586-9BE1-FF4B-A777-9FEB66DBAE91}" srcOrd="0" destOrd="0" presId="urn:microsoft.com/office/officeart/2008/layout/VerticalCurvedList"/>
    <dgm:cxn modelId="{21B1B34F-DA8A-5C4F-8E7A-DE33B011FD66}" type="presParOf" srcId="{36082586-9BE1-FF4B-A777-9FEB66DBAE91}" destId="{B91510FD-6C7E-FB47-82E2-E8B3306C13A7}" srcOrd="0" destOrd="0" presId="urn:microsoft.com/office/officeart/2008/layout/VerticalCurvedList"/>
    <dgm:cxn modelId="{48EDA974-E9D0-B34C-9A3C-2EADC11410CF}" type="presParOf" srcId="{36082586-9BE1-FF4B-A777-9FEB66DBAE91}" destId="{1A590456-7977-B741-9BA3-FC1FB179289A}" srcOrd="1" destOrd="0" presId="urn:microsoft.com/office/officeart/2008/layout/VerticalCurvedList"/>
    <dgm:cxn modelId="{7563F972-9B0E-5441-96E7-4A8DCF097052}" type="presParOf" srcId="{36082586-9BE1-FF4B-A777-9FEB66DBAE91}" destId="{6968F35C-1F2C-BC41-B866-5449C9EFA0AF}" srcOrd="2" destOrd="0" presId="urn:microsoft.com/office/officeart/2008/layout/VerticalCurvedList"/>
    <dgm:cxn modelId="{757EE4F9-B5A1-164F-B265-531ACEB87ED9}" type="presParOf" srcId="{36082586-9BE1-FF4B-A777-9FEB66DBAE91}" destId="{90E58838-3B0B-994F-95ED-62D2CFBFCC96}" srcOrd="3" destOrd="0" presId="urn:microsoft.com/office/officeart/2008/layout/VerticalCurvedList"/>
    <dgm:cxn modelId="{9A0DF913-8D91-6A4D-8B52-3DE91B2B629B}" type="presParOf" srcId="{EA4C1766-CA7F-BC4D-933A-67675E51D78C}" destId="{900AD4B5-D591-2241-96B6-00F2430F15DF}" srcOrd="1" destOrd="0" presId="urn:microsoft.com/office/officeart/2008/layout/VerticalCurvedList"/>
    <dgm:cxn modelId="{9A62D1E4-D183-2944-9A84-46D9D3639B22}" type="presParOf" srcId="{EA4C1766-CA7F-BC4D-933A-67675E51D78C}" destId="{D6C94308-A33E-FD4D-94BA-59D406DD0163}" srcOrd="2" destOrd="0" presId="urn:microsoft.com/office/officeart/2008/layout/VerticalCurvedList"/>
    <dgm:cxn modelId="{0504499D-37EA-C24E-801A-C34231B6AC59}" type="presParOf" srcId="{D6C94308-A33E-FD4D-94BA-59D406DD0163}" destId="{0AF55B2E-BFF6-0F4F-BC6D-B3412D39AEF9}" srcOrd="0" destOrd="0" presId="urn:microsoft.com/office/officeart/2008/layout/VerticalCurvedList"/>
    <dgm:cxn modelId="{5E1B595F-746D-B340-BF88-A8F2A23BA9ED}" type="presParOf" srcId="{EA4C1766-CA7F-BC4D-933A-67675E51D78C}" destId="{D2697388-108E-034B-A6E2-B45E186CD5EF}" srcOrd="3" destOrd="0" presId="urn:microsoft.com/office/officeart/2008/layout/VerticalCurvedList"/>
    <dgm:cxn modelId="{3B861A40-DD86-5D48-B161-1424DFD81917}" type="presParOf" srcId="{EA4C1766-CA7F-BC4D-933A-67675E51D78C}" destId="{0EC446FC-EABB-DE45-8E42-2AA503BFCB14}" srcOrd="4" destOrd="0" presId="urn:microsoft.com/office/officeart/2008/layout/VerticalCurvedList"/>
    <dgm:cxn modelId="{62A0B659-2866-7245-8F8B-08AD35C453F5}" type="presParOf" srcId="{0EC446FC-EABB-DE45-8E42-2AA503BFCB14}" destId="{19CF8DD8-918A-F043-ABC9-28D928A5C529}" srcOrd="0" destOrd="0" presId="urn:microsoft.com/office/officeart/2008/layout/VerticalCurvedList"/>
    <dgm:cxn modelId="{80A099AF-F204-E64E-816D-2CFF9D59D3A7}" type="presParOf" srcId="{EA4C1766-CA7F-BC4D-933A-67675E51D78C}" destId="{52F44EB6-9DE8-1546-A67B-13DED48AE438}" srcOrd="5" destOrd="0" presId="urn:microsoft.com/office/officeart/2008/layout/VerticalCurvedList"/>
    <dgm:cxn modelId="{8A177F1F-A978-904B-8FA3-C55597ED2A7E}" type="presParOf" srcId="{EA4C1766-CA7F-BC4D-933A-67675E51D78C}" destId="{3399A0C6-9A23-7843-BA4C-D37D497FF85D}" srcOrd="6" destOrd="0" presId="urn:microsoft.com/office/officeart/2008/layout/VerticalCurvedList"/>
    <dgm:cxn modelId="{9952FC69-53FE-C245-A574-012AE00EE1FC}" type="presParOf" srcId="{3399A0C6-9A23-7843-BA4C-D37D497FF85D}" destId="{37606F9C-129F-6E44-BFD0-B4C517E53209}"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85A1B-FC95-BE40-96CF-B854EFDC66A6}">
      <dsp:nvSpPr>
        <dsp:cNvPr id="0" name=""/>
        <dsp:cNvSpPr/>
      </dsp:nvSpPr>
      <dsp:spPr>
        <a:xfrm>
          <a:off x="-4694438" y="-590992"/>
          <a:ext cx="5591731" cy="5591731"/>
        </a:xfrm>
        <a:prstGeom prst="blockArc">
          <a:avLst>
            <a:gd name="adj1" fmla="val 18900000"/>
            <a:gd name="adj2" fmla="val 2700000"/>
            <a:gd name="adj3" fmla="val 386"/>
          </a:avLst>
        </a:pr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2FF4BE4-5612-EF4B-92E2-17A76CDA7386}">
      <dsp:nvSpPr>
        <dsp:cNvPr id="0" name=""/>
        <dsp:cNvSpPr/>
      </dsp:nvSpPr>
      <dsp:spPr>
        <a:xfrm>
          <a:off x="577084" y="543881"/>
          <a:ext cx="2688314" cy="830495"/>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9206" tIns="96520" rIns="96520" bIns="96520" numCol="1" spcCol="1270" anchor="ctr" anchorCtr="0">
          <a:noAutofit/>
        </a:bodyPr>
        <a:lstStyle/>
        <a:p>
          <a:pPr lvl="0" algn="l" defTabSz="1689100">
            <a:lnSpc>
              <a:spcPct val="90000"/>
            </a:lnSpc>
            <a:spcBef>
              <a:spcPct val="0"/>
            </a:spcBef>
            <a:spcAft>
              <a:spcPct val="35000"/>
            </a:spcAft>
          </a:pPr>
          <a:r>
            <a:rPr lang="en-US" sz="3800" kern="1200" dirty="0" smtClean="0"/>
            <a:t>Thoughts</a:t>
          </a:r>
          <a:endParaRPr lang="en-US" sz="3800" kern="1200" dirty="0"/>
        </a:p>
      </dsp:txBody>
      <dsp:txXfrm>
        <a:off x="577084" y="543881"/>
        <a:ext cx="2688314" cy="830495"/>
      </dsp:txXfrm>
    </dsp:sp>
    <dsp:sp modelId="{84A22CBB-1AA1-0B40-9DB6-0D1CC3671F7C}">
      <dsp:nvSpPr>
        <dsp:cNvPr id="0" name=""/>
        <dsp:cNvSpPr/>
      </dsp:nvSpPr>
      <dsp:spPr>
        <a:xfrm>
          <a:off x="58024" y="440069"/>
          <a:ext cx="1038119" cy="1038119"/>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E634CC5-C39D-A74E-B680-2A61DF6B31E7}">
      <dsp:nvSpPr>
        <dsp:cNvPr id="0" name=""/>
        <dsp:cNvSpPr/>
      </dsp:nvSpPr>
      <dsp:spPr>
        <a:xfrm>
          <a:off x="878969" y="1789625"/>
          <a:ext cx="2386429" cy="830495"/>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9206" tIns="96520" rIns="96520" bIns="96520" numCol="1" spcCol="1270" anchor="ctr" anchorCtr="0">
          <a:noAutofit/>
        </a:bodyPr>
        <a:lstStyle/>
        <a:p>
          <a:pPr lvl="0" algn="l" defTabSz="1689100">
            <a:lnSpc>
              <a:spcPct val="90000"/>
            </a:lnSpc>
            <a:spcBef>
              <a:spcPct val="0"/>
            </a:spcBef>
            <a:spcAft>
              <a:spcPct val="35000"/>
            </a:spcAft>
          </a:pPr>
          <a:r>
            <a:rPr lang="en-US" sz="3800" kern="1200" dirty="0" smtClean="0"/>
            <a:t>Feelings</a:t>
          </a:r>
          <a:endParaRPr lang="en-US" sz="3800" kern="1200" dirty="0"/>
        </a:p>
      </dsp:txBody>
      <dsp:txXfrm>
        <a:off x="878969" y="1789625"/>
        <a:ext cx="2386429" cy="830495"/>
      </dsp:txXfrm>
    </dsp:sp>
    <dsp:sp modelId="{F9BCE2BE-E12D-D54C-99E6-FD744F8B6E25}">
      <dsp:nvSpPr>
        <dsp:cNvPr id="0" name=""/>
        <dsp:cNvSpPr/>
      </dsp:nvSpPr>
      <dsp:spPr>
        <a:xfrm>
          <a:off x="359909" y="1685813"/>
          <a:ext cx="1038119" cy="1038119"/>
        </a:xfrm>
        <a:prstGeom prst="ellipse">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E15F7CE-2730-C741-A732-4CAF12C5B914}">
      <dsp:nvSpPr>
        <dsp:cNvPr id="0" name=""/>
        <dsp:cNvSpPr/>
      </dsp:nvSpPr>
      <dsp:spPr>
        <a:xfrm>
          <a:off x="577084" y="3035368"/>
          <a:ext cx="2688314" cy="830495"/>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9206" tIns="96520" rIns="96520" bIns="96520" numCol="1" spcCol="1270" anchor="ctr" anchorCtr="0">
          <a:noAutofit/>
        </a:bodyPr>
        <a:lstStyle/>
        <a:p>
          <a:pPr lvl="0" algn="l" defTabSz="1689100">
            <a:lnSpc>
              <a:spcPct val="90000"/>
            </a:lnSpc>
            <a:spcBef>
              <a:spcPct val="0"/>
            </a:spcBef>
            <a:spcAft>
              <a:spcPct val="35000"/>
            </a:spcAft>
          </a:pPr>
          <a:r>
            <a:rPr lang="en-US" sz="3800" kern="1200" dirty="0" smtClean="0"/>
            <a:t>Behaviors</a:t>
          </a:r>
          <a:endParaRPr lang="en-US" sz="3800" kern="1200" dirty="0"/>
        </a:p>
      </dsp:txBody>
      <dsp:txXfrm>
        <a:off x="577084" y="3035368"/>
        <a:ext cx="2688314" cy="830495"/>
      </dsp:txXfrm>
    </dsp:sp>
    <dsp:sp modelId="{2359F8DC-0E29-E143-8A71-8B5E002521F4}">
      <dsp:nvSpPr>
        <dsp:cNvPr id="0" name=""/>
        <dsp:cNvSpPr/>
      </dsp:nvSpPr>
      <dsp:spPr>
        <a:xfrm>
          <a:off x="58024" y="2931556"/>
          <a:ext cx="1038119" cy="1038119"/>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590456-7977-B741-9BA3-FC1FB179289A}">
      <dsp:nvSpPr>
        <dsp:cNvPr id="0" name=""/>
        <dsp:cNvSpPr/>
      </dsp:nvSpPr>
      <dsp:spPr>
        <a:xfrm>
          <a:off x="-4754379" y="-728738"/>
          <a:ext cx="5662936" cy="5662936"/>
        </a:xfrm>
        <a:prstGeom prst="blockArc">
          <a:avLst>
            <a:gd name="adj1" fmla="val 18900000"/>
            <a:gd name="adj2" fmla="val 2700000"/>
            <a:gd name="adj3" fmla="val 381"/>
          </a:avLst>
        </a:pr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00AD4B5-D591-2241-96B6-00F2430F15DF}">
      <dsp:nvSpPr>
        <dsp:cNvPr id="0" name=""/>
        <dsp:cNvSpPr/>
      </dsp:nvSpPr>
      <dsp:spPr>
        <a:xfrm>
          <a:off x="584332" y="420545"/>
          <a:ext cx="7587846" cy="841091"/>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67617" tIns="111760" rIns="111760" bIns="111760" numCol="1" spcCol="1270" anchor="ctr" anchorCtr="0">
          <a:noAutofit/>
        </a:bodyPr>
        <a:lstStyle/>
        <a:p>
          <a:pPr lvl="0" algn="l" defTabSz="1955800">
            <a:lnSpc>
              <a:spcPct val="90000"/>
            </a:lnSpc>
            <a:spcBef>
              <a:spcPct val="0"/>
            </a:spcBef>
            <a:spcAft>
              <a:spcPct val="35000"/>
            </a:spcAft>
          </a:pPr>
          <a:endParaRPr lang="en-US" sz="4400" kern="1200" dirty="0"/>
        </a:p>
      </dsp:txBody>
      <dsp:txXfrm>
        <a:off x="584332" y="420545"/>
        <a:ext cx="7587846" cy="841091"/>
      </dsp:txXfrm>
    </dsp:sp>
    <dsp:sp modelId="{0AF55B2E-BFF6-0F4F-BC6D-B3412D39AEF9}">
      <dsp:nvSpPr>
        <dsp:cNvPr id="0" name=""/>
        <dsp:cNvSpPr/>
      </dsp:nvSpPr>
      <dsp:spPr>
        <a:xfrm>
          <a:off x="170788" y="251328"/>
          <a:ext cx="1051364" cy="1051364"/>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2697388-108E-034B-A6E2-B45E186CD5EF}">
      <dsp:nvSpPr>
        <dsp:cNvPr id="0" name=""/>
        <dsp:cNvSpPr/>
      </dsp:nvSpPr>
      <dsp:spPr>
        <a:xfrm>
          <a:off x="890069" y="1682183"/>
          <a:ext cx="7282110" cy="841091"/>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67617" tIns="111760" rIns="111760" bIns="111760" numCol="1" spcCol="1270" anchor="ctr" anchorCtr="0">
          <a:noAutofit/>
        </a:bodyPr>
        <a:lstStyle/>
        <a:p>
          <a:pPr lvl="0" algn="l" defTabSz="1955800">
            <a:lnSpc>
              <a:spcPct val="90000"/>
            </a:lnSpc>
            <a:spcBef>
              <a:spcPct val="0"/>
            </a:spcBef>
            <a:spcAft>
              <a:spcPct val="35000"/>
            </a:spcAft>
          </a:pPr>
          <a:endParaRPr lang="en-US" sz="4400" kern="1200" dirty="0"/>
        </a:p>
      </dsp:txBody>
      <dsp:txXfrm>
        <a:off x="890069" y="1682183"/>
        <a:ext cx="7282110" cy="841091"/>
      </dsp:txXfrm>
    </dsp:sp>
    <dsp:sp modelId="{19CF8DD8-918A-F043-ABC9-28D928A5C529}">
      <dsp:nvSpPr>
        <dsp:cNvPr id="0" name=""/>
        <dsp:cNvSpPr/>
      </dsp:nvSpPr>
      <dsp:spPr>
        <a:xfrm>
          <a:off x="364386" y="1577047"/>
          <a:ext cx="1051364" cy="1051364"/>
        </a:xfrm>
        <a:prstGeom prst="ellipse">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2F44EB6-9DE8-1546-A67B-13DED48AE438}">
      <dsp:nvSpPr>
        <dsp:cNvPr id="0" name=""/>
        <dsp:cNvSpPr/>
      </dsp:nvSpPr>
      <dsp:spPr>
        <a:xfrm>
          <a:off x="584332" y="2943821"/>
          <a:ext cx="7587846" cy="841091"/>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67617" tIns="111760" rIns="111760" bIns="111760" numCol="1" spcCol="1270" anchor="ctr" anchorCtr="0">
          <a:noAutofit/>
        </a:bodyPr>
        <a:lstStyle/>
        <a:p>
          <a:pPr lvl="0" algn="l" defTabSz="1955800">
            <a:lnSpc>
              <a:spcPct val="90000"/>
            </a:lnSpc>
            <a:spcBef>
              <a:spcPct val="0"/>
            </a:spcBef>
            <a:spcAft>
              <a:spcPct val="35000"/>
            </a:spcAft>
          </a:pPr>
          <a:endParaRPr lang="en-US" sz="4400" kern="1200" dirty="0"/>
        </a:p>
      </dsp:txBody>
      <dsp:txXfrm>
        <a:off x="584332" y="2943821"/>
        <a:ext cx="7587846" cy="841091"/>
      </dsp:txXfrm>
    </dsp:sp>
    <dsp:sp modelId="{37606F9C-129F-6E44-BFD0-B4C517E53209}">
      <dsp:nvSpPr>
        <dsp:cNvPr id="0" name=""/>
        <dsp:cNvSpPr/>
      </dsp:nvSpPr>
      <dsp:spPr>
        <a:xfrm>
          <a:off x="35551" y="2852152"/>
          <a:ext cx="1051364" cy="1051364"/>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590456-7977-B741-9BA3-FC1FB179289A}">
      <dsp:nvSpPr>
        <dsp:cNvPr id="0" name=""/>
        <dsp:cNvSpPr/>
      </dsp:nvSpPr>
      <dsp:spPr>
        <a:xfrm>
          <a:off x="-5116967" y="-783865"/>
          <a:ext cx="6093694" cy="6093694"/>
        </a:xfrm>
        <a:prstGeom prst="blockArc">
          <a:avLst>
            <a:gd name="adj1" fmla="val 18900000"/>
            <a:gd name="adj2" fmla="val 2700000"/>
            <a:gd name="adj3" fmla="val 354"/>
          </a:avLst>
        </a:pr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00AD4B5-D591-2241-96B6-00F2430F15DF}">
      <dsp:nvSpPr>
        <dsp:cNvPr id="0" name=""/>
        <dsp:cNvSpPr/>
      </dsp:nvSpPr>
      <dsp:spPr>
        <a:xfrm>
          <a:off x="628203" y="452596"/>
          <a:ext cx="7538938" cy="905192"/>
        </a:xfrm>
        <a:prstGeom prst="rect">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8497" tIns="119380" rIns="119380" bIns="119380" numCol="1" spcCol="1270" anchor="ctr" anchorCtr="0">
          <a:noAutofit/>
        </a:bodyPr>
        <a:lstStyle/>
        <a:p>
          <a:pPr lvl="0" algn="l" defTabSz="2089150">
            <a:lnSpc>
              <a:spcPct val="90000"/>
            </a:lnSpc>
            <a:spcBef>
              <a:spcPct val="0"/>
            </a:spcBef>
            <a:spcAft>
              <a:spcPct val="35000"/>
            </a:spcAft>
          </a:pPr>
          <a:endParaRPr lang="en-US" sz="4700" kern="1200" dirty="0"/>
        </a:p>
      </dsp:txBody>
      <dsp:txXfrm>
        <a:off x="628203" y="452596"/>
        <a:ext cx="7538938" cy="905192"/>
      </dsp:txXfrm>
    </dsp:sp>
    <dsp:sp modelId="{0AF55B2E-BFF6-0F4F-BC6D-B3412D39AEF9}">
      <dsp:nvSpPr>
        <dsp:cNvPr id="0" name=""/>
        <dsp:cNvSpPr/>
      </dsp:nvSpPr>
      <dsp:spPr>
        <a:xfrm>
          <a:off x="62458" y="339447"/>
          <a:ext cx="1131490" cy="1131490"/>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2697388-108E-034B-A6E2-B45E186CD5EF}">
      <dsp:nvSpPr>
        <dsp:cNvPr id="0" name=""/>
        <dsp:cNvSpPr/>
      </dsp:nvSpPr>
      <dsp:spPr>
        <a:xfrm>
          <a:off x="957241" y="1810385"/>
          <a:ext cx="7209900" cy="905192"/>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8497" tIns="119380" rIns="119380" bIns="119380" numCol="1" spcCol="1270" anchor="ctr" anchorCtr="0">
          <a:noAutofit/>
        </a:bodyPr>
        <a:lstStyle/>
        <a:p>
          <a:pPr lvl="0" algn="l" defTabSz="2089150">
            <a:lnSpc>
              <a:spcPct val="90000"/>
            </a:lnSpc>
            <a:spcBef>
              <a:spcPct val="0"/>
            </a:spcBef>
            <a:spcAft>
              <a:spcPct val="35000"/>
            </a:spcAft>
          </a:pPr>
          <a:endParaRPr lang="en-US" sz="4700" kern="1200" dirty="0"/>
        </a:p>
      </dsp:txBody>
      <dsp:txXfrm>
        <a:off x="957241" y="1810385"/>
        <a:ext cx="7209900" cy="905192"/>
      </dsp:txXfrm>
    </dsp:sp>
    <dsp:sp modelId="{19CF8DD8-918A-F043-ABC9-28D928A5C529}">
      <dsp:nvSpPr>
        <dsp:cNvPr id="0" name=""/>
        <dsp:cNvSpPr/>
      </dsp:nvSpPr>
      <dsp:spPr>
        <a:xfrm>
          <a:off x="391495" y="1697236"/>
          <a:ext cx="1131490" cy="1131490"/>
        </a:xfrm>
        <a:prstGeom prst="ellipse">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2F44EB6-9DE8-1546-A67B-13DED48AE438}">
      <dsp:nvSpPr>
        <dsp:cNvPr id="0" name=""/>
        <dsp:cNvSpPr/>
      </dsp:nvSpPr>
      <dsp:spPr>
        <a:xfrm>
          <a:off x="628203" y="3168174"/>
          <a:ext cx="7538938" cy="905192"/>
        </a:xfrm>
        <a:prstGeom prst="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8497" tIns="119380" rIns="119380" bIns="119380" numCol="1" spcCol="1270" anchor="ctr" anchorCtr="0">
          <a:noAutofit/>
        </a:bodyPr>
        <a:lstStyle/>
        <a:p>
          <a:pPr lvl="0" algn="l" defTabSz="2089150">
            <a:lnSpc>
              <a:spcPct val="90000"/>
            </a:lnSpc>
            <a:spcBef>
              <a:spcPct val="0"/>
            </a:spcBef>
            <a:spcAft>
              <a:spcPct val="35000"/>
            </a:spcAft>
          </a:pPr>
          <a:endParaRPr lang="en-US" sz="4700" kern="1200" dirty="0"/>
        </a:p>
      </dsp:txBody>
      <dsp:txXfrm>
        <a:off x="628203" y="3168174"/>
        <a:ext cx="7538938" cy="905192"/>
      </dsp:txXfrm>
    </dsp:sp>
    <dsp:sp modelId="{37606F9C-129F-6E44-BFD0-B4C517E53209}">
      <dsp:nvSpPr>
        <dsp:cNvPr id="0" name=""/>
        <dsp:cNvSpPr/>
      </dsp:nvSpPr>
      <dsp:spPr>
        <a:xfrm>
          <a:off x="37599" y="3069519"/>
          <a:ext cx="1131490" cy="1131490"/>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495B50-6220-BB49-AD8B-8A71775AD769}" type="datetimeFigureOut">
              <a:rPr lang="en-US" smtClean="0"/>
              <a:t>2/19/14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F06547-616C-9448-824C-1B0FC10883B0}" type="slidenum">
              <a:rPr lang="en-US" smtClean="0"/>
              <a:t>‹#›</a:t>
            </a:fld>
            <a:endParaRPr lang="en-US" dirty="0"/>
          </a:p>
        </p:txBody>
      </p:sp>
    </p:spTree>
    <p:extLst>
      <p:ext uri="{BB962C8B-B14F-4D97-AF65-F5344CB8AC3E}">
        <p14:creationId xmlns:p14="http://schemas.microsoft.com/office/powerpoint/2010/main" val="2955705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495B50-6220-BB49-AD8B-8A71775AD769}" type="datetimeFigureOut">
              <a:rPr lang="en-US" smtClean="0"/>
              <a:t>2/19/14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F06547-616C-9448-824C-1B0FC10883B0}" type="slidenum">
              <a:rPr lang="en-US" smtClean="0"/>
              <a:t>‹#›</a:t>
            </a:fld>
            <a:endParaRPr lang="en-US" dirty="0"/>
          </a:p>
        </p:txBody>
      </p:sp>
    </p:spTree>
    <p:extLst>
      <p:ext uri="{BB962C8B-B14F-4D97-AF65-F5344CB8AC3E}">
        <p14:creationId xmlns:p14="http://schemas.microsoft.com/office/powerpoint/2010/main" val="3682252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495B50-6220-BB49-AD8B-8A71775AD769}" type="datetimeFigureOut">
              <a:rPr lang="en-US" smtClean="0"/>
              <a:t>2/19/14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F06547-616C-9448-824C-1B0FC10883B0}" type="slidenum">
              <a:rPr lang="en-US" smtClean="0"/>
              <a:t>‹#›</a:t>
            </a:fld>
            <a:endParaRPr lang="en-US" dirty="0"/>
          </a:p>
        </p:txBody>
      </p:sp>
    </p:spTree>
    <p:extLst>
      <p:ext uri="{BB962C8B-B14F-4D97-AF65-F5344CB8AC3E}">
        <p14:creationId xmlns:p14="http://schemas.microsoft.com/office/powerpoint/2010/main" val="849020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495B50-6220-BB49-AD8B-8A71775AD769}" type="datetimeFigureOut">
              <a:rPr lang="en-US" smtClean="0"/>
              <a:t>2/19/14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F06547-616C-9448-824C-1B0FC10883B0}" type="slidenum">
              <a:rPr lang="en-US" smtClean="0"/>
              <a:t>‹#›</a:t>
            </a:fld>
            <a:endParaRPr lang="en-US" dirty="0"/>
          </a:p>
        </p:txBody>
      </p:sp>
    </p:spTree>
    <p:extLst>
      <p:ext uri="{BB962C8B-B14F-4D97-AF65-F5344CB8AC3E}">
        <p14:creationId xmlns:p14="http://schemas.microsoft.com/office/powerpoint/2010/main" val="891641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495B50-6220-BB49-AD8B-8A71775AD769}" type="datetimeFigureOut">
              <a:rPr lang="en-US" smtClean="0"/>
              <a:t>2/19/14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F06547-616C-9448-824C-1B0FC10883B0}" type="slidenum">
              <a:rPr lang="en-US" smtClean="0"/>
              <a:t>‹#›</a:t>
            </a:fld>
            <a:endParaRPr lang="en-US" dirty="0"/>
          </a:p>
        </p:txBody>
      </p:sp>
    </p:spTree>
    <p:extLst>
      <p:ext uri="{BB962C8B-B14F-4D97-AF65-F5344CB8AC3E}">
        <p14:creationId xmlns:p14="http://schemas.microsoft.com/office/powerpoint/2010/main" val="147870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495B50-6220-BB49-AD8B-8A71775AD769}" type="datetimeFigureOut">
              <a:rPr lang="en-US" smtClean="0"/>
              <a:t>2/19/14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F06547-616C-9448-824C-1B0FC10883B0}" type="slidenum">
              <a:rPr lang="en-US" smtClean="0"/>
              <a:t>‹#›</a:t>
            </a:fld>
            <a:endParaRPr lang="en-US" dirty="0"/>
          </a:p>
        </p:txBody>
      </p:sp>
    </p:spTree>
    <p:extLst>
      <p:ext uri="{BB962C8B-B14F-4D97-AF65-F5344CB8AC3E}">
        <p14:creationId xmlns:p14="http://schemas.microsoft.com/office/powerpoint/2010/main" val="3211105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495B50-6220-BB49-AD8B-8A71775AD769}" type="datetimeFigureOut">
              <a:rPr lang="en-US" smtClean="0"/>
              <a:t>2/19/14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2F06547-616C-9448-824C-1B0FC10883B0}" type="slidenum">
              <a:rPr lang="en-US" smtClean="0"/>
              <a:t>‹#›</a:t>
            </a:fld>
            <a:endParaRPr lang="en-US" dirty="0"/>
          </a:p>
        </p:txBody>
      </p:sp>
    </p:spTree>
    <p:extLst>
      <p:ext uri="{BB962C8B-B14F-4D97-AF65-F5344CB8AC3E}">
        <p14:creationId xmlns:p14="http://schemas.microsoft.com/office/powerpoint/2010/main" val="3753458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495B50-6220-BB49-AD8B-8A71775AD769}" type="datetimeFigureOut">
              <a:rPr lang="en-US" smtClean="0"/>
              <a:t>2/19/14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2F06547-616C-9448-824C-1B0FC10883B0}" type="slidenum">
              <a:rPr lang="en-US" smtClean="0"/>
              <a:t>‹#›</a:t>
            </a:fld>
            <a:endParaRPr lang="en-US" dirty="0"/>
          </a:p>
        </p:txBody>
      </p:sp>
    </p:spTree>
    <p:extLst>
      <p:ext uri="{BB962C8B-B14F-4D97-AF65-F5344CB8AC3E}">
        <p14:creationId xmlns:p14="http://schemas.microsoft.com/office/powerpoint/2010/main" val="239534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495B50-6220-BB49-AD8B-8A71775AD769}" type="datetimeFigureOut">
              <a:rPr lang="en-US" smtClean="0"/>
              <a:t>2/19/14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2F06547-616C-9448-824C-1B0FC10883B0}" type="slidenum">
              <a:rPr lang="en-US" smtClean="0"/>
              <a:t>‹#›</a:t>
            </a:fld>
            <a:endParaRPr lang="en-US" dirty="0"/>
          </a:p>
        </p:txBody>
      </p:sp>
    </p:spTree>
    <p:extLst>
      <p:ext uri="{BB962C8B-B14F-4D97-AF65-F5344CB8AC3E}">
        <p14:creationId xmlns:p14="http://schemas.microsoft.com/office/powerpoint/2010/main" val="1968424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495B50-6220-BB49-AD8B-8A71775AD769}" type="datetimeFigureOut">
              <a:rPr lang="en-US" smtClean="0"/>
              <a:t>2/19/14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F06547-616C-9448-824C-1B0FC10883B0}" type="slidenum">
              <a:rPr lang="en-US" smtClean="0"/>
              <a:t>‹#›</a:t>
            </a:fld>
            <a:endParaRPr lang="en-US" dirty="0"/>
          </a:p>
        </p:txBody>
      </p:sp>
    </p:spTree>
    <p:extLst>
      <p:ext uri="{BB962C8B-B14F-4D97-AF65-F5344CB8AC3E}">
        <p14:creationId xmlns:p14="http://schemas.microsoft.com/office/powerpoint/2010/main" val="3353864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495B50-6220-BB49-AD8B-8A71775AD769}" type="datetimeFigureOut">
              <a:rPr lang="en-US" smtClean="0"/>
              <a:t>2/19/14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F06547-616C-9448-824C-1B0FC10883B0}" type="slidenum">
              <a:rPr lang="en-US" smtClean="0"/>
              <a:t>‹#›</a:t>
            </a:fld>
            <a:endParaRPr lang="en-US" dirty="0"/>
          </a:p>
        </p:txBody>
      </p:sp>
    </p:spTree>
    <p:extLst>
      <p:ext uri="{BB962C8B-B14F-4D97-AF65-F5344CB8AC3E}">
        <p14:creationId xmlns:p14="http://schemas.microsoft.com/office/powerpoint/2010/main" val="8954242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495B50-6220-BB49-AD8B-8A71775AD769}" type="datetimeFigureOut">
              <a:rPr lang="en-US" smtClean="0"/>
              <a:t>2/19/14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F06547-616C-9448-824C-1B0FC10883B0}" type="slidenum">
              <a:rPr lang="en-US" smtClean="0"/>
              <a:t>‹#›</a:t>
            </a:fld>
            <a:endParaRPr lang="en-US" dirty="0"/>
          </a:p>
        </p:txBody>
      </p:sp>
    </p:spTree>
    <p:extLst>
      <p:ext uri="{BB962C8B-B14F-4D97-AF65-F5344CB8AC3E}">
        <p14:creationId xmlns:p14="http://schemas.microsoft.com/office/powerpoint/2010/main" val="36943027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entury Gothic"/>
                <a:cs typeface="Century Gothic"/>
              </a:rPr>
              <a:t>Change your thinking- </a:t>
            </a:r>
            <a:br>
              <a:rPr lang="en-US" dirty="0" smtClean="0">
                <a:latin typeface="Century Gothic"/>
                <a:cs typeface="Century Gothic"/>
              </a:rPr>
            </a:br>
            <a:r>
              <a:rPr lang="en-US" dirty="0" smtClean="0">
                <a:latin typeface="Century Gothic"/>
                <a:cs typeface="Century Gothic"/>
              </a:rPr>
              <a:t>Change your world.</a:t>
            </a:r>
            <a:endParaRPr lang="en-US" dirty="0"/>
          </a:p>
        </p:txBody>
      </p:sp>
      <p:sp>
        <p:nvSpPr>
          <p:cNvPr id="3" name="Content Placeholder 2"/>
          <p:cNvSpPr>
            <a:spLocks noGrp="1"/>
          </p:cNvSpPr>
          <p:nvPr>
            <p:ph idx="1"/>
          </p:nvPr>
        </p:nvSpPr>
        <p:spPr>
          <a:xfrm>
            <a:off x="457200" y="1951684"/>
            <a:ext cx="8229600" cy="4174479"/>
          </a:xfrm>
        </p:spPr>
        <p:txBody>
          <a:bodyPr>
            <a:normAutofit fontScale="85000" lnSpcReduction="20000"/>
          </a:bodyPr>
          <a:lstStyle/>
          <a:p>
            <a:r>
              <a:rPr lang="en-US" sz="2000" b="1" dirty="0" smtClean="0">
                <a:latin typeface="Century Gothic"/>
                <a:cs typeface="Century Gothic"/>
              </a:rPr>
              <a:t>Purpose of the exercise:  </a:t>
            </a:r>
            <a:r>
              <a:rPr lang="en-US" sz="2000" dirty="0" smtClean="0">
                <a:latin typeface="Century Gothic"/>
                <a:cs typeface="Century Gothic"/>
              </a:rPr>
              <a:t>To increase problem solving abilities.  Many of us have chronic or reoccurring problems because we stay on the same path to fixing them.</a:t>
            </a:r>
          </a:p>
          <a:p>
            <a:pPr marL="0" indent="0">
              <a:buNone/>
            </a:pPr>
            <a:r>
              <a:rPr lang="en-US" sz="2000" dirty="0" smtClean="0">
                <a:latin typeface="Century Gothic"/>
                <a:cs typeface="Century Gothic"/>
              </a:rPr>
              <a:t>  </a:t>
            </a:r>
          </a:p>
          <a:p>
            <a:pPr marL="0" indent="0">
              <a:buNone/>
            </a:pPr>
            <a:r>
              <a:rPr lang="en-US" sz="2000" dirty="0">
                <a:latin typeface="Century Gothic"/>
                <a:cs typeface="Century Gothic"/>
              </a:rPr>
              <a:t>	</a:t>
            </a:r>
            <a:r>
              <a:rPr lang="en-US" sz="2000" dirty="0" smtClean="0">
                <a:latin typeface="Century Gothic"/>
                <a:cs typeface="Century Gothic"/>
              </a:rPr>
              <a:t>	“If you always do what you’ve always done.  </a:t>
            </a:r>
          </a:p>
          <a:p>
            <a:pPr marL="0" indent="0">
              <a:buNone/>
            </a:pPr>
            <a:r>
              <a:rPr lang="en-US" sz="2000" dirty="0">
                <a:latin typeface="Century Gothic"/>
                <a:cs typeface="Century Gothic"/>
              </a:rPr>
              <a:t>	</a:t>
            </a:r>
            <a:r>
              <a:rPr lang="en-US" sz="2000" dirty="0" smtClean="0">
                <a:latin typeface="Century Gothic"/>
                <a:cs typeface="Century Gothic"/>
              </a:rPr>
              <a:t>	  You always get what you’ve always got”. </a:t>
            </a:r>
            <a:endParaRPr lang="en-US" sz="2000" dirty="0">
              <a:latin typeface="Century Gothic"/>
              <a:cs typeface="Century Gothic"/>
            </a:endParaRPr>
          </a:p>
          <a:p>
            <a:pPr marL="0" indent="0">
              <a:buNone/>
            </a:pPr>
            <a:endParaRPr lang="en-US" sz="2000" dirty="0" smtClean="0">
              <a:latin typeface="Century Gothic"/>
              <a:cs typeface="Century Gothic"/>
            </a:endParaRPr>
          </a:p>
          <a:p>
            <a:r>
              <a:rPr lang="en-US" sz="2000" dirty="0" smtClean="0">
                <a:latin typeface="Century Gothic"/>
                <a:cs typeface="Century Gothic"/>
              </a:rPr>
              <a:t>Natural tendency:  We tend to ruminate on problems.  We think about them and re-run them 	in our head.  We tell ourselves the same thing over and over.  We say it so much it eventually hardens like cement, rendering us “stuck”.</a:t>
            </a:r>
          </a:p>
          <a:p>
            <a:pPr marL="0" indent="0">
              <a:buNone/>
            </a:pPr>
            <a:endParaRPr lang="en-US" sz="2000" dirty="0">
              <a:latin typeface="Century Gothic"/>
              <a:cs typeface="Century Gothic"/>
            </a:endParaRPr>
          </a:p>
          <a:p>
            <a:pPr lvl="0"/>
            <a:r>
              <a:rPr lang="en-US" sz="2000" dirty="0" smtClean="0">
                <a:latin typeface="Century Gothic"/>
                <a:cs typeface="Century Gothic"/>
              </a:rPr>
              <a:t>This exercise can help us break free when we feel stuck.  It’s effective with the forum question: </a:t>
            </a:r>
            <a:r>
              <a:rPr lang="en-US" sz="2000" dirty="0">
                <a:latin typeface="Century Gothic"/>
                <a:cs typeface="Century Gothic"/>
              </a:rPr>
              <a:t>What situation or dilemma, if resolved, would make the most positive difference in your </a:t>
            </a:r>
            <a:r>
              <a:rPr lang="en-US" sz="2000" dirty="0" smtClean="0">
                <a:latin typeface="Century Gothic"/>
                <a:cs typeface="Century Gothic"/>
              </a:rPr>
              <a:t>life?</a:t>
            </a:r>
          </a:p>
          <a:p>
            <a:pPr lvl="0"/>
            <a:endParaRPr lang="en-US" sz="2000" dirty="0" smtClean="0">
              <a:latin typeface="Century Gothic"/>
              <a:cs typeface="Century Gothic"/>
            </a:endParaRPr>
          </a:p>
          <a:p>
            <a:pPr lvl="0"/>
            <a:r>
              <a:rPr lang="en-US" sz="2000" dirty="0" smtClean="0">
                <a:latin typeface="Century Gothic"/>
                <a:cs typeface="Century Gothic"/>
              </a:rPr>
              <a:t>This exercise is intended to be facilitated the first time it is used, </a:t>
            </a:r>
            <a:endParaRPr lang="en-US" sz="2000" dirty="0">
              <a:latin typeface="Century Gothic"/>
              <a:cs typeface="Century Gothic"/>
            </a:endParaRPr>
          </a:p>
          <a:p>
            <a:endParaRPr lang="en-US" sz="2000" dirty="0" smtClean="0">
              <a:latin typeface="Century Gothic"/>
              <a:cs typeface="Century Gothic"/>
            </a:endParaRPr>
          </a:p>
        </p:txBody>
      </p:sp>
    </p:spTree>
    <p:extLst>
      <p:ext uri="{BB962C8B-B14F-4D97-AF65-F5344CB8AC3E}">
        <p14:creationId xmlns:p14="http://schemas.microsoft.com/office/powerpoint/2010/main" val="855896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latin typeface="Century Gothic"/>
                <a:cs typeface="Century Gothic"/>
              </a:rPr>
              <a:t>Change your thinking- </a:t>
            </a:r>
            <a:br>
              <a:rPr lang="en-US" dirty="0" smtClean="0">
                <a:latin typeface="Century Gothic"/>
                <a:cs typeface="Century Gothic"/>
              </a:rPr>
            </a:br>
            <a:r>
              <a:rPr lang="en-US" dirty="0" smtClean="0">
                <a:latin typeface="Century Gothic"/>
                <a:cs typeface="Century Gothic"/>
              </a:rPr>
              <a:t>Change your world.</a:t>
            </a:r>
            <a:endParaRPr lang="en-US" dirty="0">
              <a:latin typeface="Century Gothic"/>
              <a:cs typeface="Century Gothic"/>
            </a:endParaRPr>
          </a:p>
        </p:txBody>
      </p:sp>
      <p:graphicFrame>
        <p:nvGraphicFramePr>
          <p:cNvPr id="7" name="Content Placeholder 6"/>
          <p:cNvGraphicFramePr>
            <a:graphicFrameLocks noGrp="1"/>
          </p:cNvGraphicFramePr>
          <p:nvPr>
            <p:ph sz="half" idx="1"/>
            <p:extLst>
              <p:ext uri="{D42A27DB-BD31-4B8C-83A1-F6EECF244321}">
                <p14:modId xmlns:p14="http://schemas.microsoft.com/office/powerpoint/2010/main" val="149810734"/>
              </p:ext>
            </p:extLst>
          </p:nvPr>
        </p:nvGraphicFramePr>
        <p:xfrm>
          <a:off x="457201" y="1600201"/>
          <a:ext cx="3321983" cy="44097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p:cNvSpPr>
            <a:spLocks noGrp="1"/>
          </p:cNvSpPr>
          <p:nvPr>
            <p:ph sz="half" idx="2"/>
          </p:nvPr>
        </p:nvSpPr>
        <p:spPr>
          <a:xfrm>
            <a:off x="3934069" y="1600200"/>
            <a:ext cx="4752731" cy="4525963"/>
          </a:xfrm>
        </p:spPr>
        <p:txBody>
          <a:bodyPr>
            <a:normAutofit fontScale="47500" lnSpcReduction="20000"/>
          </a:bodyPr>
          <a:lstStyle/>
          <a:p>
            <a:endParaRPr lang="en-US" dirty="0" smtClean="0">
              <a:latin typeface="Century Gothic"/>
              <a:cs typeface="Century Gothic"/>
            </a:endParaRPr>
          </a:p>
          <a:p>
            <a:r>
              <a:rPr lang="en-US" sz="2900" dirty="0" smtClean="0">
                <a:latin typeface="Century Gothic"/>
                <a:cs typeface="Century Gothic"/>
              </a:rPr>
              <a:t>How we think determines how we feel.</a:t>
            </a:r>
          </a:p>
          <a:p>
            <a:endParaRPr lang="en-US" sz="2900" dirty="0">
              <a:latin typeface="Century Gothic"/>
              <a:cs typeface="Century Gothic"/>
            </a:endParaRPr>
          </a:p>
          <a:p>
            <a:r>
              <a:rPr lang="en-US" sz="2900" dirty="0" smtClean="0">
                <a:latin typeface="Century Gothic"/>
                <a:cs typeface="Century Gothic"/>
              </a:rPr>
              <a:t>How we feel determines how we behave.</a:t>
            </a:r>
          </a:p>
          <a:p>
            <a:endParaRPr lang="en-US" sz="2900" dirty="0">
              <a:latin typeface="Century Gothic"/>
              <a:cs typeface="Century Gothic"/>
            </a:endParaRPr>
          </a:p>
          <a:p>
            <a:pPr marL="0" indent="0">
              <a:buNone/>
            </a:pPr>
            <a:r>
              <a:rPr lang="en-US" sz="2900" dirty="0" smtClean="0">
                <a:latin typeface="Century Gothic"/>
                <a:cs typeface="Century Gothic"/>
              </a:rPr>
              <a:t>For example:  </a:t>
            </a:r>
          </a:p>
          <a:p>
            <a:pPr marL="0" indent="0">
              <a:buNone/>
            </a:pPr>
            <a:r>
              <a:rPr lang="en-US" sz="2900" dirty="0" smtClean="0">
                <a:latin typeface="Century Gothic"/>
                <a:cs typeface="Century Gothic"/>
              </a:rPr>
              <a:t>You’re at home and you smell smoke.</a:t>
            </a:r>
          </a:p>
          <a:p>
            <a:pPr marL="0" indent="0">
              <a:buNone/>
            </a:pPr>
            <a:r>
              <a:rPr lang="en-US" sz="2900" dirty="0" smtClean="0">
                <a:latin typeface="Century Gothic"/>
                <a:cs typeface="Century Gothic"/>
              </a:rPr>
              <a:t>Thought:  My house is on fire!</a:t>
            </a:r>
          </a:p>
          <a:p>
            <a:pPr marL="0" indent="0">
              <a:buNone/>
            </a:pPr>
            <a:r>
              <a:rPr lang="en-US" sz="2900" dirty="0" smtClean="0">
                <a:latin typeface="Century Gothic"/>
                <a:cs typeface="Century Gothic"/>
              </a:rPr>
              <a:t>Feeling: Fear or panic</a:t>
            </a:r>
          </a:p>
          <a:p>
            <a:pPr marL="0" indent="0">
              <a:buNone/>
            </a:pPr>
            <a:r>
              <a:rPr lang="en-US" sz="2900" dirty="0" smtClean="0">
                <a:latin typeface="Century Gothic"/>
                <a:cs typeface="Century Gothic"/>
              </a:rPr>
              <a:t>Behaviors: Run to call 9-1-1.</a:t>
            </a:r>
          </a:p>
          <a:p>
            <a:pPr marL="0" indent="0">
              <a:buNone/>
            </a:pPr>
            <a:endParaRPr lang="en-US" sz="2900" dirty="0">
              <a:latin typeface="Century Gothic"/>
              <a:cs typeface="Century Gothic"/>
            </a:endParaRPr>
          </a:p>
          <a:p>
            <a:pPr marL="0" indent="0">
              <a:buNone/>
            </a:pPr>
            <a:r>
              <a:rPr lang="en-US" sz="2900" dirty="0" smtClean="0">
                <a:latin typeface="Century Gothic"/>
                <a:cs typeface="Century Gothic"/>
              </a:rPr>
              <a:t>Same scenario:  You’re at home and you smell smoke, but you’re baking a cake.</a:t>
            </a:r>
          </a:p>
          <a:p>
            <a:pPr marL="0" indent="0">
              <a:buNone/>
            </a:pPr>
            <a:r>
              <a:rPr lang="en-US" sz="2900" dirty="0" smtClean="0">
                <a:latin typeface="Century Gothic"/>
                <a:cs typeface="Century Gothic"/>
              </a:rPr>
              <a:t>Thought:  I have burnt the cake!</a:t>
            </a:r>
          </a:p>
          <a:p>
            <a:pPr marL="0" indent="0">
              <a:buNone/>
            </a:pPr>
            <a:r>
              <a:rPr lang="en-US" sz="2900" dirty="0" smtClean="0">
                <a:latin typeface="Century Gothic"/>
                <a:cs typeface="Century Gothic"/>
              </a:rPr>
              <a:t>Feeling:  Frustrated it didn’t go as planned.</a:t>
            </a:r>
          </a:p>
          <a:p>
            <a:pPr marL="0" indent="0">
              <a:buNone/>
            </a:pPr>
            <a:r>
              <a:rPr lang="en-US" sz="2900" dirty="0" smtClean="0">
                <a:latin typeface="Century Gothic"/>
                <a:cs typeface="Century Gothic"/>
              </a:rPr>
              <a:t>Behaviors:  Run to the kitchen to put out the fire and deal with the mess.</a:t>
            </a:r>
          </a:p>
          <a:p>
            <a:pPr marL="0" indent="0">
              <a:buNone/>
            </a:pPr>
            <a:endParaRPr lang="en-US" sz="2900" dirty="0">
              <a:latin typeface="Century Gothic"/>
              <a:cs typeface="Century Gothic"/>
            </a:endParaRPr>
          </a:p>
          <a:p>
            <a:pPr marL="0" indent="0">
              <a:buNone/>
            </a:pPr>
            <a:r>
              <a:rPr lang="en-US" sz="2900" dirty="0" smtClean="0">
                <a:latin typeface="Century Gothic"/>
                <a:cs typeface="Century Gothic"/>
              </a:rPr>
              <a:t>What you thought about the smoke determined how you felt and what you did.  A change in thought changes the outcome.  When problem-solving, start with your thoughts.</a:t>
            </a:r>
          </a:p>
          <a:p>
            <a:endParaRPr lang="en-US" dirty="0">
              <a:latin typeface="Century Gothic"/>
              <a:cs typeface="Century Gothic"/>
            </a:endParaRPr>
          </a:p>
          <a:p>
            <a:endParaRPr lang="en-US" dirty="0"/>
          </a:p>
        </p:txBody>
      </p:sp>
    </p:spTree>
    <p:extLst>
      <p:ext uri="{BB962C8B-B14F-4D97-AF65-F5344CB8AC3E}">
        <p14:creationId xmlns:p14="http://schemas.microsoft.com/office/powerpoint/2010/main" val="2340767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986838"/>
          </a:xfrm>
        </p:spPr>
        <p:txBody>
          <a:bodyPr>
            <a:noAutofit/>
          </a:bodyPr>
          <a:lstStyle/>
          <a:p>
            <a:pPr algn="l">
              <a:lnSpc>
                <a:spcPct val="90000"/>
              </a:lnSpc>
            </a:pPr>
            <a:r>
              <a:rPr lang="en-US" sz="1800" b="1" dirty="0" smtClean="0">
                <a:latin typeface="Century Gothic"/>
                <a:cs typeface="Century Gothic"/>
              </a:rPr>
              <a:t>Let’s take it deeper.- </a:t>
            </a:r>
            <a:r>
              <a:rPr lang="en-US" sz="1400" dirty="0" smtClean="0">
                <a:latin typeface="Century Gothic"/>
                <a:cs typeface="Century Gothic"/>
              </a:rPr>
              <a:t>What situation or dilemma, if resolved, would make the most positive difference in your life?  Title your dilemma here:</a:t>
            </a:r>
            <a:br>
              <a:rPr lang="en-US" sz="1400" dirty="0" smtClean="0">
                <a:latin typeface="Century Gothic"/>
                <a:cs typeface="Century Gothic"/>
              </a:rPr>
            </a:br>
            <a:r>
              <a:rPr lang="en-US" sz="1400" dirty="0">
                <a:latin typeface="Century Gothic"/>
                <a:cs typeface="Century Gothic"/>
              </a:rPr>
              <a:t/>
            </a:r>
            <a:br>
              <a:rPr lang="en-US" sz="1400" dirty="0">
                <a:latin typeface="Century Gothic"/>
                <a:cs typeface="Century Gothic"/>
              </a:rPr>
            </a:br>
            <a:r>
              <a:rPr lang="en-US" sz="1400" dirty="0" smtClean="0">
                <a:latin typeface="Century Gothic"/>
                <a:cs typeface="Century Gothic"/>
              </a:rPr>
              <a:t/>
            </a:r>
            <a:br>
              <a:rPr lang="en-US" sz="1400" dirty="0" smtClean="0">
                <a:latin typeface="Century Gothic"/>
                <a:cs typeface="Century Gothic"/>
              </a:rPr>
            </a:br>
            <a:r>
              <a:rPr lang="en-US" sz="1400" dirty="0" smtClean="0">
                <a:latin typeface="Century Gothic"/>
                <a:cs typeface="Century Gothic"/>
              </a:rPr>
              <a:t>1. </a:t>
            </a:r>
            <a:r>
              <a:rPr lang="en-US" sz="1400" dirty="0">
                <a:latin typeface="Century Gothic"/>
                <a:cs typeface="Century Gothic"/>
              </a:rPr>
              <a:t>I</a:t>
            </a:r>
            <a:r>
              <a:rPr lang="en-US" sz="1400" dirty="0" smtClean="0">
                <a:latin typeface="Century Gothic"/>
                <a:cs typeface="Century Gothic"/>
              </a:rPr>
              <a:t>nside each of the colored blocks write your TFB about your challenge.  (You can have     more than one in each box). </a:t>
            </a:r>
            <a:br>
              <a:rPr lang="en-US" sz="1400" dirty="0" smtClean="0">
                <a:latin typeface="Century Gothic"/>
                <a:cs typeface="Century Gothic"/>
              </a:rPr>
            </a:br>
            <a:r>
              <a:rPr lang="en-US" sz="1400" dirty="0" smtClean="0">
                <a:latin typeface="Century Gothic"/>
                <a:cs typeface="Century Gothic"/>
              </a:rPr>
              <a:t>2.  Once completed, review your thoughts and discuss them with the group. </a:t>
            </a:r>
            <a:br>
              <a:rPr lang="en-US" sz="1400" dirty="0" smtClean="0">
                <a:latin typeface="Century Gothic"/>
                <a:cs typeface="Century Gothic"/>
              </a:rPr>
            </a:br>
            <a:r>
              <a:rPr lang="en-US" sz="1400" dirty="0" smtClean="0">
                <a:latin typeface="Century Gothic"/>
                <a:cs typeface="Century Gothic"/>
              </a:rPr>
              <a:t>3.  Circle the thought you can change OR write a new thought and circle that one.</a:t>
            </a:r>
            <a:br>
              <a:rPr lang="en-US" sz="1400" dirty="0" smtClean="0">
                <a:latin typeface="Century Gothic"/>
                <a:cs typeface="Century Gothic"/>
              </a:rPr>
            </a:br>
            <a:r>
              <a:rPr lang="en-US" sz="1400" dirty="0" smtClean="0">
                <a:latin typeface="Century Gothic"/>
                <a:cs typeface="Century Gothic"/>
              </a:rPr>
              <a:t>4.  Go to the next page.</a:t>
            </a:r>
            <a:endParaRPr lang="en-US" sz="14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02173756"/>
              </p:ext>
            </p:extLst>
          </p:nvPr>
        </p:nvGraphicFramePr>
        <p:xfrm>
          <a:off x="426223" y="2261475"/>
          <a:ext cx="8229600" cy="42054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8"/>
          <p:cNvSpPr/>
          <p:nvPr/>
        </p:nvSpPr>
        <p:spPr>
          <a:xfrm>
            <a:off x="511700" y="2817397"/>
            <a:ext cx="1168071" cy="369332"/>
          </a:xfrm>
          <a:prstGeom prst="rect">
            <a:avLst/>
          </a:prstGeom>
          <a:noFill/>
        </p:spPr>
        <p:txBody>
          <a:bodyPr wrap="square" lIns="91440" tIns="45720" rIns="91440" bIns="45720">
            <a:spAutoFit/>
          </a:bodyPr>
          <a:lstStyle/>
          <a:p>
            <a:pPr algn="ctr"/>
            <a:r>
              <a:rPr lang="en-US" b="1" cap="none" spc="0"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Century Gothic"/>
                <a:cs typeface="Century Gothic"/>
              </a:rPr>
              <a:t>Thoughts</a:t>
            </a:r>
            <a:endParaRPr lang="en-US" b="1" cap="none" spc="0"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Century Gothic"/>
              <a:cs typeface="Century Gothic"/>
            </a:endParaRPr>
          </a:p>
        </p:txBody>
      </p:sp>
      <p:sp>
        <p:nvSpPr>
          <p:cNvPr id="10" name="Rectangle 9"/>
          <p:cNvSpPr/>
          <p:nvPr/>
        </p:nvSpPr>
        <p:spPr>
          <a:xfrm>
            <a:off x="741381" y="4191010"/>
            <a:ext cx="1094132" cy="369332"/>
          </a:xfrm>
          <a:prstGeom prst="rect">
            <a:avLst/>
          </a:prstGeom>
          <a:noFill/>
        </p:spPr>
        <p:txBody>
          <a:bodyPr wrap="none" lIns="91440" tIns="45720" rIns="91440" bIns="45720">
            <a:spAutoFit/>
          </a:bodyPr>
          <a:lstStyle/>
          <a:p>
            <a:pPr algn="ctr"/>
            <a:r>
              <a:rPr lang="en-US" b="1" cap="none" spc="0"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Century Gothic"/>
                <a:cs typeface="Century Gothic"/>
              </a:rPr>
              <a:t>Feelings</a:t>
            </a:r>
            <a:endParaRPr lang="en-US" b="1" cap="none" spc="0"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Century Gothic"/>
              <a:cs typeface="Century Gothic"/>
            </a:endParaRPr>
          </a:p>
        </p:txBody>
      </p:sp>
      <p:sp>
        <p:nvSpPr>
          <p:cNvPr id="11" name="Rectangle 10"/>
          <p:cNvSpPr/>
          <p:nvPr/>
        </p:nvSpPr>
        <p:spPr>
          <a:xfrm>
            <a:off x="306350" y="5452077"/>
            <a:ext cx="1265002" cy="369332"/>
          </a:xfrm>
          <a:prstGeom prst="rect">
            <a:avLst/>
          </a:prstGeom>
          <a:noFill/>
        </p:spPr>
        <p:txBody>
          <a:bodyPr wrap="none" lIns="91440" tIns="45720" rIns="91440" bIns="45720">
            <a:spAutoFit/>
          </a:bodyPr>
          <a:lstStyle/>
          <a:p>
            <a:pPr algn="ctr"/>
            <a:r>
              <a:rPr lang="en-US" b="1" cap="none" spc="0"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Century Gothic"/>
                <a:cs typeface="Century Gothic"/>
              </a:rPr>
              <a:t>Behaviors</a:t>
            </a:r>
            <a:endParaRPr lang="en-US" b="1" cap="none" spc="0"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Century Gothic"/>
              <a:cs typeface="Century Gothic"/>
            </a:endParaRPr>
          </a:p>
        </p:txBody>
      </p:sp>
    </p:spTree>
    <p:extLst>
      <p:ext uri="{BB962C8B-B14F-4D97-AF65-F5344CB8AC3E}">
        <p14:creationId xmlns:p14="http://schemas.microsoft.com/office/powerpoint/2010/main" val="2045785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pPr algn="l"/>
            <a:r>
              <a:rPr lang="en-US" sz="1800" b="1" dirty="0" smtClean="0">
                <a:latin typeface="Century Gothic"/>
                <a:cs typeface="Century Gothic"/>
              </a:rPr>
              <a:t>Keep Going- Change your world</a:t>
            </a:r>
            <a:r>
              <a:rPr lang="en-US" sz="1800" dirty="0" smtClean="0">
                <a:latin typeface="Century Gothic"/>
                <a:cs typeface="Century Gothic"/>
              </a:rPr>
              <a:t/>
            </a:r>
            <a:br>
              <a:rPr lang="en-US" sz="1800" dirty="0" smtClean="0">
                <a:latin typeface="Century Gothic"/>
                <a:cs typeface="Century Gothic"/>
              </a:rPr>
            </a:br>
            <a:r>
              <a:rPr lang="en-US" sz="1800" dirty="0" smtClean="0">
                <a:latin typeface="Century Gothic"/>
                <a:cs typeface="Century Gothic"/>
              </a:rPr>
              <a:t>5.  Write you new thought in the box.</a:t>
            </a:r>
            <a:br>
              <a:rPr lang="en-US" sz="1800" dirty="0" smtClean="0">
                <a:latin typeface="Century Gothic"/>
                <a:cs typeface="Century Gothic"/>
              </a:rPr>
            </a:br>
            <a:r>
              <a:rPr lang="en-US" sz="1800" dirty="0" smtClean="0">
                <a:latin typeface="Century Gothic"/>
                <a:cs typeface="Century Gothic"/>
              </a:rPr>
              <a:t>6.  Based on that thought, How might you feel?</a:t>
            </a:r>
            <a:br>
              <a:rPr lang="en-US" sz="1800" dirty="0" smtClean="0">
                <a:latin typeface="Century Gothic"/>
                <a:cs typeface="Century Gothic"/>
              </a:rPr>
            </a:br>
            <a:r>
              <a:rPr lang="en-US" sz="1800" dirty="0" smtClean="0">
                <a:latin typeface="Century Gothic"/>
                <a:cs typeface="Century Gothic"/>
              </a:rPr>
              <a:t>7.  From those feelings, How might </a:t>
            </a:r>
            <a:r>
              <a:rPr lang="en-US" sz="1800" dirty="0">
                <a:latin typeface="Century Gothic"/>
                <a:cs typeface="Century Gothic"/>
              </a:rPr>
              <a:t>y</a:t>
            </a:r>
            <a:r>
              <a:rPr lang="en-US" sz="1800" dirty="0" smtClean="0">
                <a:latin typeface="Century Gothic"/>
                <a:cs typeface="Century Gothic"/>
              </a:rPr>
              <a:t>ou behave/act?</a:t>
            </a:r>
            <a:br>
              <a:rPr lang="en-US" sz="1800" dirty="0" smtClean="0">
                <a:latin typeface="Century Gothic"/>
                <a:cs typeface="Century Gothic"/>
              </a:rPr>
            </a:br>
            <a:r>
              <a:rPr lang="en-US" sz="1800" dirty="0" smtClean="0">
                <a:latin typeface="Century Gothic"/>
                <a:cs typeface="Century Gothic"/>
              </a:rPr>
              <a:t>8.  Does the series of new TFB move you closer to your goal?  It may not solve your challenge in one attempt.  If it moves you closer – celebrate imperfect progress!</a:t>
            </a:r>
            <a:endParaRPr lang="en-US" sz="1800" dirty="0">
              <a:latin typeface="Century Gothic"/>
              <a:cs typeface="Century Gothic"/>
            </a:endParaRPr>
          </a:p>
        </p:txBody>
      </p:sp>
      <p:graphicFrame>
        <p:nvGraphicFramePr>
          <p:cNvPr id="4" name="Content Placeholder 4"/>
          <p:cNvGraphicFramePr>
            <a:graphicFrameLocks noGrp="1"/>
          </p:cNvGraphicFramePr>
          <p:nvPr>
            <p:ph idx="1"/>
            <p:extLst>
              <p:ext uri="{D42A27DB-BD31-4B8C-83A1-F6EECF244321}">
                <p14:modId xmlns:p14="http://schemas.microsoft.com/office/powerpoint/2010/main" val="52724612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727958" y="3715478"/>
            <a:ext cx="1339664" cy="369332"/>
          </a:xfrm>
          <a:prstGeom prst="rect">
            <a:avLst/>
          </a:prstGeom>
          <a:noFill/>
        </p:spPr>
        <p:txBody>
          <a:bodyPr wrap="square" lIns="91440" tIns="45720" rIns="91440" bIns="45720">
            <a:spAutoFit/>
          </a:bodyPr>
          <a:lstStyle/>
          <a:p>
            <a:pPr algn="ctr"/>
            <a:r>
              <a:rPr lang="en-US" b="1" cap="none" spc="0"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Century Gothic"/>
                <a:cs typeface="Century Gothic"/>
              </a:rPr>
              <a:t>Feelings</a:t>
            </a:r>
            <a:endParaRPr lang="en-US" b="1" cap="none" spc="0"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Century Gothic"/>
              <a:cs typeface="Century Gothic"/>
            </a:endParaRPr>
          </a:p>
        </p:txBody>
      </p:sp>
      <p:sp>
        <p:nvSpPr>
          <p:cNvPr id="7" name="Rectangle 6"/>
          <p:cNvSpPr/>
          <p:nvPr/>
        </p:nvSpPr>
        <p:spPr>
          <a:xfrm>
            <a:off x="457200" y="2332263"/>
            <a:ext cx="1168071" cy="369332"/>
          </a:xfrm>
          <a:prstGeom prst="rect">
            <a:avLst/>
          </a:prstGeom>
          <a:noFill/>
        </p:spPr>
        <p:txBody>
          <a:bodyPr wrap="none" lIns="91440" tIns="45720" rIns="91440" bIns="45720">
            <a:spAutoFit/>
          </a:bodyPr>
          <a:lstStyle/>
          <a:p>
            <a:pPr algn="ctr"/>
            <a:r>
              <a:rPr lang="en-US" b="1" cap="none" spc="0"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Century Gothic"/>
                <a:cs typeface="Century Gothic"/>
              </a:rPr>
              <a:t>Thoughts</a:t>
            </a:r>
            <a:endParaRPr lang="en-US" b="1" cap="none" spc="0"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latin typeface="Century Gothic"/>
              <a:cs typeface="Century Gothic"/>
            </a:endParaRPr>
          </a:p>
        </p:txBody>
      </p:sp>
      <p:sp>
        <p:nvSpPr>
          <p:cNvPr id="8" name="Rectangle 7"/>
          <p:cNvSpPr/>
          <p:nvPr/>
        </p:nvSpPr>
        <p:spPr>
          <a:xfrm>
            <a:off x="457200" y="5027445"/>
            <a:ext cx="1265002" cy="369332"/>
          </a:xfrm>
          <a:prstGeom prst="rect">
            <a:avLst/>
          </a:prstGeom>
          <a:noFill/>
        </p:spPr>
        <p:txBody>
          <a:bodyPr wrap="none" lIns="91440" tIns="45720" rIns="91440" bIns="45720">
            <a:spAutoFit/>
          </a:bodyPr>
          <a:lstStyle/>
          <a:p>
            <a:pPr algn="ctr"/>
            <a:r>
              <a:rPr lang="en-US" b="1" cap="none" spc="0" dirty="0" smtClean="0">
                <a:ln w="12700">
                  <a:solidFill>
                    <a:schemeClr val="tx2">
                      <a:satMod val="155000"/>
                    </a:schemeClr>
                  </a:solidFill>
                  <a:prstDash val="solid"/>
                </a:ln>
                <a:effectLst>
                  <a:outerShdw blurRad="41275" dist="20320" dir="1800000" algn="tl" rotWithShape="0">
                    <a:srgbClr val="000000">
                      <a:alpha val="40000"/>
                    </a:srgbClr>
                  </a:outerShdw>
                </a:effectLst>
                <a:latin typeface="Century Gothic"/>
                <a:cs typeface="Century Gothic"/>
              </a:rPr>
              <a:t>Behaviors</a:t>
            </a:r>
            <a:endParaRPr lang="en-US" b="1" cap="none" spc="0" dirty="0">
              <a:ln w="12700">
                <a:solidFill>
                  <a:schemeClr val="tx2">
                    <a:satMod val="155000"/>
                  </a:schemeClr>
                </a:solidFill>
                <a:prstDash val="solid"/>
              </a:ln>
              <a:effectLst>
                <a:outerShdw blurRad="41275" dist="20320" dir="1800000" algn="tl" rotWithShape="0">
                  <a:srgbClr val="000000">
                    <a:alpha val="40000"/>
                  </a:srgbClr>
                </a:outerShdw>
              </a:effectLst>
              <a:latin typeface="Century Gothic"/>
              <a:cs typeface="Century Gothic"/>
            </a:endParaRPr>
          </a:p>
        </p:txBody>
      </p:sp>
    </p:spTree>
    <p:extLst>
      <p:ext uri="{BB962C8B-B14F-4D97-AF65-F5344CB8AC3E}">
        <p14:creationId xmlns:p14="http://schemas.microsoft.com/office/powerpoint/2010/main" val="35402088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773</TotalTime>
  <Words>218</Words>
  <Application>Microsoft Macintosh PowerPoint</Application>
  <PresentationFormat>On-screen Show (4:3)</PresentationFormat>
  <Paragraphs>40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Change your thinking-  Change your world.</vt:lpstr>
      <vt:lpstr>Change your thinking-  Change your world.</vt:lpstr>
      <vt:lpstr>Let’s take it deeper.- What situation or dilemma, if resolved, would make the most positive difference in your life?  Title your dilemma here:   1. Inside each of the colored blocks write your TFB about your challenge.  (You can have     more than one in each box).  2.  Once completed, review your thoughts and discuss them with the group.  3.  Circle the thought you can change OR write a new thought and circle that one. 4.  Go to the next page.</vt:lpstr>
      <vt:lpstr>Keep Going- Change your world 5.  Write you new thought in the box. 6.  Based on that thought, How might you feel? 7.  From those feelings, How might you behave/act? 8.  Does the series of new TFB move you closer to your goal?  It may not solve your challenge in one attempt.  If it moves you closer – celebrate imperfect progress!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Thoughts- Feelings- Behaviors</dc:title>
  <dc:creator>Kristen McNab</dc:creator>
  <cp:lastModifiedBy>Kristen McNab</cp:lastModifiedBy>
  <cp:revision>22</cp:revision>
  <dcterms:created xsi:type="dcterms:W3CDTF">2014-02-20T01:33:13Z</dcterms:created>
  <dcterms:modified xsi:type="dcterms:W3CDTF">2014-02-20T14:27:00Z</dcterms:modified>
</cp:coreProperties>
</file>