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5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416AB3-2420-234D-AD5F-6899F0B70A43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3B1F6B-1ED3-2E4C-9840-DE3EF0ADBED6}">
      <dgm:prSet phldrT="[Text]"/>
      <dgm:spPr/>
      <dgm:t>
        <a:bodyPr/>
        <a:lstStyle/>
        <a:p>
          <a:r>
            <a:rPr lang="en-US" dirty="0" smtClean="0"/>
            <a:t>Biosciences</a:t>
          </a:r>
        </a:p>
        <a:p>
          <a:r>
            <a:rPr lang="en-US" dirty="0" smtClean="0"/>
            <a:t>Home Programs</a:t>
          </a:r>
          <a:endParaRPr lang="en-US" dirty="0"/>
        </a:p>
      </dgm:t>
    </dgm:pt>
    <dgm:pt modelId="{7F8ECDB2-913C-1544-ADE2-9C6BB466B828}" type="parTrans" cxnId="{2BE0B057-DA21-1544-95DD-108DD3FD7BCD}">
      <dgm:prSet/>
      <dgm:spPr/>
      <dgm:t>
        <a:bodyPr/>
        <a:lstStyle/>
        <a:p>
          <a:endParaRPr lang="en-US"/>
        </a:p>
      </dgm:t>
    </dgm:pt>
    <dgm:pt modelId="{B06DD4AC-174D-CC44-A86A-C4FABCF83A92}" type="sibTrans" cxnId="{2BE0B057-DA21-1544-95DD-108DD3FD7BCD}">
      <dgm:prSet/>
      <dgm:spPr/>
      <dgm:t>
        <a:bodyPr/>
        <a:lstStyle/>
        <a:p>
          <a:endParaRPr lang="en-US"/>
        </a:p>
      </dgm:t>
    </dgm:pt>
    <dgm:pt modelId="{579A8A45-5FE3-6346-A898-A7B952122B15}">
      <dgm:prSet phldrT="[Text]"/>
      <dgm:spPr/>
      <dgm:t>
        <a:bodyPr/>
        <a:lstStyle/>
        <a:p>
          <a:r>
            <a:rPr lang="en-US" dirty="0" smtClean="0"/>
            <a:t>Committee on Graduate Admissions &amp; Policy CGAP)</a:t>
          </a:r>
          <a:endParaRPr lang="en-US" dirty="0"/>
        </a:p>
      </dgm:t>
    </dgm:pt>
    <dgm:pt modelId="{9A552B95-5B9E-D249-B36D-660AA4E6D97B}" type="parTrans" cxnId="{204CD997-FF57-344F-BF7B-3B7923855BD3}">
      <dgm:prSet/>
      <dgm:spPr/>
      <dgm:t>
        <a:bodyPr/>
        <a:lstStyle/>
        <a:p>
          <a:endParaRPr lang="en-US"/>
        </a:p>
      </dgm:t>
    </dgm:pt>
    <dgm:pt modelId="{56D391EF-0679-9343-99B8-9D1602EF4776}" type="sibTrans" cxnId="{204CD997-FF57-344F-BF7B-3B7923855BD3}">
      <dgm:prSet/>
      <dgm:spPr/>
      <dgm:t>
        <a:bodyPr/>
        <a:lstStyle/>
        <a:p>
          <a:endParaRPr lang="en-US"/>
        </a:p>
      </dgm:t>
    </dgm:pt>
    <dgm:pt modelId="{CFFEA53A-9F73-4144-B5F0-8964C59296F5}">
      <dgm:prSet phldrT="[Text]"/>
      <dgm:spPr/>
      <dgm:t>
        <a:bodyPr/>
        <a:lstStyle/>
        <a:p>
          <a:r>
            <a:rPr lang="en-US" dirty="0" smtClean="0"/>
            <a:t>Office of Graduate Education (OGE) &amp; School of Medicine Career Center (</a:t>
          </a:r>
          <a:r>
            <a:rPr lang="en-US" dirty="0" err="1" smtClean="0"/>
            <a:t>SoMCC</a:t>
          </a:r>
          <a:r>
            <a:rPr lang="en-US" dirty="0" smtClean="0"/>
            <a:t>)</a:t>
          </a:r>
          <a:endParaRPr lang="en-US" dirty="0"/>
        </a:p>
      </dgm:t>
    </dgm:pt>
    <dgm:pt modelId="{14CD2733-9D32-0246-95B9-7AD28AE6902C}" type="parTrans" cxnId="{7B99CB79-950D-C54A-BB96-A0233BBE5122}">
      <dgm:prSet/>
      <dgm:spPr/>
      <dgm:t>
        <a:bodyPr/>
        <a:lstStyle/>
        <a:p>
          <a:endParaRPr lang="en-US"/>
        </a:p>
      </dgm:t>
    </dgm:pt>
    <dgm:pt modelId="{736C2FEB-0DC7-5546-BB9D-DC699598ED83}" type="sibTrans" cxnId="{7B99CB79-950D-C54A-BB96-A0233BBE5122}">
      <dgm:prSet/>
      <dgm:spPr/>
      <dgm:t>
        <a:bodyPr/>
        <a:lstStyle/>
        <a:p>
          <a:endParaRPr lang="en-US"/>
        </a:p>
      </dgm:t>
    </dgm:pt>
    <dgm:pt modelId="{EFD88FB7-8692-064F-96DC-E0AB5CD4DC67}">
      <dgm:prSet phldrT="[Text]"/>
      <dgm:spPr/>
      <dgm:t>
        <a:bodyPr/>
        <a:lstStyle/>
        <a:p>
          <a:r>
            <a:rPr lang="en-US" dirty="0" smtClean="0"/>
            <a:t>Supports students with department or program specific degree progress and graduation requirements</a:t>
          </a:r>
          <a:endParaRPr lang="en-US" dirty="0"/>
        </a:p>
      </dgm:t>
    </dgm:pt>
    <dgm:pt modelId="{02A0FE27-7B28-2F4E-BCDE-BB89D9E9F257}" type="parTrans" cxnId="{2323F490-67A4-9448-AED6-FBA0FC21FDE6}">
      <dgm:prSet/>
      <dgm:spPr/>
      <dgm:t>
        <a:bodyPr/>
        <a:lstStyle/>
        <a:p>
          <a:endParaRPr lang="en-US"/>
        </a:p>
      </dgm:t>
    </dgm:pt>
    <dgm:pt modelId="{BF2431D6-3A4B-F044-BE39-E22FA77FAFC5}" type="sibTrans" cxnId="{2323F490-67A4-9448-AED6-FBA0FC21FDE6}">
      <dgm:prSet/>
      <dgm:spPr/>
      <dgm:t>
        <a:bodyPr/>
        <a:lstStyle/>
        <a:p>
          <a:endParaRPr lang="en-US"/>
        </a:p>
      </dgm:t>
    </dgm:pt>
    <dgm:pt modelId="{1D6D6DD6-2894-F44C-9160-FA96C6880641}">
      <dgm:prSet phldrT="[Text]"/>
      <dgm:spPr/>
      <dgm:t>
        <a:bodyPr/>
        <a:lstStyle/>
        <a:p>
          <a:r>
            <a:rPr lang="en-US" dirty="0" smtClean="0"/>
            <a:t>Administers program-specific core curriculum</a:t>
          </a:r>
          <a:endParaRPr lang="en-US" dirty="0"/>
        </a:p>
      </dgm:t>
    </dgm:pt>
    <dgm:pt modelId="{DD07CE34-7257-DE4F-A8E4-12CE9E39B836}" type="parTrans" cxnId="{22108B6D-2431-B144-88B9-62DC72338987}">
      <dgm:prSet/>
      <dgm:spPr/>
      <dgm:t>
        <a:bodyPr/>
        <a:lstStyle/>
        <a:p>
          <a:endParaRPr lang="en-US"/>
        </a:p>
      </dgm:t>
    </dgm:pt>
    <dgm:pt modelId="{68F8D7B4-260D-4F47-A1D7-F8B7A92317E9}" type="sibTrans" cxnId="{22108B6D-2431-B144-88B9-62DC72338987}">
      <dgm:prSet/>
      <dgm:spPr/>
      <dgm:t>
        <a:bodyPr/>
        <a:lstStyle/>
        <a:p>
          <a:endParaRPr lang="en-US"/>
        </a:p>
      </dgm:t>
    </dgm:pt>
    <dgm:pt modelId="{402D9F70-3019-6648-8D8D-C8152965FFCA}">
      <dgm:prSet phldrT="[Text]"/>
      <dgm:spPr/>
      <dgm:t>
        <a:bodyPr/>
        <a:lstStyle/>
        <a:p>
          <a:endParaRPr lang="en-US" dirty="0"/>
        </a:p>
      </dgm:t>
    </dgm:pt>
    <dgm:pt modelId="{01EEDD17-6C1E-3042-8310-BDC2D0A52EE7}" type="parTrans" cxnId="{A0D61840-E196-BC41-9DD1-8D94F0D57486}">
      <dgm:prSet/>
      <dgm:spPr/>
      <dgm:t>
        <a:bodyPr/>
        <a:lstStyle/>
        <a:p>
          <a:endParaRPr lang="en-US"/>
        </a:p>
      </dgm:t>
    </dgm:pt>
    <dgm:pt modelId="{EE93D6DC-9E85-754B-A2F5-70A8FF329BD8}" type="sibTrans" cxnId="{A0D61840-E196-BC41-9DD1-8D94F0D57486}">
      <dgm:prSet/>
      <dgm:spPr/>
      <dgm:t>
        <a:bodyPr/>
        <a:lstStyle/>
        <a:p>
          <a:endParaRPr lang="en-US"/>
        </a:p>
      </dgm:t>
    </dgm:pt>
    <dgm:pt modelId="{9E005EA6-C611-7142-AA1D-FF2557ADF2E5}">
      <dgm:prSet phldrT="[Text]"/>
      <dgm:spPr/>
      <dgm:t>
        <a:bodyPr/>
        <a:lstStyle/>
        <a:p>
          <a:r>
            <a:rPr lang="en-US" dirty="0" smtClean="0"/>
            <a:t>Administrative oversight of Biosciences admissions, curriculum and policies </a:t>
          </a:r>
          <a:endParaRPr lang="en-US" dirty="0"/>
        </a:p>
      </dgm:t>
    </dgm:pt>
    <dgm:pt modelId="{77BC0F55-BA26-F84A-AB97-8C29AF1305EF}" type="parTrans" cxnId="{A6A5CF2F-71C0-2A46-856D-A9A512A3AB5F}">
      <dgm:prSet/>
      <dgm:spPr/>
      <dgm:t>
        <a:bodyPr/>
        <a:lstStyle/>
        <a:p>
          <a:endParaRPr lang="en-US"/>
        </a:p>
      </dgm:t>
    </dgm:pt>
    <dgm:pt modelId="{868E8EDA-E992-2044-A048-0D51E2B99412}" type="sibTrans" cxnId="{A6A5CF2F-71C0-2A46-856D-A9A512A3AB5F}">
      <dgm:prSet/>
      <dgm:spPr/>
      <dgm:t>
        <a:bodyPr/>
        <a:lstStyle/>
        <a:p>
          <a:endParaRPr lang="en-US"/>
        </a:p>
      </dgm:t>
    </dgm:pt>
    <dgm:pt modelId="{ACB90EC0-6DDC-BD47-8AE4-528E3AC4655F}">
      <dgm:prSet phldrT="[Text]"/>
      <dgm:spPr/>
      <dgm:t>
        <a:bodyPr/>
        <a:lstStyle/>
        <a:p>
          <a:r>
            <a:rPr lang="en-US" dirty="0" smtClean="0"/>
            <a:t>Promotes the academic, personal &amp; professional development of all students through comprehensive programs and services</a:t>
          </a:r>
          <a:endParaRPr lang="en-US" dirty="0"/>
        </a:p>
      </dgm:t>
    </dgm:pt>
    <dgm:pt modelId="{D01781DC-2ACF-2548-82DE-4B979EA9E2E8}" type="parTrans" cxnId="{AFC3B28F-FD6F-DC4F-8BCD-98A147F27F1F}">
      <dgm:prSet/>
      <dgm:spPr/>
      <dgm:t>
        <a:bodyPr/>
        <a:lstStyle/>
        <a:p>
          <a:endParaRPr lang="en-US"/>
        </a:p>
      </dgm:t>
    </dgm:pt>
    <dgm:pt modelId="{7E8C81FB-37E6-C94D-B690-538B6B40DF7E}" type="sibTrans" cxnId="{AFC3B28F-FD6F-DC4F-8BCD-98A147F27F1F}">
      <dgm:prSet/>
      <dgm:spPr/>
      <dgm:t>
        <a:bodyPr/>
        <a:lstStyle/>
        <a:p>
          <a:endParaRPr lang="en-US"/>
        </a:p>
      </dgm:t>
    </dgm:pt>
    <dgm:pt modelId="{98C85B31-C48F-654A-AEDA-AA50152A1CC8}">
      <dgm:prSet phldrT="[Text]"/>
      <dgm:spPr/>
      <dgm:t>
        <a:bodyPr/>
        <a:lstStyle/>
        <a:p>
          <a:r>
            <a:rPr lang="en-US" dirty="0" smtClean="0"/>
            <a:t>Advocates for the best possible training and empowerment of all students</a:t>
          </a:r>
          <a:endParaRPr lang="en-US" dirty="0"/>
        </a:p>
      </dgm:t>
    </dgm:pt>
    <dgm:pt modelId="{4034FEFC-CA17-A444-BA62-7F23F6A47F2F}" type="parTrans" cxnId="{D31A0E57-70C5-8E48-8B9D-9083EDB0654A}">
      <dgm:prSet/>
      <dgm:spPr/>
      <dgm:t>
        <a:bodyPr/>
        <a:lstStyle/>
        <a:p>
          <a:endParaRPr lang="en-US"/>
        </a:p>
      </dgm:t>
    </dgm:pt>
    <dgm:pt modelId="{DB6FA2EA-7AC7-1640-B34F-02FD1BC9A628}" type="sibTrans" cxnId="{D31A0E57-70C5-8E48-8B9D-9083EDB0654A}">
      <dgm:prSet/>
      <dgm:spPr/>
      <dgm:t>
        <a:bodyPr/>
        <a:lstStyle/>
        <a:p>
          <a:endParaRPr lang="en-US"/>
        </a:p>
      </dgm:t>
    </dgm:pt>
    <dgm:pt modelId="{407A13C2-AED6-9F4C-AAAB-3B7F6BF631B1}">
      <dgm:prSet phldrT="[Text]"/>
      <dgm:spPr/>
      <dgm:t>
        <a:bodyPr/>
        <a:lstStyle/>
        <a:p>
          <a:r>
            <a:rPr lang="en-US" dirty="0" smtClean="0"/>
            <a:t>Forum for cross-program discussion and collaboration </a:t>
          </a:r>
          <a:endParaRPr lang="en-US" dirty="0"/>
        </a:p>
      </dgm:t>
    </dgm:pt>
    <dgm:pt modelId="{C31B4F92-64DC-6646-82BF-275979DFFAD1}" type="parTrans" cxnId="{0CA886E2-594F-114C-BA0B-E9102651AE0B}">
      <dgm:prSet/>
      <dgm:spPr/>
      <dgm:t>
        <a:bodyPr/>
        <a:lstStyle/>
        <a:p>
          <a:endParaRPr lang="en-US"/>
        </a:p>
      </dgm:t>
    </dgm:pt>
    <dgm:pt modelId="{1A0AC947-2B0B-3D4C-A732-1CC0F71034CF}" type="sibTrans" cxnId="{0CA886E2-594F-114C-BA0B-E9102651AE0B}">
      <dgm:prSet/>
      <dgm:spPr/>
      <dgm:t>
        <a:bodyPr/>
        <a:lstStyle/>
        <a:p>
          <a:endParaRPr lang="en-US"/>
        </a:p>
      </dgm:t>
    </dgm:pt>
    <dgm:pt modelId="{93A37974-9C1F-4A44-89FA-A2698E014697}">
      <dgm:prSet phldrT="[Text]"/>
      <dgm:spPr/>
      <dgm:t>
        <a:bodyPr/>
        <a:lstStyle/>
        <a:p>
          <a:r>
            <a:rPr lang="en-US" dirty="0" smtClean="0"/>
            <a:t>Develops and administers Biosciences–wide,  interdisciplinary curriculum</a:t>
          </a:r>
          <a:endParaRPr lang="en-US" dirty="0"/>
        </a:p>
      </dgm:t>
    </dgm:pt>
    <dgm:pt modelId="{76DB0D60-2E44-6547-8EE5-1ABE129CACF0}" type="parTrans" cxnId="{BC8358F3-9E8F-8C4C-AB1D-11486E84BD49}">
      <dgm:prSet/>
      <dgm:spPr/>
      <dgm:t>
        <a:bodyPr/>
        <a:lstStyle/>
        <a:p>
          <a:endParaRPr lang="en-US"/>
        </a:p>
      </dgm:t>
    </dgm:pt>
    <dgm:pt modelId="{E4EE9B06-9CE9-1046-B20A-6D55015AFEBF}" type="sibTrans" cxnId="{BC8358F3-9E8F-8C4C-AB1D-11486E84BD49}">
      <dgm:prSet/>
      <dgm:spPr/>
      <dgm:t>
        <a:bodyPr/>
        <a:lstStyle/>
        <a:p>
          <a:endParaRPr lang="en-US"/>
        </a:p>
      </dgm:t>
    </dgm:pt>
    <dgm:pt modelId="{14B00CAB-95EB-0343-9038-9A10DD62C086}">
      <dgm:prSet phldrT="[Text]"/>
      <dgm:spPr/>
      <dgm:t>
        <a:bodyPr/>
        <a:lstStyle/>
        <a:p>
          <a:r>
            <a:rPr lang="en-US" dirty="0" smtClean="0"/>
            <a:t>Eight departments and Six interdisciplinary programs</a:t>
          </a:r>
          <a:endParaRPr lang="en-US" dirty="0"/>
        </a:p>
      </dgm:t>
    </dgm:pt>
    <dgm:pt modelId="{26EDE5EA-ED80-5F40-AC25-19A3B9DDCB3D}" type="parTrans" cxnId="{B0C4124B-0366-4B48-942C-A5F9AA59E7AC}">
      <dgm:prSet/>
      <dgm:spPr/>
      <dgm:t>
        <a:bodyPr/>
        <a:lstStyle/>
        <a:p>
          <a:endParaRPr lang="en-US"/>
        </a:p>
      </dgm:t>
    </dgm:pt>
    <dgm:pt modelId="{4F237CE6-2EDB-3646-A3E4-412ADEBE6084}" type="sibTrans" cxnId="{B0C4124B-0366-4B48-942C-A5F9AA59E7AC}">
      <dgm:prSet/>
      <dgm:spPr/>
      <dgm:t>
        <a:bodyPr/>
        <a:lstStyle/>
        <a:p>
          <a:endParaRPr lang="en-US"/>
        </a:p>
      </dgm:t>
    </dgm:pt>
    <dgm:pt modelId="{0CFCFEF1-85CB-4042-983B-54CD49ACB095}" type="pres">
      <dgm:prSet presAssocID="{DE416AB3-2420-234D-AD5F-6899F0B70A43}" presName="Name0" presStyleCnt="0">
        <dgm:presLayoutVars>
          <dgm:dir/>
          <dgm:animLvl val="lvl"/>
          <dgm:resizeHandles val="exact"/>
        </dgm:presLayoutVars>
      </dgm:prSet>
      <dgm:spPr/>
    </dgm:pt>
    <dgm:pt modelId="{65AC27DD-571E-9D4B-AEBB-01185696BFC6}" type="pres">
      <dgm:prSet presAssocID="{323B1F6B-1ED3-2E4C-9840-DE3EF0ADBED6}" presName="linNode" presStyleCnt="0"/>
      <dgm:spPr/>
    </dgm:pt>
    <dgm:pt modelId="{879D4C7E-DA08-1541-A146-ADE49ABD8F1F}" type="pres">
      <dgm:prSet presAssocID="{323B1F6B-1ED3-2E4C-9840-DE3EF0ADBED6}" presName="parentText" presStyleLbl="node1" presStyleIdx="0" presStyleCnt="3" custScaleY="7482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2C651-D618-1B4C-9782-AD052A33C02B}" type="pres">
      <dgm:prSet presAssocID="{323B1F6B-1ED3-2E4C-9840-DE3EF0ADBED6}" presName="descendantText" presStyleLbl="alignAccFollowNode1" presStyleIdx="0" presStyleCnt="3" custScaleY="77661" custLinFactNeighborY="7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26FE25-02DD-3841-AD44-B3CB1086F4F6}" type="pres">
      <dgm:prSet presAssocID="{B06DD4AC-174D-CC44-A86A-C4FABCF83A92}" presName="sp" presStyleCnt="0"/>
      <dgm:spPr/>
    </dgm:pt>
    <dgm:pt modelId="{513212AD-D337-AD4A-A1A4-F27F77392BF6}" type="pres">
      <dgm:prSet presAssocID="{579A8A45-5FE3-6346-A898-A7B952122B15}" presName="linNode" presStyleCnt="0"/>
      <dgm:spPr/>
    </dgm:pt>
    <dgm:pt modelId="{E073EC3F-ACC7-F34C-A64C-CD09E63BCDDE}" type="pres">
      <dgm:prSet presAssocID="{579A8A45-5FE3-6346-A898-A7B952122B15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BAB481-9122-894B-8B6F-EA743C7CEE43}" type="pres">
      <dgm:prSet presAssocID="{579A8A45-5FE3-6346-A898-A7B952122B15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9BCA8A-503A-0B42-BBDF-2EDC5315FC87}" type="pres">
      <dgm:prSet presAssocID="{56D391EF-0679-9343-99B8-9D1602EF4776}" presName="sp" presStyleCnt="0"/>
      <dgm:spPr/>
    </dgm:pt>
    <dgm:pt modelId="{68C6E22C-A26C-D641-9EB3-E0CE74C83871}" type="pres">
      <dgm:prSet presAssocID="{CFFEA53A-9F73-4144-B5F0-8964C59296F5}" presName="linNode" presStyleCnt="0"/>
      <dgm:spPr/>
    </dgm:pt>
    <dgm:pt modelId="{9CF3B727-0E4E-3C49-9B10-084723EF179A}" type="pres">
      <dgm:prSet presAssocID="{CFFEA53A-9F73-4144-B5F0-8964C59296F5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3A6F5EAB-66D3-344A-B68C-C31689524092}" type="pres">
      <dgm:prSet presAssocID="{CFFEA53A-9F73-4144-B5F0-8964C59296F5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4CD997-FF57-344F-BF7B-3B7923855BD3}" srcId="{DE416AB3-2420-234D-AD5F-6899F0B70A43}" destId="{579A8A45-5FE3-6346-A898-A7B952122B15}" srcOrd="1" destOrd="0" parTransId="{9A552B95-5B9E-D249-B36D-660AA4E6D97B}" sibTransId="{56D391EF-0679-9343-99B8-9D1602EF4776}"/>
    <dgm:cxn modelId="{B0C4124B-0366-4B48-942C-A5F9AA59E7AC}" srcId="{323B1F6B-1ED3-2E4C-9840-DE3EF0ADBED6}" destId="{14B00CAB-95EB-0343-9038-9A10DD62C086}" srcOrd="2" destOrd="0" parTransId="{26EDE5EA-ED80-5F40-AC25-19A3B9DDCB3D}" sibTransId="{4F237CE6-2EDB-3646-A3E4-412ADEBE6084}"/>
    <dgm:cxn modelId="{7E1E3652-37C4-EE41-AE1E-64FFE330CEFF}" type="presOf" srcId="{402D9F70-3019-6648-8D8D-C8152965FFCA}" destId="{E552C651-D618-1B4C-9782-AD052A33C02B}" srcOrd="0" destOrd="3" presId="urn:microsoft.com/office/officeart/2005/8/layout/vList5"/>
    <dgm:cxn modelId="{F1E2033D-2224-074A-8900-DADFC3B34631}" type="presOf" srcId="{EFD88FB7-8692-064F-96DC-E0AB5CD4DC67}" destId="{E552C651-D618-1B4C-9782-AD052A33C02B}" srcOrd="0" destOrd="0" presId="urn:microsoft.com/office/officeart/2005/8/layout/vList5"/>
    <dgm:cxn modelId="{6BE7CF01-0D48-204B-8D20-95F1DBA8B74C}" type="presOf" srcId="{98C85B31-C48F-654A-AEDA-AA50152A1CC8}" destId="{3A6F5EAB-66D3-344A-B68C-C31689524092}" srcOrd="0" destOrd="1" presId="urn:microsoft.com/office/officeart/2005/8/layout/vList5"/>
    <dgm:cxn modelId="{A14750FE-EFD3-9447-B2EB-97293B3648D8}" type="presOf" srcId="{323B1F6B-1ED3-2E4C-9840-DE3EF0ADBED6}" destId="{879D4C7E-DA08-1541-A146-ADE49ABD8F1F}" srcOrd="0" destOrd="0" presId="urn:microsoft.com/office/officeart/2005/8/layout/vList5"/>
    <dgm:cxn modelId="{0CA886E2-594F-114C-BA0B-E9102651AE0B}" srcId="{579A8A45-5FE3-6346-A898-A7B952122B15}" destId="{407A13C2-AED6-9F4C-AAAB-3B7F6BF631B1}" srcOrd="1" destOrd="0" parTransId="{C31B4F92-64DC-6646-82BF-275979DFFAD1}" sibTransId="{1A0AC947-2B0B-3D4C-A732-1CC0F71034CF}"/>
    <dgm:cxn modelId="{22108B6D-2431-B144-88B9-62DC72338987}" srcId="{323B1F6B-1ED3-2E4C-9840-DE3EF0ADBED6}" destId="{1D6D6DD6-2894-F44C-9160-FA96C6880641}" srcOrd="1" destOrd="0" parTransId="{DD07CE34-7257-DE4F-A8E4-12CE9E39B836}" sibTransId="{68F8D7B4-260D-4F47-A1D7-F8B7A92317E9}"/>
    <dgm:cxn modelId="{6E6D1B48-4D9F-7544-8884-884C60ACD8F7}" type="presOf" srcId="{9E005EA6-C611-7142-AA1D-FF2557ADF2E5}" destId="{29BAB481-9122-894B-8B6F-EA743C7CEE43}" srcOrd="0" destOrd="0" presId="urn:microsoft.com/office/officeart/2005/8/layout/vList5"/>
    <dgm:cxn modelId="{2323F490-67A4-9448-AED6-FBA0FC21FDE6}" srcId="{323B1F6B-1ED3-2E4C-9840-DE3EF0ADBED6}" destId="{EFD88FB7-8692-064F-96DC-E0AB5CD4DC67}" srcOrd="0" destOrd="0" parTransId="{02A0FE27-7B28-2F4E-BCDE-BB89D9E9F257}" sibTransId="{BF2431D6-3A4B-F044-BE39-E22FA77FAFC5}"/>
    <dgm:cxn modelId="{0ABCF576-AB02-FF4C-8C5B-AB287BCDC2A2}" type="presOf" srcId="{93A37974-9C1F-4A44-89FA-A2698E014697}" destId="{3A6F5EAB-66D3-344A-B68C-C31689524092}" srcOrd="0" destOrd="2" presId="urn:microsoft.com/office/officeart/2005/8/layout/vList5"/>
    <dgm:cxn modelId="{AFC3B28F-FD6F-DC4F-8BCD-98A147F27F1F}" srcId="{CFFEA53A-9F73-4144-B5F0-8964C59296F5}" destId="{ACB90EC0-6DDC-BD47-8AE4-528E3AC4655F}" srcOrd="0" destOrd="0" parTransId="{D01781DC-2ACF-2548-82DE-4B979EA9E2E8}" sibTransId="{7E8C81FB-37E6-C94D-B690-538B6B40DF7E}"/>
    <dgm:cxn modelId="{4CBA7BEA-015B-0647-A5EA-5AD2E5A9DF73}" type="presOf" srcId="{CFFEA53A-9F73-4144-B5F0-8964C59296F5}" destId="{9CF3B727-0E4E-3C49-9B10-084723EF179A}" srcOrd="0" destOrd="0" presId="urn:microsoft.com/office/officeart/2005/8/layout/vList5"/>
    <dgm:cxn modelId="{A0D61840-E196-BC41-9DD1-8D94F0D57486}" srcId="{323B1F6B-1ED3-2E4C-9840-DE3EF0ADBED6}" destId="{402D9F70-3019-6648-8D8D-C8152965FFCA}" srcOrd="3" destOrd="0" parTransId="{01EEDD17-6C1E-3042-8310-BDC2D0A52EE7}" sibTransId="{EE93D6DC-9E85-754B-A2F5-70A8FF329BD8}"/>
    <dgm:cxn modelId="{74462333-F252-D348-BEAA-3AA8C7411E5B}" type="presOf" srcId="{1D6D6DD6-2894-F44C-9160-FA96C6880641}" destId="{E552C651-D618-1B4C-9782-AD052A33C02B}" srcOrd="0" destOrd="1" presId="urn:microsoft.com/office/officeart/2005/8/layout/vList5"/>
    <dgm:cxn modelId="{8DB9240D-BBCE-4B41-86CB-64C8C2E5EE8C}" type="presOf" srcId="{ACB90EC0-6DDC-BD47-8AE4-528E3AC4655F}" destId="{3A6F5EAB-66D3-344A-B68C-C31689524092}" srcOrd="0" destOrd="0" presId="urn:microsoft.com/office/officeart/2005/8/layout/vList5"/>
    <dgm:cxn modelId="{A6A5CF2F-71C0-2A46-856D-A9A512A3AB5F}" srcId="{579A8A45-5FE3-6346-A898-A7B952122B15}" destId="{9E005EA6-C611-7142-AA1D-FF2557ADF2E5}" srcOrd="0" destOrd="0" parTransId="{77BC0F55-BA26-F84A-AB97-8C29AF1305EF}" sibTransId="{868E8EDA-E992-2044-A048-0D51E2B99412}"/>
    <dgm:cxn modelId="{2BE0B057-DA21-1544-95DD-108DD3FD7BCD}" srcId="{DE416AB3-2420-234D-AD5F-6899F0B70A43}" destId="{323B1F6B-1ED3-2E4C-9840-DE3EF0ADBED6}" srcOrd="0" destOrd="0" parTransId="{7F8ECDB2-913C-1544-ADE2-9C6BB466B828}" sibTransId="{B06DD4AC-174D-CC44-A86A-C4FABCF83A92}"/>
    <dgm:cxn modelId="{F3FE4344-9727-914A-AC83-B879ED404BAD}" type="presOf" srcId="{DE416AB3-2420-234D-AD5F-6899F0B70A43}" destId="{0CFCFEF1-85CB-4042-983B-54CD49ACB095}" srcOrd="0" destOrd="0" presId="urn:microsoft.com/office/officeart/2005/8/layout/vList5"/>
    <dgm:cxn modelId="{D31A0E57-70C5-8E48-8B9D-9083EDB0654A}" srcId="{CFFEA53A-9F73-4144-B5F0-8964C59296F5}" destId="{98C85B31-C48F-654A-AEDA-AA50152A1CC8}" srcOrd="1" destOrd="0" parTransId="{4034FEFC-CA17-A444-BA62-7F23F6A47F2F}" sibTransId="{DB6FA2EA-7AC7-1640-B34F-02FD1BC9A628}"/>
    <dgm:cxn modelId="{7B99CB79-950D-C54A-BB96-A0233BBE5122}" srcId="{DE416AB3-2420-234D-AD5F-6899F0B70A43}" destId="{CFFEA53A-9F73-4144-B5F0-8964C59296F5}" srcOrd="2" destOrd="0" parTransId="{14CD2733-9D32-0246-95B9-7AD28AE6902C}" sibTransId="{736C2FEB-0DC7-5546-BB9D-DC699598ED83}"/>
    <dgm:cxn modelId="{7BB2E0C6-315B-F84A-B1BC-7E3E9D0B947C}" type="presOf" srcId="{14B00CAB-95EB-0343-9038-9A10DD62C086}" destId="{E552C651-D618-1B4C-9782-AD052A33C02B}" srcOrd="0" destOrd="2" presId="urn:microsoft.com/office/officeart/2005/8/layout/vList5"/>
    <dgm:cxn modelId="{FB8E2E08-1528-4F42-BC83-78AE8C7311FE}" type="presOf" srcId="{407A13C2-AED6-9F4C-AAAB-3B7F6BF631B1}" destId="{29BAB481-9122-894B-8B6F-EA743C7CEE43}" srcOrd="0" destOrd="1" presId="urn:microsoft.com/office/officeart/2005/8/layout/vList5"/>
    <dgm:cxn modelId="{6973955C-3C4F-CC40-9CC1-92DB042C2B7C}" type="presOf" srcId="{579A8A45-5FE3-6346-A898-A7B952122B15}" destId="{E073EC3F-ACC7-F34C-A64C-CD09E63BCDDE}" srcOrd="0" destOrd="0" presId="urn:microsoft.com/office/officeart/2005/8/layout/vList5"/>
    <dgm:cxn modelId="{BC8358F3-9E8F-8C4C-AB1D-11486E84BD49}" srcId="{CFFEA53A-9F73-4144-B5F0-8964C59296F5}" destId="{93A37974-9C1F-4A44-89FA-A2698E014697}" srcOrd="2" destOrd="0" parTransId="{76DB0D60-2E44-6547-8EE5-1ABE129CACF0}" sibTransId="{E4EE9B06-9CE9-1046-B20A-6D55015AFEBF}"/>
    <dgm:cxn modelId="{3B1BD23D-D6C7-7E43-ABDA-F7D50206DF94}" type="presParOf" srcId="{0CFCFEF1-85CB-4042-983B-54CD49ACB095}" destId="{65AC27DD-571E-9D4B-AEBB-01185696BFC6}" srcOrd="0" destOrd="0" presId="urn:microsoft.com/office/officeart/2005/8/layout/vList5"/>
    <dgm:cxn modelId="{7A1208C0-AA4E-3F42-B5D4-6CA00697D1AD}" type="presParOf" srcId="{65AC27DD-571E-9D4B-AEBB-01185696BFC6}" destId="{879D4C7E-DA08-1541-A146-ADE49ABD8F1F}" srcOrd="0" destOrd="0" presId="urn:microsoft.com/office/officeart/2005/8/layout/vList5"/>
    <dgm:cxn modelId="{4D9CCEE5-49BC-8746-B6F9-2042BC36EE19}" type="presParOf" srcId="{65AC27DD-571E-9D4B-AEBB-01185696BFC6}" destId="{E552C651-D618-1B4C-9782-AD052A33C02B}" srcOrd="1" destOrd="0" presId="urn:microsoft.com/office/officeart/2005/8/layout/vList5"/>
    <dgm:cxn modelId="{D9FD6297-A59A-014E-ABD0-08F217D7BAD0}" type="presParOf" srcId="{0CFCFEF1-85CB-4042-983B-54CD49ACB095}" destId="{7026FE25-02DD-3841-AD44-B3CB1086F4F6}" srcOrd="1" destOrd="0" presId="urn:microsoft.com/office/officeart/2005/8/layout/vList5"/>
    <dgm:cxn modelId="{049F83DC-4191-6C40-BE34-B34518C42CCC}" type="presParOf" srcId="{0CFCFEF1-85CB-4042-983B-54CD49ACB095}" destId="{513212AD-D337-AD4A-A1A4-F27F77392BF6}" srcOrd="2" destOrd="0" presId="urn:microsoft.com/office/officeart/2005/8/layout/vList5"/>
    <dgm:cxn modelId="{7C71FBBB-861F-5740-BC0B-79D5A0D61E5F}" type="presParOf" srcId="{513212AD-D337-AD4A-A1A4-F27F77392BF6}" destId="{E073EC3F-ACC7-F34C-A64C-CD09E63BCDDE}" srcOrd="0" destOrd="0" presId="urn:microsoft.com/office/officeart/2005/8/layout/vList5"/>
    <dgm:cxn modelId="{AC0EEBA9-B897-C841-8CA5-CEC6F3E337B9}" type="presParOf" srcId="{513212AD-D337-AD4A-A1A4-F27F77392BF6}" destId="{29BAB481-9122-894B-8B6F-EA743C7CEE43}" srcOrd="1" destOrd="0" presId="urn:microsoft.com/office/officeart/2005/8/layout/vList5"/>
    <dgm:cxn modelId="{62598B61-39CF-FC47-BC8F-8B90E5BB4B0F}" type="presParOf" srcId="{0CFCFEF1-85CB-4042-983B-54CD49ACB095}" destId="{839BCA8A-503A-0B42-BBDF-2EDC5315FC87}" srcOrd="3" destOrd="0" presId="urn:microsoft.com/office/officeart/2005/8/layout/vList5"/>
    <dgm:cxn modelId="{5270EE7D-FF86-B141-B56F-4272F7AC293D}" type="presParOf" srcId="{0CFCFEF1-85CB-4042-983B-54CD49ACB095}" destId="{68C6E22C-A26C-D641-9EB3-E0CE74C83871}" srcOrd="4" destOrd="0" presId="urn:microsoft.com/office/officeart/2005/8/layout/vList5"/>
    <dgm:cxn modelId="{F5A7D1C1-B979-5143-8222-DB20E88C8395}" type="presParOf" srcId="{68C6E22C-A26C-D641-9EB3-E0CE74C83871}" destId="{9CF3B727-0E4E-3C49-9B10-084723EF179A}" srcOrd="0" destOrd="0" presId="urn:microsoft.com/office/officeart/2005/8/layout/vList5"/>
    <dgm:cxn modelId="{D8B083B5-FEF0-B94B-B05F-677FE382AAAD}" type="presParOf" srcId="{68C6E22C-A26C-D641-9EB3-E0CE74C83871}" destId="{3A6F5EAB-66D3-344A-B68C-C3168952409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416AB3-2420-234D-AD5F-6899F0B70A43}" type="doc">
      <dgm:prSet loTypeId="urn:microsoft.com/office/officeart/2009/layout/CircleArrowProcess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23B1F6B-1ED3-2E4C-9840-DE3EF0ADBED6}">
      <dgm:prSet phldrT="[Text]" custT="1"/>
      <dgm:spPr/>
      <dgm:t>
        <a:bodyPr/>
        <a:lstStyle/>
        <a:p>
          <a:r>
            <a:rPr lang="en-US" sz="1600" dirty="0" smtClean="0"/>
            <a:t>Biosciences</a:t>
          </a:r>
        </a:p>
        <a:p>
          <a:r>
            <a:rPr lang="en-US" sz="1600" dirty="0" smtClean="0"/>
            <a:t>Home Programs</a:t>
          </a:r>
          <a:endParaRPr lang="en-US" sz="1600" dirty="0"/>
        </a:p>
      </dgm:t>
    </dgm:pt>
    <dgm:pt modelId="{7F8ECDB2-913C-1544-ADE2-9C6BB466B828}" type="parTrans" cxnId="{2BE0B057-DA21-1544-95DD-108DD3FD7BCD}">
      <dgm:prSet/>
      <dgm:spPr/>
      <dgm:t>
        <a:bodyPr/>
        <a:lstStyle/>
        <a:p>
          <a:endParaRPr lang="en-US"/>
        </a:p>
      </dgm:t>
    </dgm:pt>
    <dgm:pt modelId="{B06DD4AC-174D-CC44-A86A-C4FABCF83A92}" type="sibTrans" cxnId="{2BE0B057-DA21-1544-95DD-108DD3FD7BCD}">
      <dgm:prSet/>
      <dgm:spPr/>
      <dgm:t>
        <a:bodyPr/>
        <a:lstStyle/>
        <a:p>
          <a:endParaRPr lang="en-US"/>
        </a:p>
      </dgm:t>
    </dgm:pt>
    <dgm:pt modelId="{579A8A45-5FE3-6346-A898-A7B952122B15}">
      <dgm:prSet phldrT="[Text]" custT="1"/>
      <dgm:spPr/>
      <dgm:t>
        <a:bodyPr/>
        <a:lstStyle/>
        <a:p>
          <a:r>
            <a:rPr lang="en-US" sz="1600" dirty="0" smtClean="0"/>
            <a:t>Committee on Graduate Admissions &amp; Policy (CGAP)</a:t>
          </a:r>
          <a:endParaRPr lang="en-US" sz="1600" dirty="0"/>
        </a:p>
      </dgm:t>
    </dgm:pt>
    <dgm:pt modelId="{9A552B95-5B9E-D249-B36D-660AA4E6D97B}" type="parTrans" cxnId="{204CD997-FF57-344F-BF7B-3B7923855BD3}">
      <dgm:prSet/>
      <dgm:spPr/>
      <dgm:t>
        <a:bodyPr/>
        <a:lstStyle/>
        <a:p>
          <a:endParaRPr lang="en-US"/>
        </a:p>
      </dgm:t>
    </dgm:pt>
    <dgm:pt modelId="{56D391EF-0679-9343-99B8-9D1602EF4776}" type="sibTrans" cxnId="{204CD997-FF57-344F-BF7B-3B7923855BD3}">
      <dgm:prSet/>
      <dgm:spPr/>
      <dgm:t>
        <a:bodyPr/>
        <a:lstStyle/>
        <a:p>
          <a:endParaRPr lang="en-US"/>
        </a:p>
      </dgm:t>
    </dgm:pt>
    <dgm:pt modelId="{CFFEA53A-9F73-4144-B5F0-8964C59296F5}">
      <dgm:prSet phldrT="[Text]"/>
      <dgm:spPr/>
      <dgm:t>
        <a:bodyPr/>
        <a:lstStyle/>
        <a:p>
          <a:r>
            <a:rPr lang="en-US" dirty="0" smtClean="0"/>
            <a:t>Office of Graduate Education (OGE)</a:t>
          </a:r>
          <a:endParaRPr lang="en-US" dirty="0"/>
        </a:p>
      </dgm:t>
    </dgm:pt>
    <dgm:pt modelId="{14CD2733-9D32-0246-95B9-7AD28AE6902C}" type="parTrans" cxnId="{7B99CB79-950D-C54A-BB96-A0233BBE5122}">
      <dgm:prSet/>
      <dgm:spPr/>
      <dgm:t>
        <a:bodyPr/>
        <a:lstStyle/>
        <a:p>
          <a:endParaRPr lang="en-US"/>
        </a:p>
      </dgm:t>
    </dgm:pt>
    <dgm:pt modelId="{736C2FEB-0DC7-5546-BB9D-DC699598ED83}" type="sibTrans" cxnId="{7B99CB79-950D-C54A-BB96-A0233BBE5122}">
      <dgm:prSet/>
      <dgm:spPr/>
      <dgm:t>
        <a:bodyPr/>
        <a:lstStyle/>
        <a:p>
          <a:endParaRPr lang="en-US"/>
        </a:p>
      </dgm:t>
    </dgm:pt>
    <dgm:pt modelId="{EFD88FB7-8692-064F-96DC-E0AB5CD4DC67}">
      <dgm:prSet phldrT="[Text]" custT="1"/>
      <dgm:spPr/>
      <dgm:t>
        <a:bodyPr/>
        <a:lstStyle/>
        <a:p>
          <a:r>
            <a:rPr lang="en-US" sz="1400" dirty="0" smtClean="0"/>
            <a:t>Supports students with department or program specific degree progress and graduation requirements</a:t>
          </a:r>
          <a:endParaRPr lang="en-US" sz="1400" dirty="0"/>
        </a:p>
      </dgm:t>
    </dgm:pt>
    <dgm:pt modelId="{02A0FE27-7B28-2F4E-BCDE-BB89D9E9F257}" type="parTrans" cxnId="{2323F490-67A4-9448-AED6-FBA0FC21FDE6}">
      <dgm:prSet/>
      <dgm:spPr/>
      <dgm:t>
        <a:bodyPr/>
        <a:lstStyle/>
        <a:p>
          <a:endParaRPr lang="en-US"/>
        </a:p>
      </dgm:t>
    </dgm:pt>
    <dgm:pt modelId="{BF2431D6-3A4B-F044-BE39-E22FA77FAFC5}" type="sibTrans" cxnId="{2323F490-67A4-9448-AED6-FBA0FC21FDE6}">
      <dgm:prSet/>
      <dgm:spPr/>
      <dgm:t>
        <a:bodyPr/>
        <a:lstStyle/>
        <a:p>
          <a:endParaRPr lang="en-US"/>
        </a:p>
      </dgm:t>
    </dgm:pt>
    <dgm:pt modelId="{1D6D6DD6-2894-F44C-9160-FA96C6880641}">
      <dgm:prSet phldrT="[Text]" custT="1"/>
      <dgm:spPr/>
      <dgm:t>
        <a:bodyPr/>
        <a:lstStyle/>
        <a:p>
          <a:r>
            <a:rPr lang="en-US" sz="1400" dirty="0" smtClean="0"/>
            <a:t>Administers program-specific core curriculum</a:t>
          </a:r>
          <a:endParaRPr lang="en-US" sz="1400" dirty="0"/>
        </a:p>
      </dgm:t>
    </dgm:pt>
    <dgm:pt modelId="{DD07CE34-7257-DE4F-A8E4-12CE9E39B836}" type="parTrans" cxnId="{22108B6D-2431-B144-88B9-62DC72338987}">
      <dgm:prSet/>
      <dgm:spPr/>
      <dgm:t>
        <a:bodyPr/>
        <a:lstStyle/>
        <a:p>
          <a:endParaRPr lang="en-US"/>
        </a:p>
      </dgm:t>
    </dgm:pt>
    <dgm:pt modelId="{68F8D7B4-260D-4F47-A1D7-F8B7A92317E9}" type="sibTrans" cxnId="{22108B6D-2431-B144-88B9-62DC72338987}">
      <dgm:prSet/>
      <dgm:spPr/>
      <dgm:t>
        <a:bodyPr/>
        <a:lstStyle/>
        <a:p>
          <a:endParaRPr lang="en-US"/>
        </a:p>
      </dgm:t>
    </dgm:pt>
    <dgm:pt modelId="{402D9F70-3019-6648-8D8D-C8152965FFCA}">
      <dgm:prSet phldrT="[Text]"/>
      <dgm:spPr/>
      <dgm:t>
        <a:bodyPr/>
        <a:lstStyle/>
        <a:p>
          <a:endParaRPr lang="en-US" sz="800" dirty="0"/>
        </a:p>
      </dgm:t>
    </dgm:pt>
    <dgm:pt modelId="{01EEDD17-6C1E-3042-8310-BDC2D0A52EE7}" type="parTrans" cxnId="{A0D61840-E196-BC41-9DD1-8D94F0D57486}">
      <dgm:prSet/>
      <dgm:spPr/>
      <dgm:t>
        <a:bodyPr/>
        <a:lstStyle/>
        <a:p>
          <a:endParaRPr lang="en-US"/>
        </a:p>
      </dgm:t>
    </dgm:pt>
    <dgm:pt modelId="{EE93D6DC-9E85-754B-A2F5-70A8FF329BD8}" type="sibTrans" cxnId="{A0D61840-E196-BC41-9DD1-8D94F0D57486}">
      <dgm:prSet/>
      <dgm:spPr/>
      <dgm:t>
        <a:bodyPr/>
        <a:lstStyle/>
        <a:p>
          <a:endParaRPr lang="en-US"/>
        </a:p>
      </dgm:t>
    </dgm:pt>
    <dgm:pt modelId="{9E005EA6-C611-7142-AA1D-FF2557ADF2E5}">
      <dgm:prSet phldrT="[Text]" custT="1"/>
      <dgm:spPr/>
      <dgm:t>
        <a:bodyPr/>
        <a:lstStyle/>
        <a:p>
          <a:r>
            <a:rPr lang="en-US" sz="1400" dirty="0" smtClean="0"/>
            <a:t>Administrative oversight of Biosciences admissions, curriculum and policies </a:t>
          </a:r>
          <a:endParaRPr lang="en-US" sz="1400" dirty="0"/>
        </a:p>
      </dgm:t>
    </dgm:pt>
    <dgm:pt modelId="{77BC0F55-BA26-F84A-AB97-8C29AF1305EF}" type="parTrans" cxnId="{A6A5CF2F-71C0-2A46-856D-A9A512A3AB5F}">
      <dgm:prSet/>
      <dgm:spPr/>
      <dgm:t>
        <a:bodyPr/>
        <a:lstStyle/>
        <a:p>
          <a:endParaRPr lang="en-US"/>
        </a:p>
      </dgm:t>
    </dgm:pt>
    <dgm:pt modelId="{868E8EDA-E992-2044-A048-0D51E2B99412}" type="sibTrans" cxnId="{A6A5CF2F-71C0-2A46-856D-A9A512A3AB5F}">
      <dgm:prSet/>
      <dgm:spPr/>
      <dgm:t>
        <a:bodyPr/>
        <a:lstStyle/>
        <a:p>
          <a:endParaRPr lang="en-US"/>
        </a:p>
      </dgm:t>
    </dgm:pt>
    <dgm:pt modelId="{ACB90EC0-6DDC-BD47-8AE4-528E3AC4655F}">
      <dgm:prSet phldrT="[Text]" custT="1"/>
      <dgm:spPr/>
      <dgm:t>
        <a:bodyPr/>
        <a:lstStyle/>
        <a:p>
          <a:r>
            <a:rPr lang="en-US" sz="1400" dirty="0" smtClean="0"/>
            <a:t>Promotes the academic, personal &amp; professional development of all students through comprehensive programs and services</a:t>
          </a:r>
          <a:endParaRPr lang="en-US" sz="1400" dirty="0"/>
        </a:p>
      </dgm:t>
    </dgm:pt>
    <dgm:pt modelId="{D01781DC-2ACF-2548-82DE-4B979EA9E2E8}" type="parTrans" cxnId="{AFC3B28F-FD6F-DC4F-8BCD-98A147F27F1F}">
      <dgm:prSet/>
      <dgm:spPr/>
      <dgm:t>
        <a:bodyPr/>
        <a:lstStyle/>
        <a:p>
          <a:endParaRPr lang="en-US"/>
        </a:p>
      </dgm:t>
    </dgm:pt>
    <dgm:pt modelId="{7E8C81FB-37E6-C94D-B690-538B6B40DF7E}" type="sibTrans" cxnId="{AFC3B28F-FD6F-DC4F-8BCD-98A147F27F1F}">
      <dgm:prSet/>
      <dgm:spPr/>
      <dgm:t>
        <a:bodyPr/>
        <a:lstStyle/>
        <a:p>
          <a:endParaRPr lang="en-US"/>
        </a:p>
      </dgm:t>
    </dgm:pt>
    <dgm:pt modelId="{98C85B31-C48F-654A-AEDA-AA50152A1CC8}">
      <dgm:prSet phldrT="[Text]" custT="1"/>
      <dgm:spPr/>
      <dgm:t>
        <a:bodyPr/>
        <a:lstStyle/>
        <a:p>
          <a:r>
            <a:rPr lang="en-US" sz="1400" dirty="0" smtClean="0"/>
            <a:t>Advocates for the best possible training and empowerment of all students</a:t>
          </a:r>
          <a:endParaRPr lang="en-US" sz="1400" dirty="0"/>
        </a:p>
      </dgm:t>
    </dgm:pt>
    <dgm:pt modelId="{4034FEFC-CA17-A444-BA62-7F23F6A47F2F}" type="parTrans" cxnId="{D31A0E57-70C5-8E48-8B9D-9083EDB0654A}">
      <dgm:prSet/>
      <dgm:spPr/>
      <dgm:t>
        <a:bodyPr/>
        <a:lstStyle/>
        <a:p>
          <a:endParaRPr lang="en-US"/>
        </a:p>
      </dgm:t>
    </dgm:pt>
    <dgm:pt modelId="{DB6FA2EA-7AC7-1640-B34F-02FD1BC9A628}" type="sibTrans" cxnId="{D31A0E57-70C5-8E48-8B9D-9083EDB0654A}">
      <dgm:prSet/>
      <dgm:spPr/>
      <dgm:t>
        <a:bodyPr/>
        <a:lstStyle/>
        <a:p>
          <a:endParaRPr lang="en-US"/>
        </a:p>
      </dgm:t>
    </dgm:pt>
    <dgm:pt modelId="{407A13C2-AED6-9F4C-AAAB-3B7F6BF631B1}">
      <dgm:prSet phldrT="[Text]" custT="1"/>
      <dgm:spPr/>
      <dgm:t>
        <a:bodyPr/>
        <a:lstStyle/>
        <a:p>
          <a:r>
            <a:rPr lang="en-US" sz="1400" dirty="0" smtClean="0"/>
            <a:t>Forum for cross-program discussion and collaboration </a:t>
          </a:r>
          <a:endParaRPr lang="en-US" sz="1400" dirty="0"/>
        </a:p>
      </dgm:t>
    </dgm:pt>
    <dgm:pt modelId="{C31B4F92-64DC-6646-82BF-275979DFFAD1}" type="parTrans" cxnId="{0CA886E2-594F-114C-BA0B-E9102651AE0B}">
      <dgm:prSet/>
      <dgm:spPr/>
      <dgm:t>
        <a:bodyPr/>
        <a:lstStyle/>
        <a:p>
          <a:endParaRPr lang="en-US"/>
        </a:p>
      </dgm:t>
    </dgm:pt>
    <dgm:pt modelId="{1A0AC947-2B0B-3D4C-A732-1CC0F71034CF}" type="sibTrans" cxnId="{0CA886E2-594F-114C-BA0B-E9102651AE0B}">
      <dgm:prSet/>
      <dgm:spPr/>
      <dgm:t>
        <a:bodyPr/>
        <a:lstStyle/>
        <a:p>
          <a:endParaRPr lang="en-US"/>
        </a:p>
      </dgm:t>
    </dgm:pt>
    <dgm:pt modelId="{93A37974-9C1F-4A44-89FA-A2698E014697}">
      <dgm:prSet phldrT="[Text]" custT="1"/>
      <dgm:spPr/>
      <dgm:t>
        <a:bodyPr/>
        <a:lstStyle/>
        <a:p>
          <a:r>
            <a:rPr lang="en-US" sz="1400" dirty="0" smtClean="0"/>
            <a:t>Develops and administers Biosciences–wide,  interdisciplinary curriculum</a:t>
          </a:r>
          <a:endParaRPr lang="en-US" sz="1400" dirty="0"/>
        </a:p>
      </dgm:t>
    </dgm:pt>
    <dgm:pt modelId="{76DB0D60-2E44-6547-8EE5-1ABE129CACF0}" type="parTrans" cxnId="{BC8358F3-9E8F-8C4C-AB1D-11486E84BD49}">
      <dgm:prSet/>
      <dgm:spPr/>
      <dgm:t>
        <a:bodyPr/>
        <a:lstStyle/>
        <a:p>
          <a:endParaRPr lang="en-US"/>
        </a:p>
      </dgm:t>
    </dgm:pt>
    <dgm:pt modelId="{E4EE9B06-9CE9-1046-B20A-6D55015AFEBF}" type="sibTrans" cxnId="{BC8358F3-9E8F-8C4C-AB1D-11486E84BD49}">
      <dgm:prSet/>
      <dgm:spPr/>
      <dgm:t>
        <a:bodyPr/>
        <a:lstStyle/>
        <a:p>
          <a:endParaRPr lang="en-US"/>
        </a:p>
      </dgm:t>
    </dgm:pt>
    <dgm:pt modelId="{14B00CAB-95EB-0343-9038-9A10DD62C086}">
      <dgm:prSet phldrT="[Text]" custT="1"/>
      <dgm:spPr/>
      <dgm:t>
        <a:bodyPr/>
        <a:lstStyle/>
        <a:p>
          <a:r>
            <a:rPr lang="en-US" sz="1400" dirty="0" smtClean="0"/>
            <a:t>Eight departments and Six interdisciplinary programs</a:t>
          </a:r>
          <a:endParaRPr lang="en-US" sz="1400" dirty="0"/>
        </a:p>
      </dgm:t>
    </dgm:pt>
    <dgm:pt modelId="{26EDE5EA-ED80-5F40-AC25-19A3B9DDCB3D}" type="parTrans" cxnId="{B0C4124B-0366-4B48-942C-A5F9AA59E7AC}">
      <dgm:prSet/>
      <dgm:spPr/>
      <dgm:t>
        <a:bodyPr/>
        <a:lstStyle/>
        <a:p>
          <a:endParaRPr lang="en-US"/>
        </a:p>
      </dgm:t>
    </dgm:pt>
    <dgm:pt modelId="{4F237CE6-2EDB-3646-A3E4-412ADEBE6084}" type="sibTrans" cxnId="{B0C4124B-0366-4B48-942C-A5F9AA59E7AC}">
      <dgm:prSet/>
      <dgm:spPr/>
      <dgm:t>
        <a:bodyPr/>
        <a:lstStyle/>
        <a:p>
          <a:endParaRPr lang="en-US"/>
        </a:p>
      </dgm:t>
    </dgm:pt>
    <dgm:pt modelId="{0B20ABA2-6AC6-BD41-9A99-CC8A429DF652}" type="pres">
      <dgm:prSet presAssocID="{DE416AB3-2420-234D-AD5F-6899F0B70A43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E95CF9AF-9FCB-C046-B28F-0280F0950726}" type="pres">
      <dgm:prSet presAssocID="{323B1F6B-1ED3-2E4C-9840-DE3EF0ADBED6}" presName="Accent1" presStyleCnt="0"/>
      <dgm:spPr/>
    </dgm:pt>
    <dgm:pt modelId="{6512CA6B-8E25-0A4C-9924-50653698307B}" type="pres">
      <dgm:prSet presAssocID="{323B1F6B-1ED3-2E4C-9840-DE3EF0ADBED6}" presName="Accent" presStyleLbl="node1" presStyleIdx="0" presStyleCnt="3" custLinFactNeighborX="-20076"/>
      <dgm:spPr/>
    </dgm:pt>
    <dgm:pt modelId="{7588CB57-53A5-FB4D-9364-A55AE8BA78A6}" type="pres">
      <dgm:prSet presAssocID="{323B1F6B-1ED3-2E4C-9840-DE3EF0ADBED6}" presName="Child1" presStyleLbl="revTx" presStyleIdx="0" presStyleCnt="6" custScaleX="245245" custScaleY="146519" custLinFactNeighborX="36311" custLinFactNeighborY="1195">
        <dgm:presLayoutVars>
          <dgm:chMax val="0"/>
          <dgm:chPref val="0"/>
          <dgm:bulletEnabled val="1"/>
        </dgm:presLayoutVars>
      </dgm:prSet>
      <dgm:spPr/>
    </dgm:pt>
    <dgm:pt modelId="{DCFC6BC6-1DBB-9D40-99E2-A112B6111C37}" type="pres">
      <dgm:prSet presAssocID="{323B1F6B-1ED3-2E4C-9840-DE3EF0ADBED6}" presName="Parent1" presStyleLbl="revTx" presStyleIdx="1" presStyleCnt="6" custLinFactNeighborX="-36120">
        <dgm:presLayoutVars>
          <dgm:chMax val="1"/>
          <dgm:chPref val="1"/>
          <dgm:bulletEnabled val="1"/>
        </dgm:presLayoutVars>
      </dgm:prSet>
      <dgm:spPr/>
    </dgm:pt>
    <dgm:pt modelId="{09845748-D046-C547-A015-D60E71409B42}" type="pres">
      <dgm:prSet presAssocID="{579A8A45-5FE3-6346-A898-A7B952122B15}" presName="Accent2" presStyleCnt="0"/>
      <dgm:spPr/>
    </dgm:pt>
    <dgm:pt modelId="{F1A50D52-8D48-FF40-99DA-3A36A7225ED7}" type="pres">
      <dgm:prSet presAssocID="{579A8A45-5FE3-6346-A898-A7B952122B15}" presName="Accent" presStyleLbl="node1" presStyleIdx="1" presStyleCnt="3" custLinFactNeighborX="-20076"/>
      <dgm:spPr/>
    </dgm:pt>
    <dgm:pt modelId="{E08E3151-DE14-1644-BE56-7C8576B96008}" type="pres">
      <dgm:prSet presAssocID="{579A8A45-5FE3-6346-A898-A7B952122B15}" presName="Child2" presStyleLbl="revTx" presStyleIdx="2" presStyleCnt="6" custScaleX="217654" custLinFactNeighborX="30109" custLinFactNeighborY="0">
        <dgm:presLayoutVars>
          <dgm:chMax val="0"/>
          <dgm:chPref val="0"/>
          <dgm:bulletEnabled val="1"/>
        </dgm:presLayoutVars>
      </dgm:prSet>
      <dgm:spPr/>
    </dgm:pt>
    <dgm:pt modelId="{169D259F-D804-6949-AE3A-6A268E50596D}" type="pres">
      <dgm:prSet presAssocID="{579A8A45-5FE3-6346-A898-A7B952122B15}" presName="Parent2" presStyleLbl="revTx" presStyleIdx="3" presStyleCnt="6" custLinFactNeighborX="-36120">
        <dgm:presLayoutVars>
          <dgm:chMax val="1"/>
          <dgm:chPref val="1"/>
          <dgm:bulletEnabled val="1"/>
        </dgm:presLayoutVars>
      </dgm:prSet>
      <dgm:spPr/>
    </dgm:pt>
    <dgm:pt modelId="{F48B12A3-DAFE-5548-8649-48164F04B8B9}" type="pres">
      <dgm:prSet presAssocID="{CFFEA53A-9F73-4144-B5F0-8964C59296F5}" presName="Accent3" presStyleCnt="0"/>
      <dgm:spPr/>
    </dgm:pt>
    <dgm:pt modelId="{AE8D287A-578E-0F4D-B578-53BEF4E57E14}" type="pres">
      <dgm:prSet presAssocID="{CFFEA53A-9F73-4144-B5F0-8964C59296F5}" presName="Accent" presStyleLbl="node1" presStyleIdx="2" presStyleCnt="3" custLinFactNeighborX="-23394"/>
      <dgm:spPr/>
    </dgm:pt>
    <dgm:pt modelId="{608D8FE0-CC8F-3047-9375-ADB2540802FB}" type="pres">
      <dgm:prSet presAssocID="{CFFEA53A-9F73-4144-B5F0-8964C59296F5}" presName="Child3" presStyleLbl="revTx" presStyleIdx="4" presStyleCnt="6" custScaleX="268458" custLinFactNeighborX="41440" custLinFactNeighborY="8365">
        <dgm:presLayoutVars>
          <dgm:chMax val="0"/>
          <dgm:chPref val="0"/>
          <dgm:bulletEnabled val="1"/>
        </dgm:presLayoutVars>
      </dgm:prSet>
      <dgm:spPr/>
    </dgm:pt>
    <dgm:pt modelId="{9724F2ED-5E69-6548-A4E7-42451C40D47A}" type="pres">
      <dgm:prSet presAssocID="{CFFEA53A-9F73-4144-B5F0-8964C59296F5}" presName="Parent3" presStyleLbl="revTx" presStyleIdx="5" presStyleCnt="6" custLinFactNeighborX="-3612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108B6D-2431-B144-88B9-62DC72338987}" srcId="{323B1F6B-1ED3-2E4C-9840-DE3EF0ADBED6}" destId="{1D6D6DD6-2894-F44C-9160-FA96C6880641}" srcOrd="1" destOrd="0" parTransId="{DD07CE34-7257-DE4F-A8E4-12CE9E39B836}" sibTransId="{68F8D7B4-260D-4F47-A1D7-F8B7A92317E9}"/>
    <dgm:cxn modelId="{D31A0E57-70C5-8E48-8B9D-9083EDB0654A}" srcId="{CFFEA53A-9F73-4144-B5F0-8964C59296F5}" destId="{98C85B31-C48F-654A-AEDA-AA50152A1CC8}" srcOrd="1" destOrd="0" parTransId="{4034FEFC-CA17-A444-BA62-7F23F6A47F2F}" sibTransId="{DB6FA2EA-7AC7-1640-B34F-02FD1BC9A628}"/>
    <dgm:cxn modelId="{7B99CB79-950D-C54A-BB96-A0233BBE5122}" srcId="{DE416AB3-2420-234D-AD5F-6899F0B70A43}" destId="{CFFEA53A-9F73-4144-B5F0-8964C59296F5}" srcOrd="2" destOrd="0" parTransId="{14CD2733-9D32-0246-95B9-7AD28AE6902C}" sibTransId="{736C2FEB-0DC7-5546-BB9D-DC699598ED83}"/>
    <dgm:cxn modelId="{2BE0B057-DA21-1544-95DD-108DD3FD7BCD}" srcId="{DE416AB3-2420-234D-AD5F-6899F0B70A43}" destId="{323B1F6B-1ED3-2E4C-9840-DE3EF0ADBED6}" srcOrd="0" destOrd="0" parTransId="{7F8ECDB2-913C-1544-ADE2-9C6BB466B828}" sibTransId="{B06DD4AC-174D-CC44-A86A-C4FABCF83A92}"/>
    <dgm:cxn modelId="{B0C4124B-0366-4B48-942C-A5F9AA59E7AC}" srcId="{323B1F6B-1ED3-2E4C-9840-DE3EF0ADBED6}" destId="{14B00CAB-95EB-0343-9038-9A10DD62C086}" srcOrd="2" destOrd="0" parTransId="{26EDE5EA-ED80-5F40-AC25-19A3B9DDCB3D}" sibTransId="{4F237CE6-2EDB-3646-A3E4-412ADEBE6084}"/>
    <dgm:cxn modelId="{BBB77AAD-501C-9D4E-9D77-CAD13F12D3C9}" type="presOf" srcId="{402D9F70-3019-6648-8D8D-C8152965FFCA}" destId="{7588CB57-53A5-FB4D-9364-A55AE8BA78A6}" srcOrd="0" destOrd="3" presId="urn:microsoft.com/office/officeart/2009/layout/CircleArrowProcess"/>
    <dgm:cxn modelId="{D4676D05-E5B3-0243-87E2-FD95C7372989}" type="presOf" srcId="{1D6D6DD6-2894-F44C-9160-FA96C6880641}" destId="{7588CB57-53A5-FB4D-9364-A55AE8BA78A6}" srcOrd="0" destOrd="1" presId="urn:microsoft.com/office/officeart/2009/layout/CircleArrowProcess"/>
    <dgm:cxn modelId="{09ECC97F-F737-844D-897C-FF5E88A540DF}" type="presOf" srcId="{9E005EA6-C611-7142-AA1D-FF2557ADF2E5}" destId="{E08E3151-DE14-1644-BE56-7C8576B96008}" srcOrd="0" destOrd="0" presId="urn:microsoft.com/office/officeart/2009/layout/CircleArrowProcess"/>
    <dgm:cxn modelId="{45E1A6EF-7FD1-F643-8D7F-4EDACEC5FCF8}" type="presOf" srcId="{CFFEA53A-9F73-4144-B5F0-8964C59296F5}" destId="{9724F2ED-5E69-6548-A4E7-42451C40D47A}" srcOrd="0" destOrd="0" presId="urn:microsoft.com/office/officeart/2009/layout/CircleArrowProcess"/>
    <dgm:cxn modelId="{4F098C92-CA0A-E445-B352-E3E590870699}" type="presOf" srcId="{93A37974-9C1F-4A44-89FA-A2698E014697}" destId="{608D8FE0-CC8F-3047-9375-ADB2540802FB}" srcOrd="0" destOrd="2" presId="urn:microsoft.com/office/officeart/2009/layout/CircleArrowProcess"/>
    <dgm:cxn modelId="{0CA886E2-594F-114C-BA0B-E9102651AE0B}" srcId="{579A8A45-5FE3-6346-A898-A7B952122B15}" destId="{407A13C2-AED6-9F4C-AAAB-3B7F6BF631B1}" srcOrd="1" destOrd="0" parTransId="{C31B4F92-64DC-6646-82BF-275979DFFAD1}" sibTransId="{1A0AC947-2B0B-3D4C-A732-1CC0F71034CF}"/>
    <dgm:cxn modelId="{2D627EE4-8B6A-7647-8982-9513F07C04BA}" type="presOf" srcId="{14B00CAB-95EB-0343-9038-9A10DD62C086}" destId="{7588CB57-53A5-FB4D-9364-A55AE8BA78A6}" srcOrd="0" destOrd="2" presId="urn:microsoft.com/office/officeart/2009/layout/CircleArrowProcess"/>
    <dgm:cxn modelId="{204CD997-FF57-344F-BF7B-3B7923855BD3}" srcId="{DE416AB3-2420-234D-AD5F-6899F0B70A43}" destId="{579A8A45-5FE3-6346-A898-A7B952122B15}" srcOrd="1" destOrd="0" parTransId="{9A552B95-5B9E-D249-B36D-660AA4E6D97B}" sibTransId="{56D391EF-0679-9343-99B8-9D1602EF4776}"/>
    <dgm:cxn modelId="{BC8358F3-9E8F-8C4C-AB1D-11486E84BD49}" srcId="{CFFEA53A-9F73-4144-B5F0-8964C59296F5}" destId="{93A37974-9C1F-4A44-89FA-A2698E014697}" srcOrd="2" destOrd="0" parTransId="{76DB0D60-2E44-6547-8EE5-1ABE129CACF0}" sibTransId="{E4EE9B06-9CE9-1046-B20A-6D55015AFEBF}"/>
    <dgm:cxn modelId="{2E7197E9-3112-3B4F-AF8C-0A950DF8F78C}" type="presOf" srcId="{ACB90EC0-6DDC-BD47-8AE4-528E3AC4655F}" destId="{608D8FE0-CC8F-3047-9375-ADB2540802FB}" srcOrd="0" destOrd="0" presId="urn:microsoft.com/office/officeart/2009/layout/CircleArrowProcess"/>
    <dgm:cxn modelId="{AFC3B28F-FD6F-DC4F-8BCD-98A147F27F1F}" srcId="{CFFEA53A-9F73-4144-B5F0-8964C59296F5}" destId="{ACB90EC0-6DDC-BD47-8AE4-528E3AC4655F}" srcOrd="0" destOrd="0" parTransId="{D01781DC-2ACF-2548-82DE-4B979EA9E2E8}" sibTransId="{7E8C81FB-37E6-C94D-B690-538B6B40DF7E}"/>
    <dgm:cxn modelId="{A9F8AEE2-C9DF-2F4B-829B-7A91AF0CD2D4}" type="presOf" srcId="{EFD88FB7-8692-064F-96DC-E0AB5CD4DC67}" destId="{7588CB57-53A5-FB4D-9364-A55AE8BA78A6}" srcOrd="0" destOrd="0" presId="urn:microsoft.com/office/officeart/2009/layout/CircleArrowProcess"/>
    <dgm:cxn modelId="{C9D1FA43-D0ED-F643-B1B5-C20BDDDCFA01}" type="presOf" srcId="{DE416AB3-2420-234D-AD5F-6899F0B70A43}" destId="{0B20ABA2-6AC6-BD41-9A99-CC8A429DF652}" srcOrd="0" destOrd="0" presId="urn:microsoft.com/office/officeart/2009/layout/CircleArrowProcess"/>
    <dgm:cxn modelId="{A6A5CF2F-71C0-2A46-856D-A9A512A3AB5F}" srcId="{579A8A45-5FE3-6346-A898-A7B952122B15}" destId="{9E005EA6-C611-7142-AA1D-FF2557ADF2E5}" srcOrd="0" destOrd="0" parTransId="{77BC0F55-BA26-F84A-AB97-8C29AF1305EF}" sibTransId="{868E8EDA-E992-2044-A048-0D51E2B99412}"/>
    <dgm:cxn modelId="{2C247D6B-ACD4-2342-83BC-24A33465F940}" type="presOf" srcId="{407A13C2-AED6-9F4C-AAAB-3B7F6BF631B1}" destId="{E08E3151-DE14-1644-BE56-7C8576B96008}" srcOrd="0" destOrd="1" presId="urn:microsoft.com/office/officeart/2009/layout/CircleArrowProcess"/>
    <dgm:cxn modelId="{246DF6AA-0CC7-7640-AB7D-26EC390E5978}" type="presOf" srcId="{323B1F6B-1ED3-2E4C-9840-DE3EF0ADBED6}" destId="{DCFC6BC6-1DBB-9D40-99E2-A112B6111C37}" srcOrd="0" destOrd="0" presId="urn:microsoft.com/office/officeart/2009/layout/CircleArrowProcess"/>
    <dgm:cxn modelId="{A0D61840-E196-BC41-9DD1-8D94F0D57486}" srcId="{323B1F6B-1ED3-2E4C-9840-DE3EF0ADBED6}" destId="{402D9F70-3019-6648-8D8D-C8152965FFCA}" srcOrd="3" destOrd="0" parTransId="{01EEDD17-6C1E-3042-8310-BDC2D0A52EE7}" sibTransId="{EE93D6DC-9E85-754B-A2F5-70A8FF329BD8}"/>
    <dgm:cxn modelId="{60DE2D7E-3BD9-C940-AA23-2256FD6CAE19}" type="presOf" srcId="{579A8A45-5FE3-6346-A898-A7B952122B15}" destId="{169D259F-D804-6949-AE3A-6A268E50596D}" srcOrd="0" destOrd="0" presId="urn:microsoft.com/office/officeart/2009/layout/CircleArrowProcess"/>
    <dgm:cxn modelId="{CE459246-10D7-B744-A489-13C27F1DA247}" type="presOf" srcId="{98C85B31-C48F-654A-AEDA-AA50152A1CC8}" destId="{608D8FE0-CC8F-3047-9375-ADB2540802FB}" srcOrd="0" destOrd="1" presId="urn:microsoft.com/office/officeart/2009/layout/CircleArrowProcess"/>
    <dgm:cxn modelId="{2323F490-67A4-9448-AED6-FBA0FC21FDE6}" srcId="{323B1F6B-1ED3-2E4C-9840-DE3EF0ADBED6}" destId="{EFD88FB7-8692-064F-96DC-E0AB5CD4DC67}" srcOrd="0" destOrd="0" parTransId="{02A0FE27-7B28-2F4E-BCDE-BB89D9E9F257}" sibTransId="{BF2431D6-3A4B-F044-BE39-E22FA77FAFC5}"/>
    <dgm:cxn modelId="{3AB234D7-A4AA-BC43-8767-E3C3120CA929}" type="presParOf" srcId="{0B20ABA2-6AC6-BD41-9A99-CC8A429DF652}" destId="{E95CF9AF-9FCB-C046-B28F-0280F0950726}" srcOrd="0" destOrd="0" presId="urn:microsoft.com/office/officeart/2009/layout/CircleArrowProcess"/>
    <dgm:cxn modelId="{E1CBE85D-7E93-D945-AB53-3F8631F48B16}" type="presParOf" srcId="{E95CF9AF-9FCB-C046-B28F-0280F0950726}" destId="{6512CA6B-8E25-0A4C-9924-50653698307B}" srcOrd="0" destOrd="0" presId="urn:microsoft.com/office/officeart/2009/layout/CircleArrowProcess"/>
    <dgm:cxn modelId="{4A3D4663-201A-E24D-8C97-1780784C6A6D}" type="presParOf" srcId="{0B20ABA2-6AC6-BD41-9A99-CC8A429DF652}" destId="{7588CB57-53A5-FB4D-9364-A55AE8BA78A6}" srcOrd="1" destOrd="0" presId="urn:microsoft.com/office/officeart/2009/layout/CircleArrowProcess"/>
    <dgm:cxn modelId="{66991AA0-5F2E-A742-81A5-2770C0F761CF}" type="presParOf" srcId="{0B20ABA2-6AC6-BD41-9A99-CC8A429DF652}" destId="{DCFC6BC6-1DBB-9D40-99E2-A112B6111C37}" srcOrd="2" destOrd="0" presId="urn:microsoft.com/office/officeart/2009/layout/CircleArrowProcess"/>
    <dgm:cxn modelId="{DCBAFEFB-1B00-754D-AC52-A155EC3D59E3}" type="presParOf" srcId="{0B20ABA2-6AC6-BD41-9A99-CC8A429DF652}" destId="{09845748-D046-C547-A015-D60E71409B42}" srcOrd="3" destOrd="0" presId="urn:microsoft.com/office/officeart/2009/layout/CircleArrowProcess"/>
    <dgm:cxn modelId="{49044CFD-A99F-554E-B5DF-7C5CCA7C6B72}" type="presParOf" srcId="{09845748-D046-C547-A015-D60E71409B42}" destId="{F1A50D52-8D48-FF40-99DA-3A36A7225ED7}" srcOrd="0" destOrd="0" presId="urn:microsoft.com/office/officeart/2009/layout/CircleArrowProcess"/>
    <dgm:cxn modelId="{2EF251C0-594C-954B-9811-B0B10B5D2E29}" type="presParOf" srcId="{0B20ABA2-6AC6-BD41-9A99-CC8A429DF652}" destId="{E08E3151-DE14-1644-BE56-7C8576B96008}" srcOrd="4" destOrd="0" presId="urn:microsoft.com/office/officeart/2009/layout/CircleArrowProcess"/>
    <dgm:cxn modelId="{215C75D3-C697-1E4E-96C4-9D2C60F6C75A}" type="presParOf" srcId="{0B20ABA2-6AC6-BD41-9A99-CC8A429DF652}" destId="{169D259F-D804-6949-AE3A-6A268E50596D}" srcOrd="5" destOrd="0" presId="urn:microsoft.com/office/officeart/2009/layout/CircleArrowProcess"/>
    <dgm:cxn modelId="{199609F6-28F5-B142-B731-9C4FE02A69C2}" type="presParOf" srcId="{0B20ABA2-6AC6-BD41-9A99-CC8A429DF652}" destId="{F48B12A3-DAFE-5548-8649-48164F04B8B9}" srcOrd="6" destOrd="0" presId="urn:microsoft.com/office/officeart/2009/layout/CircleArrowProcess"/>
    <dgm:cxn modelId="{22979C59-3867-5541-9C5B-D15E8FF54211}" type="presParOf" srcId="{F48B12A3-DAFE-5548-8649-48164F04B8B9}" destId="{AE8D287A-578E-0F4D-B578-53BEF4E57E14}" srcOrd="0" destOrd="0" presId="urn:microsoft.com/office/officeart/2009/layout/CircleArrowProcess"/>
    <dgm:cxn modelId="{8313A5D6-CAD6-4C43-806A-32D9807590C5}" type="presParOf" srcId="{0B20ABA2-6AC6-BD41-9A99-CC8A429DF652}" destId="{608D8FE0-CC8F-3047-9375-ADB2540802FB}" srcOrd="7" destOrd="0" presId="urn:microsoft.com/office/officeart/2009/layout/CircleArrowProcess"/>
    <dgm:cxn modelId="{C01AD080-C3C6-6E46-A8B5-63AEE77A7104}" type="presParOf" srcId="{0B20ABA2-6AC6-BD41-9A99-CC8A429DF652}" destId="{9724F2ED-5E69-6548-A4E7-42451C40D47A}" srcOrd="8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52C651-D618-1B4C-9782-AD052A33C02B}">
      <dsp:nvSpPr>
        <dsp:cNvPr id="0" name=""/>
        <dsp:cNvSpPr/>
      </dsp:nvSpPr>
      <dsp:spPr>
        <a:xfrm rot="5400000">
          <a:off x="5193548" y="-1966516"/>
          <a:ext cx="1266956" cy="54842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Supports students with department or program specific degree progress and graduation requirements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Administers program-specific core curriculum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Eight departments and Six interdisciplinary programs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</dsp:txBody>
      <dsp:txXfrm rot="-5400000">
        <a:off x="3084896" y="203984"/>
        <a:ext cx="5422412" cy="1143260"/>
      </dsp:txXfrm>
    </dsp:sp>
    <dsp:sp modelId="{879D4C7E-DA08-1541-A146-ADE49ABD8F1F}">
      <dsp:nvSpPr>
        <dsp:cNvPr id="0" name=""/>
        <dsp:cNvSpPr/>
      </dsp:nvSpPr>
      <dsp:spPr>
        <a:xfrm>
          <a:off x="0" y="204"/>
          <a:ext cx="3084896" cy="152576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Biosciences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Home Programs</a:t>
          </a:r>
          <a:endParaRPr lang="en-US" sz="2500" kern="1200" dirty="0"/>
        </a:p>
      </dsp:txBody>
      <dsp:txXfrm>
        <a:off x="74482" y="74686"/>
        <a:ext cx="2935932" cy="1376797"/>
      </dsp:txXfrm>
    </dsp:sp>
    <dsp:sp modelId="{29BAB481-9122-894B-8B6F-EA743C7CEE43}">
      <dsp:nvSpPr>
        <dsp:cNvPr id="0" name=""/>
        <dsp:cNvSpPr/>
      </dsp:nvSpPr>
      <dsp:spPr>
        <a:xfrm rot="5400000">
          <a:off x="5011329" y="-94581"/>
          <a:ext cx="1631393" cy="54842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Administrative oversight of Biosciences admissions, curriculum and policies 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Forum for cross-program discussion and collaboration </a:t>
          </a:r>
          <a:endParaRPr lang="en-US" sz="1400" kern="1200" dirty="0"/>
        </a:p>
      </dsp:txBody>
      <dsp:txXfrm rot="-5400000">
        <a:off x="3084896" y="1911490"/>
        <a:ext cx="5404622" cy="1472117"/>
      </dsp:txXfrm>
    </dsp:sp>
    <dsp:sp modelId="{E073EC3F-ACC7-F34C-A64C-CD09E63BCDDE}">
      <dsp:nvSpPr>
        <dsp:cNvPr id="0" name=""/>
        <dsp:cNvSpPr/>
      </dsp:nvSpPr>
      <dsp:spPr>
        <a:xfrm>
          <a:off x="0" y="1627927"/>
          <a:ext cx="3084896" cy="203924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Committee on Graduate Admissions &amp; Policy CGAP)</a:t>
          </a:r>
          <a:endParaRPr lang="en-US" sz="2500" kern="1200" dirty="0"/>
        </a:p>
      </dsp:txBody>
      <dsp:txXfrm>
        <a:off x="99548" y="1727475"/>
        <a:ext cx="2885800" cy="1840146"/>
      </dsp:txXfrm>
    </dsp:sp>
    <dsp:sp modelId="{3A6F5EAB-66D3-344A-B68C-C31689524092}">
      <dsp:nvSpPr>
        <dsp:cNvPr id="0" name=""/>
        <dsp:cNvSpPr/>
      </dsp:nvSpPr>
      <dsp:spPr>
        <a:xfrm rot="5400000">
          <a:off x="5011329" y="2046623"/>
          <a:ext cx="1631393" cy="548426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Promotes the academic, personal &amp; professional development of all students through comprehensive programs and services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Advocates for the best possible training and empowerment of all students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Develops and administers Biosciences–wide,  interdisciplinary curriculum</a:t>
          </a:r>
          <a:endParaRPr lang="en-US" sz="1400" kern="1200" dirty="0"/>
        </a:p>
      </dsp:txBody>
      <dsp:txXfrm rot="-5400000">
        <a:off x="3084896" y="4052694"/>
        <a:ext cx="5404622" cy="1472117"/>
      </dsp:txXfrm>
    </dsp:sp>
    <dsp:sp modelId="{9CF3B727-0E4E-3C49-9B10-084723EF179A}">
      <dsp:nvSpPr>
        <dsp:cNvPr id="0" name=""/>
        <dsp:cNvSpPr/>
      </dsp:nvSpPr>
      <dsp:spPr>
        <a:xfrm>
          <a:off x="0" y="3769132"/>
          <a:ext cx="3084896" cy="203924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Office of Graduate Education (OGE) &amp; School of Medicine Career Center (</a:t>
          </a:r>
          <a:r>
            <a:rPr lang="en-US" sz="2500" kern="1200" dirty="0" err="1" smtClean="0"/>
            <a:t>SoMCC</a:t>
          </a:r>
          <a:r>
            <a:rPr lang="en-US" sz="2500" kern="1200" dirty="0" smtClean="0"/>
            <a:t>)</a:t>
          </a:r>
          <a:endParaRPr lang="en-US" sz="2500" kern="1200" dirty="0"/>
        </a:p>
      </dsp:txBody>
      <dsp:txXfrm>
        <a:off x="99548" y="3868680"/>
        <a:ext cx="2885800" cy="18401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12CA6B-8E25-0A4C-9924-50653698307B}">
      <dsp:nvSpPr>
        <dsp:cNvPr id="0" name=""/>
        <dsp:cNvSpPr/>
      </dsp:nvSpPr>
      <dsp:spPr>
        <a:xfrm>
          <a:off x="1168163" y="0"/>
          <a:ext cx="2795824" cy="279624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588CB57-53A5-FB4D-9364-A55AE8BA78A6}">
      <dsp:nvSpPr>
        <dsp:cNvPr id="0" name=""/>
        <dsp:cNvSpPr/>
      </dsp:nvSpPr>
      <dsp:spPr>
        <a:xfrm>
          <a:off x="3916679" y="586688"/>
          <a:ext cx="4113971" cy="16391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Supports students with department or program specific degree progress and graduation requirements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Administers program-specific core curriculum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Eight departments and Six interdisciplinary programs</a:t>
          </a:r>
          <a:endParaRPr lang="en-US" sz="14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800" kern="1200" dirty="0"/>
        </a:p>
      </dsp:txBody>
      <dsp:txXfrm>
        <a:off x="3916679" y="586688"/>
        <a:ext cx="4113971" cy="1639155"/>
      </dsp:txXfrm>
    </dsp:sp>
    <dsp:sp modelId="{DCFC6BC6-1DBB-9D40-99E2-A112B6111C37}">
      <dsp:nvSpPr>
        <dsp:cNvPr id="0" name=""/>
        <dsp:cNvSpPr/>
      </dsp:nvSpPr>
      <dsp:spPr>
        <a:xfrm>
          <a:off x="1786267" y="1009531"/>
          <a:ext cx="1553585" cy="776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Biosciences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Home Programs</a:t>
          </a:r>
          <a:endParaRPr lang="en-US" sz="1600" kern="1200" dirty="0"/>
        </a:p>
      </dsp:txBody>
      <dsp:txXfrm>
        <a:off x="1786267" y="1009531"/>
        <a:ext cx="1553585" cy="776607"/>
      </dsp:txXfrm>
    </dsp:sp>
    <dsp:sp modelId="{F1A50D52-8D48-FF40-99DA-3A36A7225ED7}">
      <dsp:nvSpPr>
        <dsp:cNvPr id="0" name=""/>
        <dsp:cNvSpPr/>
      </dsp:nvSpPr>
      <dsp:spPr>
        <a:xfrm>
          <a:off x="391633" y="1606652"/>
          <a:ext cx="2795824" cy="279624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08E3151-DE14-1644-BE56-7C8576B96008}">
      <dsp:nvSpPr>
        <dsp:cNvPr id="0" name=""/>
        <dsp:cNvSpPr/>
      </dsp:nvSpPr>
      <dsp:spPr>
        <a:xfrm>
          <a:off x="3267004" y="2449477"/>
          <a:ext cx="3651134" cy="111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Administrative oversight of Biosciences admissions, curriculum and policies 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Forum for cross-program discussion and collaboration </a:t>
          </a:r>
          <a:endParaRPr lang="en-US" sz="1400" kern="1200" dirty="0"/>
        </a:p>
      </dsp:txBody>
      <dsp:txXfrm>
        <a:off x="3267004" y="2449477"/>
        <a:ext cx="3651134" cy="1118732"/>
      </dsp:txXfrm>
    </dsp:sp>
    <dsp:sp modelId="{169D259F-D804-6949-AE3A-6A268E50596D}">
      <dsp:nvSpPr>
        <dsp:cNvPr id="0" name=""/>
        <dsp:cNvSpPr/>
      </dsp:nvSpPr>
      <dsp:spPr>
        <a:xfrm>
          <a:off x="1012886" y="2625477"/>
          <a:ext cx="1553585" cy="776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Committee on Graduate Admissions &amp; Policy (CGAP)</a:t>
          </a:r>
          <a:endParaRPr lang="en-US" sz="1600" kern="1200" dirty="0"/>
        </a:p>
      </dsp:txBody>
      <dsp:txXfrm>
        <a:off x="1012886" y="2625477"/>
        <a:ext cx="1553585" cy="776607"/>
      </dsp:txXfrm>
    </dsp:sp>
    <dsp:sp modelId="{AE8D287A-578E-0F4D-B578-53BEF4E57E14}">
      <dsp:nvSpPr>
        <dsp:cNvPr id="0" name=""/>
        <dsp:cNvSpPr/>
      </dsp:nvSpPr>
      <dsp:spPr>
        <a:xfrm>
          <a:off x="1366507" y="3405569"/>
          <a:ext cx="2402046" cy="2403009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8D8FE0-CC8F-3047-9375-ADB2540802FB}">
      <dsp:nvSpPr>
        <dsp:cNvPr id="0" name=""/>
        <dsp:cNvSpPr/>
      </dsp:nvSpPr>
      <dsp:spPr>
        <a:xfrm>
          <a:off x="3808019" y="4158425"/>
          <a:ext cx="4503368" cy="111873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Promotes the academic, personal &amp; professional development of all students through comprehensive programs and services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Advocates for the best possible training and empowerment of all students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Develops and administers Biosciences–wide,  interdisciplinary curriculum</a:t>
          </a:r>
          <a:endParaRPr lang="en-US" sz="1400" kern="1200" dirty="0"/>
        </a:p>
      </dsp:txBody>
      <dsp:txXfrm>
        <a:off x="3808019" y="4158425"/>
        <a:ext cx="4503368" cy="1118732"/>
      </dsp:txXfrm>
    </dsp:sp>
    <dsp:sp modelId="{9724F2ED-5E69-6548-A4E7-42451C40D47A}">
      <dsp:nvSpPr>
        <dsp:cNvPr id="0" name=""/>
        <dsp:cNvSpPr/>
      </dsp:nvSpPr>
      <dsp:spPr>
        <a:xfrm>
          <a:off x="1789942" y="4243747"/>
          <a:ext cx="1553585" cy="7766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Office of Graduate Education (OGE)</a:t>
          </a:r>
          <a:endParaRPr lang="en-US" sz="1800" kern="1200" dirty="0"/>
        </a:p>
      </dsp:txBody>
      <dsp:txXfrm>
        <a:off x="1789942" y="4243747"/>
        <a:ext cx="1553585" cy="776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44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42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268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006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092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929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1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92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11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3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78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CFF0B-7BA2-994F-9FDE-EA863FAE6CE9}" type="datetimeFigureOut">
              <a:rPr lang="en-US" smtClean="0"/>
              <a:t>2/11/14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A9621-CEEE-5049-A594-97A3B960C4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93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09772615"/>
              </p:ext>
            </p:extLst>
          </p:nvPr>
        </p:nvGraphicFramePr>
        <p:xfrm>
          <a:off x="267368" y="300789"/>
          <a:ext cx="8569157" cy="5808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177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055823427"/>
              </p:ext>
            </p:extLst>
          </p:nvPr>
        </p:nvGraphicFramePr>
        <p:xfrm>
          <a:off x="267368" y="300789"/>
          <a:ext cx="8569157" cy="5808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905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200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Stanford School of Medicine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Terrance Mayes</dc:creator>
  <cp:lastModifiedBy>Terrance Mayes</cp:lastModifiedBy>
  <cp:revision>9</cp:revision>
  <dcterms:created xsi:type="dcterms:W3CDTF">2014-02-11T22:45:08Z</dcterms:created>
  <dcterms:modified xsi:type="dcterms:W3CDTF">2014-02-12T06:39:04Z</dcterms:modified>
</cp:coreProperties>
</file>