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ags/tag2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07" r:id="rId4"/>
  </p:sldMasterIdLst>
  <p:notesMasterIdLst>
    <p:notesMasterId r:id="rId6"/>
  </p:notesMasterIdLst>
  <p:handoutMasterIdLst>
    <p:handoutMasterId r:id="rId7"/>
  </p:handoutMasterIdLst>
  <p:sldIdLst>
    <p:sldId id="256" r:id="rId5"/>
  </p:sldIdLst>
  <p:sldSz cx="9144000" cy="6858000" type="screen4x3"/>
  <p:notesSz cx="6805613" cy="9939338"/>
  <p:custDataLst>
    <p:tags r:id="rId8"/>
  </p:custData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9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28625" indent="28575" algn="l" rtl="0" fontAlgn="base">
      <a:spcBef>
        <a:spcPct val="0"/>
      </a:spcBef>
      <a:spcAft>
        <a:spcPct val="0"/>
      </a:spcAft>
      <a:defRPr sz="19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858838" indent="55563" algn="l" rtl="0" fontAlgn="base">
      <a:spcBef>
        <a:spcPct val="0"/>
      </a:spcBef>
      <a:spcAft>
        <a:spcPct val="0"/>
      </a:spcAft>
      <a:defRPr sz="19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289050" indent="82550" algn="l" rtl="0" fontAlgn="base">
      <a:spcBef>
        <a:spcPct val="0"/>
      </a:spcBef>
      <a:spcAft>
        <a:spcPct val="0"/>
      </a:spcAft>
      <a:defRPr sz="19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717675" indent="111125" algn="l" rtl="0" fontAlgn="base">
      <a:spcBef>
        <a:spcPct val="0"/>
      </a:spcBef>
      <a:spcAft>
        <a:spcPct val="0"/>
      </a:spcAft>
      <a:defRPr sz="19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9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19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19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19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Dasgupta, Tania" initials="" lastIdx="3" clrIdx="0"/>
  <p:cmAuthor id="1" name="Ghosh, Dipankar" initials="" lastIdx="1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F497D"/>
    <a:srgbClr val="669BD1"/>
    <a:srgbClr val="009999"/>
    <a:srgbClr val="669BFF"/>
    <a:srgbClr val="3342B5"/>
    <a:srgbClr val="3358A1"/>
    <a:srgbClr val="002776"/>
    <a:srgbClr val="72C7E7"/>
    <a:srgbClr val="6296FF"/>
    <a:srgbClr val="8099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8DD5831-5125-4D1D-A9A5-347843CA56AB}">
  <a:tblStyle styleId="{58DD5831-5125-4D1D-A9A5-347843CA56AB}" styleName="Deloitte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292" autoAdjust="0"/>
    <p:restoredTop sz="89474" autoAdjust="0"/>
  </p:normalViewPr>
  <p:slideViewPr>
    <p:cSldViewPr snapToGrid="0">
      <p:cViewPr>
        <p:scale>
          <a:sx n="10" d="100"/>
          <a:sy n="10" d="100"/>
        </p:scale>
        <p:origin x="-2838" y="-1596"/>
      </p:cViewPr>
      <p:guideLst>
        <p:guide orient="horz" pos="3073"/>
        <p:guide orient="horz" pos="2534"/>
        <p:guide orient="horz" pos="4097"/>
        <p:guide orient="horz" pos="866"/>
        <p:guide orient="horz" pos="556"/>
        <p:guide orient="horz" pos="187"/>
        <p:guide orient="horz"/>
        <p:guide orient="horz" pos="4319"/>
        <p:guide orient="horz" pos="1153"/>
        <p:guide pos="5521"/>
        <p:guide pos="242"/>
        <p:guide pos="2881"/>
        <p:guide pos="2981"/>
        <p:guide pos="2772"/>
        <p:guide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49" d="100"/>
          <a:sy n="49" d="100"/>
        </p:scale>
        <p:origin x="-2664" y="-96"/>
      </p:cViewPr>
      <p:guideLst>
        <p:guide orient="horz" pos="3131"/>
        <p:guide pos="2144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commentAuthors" Target="commentAuthor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NUL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 bwMode="auto">
          <a:xfrm>
            <a:off x="1" y="4"/>
            <a:ext cx="2949630" cy="4969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63603" tIns="31803" rIns="63603" bIns="31803" numCol="1" anchor="t" anchorCtr="0" compatLnSpc="1">
            <a:prstTxWarp prst="textNoShape">
              <a:avLst/>
            </a:prstTxWarp>
          </a:bodyPr>
          <a:lstStyle>
            <a:lvl1pPr defTabSz="636621">
              <a:defRPr sz="900" dirty="0"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 bwMode="auto">
          <a:xfrm>
            <a:off x="3855987" y="4"/>
            <a:ext cx="2948038" cy="4969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63603" tIns="31803" rIns="63603" bIns="31803" numCol="1" anchor="t" anchorCtr="0" compatLnSpc="1">
            <a:prstTxWarp prst="textNoShape">
              <a:avLst/>
            </a:prstTxWarp>
          </a:bodyPr>
          <a:lstStyle>
            <a:lvl1pPr algn="r" defTabSz="636621">
              <a:defRPr sz="900"/>
            </a:lvl1pPr>
          </a:lstStyle>
          <a:p>
            <a:pPr>
              <a:defRPr/>
            </a:pPr>
            <a:fld id="{D8F4E171-0629-4DEA-8FE5-2265E5347281}" type="datetimeFigureOut">
              <a:rPr lang="en-US"/>
              <a:pPr>
                <a:defRPr/>
              </a:pPr>
              <a:t>5/3/2012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 bwMode="auto">
          <a:xfrm>
            <a:off x="1" y="9440784"/>
            <a:ext cx="2949630" cy="4969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63603" tIns="31803" rIns="63603" bIns="31803" numCol="1" anchor="b" anchorCtr="0" compatLnSpc="1">
            <a:prstTxWarp prst="textNoShape">
              <a:avLst/>
            </a:prstTxWarp>
          </a:bodyPr>
          <a:lstStyle>
            <a:lvl1pPr defTabSz="636621">
              <a:defRPr sz="900" dirty="0"/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 bwMode="auto">
          <a:xfrm>
            <a:off x="3855987" y="9440784"/>
            <a:ext cx="2948038" cy="4969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63603" tIns="31803" rIns="63603" bIns="31803" numCol="1" anchor="b" anchorCtr="0" compatLnSpc="1">
            <a:prstTxWarp prst="textNoShape">
              <a:avLst/>
            </a:prstTxWarp>
          </a:bodyPr>
          <a:lstStyle>
            <a:lvl1pPr algn="r" defTabSz="636621">
              <a:defRPr sz="900"/>
            </a:lvl1pPr>
          </a:lstStyle>
          <a:p>
            <a:pPr>
              <a:defRPr/>
            </a:pPr>
            <a:fld id="{65AEFF26-A2D1-4F78-BF02-BDA3A21EB053}" type="slidenum">
              <a:rPr lang="en-GB"/>
              <a:pPr>
                <a:defRPr/>
              </a:pPr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3437416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 bwMode="auto">
          <a:xfrm>
            <a:off x="1" y="4"/>
            <a:ext cx="2949630" cy="4969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6970" tIns="48485" rIns="96970" bIns="48485" numCol="1" anchor="t" anchorCtr="0" compatLnSpc="1">
            <a:prstTxWarp prst="textNoShape">
              <a:avLst/>
            </a:prstTxWarp>
          </a:bodyPr>
          <a:lstStyle>
            <a:lvl1pPr defTabSz="636621">
              <a:defRPr sz="1200" dirty="0">
                <a:latin typeface="Calibri" pitchFamily="34" charset="0"/>
              </a:defRPr>
            </a:lvl1pPr>
          </a:lstStyle>
          <a:p>
            <a:pPr>
              <a:defRPr/>
            </a:pPr>
            <a:endParaRPr lang="en-AU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 bwMode="auto">
          <a:xfrm>
            <a:off x="3855987" y="4"/>
            <a:ext cx="2948038" cy="4969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6970" tIns="48485" rIns="96970" bIns="48485" numCol="1" anchor="t" anchorCtr="0" compatLnSpc="1">
            <a:prstTxWarp prst="textNoShape">
              <a:avLst/>
            </a:prstTxWarp>
          </a:bodyPr>
          <a:lstStyle>
            <a:lvl1pPr algn="r" defTabSz="63662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A6C25497-7110-4CD9-8EB7-D854FECC23F9}" type="datetimeFigureOut">
              <a:rPr lang="en-AU" smtClean="0"/>
              <a:pPr>
                <a:defRPr/>
              </a:pPr>
              <a:t>3/05/2012</a:t>
            </a:fld>
            <a:endParaRPr lang="en-AU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20750" y="746125"/>
            <a:ext cx="4965700" cy="37242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39746" tIns="69874" rIns="139746" bIns="69874" rtlCol="0" anchor="ctr"/>
          <a:lstStyle/>
          <a:p>
            <a:pPr lvl="0"/>
            <a:endParaRPr lang="en-GB" noProof="0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 bwMode="auto">
          <a:xfrm>
            <a:off x="680562" y="4721186"/>
            <a:ext cx="5444490" cy="44727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6970" tIns="48485" rIns="96970" bIns="4848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noProof="0" smtClean="0"/>
              <a:t>Click to edit Master text styles</a:t>
            </a:r>
          </a:p>
          <a:p>
            <a:pPr lvl="0"/>
            <a:r>
              <a:rPr lang="en-AU" noProof="0" smtClean="0"/>
              <a:t>Second level</a:t>
            </a:r>
          </a:p>
          <a:p>
            <a:pPr lvl="0"/>
            <a:r>
              <a:rPr lang="en-AU" noProof="0" smtClean="0"/>
              <a:t>Third level</a:t>
            </a:r>
          </a:p>
          <a:p>
            <a:pPr lvl="0"/>
            <a:r>
              <a:rPr lang="en-AU" noProof="0" smtClean="0"/>
              <a:t>Fourth level</a:t>
            </a:r>
          </a:p>
          <a:p>
            <a:pPr lvl="0"/>
            <a:r>
              <a:rPr lang="en-AU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 bwMode="auto">
          <a:xfrm>
            <a:off x="1" y="9440784"/>
            <a:ext cx="2949630" cy="4969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6970" tIns="48485" rIns="96970" bIns="48485" numCol="1" anchor="b" anchorCtr="0" compatLnSpc="1">
            <a:prstTxWarp prst="textNoShape">
              <a:avLst/>
            </a:prstTxWarp>
          </a:bodyPr>
          <a:lstStyle>
            <a:lvl1pPr defTabSz="636621">
              <a:defRPr sz="1200" dirty="0">
                <a:latin typeface="Calibri" pitchFamily="34" charset="0"/>
              </a:defRPr>
            </a:lvl1pPr>
          </a:lstStyle>
          <a:p>
            <a:pPr>
              <a:defRPr/>
            </a:pPr>
            <a:endParaRPr lang="en-A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 bwMode="auto">
          <a:xfrm>
            <a:off x="3855987" y="9440784"/>
            <a:ext cx="2948038" cy="49696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6970" tIns="48485" rIns="96970" bIns="48485" numCol="1" anchor="b" anchorCtr="0" compatLnSpc="1">
            <a:prstTxWarp prst="textNoShape">
              <a:avLst/>
            </a:prstTxWarp>
          </a:bodyPr>
          <a:lstStyle>
            <a:lvl1pPr algn="r" defTabSz="636621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DB19E439-0A36-4389-B1D4-036D35E9F4EA}" type="slidenum">
              <a:rPr lang="en-AU" smtClean="0"/>
              <a:pPr>
                <a:defRPr/>
              </a:pPr>
              <a:t>‹#›</a:t>
            </a:fld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18965477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100" kern="1200">
        <a:solidFill>
          <a:schemeClr val="tx1"/>
        </a:solidFill>
        <a:latin typeface="+mn-lt"/>
        <a:ea typeface="+mn-ea"/>
        <a:cs typeface="+mn-cs"/>
      </a:defRPr>
    </a:lvl1pPr>
    <a:lvl2pPr marL="742950" indent="-285750" algn="l" rtl="0" eaLnBrk="0" fontAlgn="base" hangingPunct="0">
      <a:spcBef>
        <a:spcPct val="30000"/>
      </a:spcBef>
      <a:spcAft>
        <a:spcPct val="0"/>
      </a:spcAft>
      <a:defRPr sz="1100" kern="1200">
        <a:solidFill>
          <a:schemeClr val="tx1"/>
        </a:solidFill>
        <a:latin typeface="+mn-lt"/>
        <a:ea typeface="+mn-ea"/>
        <a:cs typeface="+mn-cs"/>
      </a:defRPr>
    </a:lvl2pPr>
    <a:lvl3pPr marL="1143000" indent="-228600" algn="l" rtl="0" eaLnBrk="0" fontAlgn="base" hangingPunct="0">
      <a:spcBef>
        <a:spcPct val="30000"/>
      </a:spcBef>
      <a:spcAft>
        <a:spcPct val="0"/>
      </a:spcAft>
      <a:defRPr sz="1100" kern="1200">
        <a:solidFill>
          <a:schemeClr val="tx1"/>
        </a:solidFill>
        <a:latin typeface="+mn-lt"/>
        <a:ea typeface="+mn-ea"/>
        <a:cs typeface="+mn-cs"/>
      </a:defRPr>
    </a:lvl3pPr>
    <a:lvl4pPr marL="1600200" indent="-228600" algn="l" rtl="0" eaLnBrk="0" fontAlgn="base" hangingPunct="0">
      <a:spcBef>
        <a:spcPct val="30000"/>
      </a:spcBef>
      <a:spcAft>
        <a:spcPct val="0"/>
      </a:spcAft>
      <a:defRPr sz="1100" kern="1200">
        <a:solidFill>
          <a:schemeClr val="tx1"/>
        </a:solidFill>
        <a:latin typeface="+mn-lt"/>
        <a:ea typeface="+mn-ea"/>
        <a:cs typeface="+mn-cs"/>
      </a:defRPr>
    </a:lvl4pPr>
    <a:lvl5pPr marL="2057400" indent="-228600" algn="l" rtl="0" eaLnBrk="0" fontAlgn="base" hangingPunct="0">
      <a:spcBef>
        <a:spcPct val="30000"/>
      </a:spcBef>
      <a:spcAft>
        <a:spcPct val="0"/>
      </a:spcAft>
      <a:defRPr sz="1100" kern="1200">
        <a:solidFill>
          <a:schemeClr val="tx1"/>
        </a:solidFill>
        <a:latin typeface="+mn-lt"/>
        <a:ea typeface="+mn-ea"/>
        <a:cs typeface="+mn-cs"/>
      </a:defRPr>
    </a:lvl5pPr>
    <a:lvl6pPr marL="2148780" algn="l" defTabSz="859512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6pPr>
    <a:lvl7pPr marL="2578536" algn="l" defTabSz="859512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7pPr>
    <a:lvl8pPr marL="3008291" algn="l" defTabSz="859512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8pPr>
    <a:lvl9pPr marL="3438048" algn="l" defTabSz="859512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3935749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vmlDrawing" Target="../drawings/vmlDrawing1.vml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5" Type="http://schemas.openxmlformats.org/officeDocument/2006/relationships/oleObject" Target="../embeddings/oleObject1.bin"/><Relationship Id="rId4" Type="http://schemas.openxmlformats.org/officeDocument/2006/relationships/tags" Target="../tags/tag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5345" name="Rectangle 1" hidden="1"/>
          <p:cNvGraphicFramePr>
            <a:graphicFrameLocks/>
          </p:cNvGraphicFramePr>
          <p:nvPr>
            <p:custDataLst>
              <p:tags r:id="rId4"/>
            </p:custDataLst>
          </p:nvPr>
        </p:nvGraphicFramePr>
        <p:xfrm>
          <a:off x="0" y="0"/>
          <a:ext cx="14605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12419" name="think-cell Slide" r:id="rId5" imgW="0" imgH="0" progId="">
                  <p:embed/>
                </p:oleObj>
              </mc:Choice>
              <mc:Fallback>
                <p:oleObj name="think-cell Slide" r:id="rId5" imgW="0" imgH="0" progId="">
                  <p:embed/>
                  <p:pic>
                    <p:nvPicPr>
                      <p:cNvPr id="0" name="Rectangle 2" hidden="1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46050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 bg1="lt1" tx1="dk1" bg2="lt2" tx2="dk2" accent1="accent1" accent2="accent2" accent3="accent3" accent4="accent4" accent5="accent5" accent6="accent6" hlink="hlink" folHlink="folHlink"/>
  <p:sldLayoutIdLst>
    <p:sldLayoutId id="2147483915" r:id="rId1"/>
  </p:sldLayoutIdLst>
  <p:timing>
    <p:tnLst>
      <p:par>
        <p:cTn id="1" dur="indefinite" restart="never" nodeType="tmRoot"/>
      </p:par>
    </p:tnLst>
  </p:timing>
  <p:hf hdr="0" dt="0"/>
  <p:txStyles>
    <p:titleStyle>
      <a:lvl1pPr algn="l" defTabSz="957263" rtl="0" eaLnBrk="1" fontAlgn="base" hangingPunct="1">
        <a:lnSpc>
          <a:spcPct val="106000"/>
        </a:lnSpc>
        <a:spcBef>
          <a:spcPct val="0"/>
        </a:spcBef>
        <a:spcAft>
          <a:spcPct val="0"/>
        </a:spcAft>
        <a:defRPr b="1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957263" rtl="0" eaLnBrk="1" fontAlgn="base" hangingPunct="1">
        <a:lnSpc>
          <a:spcPct val="106000"/>
        </a:lnSpc>
        <a:spcBef>
          <a:spcPct val="0"/>
        </a:spcBef>
        <a:spcAft>
          <a:spcPct val="0"/>
        </a:spcAft>
        <a:defRPr b="1">
          <a:solidFill>
            <a:schemeClr val="tx2"/>
          </a:solidFill>
          <a:latin typeface="Arial" charset="0"/>
        </a:defRPr>
      </a:lvl2pPr>
      <a:lvl3pPr algn="l" defTabSz="957263" rtl="0" eaLnBrk="1" fontAlgn="base" hangingPunct="1">
        <a:lnSpc>
          <a:spcPct val="106000"/>
        </a:lnSpc>
        <a:spcBef>
          <a:spcPct val="0"/>
        </a:spcBef>
        <a:spcAft>
          <a:spcPct val="0"/>
        </a:spcAft>
        <a:defRPr b="1">
          <a:solidFill>
            <a:schemeClr val="tx2"/>
          </a:solidFill>
          <a:latin typeface="Arial" charset="0"/>
        </a:defRPr>
      </a:lvl3pPr>
      <a:lvl4pPr algn="l" defTabSz="957263" rtl="0" eaLnBrk="1" fontAlgn="base" hangingPunct="1">
        <a:lnSpc>
          <a:spcPct val="106000"/>
        </a:lnSpc>
        <a:spcBef>
          <a:spcPct val="0"/>
        </a:spcBef>
        <a:spcAft>
          <a:spcPct val="0"/>
        </a:spcAft>
        <a:defRPr b="1">
          <a:solidFill>
            <a:schemeClr val="tx2"/>
          </a:solidFill>
          <a:latin typeface="Arial" charset="0"/>
        </a:defRPr>
      </a:lvl4pPr>
      <a:lvl5pPr algn="l" defTabSz="957263" rtl="0" eaLnBrk="1" fontAlgn="base" hangingPunct="1">
        <a:lnSpc>
          <a:spcPct val="106000"/>
        </a:lnSpc>
        <a:spcBef>
          <a:spcPct val="0"/>
        </a:spcBef>
        <a:spcAft>
          <a:spcPct val="0"/>
        </a:spcAft>
        <a:defRPr b="1">
          <a:solidFill>
            <a:schemeClr val="tx2"/>
          </a:solidFill>
          <a:latin typeface="Arial" charset="0"/>
        </a:defRPr>
      </a:lvl5pPr>
      <a:lvl6pPr marL="429756" algn="l" rtl="0" eaLnBrk="1" fontAlgn="base" hangingPunct="1">
        <a:spcBef>
          <a:spcPct val="0"/>
        </a:spcBef>
        <a:spcAft>
          <a:spcPct val="0"/>
        </a:spcAft>
        <a:defRPr sz="2300" b="1">
          <a:solidFill>
            <a:schemeClr val="accent1"/>
          </a:solidFill>
          <a:latin typeface="Arial" charset="0"/>
        </a:defRPr>
      </a:lvl6pPr>
      <a:lvl7pPr marL="859512" algn="l" rtl="0" eaLnBrk="1" fontAlgn="base" hangingPunct="1">
        <a:spcBef>
          <a:spcPct val="0"/>
        </a:spcBef>
        <a:spcAft>
          <a:spcPct val="0"/>
        </a:spcAft>
        <a:defRPr sz="2300" b="1">
          <a:solidFill>
            <a:schemeClr val="accent1"/>
          </a:solidFill>
          <a:latin typeface="Arial" charset="0"/>
        </a:defRPr>
      </a:lvl7pPr>
      <a:lvl8pPr marL="1289268" algn="l" rtl="0" eaLnBrk="1" fontAlgn="base" hangingPunct="1">
        <a:spcBef>
          <a:spcPct val="0"/>
        </a:spcBef>
        <a:spcAft>
          <a:spcPct val="0"/>
        </a:spcAft>
        <a:defRPr sz="2300" b="1">
          <a:solidFill>
            <a:schemeClr val="accent1"/>
          </a:solidFill>
          <a:latin typeface="Arial" charset="0"/>
        </a:defRPr>
      </a:lvl8pPr>
      <a:lvl9pPr marL="1719024" algn="l" rtl="0" eaLnBrk="1" fontAlgn="base" hangingPunct="1">
        <a:spcBef>
          <a:spcPct val="0"/>
        </a:spcBef>
        <a:spcAft>
          <a:spcPct val="0"/>
        </a:spcAft>
        <a:defRPr sz="2300" b="1">
          <a:solidFill>
            <a:schemeClr val="accent1"/>
          </a:solidFill>
          <a:latin typeface="Arial" charset="0"/>
        </a:defRPr>
      </a:lvl9pPr>
    </p:titleStyle>
    <p:bodyStyle>
      <a:lvl1pPr marL="358775" indent="-358775" algn="l" defTabSz="957263" rtl="0" eaLnBrk="1" fontAlgn="base" hangingPunct="1">
        <a:lnSpc>
          <a:spcPct val="106000"/>
        </a:lnSpc>
        <a:spcBef>
          <a:spcPts val="1350"/>
        </a:spcBef>
        <a:spcAft>
          <a:spcPct val="0"/>
        </a:spcAft>
        <a:buFont typeface="Arial" charset="0"/>
        <a:defRPr lang="en-US" sz="1400" kern="1200" dirty="0">
          <a:solidFill>
            <a:schemeClr val="tx2"/>
          </a:solidFill>
          <a:latin typeface="+mn-lt"/>
          <a:ea typeface="+mn-ea"/>
          <a:cs typeface="+mn-cs"/>
        </a:defRPr>
      </a:lvl1pPr>
      <a:lvl2pPr marL="190500" indent="-190500" algn="l" defTabSz="957263" rtl="0" eaLnBrk="1" fontAlgn="base" hangingPunct="1">
        <a:lnSpc>
          <a:spcPct val="106000"/>
        </a:lnSpc>
        <a:spcBef>
          <a:spcPts val="1350"/>
        </a:spcBef>
        <a:spcAft>
          <a:spcPct val="0"/>
        </a:spcAft>
        <a:buFont typeface="Arial" charset="0"/>
        <a:buChar char="•"/>
        <a:defRPr lang="en-US" sz="1400" kern="1200" dirty="0">
          <a:solidFill>
            <a:schemeClr val="tx2"/>
          </a:solidFill>
          <a:latin typeface="+mn-lt"/>
          <a:ea typeface="+mj-ea"/>
          <a:cs typeface="+mj-cs"/>
        </a:defRPr>
      </a:lvl2pPr>
      <a:lvl3pPr marL="373063" indent="-182563" algn="l" defTabSz="957263" rtl="0" eaLnBrk="1" fontAlgn="base" hangingPunct="1">
        <a:lnSpc>
          <a:spcPct val="106000"/>
        </a:lnSpc>
        <a:spcBef>
          <a:spcPts val="575"/>
        </a:spcBef>
        <a:spcAft>
          <a:spcPct val="0"/>
        </a:spcAft>
        <a:buFont typeface="Arial" charset="0"/>
        <a:buChar char="‒"/>
        <a:defRPr lang="en-US" sz="1200" kern="1200" dirty="0">
          <a:solidFill>
            <a:schemeClr val="tx2"/>
          </a:solidFill>
          <a:latin typeface="+mn-lt"/>
          <a:ea typeface="+mj-ea"/>
          <a:cs typeface="+mj-cs"/>
        </a:defRPr>
      </a:lvl3pPr>
      <a:lvl4pPr marL="565150" indent="-190500" algn="l" defTabSz="957263" rtl="0" eaLnBrk="1" fontAlgn="base" hangingPunct="1">
        <a:lnSpc>
          <a:spcPct val="106000"/>
        </a:lnSpc>
        <a:spcBef>
          <a:spcPts val="575"/>
        </a:spcBef>
        <a:spcAft>
          <a:spcPct val="0"/>
        </a:spcAft>
        <a:buFont typeface="Arial" charset="0"/>
        <a:buChar char="•"/>
        <a:defRPr lang="en-US" sz="1200" kern="1200" dirty="0">
          <a:solidFill>
            <a:schemeClr val="tx2"/>
          </a:solidFill>
          <a:latin typeface="+mn-lt"/>
          <a:ea typeface="+mj-ea"/>
          <a:cs typeface="+mj-cs"/>
        </a:defRPr>
      </a:lvl4pPr>
      <a:lvl5pPr marL="744538" indent="-179388" algn="l" defTabSz="957263" rtl="0" eaLnBrk="1" fontAlgn="base" hangingPunct="1">
        <a:lnSpc>
          <a:spcPct val="106000"/>
        </a:lnSpc>
        <a:spcBef>
          <a:spcPts val="575"/>
        </a:spcBef>
        <a:spcAft>
          <a:spcPct val="0"/>
        </a:spcAft>
        <a:buFont typeface="Arial" charset="0"/>
        <a:buChar char="‒"/>
        <a:defRPr lang="en-GB" sz="1200" kern="1200" dirty="0">
          <a:solidFill>
            <a:schemeClr val="tx2"/>
          </a:solidFill>
          <a:latin typeface="+mn-lt"/>
          <a:ea typeface="+mj-ea"/>
          <a:cs typeface="+mj-cs"/>
        </a:defRPr>
      </a:lvl5pPr>
      <a:lvl6pPr marL="841606" indent="-171605" algn="l" defTabSz="859512" rtl="0" eaLnBrk="1" latinLnBrk="0" hangingPunct="1">
        <a:spcBef>
          <a:spcPts val="0"/>
        </a:spcBef>
        <a:spcAft>
          <a:spcPts val="282"/>
        </a:spcAft>
        <a:buFont typeface="Arial" pitchFamily="34" charset="0"/>
        <a:buChar char="•"/>
        <a:defRPr sz="1500" kern="1200" baseline="0">
          <a:solidFill>
            <a:schemeClr val="accent1"/>
          </a:solidFill>
          <a:latin typeface="+mn-lt"/>
          <a:ea typeface="+mn-ea"/>
          <a:cs typeface="+mn-cs"/>
        </a:defRPr>
      </a:lvl6pPr>
      <a:lvl7pPr marL="1014702" indent="-173096" algn="l" defTabSz="859512" rtl="0" eaLnBrk="1" latinLnBrk="0" hangingPunct="1">
        <a:spcBef>
          <a:spcPts val="0"/>
        </a:spcBef>
        <a:spcAft>
          <a:spcPts val="282"/>
        </a:spcAft>
        <a:buFont typeface="Arial" pitchFamily="34" charset="0"/>
        <a:buChar char="‒"/>
        <a:defRPr sz="1300" kern="1200">
          <a:solidFill>
            <a:schemeClr val="accent1"/>
          </a:solidFill>
          <a:latin typeface="+mn-lt"/>
          <a:ea typeface="+mn-ea"/>
          <a:cs typeface="+mn-cs"/>
        </a:defRPr>
      </a:lvl7pPr>
      <a:lvl8pPr marL="1177353" indent="-162651" algn="l" defTabSz="859512" rtl="0" eaLnBrk="1" latinLnBrk="0" hangingPunct="1">
        <a:spcBef>
          <a:spcPts val="0"/>
        </a:spcBef>
        <a:spcAft>
          <a:spcPts val="282"/>
        </a:spcAft>
        <a:buFont typeface="Arial" pitchFamily="34" charset="0"/>
        <a:buChar char="•"/>
        <a:defRPr sz="1300" kern="1200">
          <a:solidFill>
            <a:schemeClr val="accent1"/>
          </a:solidFill>
          <a:latin typeface="+mn-lt"/>
          <a:ea typeface="+mn-ea"/>
          <a:cs typeface="+mn-cs"/>
        </a:defRPr>
      </a:lvl8pPr>
      <a:lvl9pPr marL="1348956" indent="-171605" algn="l" defTabSz="859512" rtl="0" eaLnBrk="1" latinLnBrk="0" hangingPunct="1">
        <a:spcBef>
          <a:spcPts val="0"/>
        </a:spcBef>
        <a:spcAft>
          <a:spcPts val="282"/>
        </a:spcAft>
        <a:buFont typeface="Arial" pitchFamily="34" charset="0"/>
        <a:buChar char="‒"/>
        <a:defRPr sz="1300" kern="1200">
          <a:solidFill>
            <a:schemeClr val="accent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59512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1pPr>
      <a:lvl2pPr marL="429756" algn="l" defTabSz="859512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12" algn="l" defTabSz="859512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289268" algn="l" defTabSz="859512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4pPr>
      <a:lvl5pPr marL="1719024" algn="l" defTabSz="859512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5pPr>
      <a:lvl6pPr marL="2148780" algn="l" defTabSz="859512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578536" algn="l" defTabSz="859512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7pPr>
      <a:lvl8pPr marL="3008291" algn="l" defTabSz="859512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8pPr>
      <a:lvl9pPr marL="3438048" algn="l" defTabSz="859512" rtl="0" eaLnBrk="1" latinLnBrk="0" hangingPunct="1">
        <a:defRPr sz="1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71600" y="1766888"/>
            <a:ext cx="6400800" cy="3324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Box 7"/>
          <p:cNvSpPr txBox="1"/>
          <p:nvPr/>
        </p:nvSpPr>
        <p:spPr>
          <a:xfrm>
            <a:off x="3745967" y="3683164"/>
            <a:ext cx="2808312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300" dirty="0" smtClean="0">
                <a:solidFill>
                  <a:schemeClr val="bg1"/>
                </a:solidFill>
                <a:effectLst>
                  <a:innerShdw blurRad="63500" dist="50800" dir="16200000">
                    <a:prstClr val="black">
                      <a:alpha val="50000"/>
                    </a:prstClr>
                  </a:innerShdw>
                </a:effectLst>
                <a:latin typeface="Eras Medium ITC" pitchFamily="34" charset="0"/>
              </a:rPr>
              <a:t>Social Media Marketing Campaigns</a:t>
            </a:r>
            <a:endParaRPr lang="en-AU" sz="1300" dirty="0">
              <a:solidFill>
                <a:schemeClr val="bg1"/>
              </a:solidFill>
              <a:effectLst>
                <a:innerShdw blurRad="63500" dist="50800" dir="16200000">
                  <a:prstClr val="black">
                    <a:alpha val="50000"/>
                  </a:prstClr>
                </a:innerShdw>
              </a:effectLst>
              <a:latin typeface="Eras Medium ITC" pitchFamily="34" charset="0"/>
            </a:endParaRPr>
          </a:p>
        </p:txBody>
      </p:sp>
      <p:sp>
        <p:nvSpPr>
          <p:cNvPr id="2" name="Rounded Rectangle 1"/>
          <p:cNvSpPr/>
          <p:nvPr/>
        </p:nvSpPr>
        <p:spPr>
          <a:xfrm>
            <a:off x="2699792" y="2963084"/>
            <a:ext cx="792088" cy="792088"/>
          </a:xfrm>
          <a:prstGeom prst="roundRect">
            <a:avLst/>
          </a:prstGeom>
          <a:effectLst>
            <a:innerShdw blurRad="114300">
              <a:prstClr val="black"/>
            </a:innerShdw>
          </a:effectLst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AU" sz="5400" dirty="0" smtClean="0">
                <a:solidFill>
                  <a:schemeClr val="tx1">
                    <a:lumMod val="85000"/>
                    <a:lumOff val="15000"/>
                  </a:schemeClr>
                </a:solidFill>
                <a:effectLst>
                  <a:innerShdw blurRad="63500" dist="50800" dir="16200000">
                    <a:prstClr val="black">
                      <a:alpha val="50000"/>
                    </a:prstClr>
                  </a:innerShdw>
                </a:effectLst>
                <a:latin typeface="HelveticaNeueLT Std Med Ext" pitchFamily="34" charset="0"/>
              </a:rPr>
              <a:t>C</a:t>
            </a:r>
            <a:endParaRPr lang="en-AU" sz="5400" dirty="0">
              <a:solidFill>
                <a:schemeClr val="tx1">
                  <a:lumMod val="85000"/>
                  <a:lumOff val="15000"/>
                </a:schemeClr>
              </a:solidFill>
              <a:effectLst>
                <a:innerShdw blurRad="63500" dist="50800" dir="16200000">
                  <a:prstClr val="black">
                    <a:alpha val="50000"/>
                  </a:prstClr>
                </a:innerShdw>
              </a:effectLst>
              <a:latin typeface="HelveticaNeueLT Std Med Ext" pitchFamily="34" charset="0"/>
            </a:endParaRPr>
          </a:p>
        </p:txBody>
      </p:sp>
      <p:sp>
        <p:nvSpPr>
          <p:cNvPr id="3" name="TextBox 2"/>
          <p:cNvSpPr txBox="1"/>
          <p:nvPr/>
        </p:nvSpPr>
        <p:spPr>
          <a:xfrm rot="20836425">
            <a:off x="3115528" y="-26859"/>
            <a:ext cx="6087089" cy="64479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41300" b="1" dirty="0" smtClean="0">
                <a:solidFill>
                  <a:schemeClr val="bg1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C</a:t>
            </a:r>
            <a:endParaRPr lang="en-AU" sz="41300" b="1" dirty="0">
              <a:solidFill>
                <a:schemeClr val="bg1">
                  <a:lumMod val="50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474946" y="2936138"/>
            <a:ext cx="309634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4800" dirty="0" smtClean="0">
                <a:solidFill>
                  <a:schemeClr val="bg1"/>
                </a:solidFill>
                <a:effectLst>
                  <a:innerShdw blurRad="63500" dist="50800" dir="16200000">
                    <a:prstClr val="black">
                      <a:alpha val="50000"/>
                    </a:prstClr>
                  </a:innerShdw>
                </a:effectLst>
                <a:latin typeface="HelveticaNeueLT Std Med Ext" pitchFamily="34" charset="0"/>
              </a:rPr>
              <a:t>LIPSED</a:t>
            </a:r>
            <a:endParaRPr lang="en-AU" sz="4800" dirty="0">
              <a:solidFill>
                <a:schemeClr val="bg1"/>
              </a:solidFill>
              <a:effectLst>
                <a:innerShdw blurRad="63500" dist="50800" dir="16200000">
                  <a:prstClr val="black">
                    <a:alpha val="50000"/>
                  </a:prstClr>
                </a:innerShdw>
              </a:effectLst>
              <a:latin typeface="HelveticaNeueLT Std Med Ext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877209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PRESENTATIONDONOTDELETE" val="&lt;?xml version=&quot;1.0&quot; encoding=&quot;UTF-16&quot; standalone=&quot;yes&quot;?&gt;&#10;&lt;root reqver=&quot;17819&quot;&gt;&lt;version val=&quot;17876&quot;/&gt;&lt;CPresentation id=&quot;1&quot;&gt;&lt;m_defprecNumber idref=&quot;2&quot;/&gt;&lt;m_defprecPercent idref=&quot;3&quot;/&gt;&lt;m_defprecDate idref=&quot;4&quot;/&gt;&lt;m_defprecYear idref=&quot;5&quot;/&gt;&lt;m_defprecQuarter idref=&quot;6&quot;/&gt;&lt;m_defprecMonth idref=&quot;7&quot;/&gt;&lt;m_defprecWeek idref=&quot;8&quot;/&gt;&lt;m_defprecDay idref=&quot;9&quot;/&gt;&lt;m_eweekdayFirstOfWeek val=&quot;2&quot;/&gt;&lt;m_mruColor&gt;&lt;m_vecMRU length=&quot;0&quot;/&gt;&lt;/m_mruColor&gt;&lt;m_eweekdayFirstOfWorkweek val=&quot;2&quot;/&gt;&lt;m_eweekdayFirstOfWeekend val=&quot;7&quot;/&gt;&lt;m_mapectfillschemeMRU&gt;&lt;key val=&quot;0&quot;/&gt;&lt;elem&gt;&lt;m_nPartnerID val=&quot;530&quot;/&gt;&lt;m_nIndex val=&quot;3&quot;/&gt;&lt;/elem&gt;&lt;key val=&quot;11&quot;/&gt;&lt;elem&gt;&lt;m_nPartnerID val=&quot;530&quot;/&gt;&lt;m_nIndex val=&quot;3&quot;/&gt;&lt;/elem&gt;&lt;/m_mapectfillschemeMRU&gt;&lt;/CPresentation&gt;&lt;CDefaultPrec id=&quot;9&quot;&gt;&lt;m_precDefault/&gt;&lt;/CDefaultPrec&gt;&lt;CDefaultPrec id=&quot;8&quot;&gt;&lt;m_precDefault/&gt;&lt;/CDefaultPrec&gt;&lt;CDefaultPrec id=&quot;7&quot;&gt;&lt;m_precDefault/&gt;&lt;/CDefaultPrec&gt;&lt;CDefaultPrec id=&quot;6&quot;&gt;&lt;m_precDefault/&gt;&lt;/CDefaultPrec&gt;&lt;CDefaultPrec id=&quot;5&quot;&gt;&lt;m_precDefault/&gt;&lt;/CDefaultPrec&gt;&lt;CDefaultPrec id=&quot;4&quot;&gt;&lt;m_precDefault/&gt;&lt;/CDefaultPrec&gt;&lt;CDefaultPrec id=&quot;3&quot;&gt;&lt;m_precDefault/&gt;&lt;/CDefaultPrec&gt;&lt;CDefaultPrec id=&quot;2&quot;&gt;&lt;m_precDefault&gt;&lt;m_chMinusSymbol&gt;-&lt;/m_chMinusSymbol&gt;&lt;m_chDecimalSymbol&gt;,&lt;/m_chDecimalSymbol&gt;&lt;m_nGroupingDigits val=&quot;3&quot;/&gt;&lt;m_chGroupingSymbol&gt;.&lt;/m_chGroupingSymbol&gt;&lt;/m_precDefault&gt;&lt;/CDefaultPrec&gt;&lt;/root&gt;"/>
  <p:tag name="THINKCELLUNDODONOTDELETE" val="75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Blank">
  <a:themeElements>
    <a:clrScheme name="Custom 1">
      <a:dk1>
        <a:sysClr val="windowText" lastClr="000000"/>
      </a:dk1>
      <a:lt1>
        <a:srgbClr val="FFFFFF"/>
      </a:lt1>
      <a:dk2>
        <a:srgbClr val="1F497D"/>
      </a:dk2>
      <a:lt2>
        <a:srgbClr val="FFFFFF"/>
      </a:lt2>
      <a:accent1>
        <a:srgbClr val="00A1DE"/>
      </a:accent1>
      <a:accent2>
        <a:srgbClr val="92D400"/>
      </a:accent2>
      <a:accent3>
        <a:srgbClr val="00A1DE"/>
      </a:accent3>
      <a:accent4>
        <a:srgbClr val="3C8A2E"/>
      </a:accent4>
      <a:accent5>
        <a:srgbClr val="002776"/>
      </a:accent5>
      <a:accent6>
        <a:srgbClr val="C9DD03"/>
      </a:accent6>
      <a:hlink>
        <a:srgbClr val="00A1DE"/>
      </a:hlink>
      <a:folHlink>
        <a:srgbClr val="72C7E7"/>
      </a:folHlink>
    </a:clrScheme>
    <a:fontScheme name="19_Blank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  <a:ln w="12700"/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>
          <a:solidFill>
            <a:schemeClr val="accent3"/>
          </a:solidFill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lIns="36000" tIns="36000" rIns="36000" bIns="36000" rtlCol="0">
        <a:spAutoFit/>
      </a:bodyPr>
      <a:lstStyle>
        <a:defPPr indent="177800">
          <a:buFont typeface="Arial" pitchFamily="34" charset="0"/>
          <a:buChar char="•"/>
          <a:defRPr sz="1200" dirty="0" smtClean="0">
            <a:solidFill>
              <a:schemeClr val="tx1"/>
            </a:solidFill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3E2D4DAB13DC748895FB35A953747A4" ma:contentTypeVersion="0" ma:contentTypeDescription="Create a new document." ma:contentTypeScope="" ma:versionID="49c4bbb53d235dbe1ce3bb1900d2be30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c64490b4aec6201516c3a874156f37b2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82979A15-3AF9-42F0-B25A-9E9FFF238909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34121646-78E0-46AE-A1BF-51B84E4C2F7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CF7E7D6B-EE6E-4C80-9454-B78AC03B054D}">
  <ds:schemaRefs>
    <ds:schemaRef ds:uri="http://purl.org/dc/terms/"/>
    <ds:schemaRef ds:uri="http://www.w3.org/XML/1998/namespace"/>
    <ds:schemaRef ds:uri="http://purl.org/dc/elements/1.1/"/>
    <ds:schemaRef ds:uri="http://schemas.openxmlformats.org/package/2006/metadata/core-properties"/>
    <ds:schemaRef ds:uri="http://schemas.microsoft.com/office/2006/documentManagement/types"/>
    <ds:schemaRef ds:uri="http://purl.org/dc/dcmitype/"/>
    <ds:schemaRef ds:uri="http://schemas.microsoft.com/office/infopath/2007/PartnerControls"/>
    <ds:schemaRef ds:uri="http://schemas.microsoft.com/office/2006/metadata/propertie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1</TotalTime>
  <Words>7</Words>
  <Application>Microsoft Office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Blank</vt:lpstr>
      <vt:lpstr>think-cell Slide</vt:lpstr>
      <vt:lpstr>PowerPoint Presentation</vt:lpstr>
    </vt:vector>
  </TitlesOfParts>
  <Company>Deloitte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asetchin</dc:creator>
  <cp:lastModifiedBy>asetchin</cp:lastModifiedBy>
  <cp:revision>1</cp:revision>
  <dcterms:created xsi:type="dcterms:W3CDTF">2012-05-02T23:14:13Z</dcterms:created>
  <dcterms:modified xsi:type="dcterms:W3CDTF">2012-05-02T23:15:18Z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0x01010013E2D4DAB13DC748895FB35A953747A4</vt:lpwstr>
  </property>
  <property fmtid="{D5CDD505-2E9C-101B-9397-08002B2CF9AE}" pid="3" name="Order">
    <vt:r8>5000</vt:r8>
  </property>
  <property fmtid="{D5CDD505-2E9C-101B-9397-08002B2CF9AE}" pid="4" name="TemplateUrl">
    <vt:lpwstr/>
  </property>
  <property fmtid="{D5CDD505-2E9C-101B-9397-08002B2CF9AE}" pid="5" name="_SourceUrl">
    <vt:lpwstr/>
  </property>
  <property fmtid="{D5CDD505-2E9C-101B-9397-08002B2CF9AE}" pid="6" name="_SharedFileIndex">
    <vt:lpwstr/>
  </property>
  <property fmtid="{D5CDD505-2E9C-101B-9397-08002B2CF9AE}" pid="7" name="xd_Signature">
    <vt:bool>false</vt:bool>
  </property>
  <property fmtid="{D5CDD505-2E9C-101B-9397-08002B2CF9AE}" pid="8" name="xd_ProgID">
    <vt:lpwstr/>
  </property>
</Properties>
</file>