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7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9144000" cy="6858000" type="screen4x3"/>
  <p:notesSz cx="6805613" cy="9939338"/>
  <p:custDataLst>
    <p:tags r:id="rId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28625" indent="28575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858838" indent="55563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289050" indent="8255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717675" indent="111125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sgupta, Tania" initials="" lastIdx="3" clrIdx="0"/>
  <p:cmAuthor id="1" name="Ghosh, Dipankar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  <a:srgbClr val="669BD1"/>
    <a:srgbClr val="009999"/>
    <a:srgbClr val="669BFF"/>
    <a:srgbClr val="3342B5"/>
    <a:srgbClr val="3358A1"/>
    <a:srgbClr val="002776"/>
    <a:srgbClr val="72C7E7"/>
    <a:srgbClr val="6296FF"/>
    <a:srgbClr val="8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8DD5831-5125-4D1D-A9A5-347843CA56AB}">
  <a:tblStyle styleId="{58DD5831-5125-4D1D-A9A5-347843CA56AB}" styleName="Deloitte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92" autoAdjust="0"/>
    <p:restoredTop sz="89474" autoAdjust="0"/>
  </p:normalViewPr>
  <p:slideViewPr>
    <p:cSldViewPr snapToGrid="0">
      <p:cViewPr>
        <p:scale>
          <a:sx n="10" d="100"/>
          <a:sy n="10" d="100"/>
        </p:scale>
        <p:origin x="-2838" y="-1596"/>
      </p:cViewPr>
      <p:guideLst>
        <p:guide orient="horz" pos="3073"/>
        <p:guide orient="horz" pos="2534"/>
        <p:guide orient="horz" pos="4097"/>
        <p:guide orient="horz" pos="866"/>
        <p:guide orient="horz" pos="556"/>
        <p:guide orient="horz" pos="187"/>
        <p:guide orient="horz"/>
        <p:guide orient="horz" pos="4319"/>
        <p:guide orient="horz" pos="1153"/>
        <p:guide pos="5521"/>
        <p:guide pos="242"/>
        <p:guide pos="2881"/>
        <p:guide pos="2981"/>
        <p:guide pos="2772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-2664" y="-96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4"/>
            <a:ext cx="294963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3603" tIns="31803" rIns="63603" bIns="31803" numCol="1" anchor="t" anchorCtr="0" compatLnSpc="1">
            <a:prstTxWarp prst="textNoShape">
              <a:avLst/>
            </a:prstTxWarp>
          </a:bodyPr>
          <a:lstStyle>
            <a:lvl1pPr defTabSz="636621">
              <a:defRPr sz="900" dirty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55987" y="4"/>
            <a:ext cx="2948038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3603" tIns="31803" rIns="63603" bIns="31803" numCol="1" anchor="t" anchorCtr="0" compatLnSpc="1">
            <a:prstTxWarp prst="textNoShape">
              <a:avLst/>
            </a:prstTxWarp>
          </a:bodyPr>
          <a:lstStyle>
            <a:lvl1pPr algn="r" defTabSz="636621">
              <a:defRPr sz="900"/>
            </a:lvl1pPr>
          </a:lstStyle>
          <a:p>
            <a:pPr>
              <a:defRPr/>
            </a:pPr>
            <a:fld id="{D8F4E171-0629-4DEA-8FE5-2265E5347281}" type="datetimeFigureOut">
              <a:rPr lang="en-US"/>
              <a:pPr>
                <a:defRPr/>
              </a:pPr>
              <a:t>5/3/2012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1" y="9440784"/>
            <a:ext cx="294963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3603" tIns="31803" rIns="63603" bIns="31803" numCol="1" anchor="b" anchorCtr="0" compatLnSpc="1">
            <a:prstTxWarp prst="textNoShape">
              <a:avLst/>
            </a:prstTxWarp>
          </a:bodyPr>
          <a:lstStyle>
            <a:lvl1pPr defTabSz="636621">
              <a:defRPr sz="900" dirty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55987" y="9440784"/>
            <a:ext cx="2948038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3603" tIns="31803" rIns="63603" bIns="31803" numCol="1" anchor="b" anchorCtr="0" compatLnSpc="1">
            <a:prstTxWarp prst="textNoShape">
              <a:avLst/>
            </a:prstTxWarp>
          </a:bodyPr>
          <a:lstStyle>
            <a:lvl1pPr algn="r" defTabSz="636621">
              <a:defRPr sz="900"/>
            </a:lvl1pPr>
          </a:lstStyle>
          <a:p>
            <a:pPr>
              <a:defRPr/>
            </a:pPr>
            <a:fld id="{65AEFF26-A2D1-4F78-BF02-BDA3A21EB05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43741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4"/>
            <a:ext cx="294963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970" tIns="48485" rIns="96970" bIns="48485" numCol="1" anchor="t" anchorCtr="0" compatLnSpc="1">
            <a:prstTxWarp prst="textNoShape">
              <a:avLst/>
            </a:prstTxWarp>
          </a:bodyPr>
          <a:lstStyle>
            <a:lvl1pPr defTabSz="636621"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55987" y="4"/>
            <a:ext cx="2948038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970" tIns="48485" rIns="96970" bIns="48485" numCol="1" anchor="t" anchorCtr="0" compatLnSpc="1">
            <a:prstTxWarp prst="textNoShape">
              <a:avLst/>
            </a:prstTxWarp>
          </a:bodyPr>
          <a:lstStyle>
            <a:lvl1pPr algn="r" defTabSz="63662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6C25497-7110-4CD9-8EB7-D854FECC23F9}" type="datetimeFigureOut">
              <a:rPr lang="en-AU" smtClean="0"/>
              <a:pPr>
                <a:defRPr/>
              </a:pPr>
              <a:t>3/05/2012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9746" tIns="69874" rIns="139746" bIns="69874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0562" y="4721186"/>
            <a:ext cx="5444490" cy="447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970" tIns="48485" rIns="96970" bIns="484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0"/>
            <a:r>
              <a:rPr lang="en-AU" noProof="0" smtClean="0"/>
              <a:t>Second level</a:t>
            </a:r>
          </a:p>
          <a:p>
            <a:pPr lvl="0"/>
            <a:r>
              <a:rPr lang="en-AU" noProof="0" smtClean="0"/>
              <a:t>Third level</a:t>
            </a:r>
          </a:p>
          <a:p>
            <a:pPr lvl="0"/>
            <a:r>
              <a:rPr lang="en-AU" noProof="0" smtClean="0"/>
              <a:t>Fourth level</a:t>
            </a:r>
          </a:p>
          <a:p>
            <a:pPr lvl="0"/>
            <a:r>
              <a:rPr lang="en-AU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1" y="9440784"/>
            <a:ext cx="294963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970" tIns="48485" rIns="96970" bIns="48485" numCol="1" anchor="b" anchorCtr="0" compatLnSpc="1">
            <a:prstTxWarp prst="textNoShape">
              <a:avLst/>
            </a:prstTxWarp>
          </a:bodyPr>
          <a:lstStyle>
            <a:lvl1pPr defTabSz="636621"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55987" y="9440784"/>
            <a:ext cx="2948038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970" tIns="48485" rIns="96970" bIns="48485" numCol="1" anchor="b" anchorCtr="0" compatLnSpc="1">
            <a:prstTxWarp prst="textNoShape">
              <a:avLst/>
            </a:prstTxWarp>
          </a:bodyPr>
          <a:lstStyle>
            <a:lvl1pPr algn="r" defTabSz="63662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B19E439-0A36-4389-B1D4-036D35E9F4EA}" type="slidenum">
              <a:rPr lang="en-AU" smtClean="0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896547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48780" algn="l" defTabSz="85951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78536" algn="l" defTabSz="85951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08291" algn="l" defTabSz="85951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38048" algn="l" defTabSz="85951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9357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oleObject" Target="../embeddings/oleObject1.bin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5345" name="Rectangle 1" hidden="1"/>
          <p:cNvGraphicFramePr>
            <a:graphicFrameLocks/>
          </p:cNvGraphicFramePr>
          <p:nvPr>
            <p:custDataLst>
              <p:tags r:id="rId4"/>
            </p:custDataLst>
          </p:nvPr>
        </p:nvGraphicFramePr>
        <p:xfrm>
          <a:off x="0" y="0"/>
          <a:ext cx="1460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2419" name="think-cell Slide" r:id="rId5" imgW="0" imgH="0" progId="">
                  <p:embed/>
                </p:oleObj>
              </mc:Choice>
              <mc:Fallback>
                <p:oleObj name="think-cell Slide" r:id="rId5" imgW="0" imgH="0" progId="">
                  <p:embed/>
                  <p:pic>
                    <p:nvPicPr>
                      <p:cNvPr id="0" name="Rectangle 2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60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57263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57263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2pPr>
      <a:lvl3pPr algn="l" defTabSz="957263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3pPr>
      <a:lvl4pPr algn="l" defTabSz="957263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4pPr>
      <a:lvl5pPr algn="l" defTabSz="957263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5pPr>
      <a:lvl6pPr marL="429756"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accent1"/>
          </a:solidFill>
          <a:latin typeface="Arial" charset="0"/>
        </a:defRPr>
      </a:lvl6pPr>
      <a:lvl7pPr marL="859512"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accent1"/>
          </a:solidFill>
          <a:latin typeface="Arial" charset="0"/>
        </a:defRPr>
      </a:lvl7pPr>
      <a:lvl8pPr marL="1289268"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accent1"/>
          </a:solidFill>
          <a:latin typeface="Arial" charset="0"/>
        </a:defRPr>
      </a:lvl8pPr>
      <a:lvl9pPr marL="1719024"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accent1"/>
          </a:solidFill>
          <a:latin typeface="Arial" charset="0"/>
        </a:defRPr>
      </a:lvl9pPr>
    </p:titleStyle>
    <p:bodyStyle>
      <a:lvl1pPr marL="358775" indent="-358775" algn="l" defTabSz="957263" rtl="0" eaLnBrk="1" fontAlgn="base" hangingPunct="1">
        <a:lnSpc>
          <a:spcPct val="106000"/>
        </a:lnSpc>
        <a:spcBef>
          <a:spcPts val="1350"/>
        </a:spcBef>
        <a:spcAft>
          <a:spcPct val="0"/>
        </a:spcAft>
        <a:buFont typeface="Arial" charset="0"/>
        <a:defRPr lang="en-US" sz="1400" kern="1200" dirty="0">
          <a:solidFill>
            <a:schemeClr val="tx2"/>
          </a:solidFill>
          <a:latin typeface="+mn-lt"/>
          <a:ea typeface="+mn-ea"/>
          <a:cs typeface="+mn-cs"/>
        </a:defRPr>
      </a:lvl1pPr>
      <a:lvl2pPr marL="190500" indent="-190500" algn="l" defTabSz="957263" rtl="0" eaLnBrk="1" fontAlgn="base" hangingPunct="1">
        <a:lnSpc>
          <a:spcPct val="106000"/>
        </a:lnSpc>
        <a:spcBef>
          <a:spcPts val="1350"/>
        </a:spcBef>
        <a:spcAft>
          <a:spcPct val="0"/>
        </a:spcAft>
        <a:buFont typeface="Arial" charset="0"/>
        <a:buChar char="•"/>
        <a:defRPr lang="en-US" sz="1400" kern="1200" dirty="0">
          <a:solidFill>
            <a:schemeClr val="tx2"/>
          </a:solidFill>
          <a:latin typeface="+mn-lt"/>
          <a:ea typeface="+mj-ea"/>
          <a:cs typeface="+mj-cs"/>
        </a:defRPr>
      </a:lvl2pPr>
      <a:lvl3pPr marL="373063" indent="-182563" algn="l" defTabSz="957263" rtl="0" eaLnBrk="1" fontAlgn="base" hangingPunct="1">
        <a:lnSpc>
          <a:spcPct val="106000"/>
        </a:lnSpc>
        <a:spcBef>
          <a:spcPts val="575"/>
        </a:spcBef>
        <a:spcAft>
          <a:spcPct val="0"/>
        </a:spcAft>
        <a:buFont typeface="Arial" charset="0"/>
        <a:buChar char="‒"/>
        <a:defRPr lang="en-US" sz="1200" kern="1200" dirty="0">
          <a:solidFill>
            <a:schemeClr val="tx2"/>
          </a:solidFill>
          <a:latin typeface="+mn-lt"/>
          <a:ea typeface="+mj-ea"/>
          <a:cs typeface="+mj-cs"/>
        </a:defRPr>
      </a:lvl3pPr>
      <a:lvl4pPr marL="565150" indent="-190500" algn="l" defTabSz="957263" rtl="0" eaLnBrk="1" fontAlgn="base" hangingPunct="1">
        <a:lnSpc>
          <a:spcPct val="106000"/>
        </a:lnSpc>
        <a:spcBef>
          <a:spcPts val="57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2"/>
          </a:solidFill>
          <a:latin typeface="+mn-lt"/>
          <a:ea typeface="+mj-ea"/>
          <a:cs typeface="+mj-cs"/>
        </a:defRPr>
      </a:lvl4pPr>
      <a:lvl5pPr marL="744538" indent="-179388" algn="l" defTabSz="957263" rtl="0" eaLnBrk="1" fontAlgn="base" hangingPunct="1">
        <a:lnSpc>
          <a:spcPct val="106000"/>
        </a:lnSpc>
        <a:spcBef>
          <a:spcPts val="575"/>
        </a:spcBef>
        <a:spcAft>
          <a:spcPct val="0"/>
        </a:spcAft>
        <a:buFont typeface="Arial" charset="0"/>
        <a:buChar char="‒"/>
        <a:defRPr lang="en-GB" sz="1200" kern="1200" dirty="0">
          <a:solidFill>
            <a:schemeClr val="tx2"/>
          </a:solidFill>
          <a:latin typeface="+mn-lt"/>
          <a:ea typeface="+mj-ea"/>
          <a:cs typeface="+mj-cs"/>
        </a:defRPr>
      </a:lvl5pPr>
      <a:lvl6pPr marL="841606" indent="-171605" algn="l" defTabSz="859512" rtl="0" eaLnBrk="1" latinLnBrk="0" hangingPunct="1">
        <a:spcBef>
          <a:spcPts val="0"/>
        </a:spcBef>
        <a:spcAft>
          <a:spcPts val="282"/>
        </a:spcAft>
        <a:buFont typeface="Arial" pitchFamily="34" charset="0"/>
        <a:buChar char="•"/>
        <a:defRPr sz="1500" kern="1200" baseline="0">
          <a:solidFill>
            <a:schemeClr val="accent1"/>
          </a:solidFill>
          <a:latin typeface="+mn-lt"/>
          <a:ea typeface="+mn-ea"/>
          <a:cs typeface="+mn-cs"/>
        </a:defRPr>
      </a:lvl6pPr>
      <a:lvl7pPr marL="1014702" indent="-173096" algn="l" defTabSz="859512" rtl="0" eaLnBrk="1" latinLnBrk="0" hangingPunct="1">
        <a:spcBef>
          <a:spcPts val="0"/>
        </a:spcBef>
        <a:spcAft>
          <a:spcPts val="282"/>
        </a:spcAft>
        <a:buFont typeface="Arial" pitchFamily="34" charset="0"/>
        <a:buChar char="‒"/>
        <a:defRPr sz="13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177353" indent="-162651" algn="l" defTabSz="859512" rtl="0" eaLnBrk="1" latinLnBrk="0" hangingPunct="1">
        <a:spcBef>
          <a:spcPts val="0"/>
        </a:spcBef>
        <a:spcAft>
          <a:spcPts val="282"/>
        </a:spcAft>
        <a:buFont typeface="Arial" pitchFamily="34" charset="0"/>
        <a:buChar char="•"/>
        <a:defRPr sz="13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348956" indent="-171605" algn="l" defTabSz="859512" rtl="0" eaLnBrk="1" latinLnBrk="0" hangingPunct="1">
        <a:spcBef>
          <a:spcPts val="0"/>
        </a:spcBef>
        <a:spcAft>
          <a:spcPts val="282"/>
        </a:spcAft>
        <a:buFont typeface="Arial" pitchFamily="34" charset="0"/>
        <a:buChar char="‒"/>
        <a:defRPr sz="13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951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9756" algn="l" defTabSz="85951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12" algn="l" defTabSz="85951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89268" algn="l" defTabSz="85951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19024" algn="l" defTabSz="85951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48780" algn="l" defTabSz="85951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78536" algn="l" defTabSz="85951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08291" algn="l" defTabSz="85951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38048" algn="l" defTabSz="85951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66888"/>
            <a:ext cx="640080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745967" y="3683164"/>
            <a:ext cx="28083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3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Eras Medium ITC" pitchFamily="34" charset="0"/>
              </a:rPr>
              <a:t>Social Media Marketing Campaigns</a:t>
            </a:r>
            <a:endParaRPr lang="en-AU" sz="13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Eras Medium ITC" pitchFamily="34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699792" y="2963084"/>
            <a:ext cx="792088" cy="792088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HelveticaNeueLT Std Med Ext" pitchFamily="34" charset="0"/>
              </a:rPr>
              <a:t>C</a:t>
            </a:r>
            <a:endParaRPr lang="en-AU" sz="540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HelveticaNeueLT Std Med Ext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836425">
            <a:off x="3115528" y="-26859"/>
            <a:ext cx="6087089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13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endParaRPr lang="en-AU" sz="413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74946" y="2936138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HelveticaNeueLT Std Med Ext" pitchFamily="34" charset="0"/>
              </a:rPr>
              <a:t>LIPSED</a:t>
            </a:r>
            <a:endParaRPr lang="en-AU" sz="48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HelveticaNeueLT Std Med Ex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72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19&quot;&gt;&lt;version val=&quot;17876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eweekdayFirstOfWeek val=&quot;2&quot;/&gt;&lt;m_mruColor&gt;&lt;m_vecMRU length=&quot;0&quot;/&gt;&lt;/m_mruColor&gt;&lt;m_eweekdayFirstOfWorkweek val=&quot;2&quot;/&gt;&lt;m_eweekdayFirstOfWeekend val=&quot;7&quot;/&gt;&lt;m_mapectfillschemeMRU&gt;&lt;key val=&quot;0&quot;/&gt;&lt;elem&gt;&lt;m_nPartnerID val=&quot;530&quot;/&gt;&lt;m_nIndex val=&quot;3&quot;/&gt;&lt;/elem&gt;&lt;key val=&quot;11&quot;/&gt;&lt;elem&gt;&lt;m_nPartnerID val=&quot;530&quot;/&gt;&lt;m_nIndex val=&quot;3&quot;/&gt;&lt;/elem&gt;&lt;/m_mapectfillschemeMRU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MinusSymbol&gt;-&lt;/m_chMinusSymbol&gt;&lt;m_chDecimalSymbol&gt;,&lt;/m_chDecimalSymbol&gt;&lt;m_nGroupingDigits val=&quot;3&quot;/&gt;&lt;m_chGroupingSymbol&gt;.&lt;/m_chGroupingSymbol&gt;&lt;/m_precDefault&gt;&lt;/CDefaultPrec&gt;&lt;/root&gt;"/>
  <p:tag name="THINKCELLUNDODONOTDELETE" val="75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lank">
  <a:themeElements>
    <a:clrScheme name="Custom 1">
      <a:dk1>
        <a:sysClr val="windowText" lastClr="000000"/>
      </a:dk1>
      <a:lt1>
        <a:srgbClr val="FFFFFF"/>
      </a:lt1>
      <a:dk2>
        <a:srgbClr val="1F497D"/>
      </a:dk2>
      <a:lt2>
        <a:srgbClr val="FFFFFF"/>
      </a:lt2>
      <a:accent1>
        <a:srgbClr val="00A1DE"/>
      </a:accent1>
      <a:accent2>
        <a:srgbClr val="92D400"/>
      </a:accent2>
      <a:accent3>
        <a:srgbClr val="00A1DE"/>
      </a:accent3>
      <a:accent4>
        <a:srgbClr val="3C8A2E"/>
      </a:accent4>
      <a:accent5>
        <a:srgbClr val="002776"/>
      </a:accent5>
      <a:accent6>
        <a:srgbClr val="C9DD03"/>
      </a:accent6>
      <a:hlink>
        <a:srgbClr val="00A1DE"/>
      </a:hlink>
      <a:folHlink>
        <a:srgbClr val="72C7E7"/>
      </a:folHlink>
    </a:clrScheme>
    <a:fontScheme name="19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36000" tIns="36000" rIns="36000" bIns="36000" rtlCol="0">
        <a:spAutoFit/>
      </a:bodyPr>
      <a:lstStyle>
        <a:defPPr indent="177800">
          <a:buFont typeface="Arial" pitchFamily="34" charset="0"/>
          <a:buChar char="•"/>
          <a:defRPr sz="1200" dirty="0" smtClean="0">
            <a:solidFill>
              <a:schemeClr val="tx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E2D4DAB13DC748895FB35A953747A4" ma:contentTypeVersion="0" ma:contentTypeDescription="Create a new document." ma:contentTypeScope="" ma:versionID="49c4bbb53d235dbe1ce3bb1900d2be3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2979A15-3AF9-42F0-B25A-9E9FFF2389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121646-78E0-46AE-A1BF-51B84E4C2F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F7E7D6B-EE6E-4C80-9454-B78AC03B054D}">
  <ds:schemaRefs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</TotalTime>
  <Words>7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Blank</vt:lpstr>
      <vt:lpstr>think-cell Slide</vt:lpstr>
      <vt:lpstr>PowerPoint Presentation</vt:lpstr>
    </vt:vector>
  </TitlesOfParts>
  <Company>Deloitte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asetchin</dc:creator>
  <cp:lastModifiedBy>asetchin</cp:lastModifiedBy>
  <cp:revision>1</cp:revision>
  <dcterms:created xsi:type="dcterms:W3CDTF">2012-05-02T23:14:13Z</dcterms:created>
  <dcterms:modified xsi:type="dcterms:W3CDTF">2012-05-02T23:15:18Z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0x01010013E2D4DAB13DC748895FB35A953747A4</vt:lpwstr>
  </property>
  <property fmtid="{D5CDD505-2E9C-101B-9397-08002B2CF9AE}" pid="3" name="Order">
    <vt:r8>5000</vt:r8>
  </property>
  <property fmtid="{D5CDD505-2E9C-101B-9397-08002B2CF9AE}" pid="4" name="TemplateUrl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xd_Signature">
    <vt:bool>false</vt:bool>
  </property>
  <property fmtid="{D5CDD505-2E9C-101B-9397-08002B2CF9AE}" pid="8" name="xd_ProgID">
    <vt:lpwstr/>
  </property>
</Properties>
</file>