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6" r:id="rId2"/>
    <p:sldId id="270" r:id="rId3"/>
    <p:sldId id="267" r:id="rId4"/>
    <p:sldId id="261" r:id="rId5"/>
    <p:sldId id="268" r:id="rId6"/>
    <p:sldId id="265" r:id="rId7"/>
    <p:sldId id="263" r:id="rId8"/>
    <p:sldId id="262" r:id="rId9"/>
    <p:sldId id="260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42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15DC8-0714-4A21-88CD-DA945BF2672D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7AB8B-3F8D-4D79-9205-B13621CBD3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5366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7AB8B-3F8D-4D79-9205-B13621CBD3C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3157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0529E-ECD9-483F-8B7D-15C5C25D24D6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55A8-AD01-4414-8479-A45E42620A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2487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0529E-ECD9-483F-8B7D-15C5C25D24D6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55A8-AD01-4414-8479-A45E42620A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8924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0529E-ECD9-483F-8B7D-15C5C25D24D6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55A8-AD01-4414-8479-A45E42620A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44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0529E-ECD9-483F-8B7D-15C5C25D24D6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55A8-AD01-4414-8479-A45E42620A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6380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0529E-ECD9-483F-8B7D-15C5C25D24D6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55A8-AD01-4414-8479-A45E42620A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3981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0529E-ECD9-483F-8B7D-15C5C25D24D6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55A8-AD01-4414-8479-A45E42620A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2537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0529E-ECD9-483F-8B7D-15C5C25D24D6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55A8-AD01-4414-8479-A45E42620A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382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0529E-ECD9-483F-8B7D-15C5C25D24D6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55A8-AD01-4414-8479-A45E42620A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0817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0529E-ECD9-483F-8B7D-15C5C25D24D6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55A8-AD01-4414-8479-A45E42620A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9137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0529E-ECD9-483F-8B7D-15C5C25D24D6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55A8-AD01-4414-8479-A45E42620A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314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0529E-ECD9-483F-8B7D-15C5C25D24D6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055A8-AD01-4414-8479-A45E42620A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100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0529E-ECD9-483F-8B7D-15C5C25D24D6}" type="datetimeFigureOut">
              <a:rPr lang="en-AU" smtClean="0"/>
              <a:t>21/04/2012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055A8-AD01-4414-8479-A45E42620A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4883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66888"/>
            <a:ext cx="64008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63888" y="2773377"/>
            <a:ext cx="37613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Squair" pitchFamily="2" charset="2"/>
              </a:rPr>
              <a:t>LIPSED</a:t>
            </a:r>
            <a:endParaRPr lang="en-AU" sz="6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Squair" pitchFamily="2" charset="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71" y="3645024"/>
            <a:ext cx="2537214" cy="24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08920"/>
            <a:ext cx="1057275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701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652785" y="1058929"/>
            <a:ext cx="3240360" cy="780894"/>
          </a:xfrm>
          <a:prstGeom prst="round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AU" sz="4800" dirty="0" smtClean="0">
                <a:latin typeface="HelveticaNeueLT Std Med Ext" pitchFamily="34" charset="0"/>
              </a:rPr>
              <a:t>LIPSED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055515" y="1056202"/>
            <a:ext cx="792088" cy="792088"/>
          </a:xfrm>
          <a:prstGeom prst="roundRect">
            <a:avLst/>
          </a:prstGeom>
          <a:effectLst>
            <a:glow rad="139700">
              <a:schemeClr val="bg1">
                <a:lumMod val="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HelveticaNeueLT Std Med Ext" pitchFamily="34" charset="0"/>
              </a:rPr>
              <a:t>C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631579" y="2271646"/>
            <a:ext cx="3240360" cy="780894"/>
          </a:xfrm>
          <a:prstGeom prst="round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AU" sz="4800" dirty="0" smtClean="0">
                <a:latin typeface="HelveticaNeueLT Std Med Ext" pitchFamily="34" charset="0"/>
              </a:rPr>
              <a:t>LIPSED</a:t>
            </a:r>
            <a:endParaRPr lang="en-AU" sz="4800" dirty="0">
              <a:latin typeface="HelveticaNeueLT Std Med Ext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38581" y="2268919"/>
            <a:ext cx="792088" cy="792088"/>
          </a:xfrm>
          <a:prstGeom prst="roundRect">
            <a:avLst/>
          </a:prstGeom>
          <a:effectLst>
            <a:glow rad="139700">
              <a:schemeClr val="bg1">
                <a:lumMod val="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400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HelveticaNeueLT Std Med Ext" pitchFamily="34" charset="0"/>
              </a:rPr>
              <a:t>C</a:t>
            </a:r>
            <a:endParaRPr lang="en-AU" sz="5400" dirty="0"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HelveticaNeueLT Std Med Ext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049101" y="3384529"/>
            <a:ext cx="792088" cy="792088"/>
          </a:xfrm>
          <a:prstGeom prst="roundRect">
            <a:avLst/>
          </a:prstGeom>
          <a:effectLst>
            <a:glow rad="139700">
              <a:schemeClr val="bg1">
                <a:lumMod val="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400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HelveticaNeueLT Std Med Ext" pitchFamily="34" charset="0"/>
              </a:rPr>
              <a:t>C</a:t>
            </a:r>
            <a:endParaRPr lang="en-AU" sz="5400" dirty="0"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HelveticaNeueLT Std Med Ex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30669" y="3395723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latin typeface="HelveticaNeueLT Std Med Ext" pitchFamily="34" charset="0"/>
              </a:rPr>
              <a:t>LIPSED</a:t>
            </a:r>
            <a:endParaRPr lang="en-AU" sz="4800" dirty="0">
              <a:latin typeface="HelveticaNeueLT Std Med Ext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13735" y="4448897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HelveticaNeueLT Std Med Ext" pitchFamily="34" charset="0"/>
              </a:rPr>
              <a:t>LIPSED</a:t>
            </a:r>
            <a:endParaRPr lang="en-AU" sz="48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HelveticaNeueLT Std Med Ext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038581" y="4475843"/>
            <a:ext cx="792088" cy="792088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HelveticaNeueLT Std Med Ext" pitchFamily="34" charset="0"/>
              </a:rPr>
              <a:t>C</a:t>
            </a:r>
            <a:endParaRPr lang="en-AU" sz="540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HelveticaNeueLT Std Med Ext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573104" y="957762"/>
            <a:ext cx="1045858" cy="98896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3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Solgas" pitchFamily="2" charset="0"/>
              </a:rPr>
              <a:t>C</a:t>
            </a:r>
            <a:endParaRPr lang="en-AU" sz="1380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Solgas" pitchFamily="2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573104" y="2167609"/>
            <a:ext cx="1045858" cy="988967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3800" dirty="0" smtClean="0">
                <a:solidFill>
                  <a:schemeClr val="bg1">
                    <a:lumMod val="9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Solgas" pitchFamily="2" charset="0"/>
              </a:rPr>
              <a:t>C</a:t>
            </a:r>
            <a:endParaRPr lang="en-AU" sz="13800" dirty="0">
              <a:solidFill>
                <a:schemeClr val="bg1">
                  <a:lumMod val="9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Solgas" pitchFamily="2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582158" y="3339305"/>
            <a:ext cx="953235" cy="943832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6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Danube" pitchFamily="2" charset="0"/>
              </a:rPr>
              <a:t>C</a:t>
            </a:r>
            <a:endParaRPr lang="en-AU" sz="660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Danube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569458" y="4392479"/>
            <a:ext cx="953235" cy="943832"/>
          </a:xfrm>
          <a:prstGeom prst="roundRect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6600" dirty="0" smtClean="0">
                <a:solidFill>
                  <a:schemeClr val="bg1">
                    <a:lumMod val="8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Danube" pitchFamily="2" charset="0"/>
              </a:rPr>
              <a:t>C</a:t>
            </a:r>
            <a:endParaRPr lang="en-AU" sz="6600" dirty="0">
              <a:solidFill>
                <a:schemeClr val="bg1">
                  <a:lumMod val="8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Danube" pitchFamily="2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122" y="933133"/>
            <a:ext cx="1057275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053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66888"/>
            <a:ext cx="64008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90970" y="2936138"/>
            <a:ext cx="3761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Danube" pitchFamily="2" charset="0"/>
              </a:rPr>
              <a:t>LIPSED</a:t>
            </a:r>
            <a:endParaRPr lang="en-AU" sz="48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Danube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3683164"/>
            <a:ext cx="3202297" cy="276999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AU" sz="1200" dirty="0" smtClean="0">
                <a:solidFill>
                  <a:schemeClr val="bg1">
                    <a:lumMod val="75000"/>
                  </a:schemeClr>
                </a:solidFill>
                <a:effectLst>
                  <a:glow rad="101600">
                    <a:schemeClr val="tx1">
                      <a:lumMod val="85000"/>
                      <a:lumOff val="15000"/>
                      <a:alpha val="40000"/>
                    </a:schemeClr>
                  </a:glow>
                  <a:innerShdw blurRad="114300">
                    <a:prstClr val="black"/>
                  </a:innerShdw>
                </a:effectLst>
                <a:latin typeface="Avant Garde Book BT" pitchFamily="34" charset="0"/>
              </a:rPr>
              <a:t>Social Media Marketing Campaigns</a:t>
            </a:r>
            <a:endParaRPr lang="en-AU" sz="1200" dirty="0">
              <a:solidFill>
                <a:schemeClr val="bg1">
                  <a:lumMod val="75000"/>
                </a:schemeClr>
              </a:solidFill>
              <a:effectLst>
                <a:glow rad="101600">
                  <a:schemeClr val="tx1">
                    <a:lumMod val="85000"/>
                    <a:lumOff val="15000"/>
                    <a:alpha val="40000"/>
                  </a:schemeClr>
                </a:glow>
                <a:innerShdw blurRad="114300">
                  <a:prstClr val="black"/>
                </a:innerShdw>
              </a:effectLst>
              <a:latin typeface="Avant Garde Book BT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71" y="3717032"/>
            <a:ext cx="2537214" cy="24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629" y="2739576"/>
            <a:ext cx="1057275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8479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66888"/>
            <a:ext cx="64008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63888" y="2681044"/>
            <a:ext cx="3761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7200" dirty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Solgas" pitchFamily="2" charset="0"/>
              </a:rPr>
              <a:t>LIPSED</a:t>
            </a:r>
            <a:endParaRPr lang="en-AU" sz="72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Solgas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36912"/>
            <a:ext cx="1057275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71" y="3645024"/>
            <a:ext cx="2537214" cy="24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0101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66888"/>
            <a:ext cx="64008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90970" y="2936138"/>
            <a:ext cx="3761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Danube" pitchFamily="2" charset="0"/>
              </a:rPr>
              <a:t>LIPSED</a:t>
            </a:r>
            <a:endParaRPr lang="en-AU" sz="48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Danube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3683164"/>
            <a:ext cx="3202297" cy="276999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AU" sz="1200" dirty="0" smtClean="0">
                <a:solidFill>
                  <a:schemeClr val="bg1">
                    <a:lumMod val="75000"/>
                  </a:schemeClr>
                </a:solidFill>
                <a:effectLst>
                  <a:glow rad="101600">
                    <a:schemeClr val="tx1">
                      <a:lumMod val="85000"/>
                      <a:lumOff val="15000"/>
                      <a:alpha val="40000"/>
                    </a:schemeClr>
                  </a:glow>
                  <a:innerShdw blurRad="114300">
                    <a:prstClr val="black"/>
                  </a:innerShdw>
                </a:effectLst>
                <a:latin typeface="Avant Garde Book BT" pitchFamily="34" charset="0"/>
              </a:rPr>
              <a:t>Social Media Marketing Campaigns</a:t>
            </a:r>
            <a:endParaRPr lang="en-AU" sz="1200" dirty="0">
              <a:solidFill>
                <a:schemeClr val="bg1">
                  <a:lumMod val="75000"/>
                </a:schemeClr>
              </a:solidFill>
              <a:effectLst>
                <a:glow rad="101600">
                  <a:schemeClr val="tx1">
                    <a:lumMod val="85000"/>
                    <a:lumOff val="15000"/>
                    <a:alpha val="40000"/>
                  </a:schemeClr>
                </a:glow>
                <a:innerShdw blurRad="114300">
                  <a:prstClr val="black"/>
                </a:innerShdw>
              </a:effectLst>
              <a:latin typeface="Avant Garde Book BT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55776" y="2836894"/>
            <a:ext cx="1080120" cy="952146"/>
          </a:xfrm>
          <a:prstGeom prst="roundRect">
            <a:avLst/>
          </a:prstGeom>
          <a:effectLst>
            <a:innerShdw blurRad="317500" dir="22200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6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Danube" pitchFamily="2" charset="0"/>
              </a:rPr>
              <a:t>C</a:t>
            </a:r>
            <a:endParaRPr lang="en-AU" sz="660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Danube" pitchFamily="2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71" y="3717032"/>
            <a:ext cx="2537214" cy="24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2623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66888"/>
            <a:ext cx="64008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63888" y="2681044"/>
            <a:ext cx="3761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7200" dirty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Solgas" pitchFamily="2" charset="0"/>
              </a:rPr>
              <a:t>LIPSED</a:t>
            </a:r>
            <a:endParaRPr lang="en-AU" sz="72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Solgas" pitchFamily="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71" y="3645024"/>
            <a:ext cx="2537214" cy="24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2411760" y="2730712"/>
            <a:ext cx="1160149" cy="1130336"/>
          </a:xfrm>
          <a:prstGeom prst="roundRect">
            <a:avLst/>
          </a:prstGeom>
          <a:effectLst>
            <a:innerShdw blurRad="165100" dir="2400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3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Solgas" pitchFamily="2" charset="0"/>
              </a:rPr>
              <a:t>C</a:t>
            </a:r>
            <a:endParaRPr lang="en-AU" sz="1380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Solg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256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66888"/>
            <a:ext cx="64008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63888" y="2681044"/>
            <a:ext cx="37613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6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Paola" pitchFamily="2" charset="0"/>
              </a:rPr>
              <a:t>LIPSED</a:t>
            </a:r>
            <a:endParaRPr lang="en-AU" sz="66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Paola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411760" y="2564904"/>
            <a:ext cx="1160149" cy="108012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9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Paola" pitchFamily="2" charset="0"/>
              </a:rPr>
              <a:t>C</a:t>
            </a:r>
            <a:endParaRPr lang="en-AU" sz="960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Paola" pitchFamily="2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71" y="3645024"/>
            <a:ext cx="2537214" cy="24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2892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66888"/>
            <a:ext cx="64008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63888" y="2681044"/>
            <a:ext cx="37613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6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aagkramp" pitchFamily="2" charset="0"/>
              </a:rPr>
              <a:t>LIPSED</a:t>
            </a:r>
            <a:endParaRPr lang="en-AU" sz="66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aagkramp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411760" y="2741004"/>
            <a:ext cx="1160149" cy="112004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8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aagkramp" pitchFamily="2" charset="0"/>
              </a:rPr>
              <a:t>C</a:t>
            </a:r>
            <a:endParaRPr lang="en-AU" sz="880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aagkramp" pitchFamily="2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71" y="3645024"/>
            <a:ext cx="2537214" cy="24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986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66888"/>
            <a:ext cx="64008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35896" y="2636912"/>
            <a:ext cx="3761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72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File" pitchFamily="50" charset="0"/>
              </a:rPr>
              <a:t>LIPSED</a:t>
            </a:r>
            <a:endParaRPr lang="en-AU" sz="72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File" pitchFamily="50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55776" y="2708920"/>
            <a:ext cx="1080120" cy="100034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9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File" pitchFamily="50" charset="0"/>
              </a:rPr>
              <a:t>C</a:t>
            </a:r>
            <a:endParaRPr lang="en-AU" sz="960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File" pitchFamily="50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71" y="3645024"/>
            <a:ext cx="2537214" cy="24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9956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66888"/>
            <a:ext cx="64008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74946" y="2936138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HelveticaNeueLT Std Med Ext" pitchFamily="34" charset="0"/>
              </a:rPr>
              <a:t>LIPSED</a:t>
            </a:r>
            <a:endParaRPr lang="en-AU" sz="48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HelveticaNeueLT Std Med Ex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45967" y="3683164"/>
            <a:ext cx="28083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3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Eras Medium ITC" pitchFamily="34" charset="0"/>
              </a:rPr>
              <a:t>Social Media Marketing Campaigns</a:t>
            </a:r>
            <a:endParaRPr lang="en-AU" sz="13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Eras Medium ITC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699792" y="2963084"/>
            <a:ext cx="792088" cy="792088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HelveticaNeueLT Std Med Ext" pitchFamily="34" charset="0"/>
              </a:rPr>
              <a:t>C</a:t>
            </a:r>
            <a:endParaRPr lang="en-AU" sz="540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HelveticaNeueLT Std Med Ex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105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40</Words>
  <Application>Microsoft Office PowerPoint</Application>
  <PresentationFormat>On-screen Show (4:3)</PresentationFormat>
  <Paragraphs>31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asetchin</dc:creator>
  <cp:lastModifiedBy>asetchin</cp:lastModifiedBy>
  <cp:revision>17</cp:revision>
  <dcterms:created xsi:type="dcterms:W3CDTF">2012-04-21T07:29:25Z</dcterms:created>
  <dcterms:modified xsi:type="dcterms:W3CDTF">2012-04-21T13:55:37Z</dcterms:modified>
</cp:coreProperties>
</file>