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3"/>
  </p:notesMasterIdLst>
  <p:handoutMasterIdLst>
    <p:handoutMasterId r:id="rId4"/>
  </p:handoutMasterIdLst>
  <p:sldIdLst>
    <p:sldId id="281" r:id="rId2"/>
  </p:sldIdLst>
  <p:sldSz cx="9144000" cy="6858000" type="screen4x3"/>
  <p:notesSz cx="6789738" cy="9929813"/>
  <p:defaultTextStyle>
    <a:defPPr>
      <a:defRPr lang="nb-NO"/>
    </a:defPPr>
    <a:lvl1pPr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2"/>
        </a:solidFill>
        <a:latin typeface="Arial Narrow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2"/>
        </a:solidFill>
        <a:latin typeface="Arial Narrow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2"/>
        </a:solidFill>
        <a:latin typeface="Arial Narrow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2"/>
        </a:solidFill>
        <a:latin typeface="Arial Narrow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2"/>
        </a:solidFill>
        <a:latin typeface="Arial Narrow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4000" kern="1200">
        <a:solidFill>
          <a:schemeClr val="tx2"/>
        </a:solidFill>
        <a:latin typeface="Arial Narrow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4000" kern="1200">
        <a:solidFill>
          <a:schemeClr val="tx2"/>
        </a:solidFill>
        <a:latin typeface="Arial Narrow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4000" kern="1200">
        <a:solidFill>
          <a:schemeClr val="tx2"/>
        </a:solidFill>
        <a:latin typeface="Arial Narrow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4000" kern="1200">
        <a:solidFill>
          <a:schemeClr val="tx2"/>
        </a:solidFill>
        <a:latin typeface="Arial Narrow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3366CC"/>
    <a:srgbClr val="000099"/>
    <a:srgbClr val="096D9F"/>
    <a:srgbClr val="046988"/>
    <a:srgbClr val="0585AD"/>
    <a:srgbClr val="06A8DA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104" y="-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314" y="-102"/>
      </p:cViewPr>
      <p:guideLst>
        <p:guide orient="horz" pos="3127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8" tIns="45729" rIns="91458" bIns="45729" numCol="1" anchor="t" anchorCtr="0" compatLnSpc="1">
            <a:prstTxWarp prst="textNoShape">
              <a:avLst/>
            </a:prstTxWarp>
          </a:bodyPr>
          <a:lstStyle>
            <a:lvl1pPr algn="l">
              <a:buFontTx/>
              <a:buChar char="•"/>
              <a:defRPr sz="12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2893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8" tIns="45729" rIns="91458" bIns="45729" numCol="1" anchor="t" anchorCtr="0" compatLnSpc="1">
            <a:prstTxWarp prst="textNoShape">
              <a:avLst/>
            </a:prstTxWarp>
          </a:bodyPr>
          <a:lstStyle>
            <a:lvl1pPr algn="r">
              <a:buFontTx/>
              <a:buChar char="•"/>
              <a:defRPr sz="12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289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8" tIns="45729" rIns="91458" bIns="45729" numCol="1" anchor="b" anchorCtr="0" compatLnSpc="1">
            <a:prstTxWarp prst="textNoShape">
              <a:avLst/>
            </a:prstTxWarp>
          </a:bodyPr>
          <a:lstStyle>
            <a:lvl1pPr algn="l">
              <a:buFontTx/>
              <a:buChar char="•"/>
              <a:defRPr sz="12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34513"/>
            <a:ext cx="292893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8" tIns="45729" rIns="91458" bIns="45729" numCol="1" anchor="b" anchorCtr="0" compatLnSpc="1">
            <a:prstTxWarp prst="textNoShape">
              <a:avLst/>
            </a:prstTxWarp>
          </a:bodyPr>
          <a:lstStyle>
            <a:lvl1pPr algn="r">
              <a:buFontTx/>
              <a:buChar char="•"/>
              <a:defRPr sz="1200" b="1">
                <a:solidFill>
                  <a:schemeClr val="tx1"/>
                </a:solidFill>
                <a:latin typeface="Verdana" charset="0"/>
                <a:cs typeface="+mn-cs"/>
              </a:defRPr>
            </a:lvl1pPr>
          </a:lstStyle>
          <a:p>
            <a:pPr>
              <a:defRPr/>
            </a:pPr>
            <a:fld id="{17B96036-D718-9C47-8150-CA8D84BB19E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18956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9" tIns="47015" rIns="94029" bIns="47015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9" tIns="47015" rIns="94029" bIns="47015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79988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9" tIns="47015" rIns="94029" bIns="470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9" tIns="47015" rIns="94029" bIns="47015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9" tIns="47015" rIns="94029" bIns="47015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solidFill>
                  <a:schemeClr val="tx1"/>
                </a:solidFill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8CA3A3EE-078A-BC4E-BAF1-DAA06A7AD54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3912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4000">
                <a:solidFill>
                  <a:schemeClr val="tx2"/>
                </a:solidFill>
                <a:latin typeface="Arial Narrow" charset="0"/>
                <a:ea typeface="ＭＳ Ｐゴシック" charset="0"/>
                <a:cs typeface="ＭＳ Ｐゴシック" charset="0"/>
              </a:defRPr>
            </a:lvl1pPr>
            <a:lvl2pPr marL="742950" indent="-285750" defTabSz="939800">
              <a:defRPr sz="4000">
                <a:solidFill>
                  <a:schemeClr val="tx2"/>
                </a:solidFill>
                <a:latin typeface="Arial Narrow" charset="0"/>
                <a:ea typeface="ＭＳ Ｐゴシック" charset="0"/>
              </a:defRPr>
            </a:lvl2pPr>
            <a:lvl3pPr marL="1143000" indent="-228600" defTabSz="939800">
              <a:defRPr sz="4000">
                <a:solidFill>
                  <a:schemeClr val="tx2"/>
                </a:solidFill>
                <a:latin typeface="Arial Narrow" charset="0"/>
                <a:ea typeface="ＭＳ Ｐゴシック" charset="0"/>
              </a:defRPr>
            </a:lvl3pPr>
            <a:lvl4pPr marL="1600200" indent="-228600" defTabSz="939800">
              <a:defRPr sz="4000">
                <a:solidFill>
                  <a:schemeClr val="tx2"/>
                </a:solidFill>
                <a:latin typeface="Arial Narrow" charset="0"/>
                <a:ea typeface="ＭＳ Ｐゴシック" charset="0"/>
              </a:defRPr>
            </a:lvl4pPr>
            <a:lvl5pPr marL="2057400" indent="-228600" defTabSz="939800">
              <a:defRPr sz="4000">
                <a:solidFill>
                  <a:schemeClr val="tx2"/>
                </a:solidFill>
                <a:latin typeface="Arial Narrow" charset="0"/>
                <a:ea typeface="ＭＳ Ｐゴシック" charset="0"/>
              </a:defRPr>
            </a:lvl5pPr>
            <a:lvl6pPr marL="25146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Narrow" charset="0"/>
                <a:ea typeface="ＭＳ Ｐゴシック" charset="0"/>
              </a:defRPr>
            </a:lvl6pPr>
            <a:lvl7pPr marL="29718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Narrow" charset="0"/>
                <a:ea typeface="ＭＳ Ｐゴシック" charset="0"/>
              </a:defRPr>
            </a:lvl7pPr>
            <a:lvl8pPr marL="34290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Narrow" charset="0"/>
                <a:ea typeface="ＭＳ Ｐゴシック" charset="0"/>
              </a:defRPr>
            </a:lvl8pPr>
            <a:lvl9pPr marL="38862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Narrow" charset="0"/>
                <a:ea typeface="ＭＳ Ｐゴシック" charset="0"/>
              </a:defRPr>
            </a:lvl9pPr>
          </a:lstStyle>
          <a:p>
            <a:fld id="{719C0363-7F69-A647-86FA-40858A344118}" type="slidenum">
              <a:rPr lang="nb-NO" sz="1200">
                <a:solidFill>
                  <a:schemeClr val="tx1"/>
                </a:solidFill>
                <a:latin typeface="Times New Roman" charset="0"/>
              </a:rPr>
              <a:pPr/>
              <a:t>1</a:t>
            </a:fld>
            <a:endParaRPr lang="nb-NO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228600" indent="-228600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84CA342D-8609-7645-865A-3E9F3245425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5202683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A342C3DA-77FF-CD46-B4CC-8B9C86C707A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8668812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1924050" cy="57150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619750" cy="57150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792A546A-006E-A14D-A765-CE2B6EA70ED8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357655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9AE7B6FD-4FC4-0D48-8943-F1F2B932161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69686569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5F246A60-D7F2-0244-8DCF-051EE3F8E44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59713066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990600" y="19050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914900" y="19050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A5B25D99-1A29-AA4F-B5C0-2A48F5C5166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7551334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129A8713-4ED7-124C-B5E5-7B6B22F60AC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782460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2B6C0B16-AB49-0F49-BA4A-0F36CFA1E07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5036324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BE1D0F25-0538-4C4B-A474-90C42FADFB3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747166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206D0D70-B408-2E4B-ABA0-D18535A9BB2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120116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 nr </a:t>
            </a:r>
            <a:fld id="{684FE6F7-3C95-9E41-8949-710E547CCEA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68118302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304800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tittelstil i malen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05000"/>
            <a:ext cx="7696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172200"/>
            <a:ext cx="6781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nb-NO"/>
              <a:t>DEN NORSKE DATAFORENING</a:t>
            </a:r>
          </a:p>
          <a:p>
            <a:pPr>
              <a:defRPr/>
            </a:pPr>
            <a:r>
              <a:rPr lang="nb-NO"/>
              <a:t>Vi engasjerer, påvirker og skaper fremtid!</a:t>
            </a:r>
            <a:br>
              <a:rPr lang="nb-NO"/>
            </a:br>
            <a:endParaRPr lang="en-GB">
              <a:solidFill>
                <a:srgbClr val="096D9F"/>
              </a:solidFill>
            </a:endParaRPr>
          </a:p>
        </p:txBody>
      </p:sp>
      <p:pic>
        <p:nvPicPr>
          <p:cNvPr id="1029" name="Picture 7" descr="dataforeningen_word_2x2cm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54113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906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Char char="•"/>
              <a:defRPr sz="1400">
                <a:solidFill>
                  <a:srgbClr val="046988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nb-NO"/>
              <a:t> nr </a:t>
            </a:r>
            <a:fld id="{6FF68B62-236F-924A-8882-AC79C2370F7D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ransition xmlns:p14="http://schemas.microsoft.com/office/powerpoint/2010/main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Narrow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Narrow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Narrow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Narrow" pitchFamily="34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Narrow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Narrow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Narrow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ChangeArrowheads="1"/>
          </p:cNvSpPr>
          <p:nvPr/>
        </p:nvSpPr>
        <p:spPr bwMode="auto">
          <a:xfrm>
            <a:off x="1676400" y="5257800"/>
            <a:ext cx="6705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1219200" y="304800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nb-NO" sz="4400"/>
              <a:t>Hva gjør vi?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990600" y="1905000"/>
            <a:ext cx="7696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82588" indent="-382588" algn="l">
              <a:spcBef>
                <a:spcPct val="20000"/>
              </a:spcBef>
              <a:buFont typeface="Wingdings" charset="0"/>
              <a:buChar char="q"/>
            </a:pPr>
            <a:r>
              <a:rPr lang="nb-NO" sz="2600">
                <a:solidFill>
                  <a:srgbClr val="3366CC"/>
                </a:solidFill>
                <a:latin typeface="Arial" charset="0"/>
              </a:rPr>
              <a:t>Markedsfører arrangementer</a:t>
            </a:r>
          </a:p>
          <a:p>
            <a:pPr marL="382588" indent="-382588" algn="l">
              <a:spcBef>
                <a:spcPct val="20000"/>
              </a:spcBef>
              <a:buFont typeface="Wingdings" charset="0"/>
              <a:buChar char="q"/>
            </a:pPr>
            <a:r>
              <a:rPr lang="nb-NO" sz="2600">
                <a:solidFill>
                  <a:srgbClr val="3366CC"/>
                </a:solidFill>
                <a:latin typeface="Arial" charset="0"/>
              </a:rPr>
              <a:t>Bidrar til å verve medlemmer</a:t>
            </a:r>
          </a:p>
          <a:p>
            <a:pPr marL="382588" indent="-382588" algn="l">
              <a:spcBef>
                <a:spcPct val="20000"/>
              </a:spcBef>
              <a:buFont typeface="Wingdings" charset="0"/>
              <a:buChar char="q"/>
            </a:pPr>
            <a:r>
              <a:rPr lang="nb-NO" sz="2600">
                <a:solidFill>
                  <a:srgbClr val="3366CC"/>
                </a:solidFill>
                <a:latin typeface="Arial" charset="0"/>
              </a:rPr>
              <a:t>Skaper synlighet i Sosiale Medier</a:t>
            </a:r>
          </a:p>
          <a:p>
            <a:pPr marL="382588" indent="-382588" algn="l">
              <a:spcBef>
                <a:spcPct val="20000"/>
              </a:spcBef>
              <a:buFont typeface="Wingdings" charset="0"/>
              <a:buChar char="q"/>
            </a:pPr>
            <a:r>
              <a:rPr lang="nb-NO" sz="2600">
                <a:solidFill>
                  <a:srgbClr val="3366CC"/>
                </a:solidFill>
                <a:latin typeface="Arial" charset="0"/>
              </a:rPr>
              <a:t>Bygger merkevare og DNDs omdømme</a:t>
            </a:r>
          </a:p>
          <a:p>
            <a:pPr marL="382588" indent="-382588" algn="l">
              <a:spcBef>
                <a:spcPct val="20000"/>
              </a:spcBef>
              <a:buFont typeface="Wingdings" charset="0"/>
              <a:buChar char="q"/>
            </a:pPr>
            <a:endParaRPr lang="nb-NO" sz="2600">
              <a:solidFill>
                <a:srgbClr val="3366CC"/>
              </a:solidFill>
              <a:latin typeface="Arial" charset="0"/>
            </a:endParaRPr>
          </a:p>
          <a:p>
            <a:pPr marL="382588" indent="-382588" algn="l">
              <a:spcBef>
                <a:spcPct val="20000"/>
              </a:spcBef>
              <a:buFont typeface="Wingdings" charset="0"/>
              <a:buChar char="q"/>
            </a:pPr>
            <a:endParaRPr lang="nb-NO" sz="2600">
              <a:solidFill>
                <a:srgbClr val="3366CC"/>
              </a:solidFill>
              <a:latin typeface="Arial" charset="0"/>
            </a:endParaRPr>
          </a:p>
          <a:p>
            <a:pPr marL="382588" indent="-382588" algn="l">
              <a:spcBef>
                <a:spcPct val="20000"/>
              </a:spcBef>
              <a:buFont typeface="Wingdings" charset="0"/>
              <a:buChar char="q"/>
            </a:pPr>
            <a:endParaRPr lang="nb-NO" sz="2600">
              <a:solidFill>
                <a:srgbClr val="3366CC"/>
              </a:solidFill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 utforming">
      <a:majorFont>
        <a:latin typeface="Arial Narrow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2443</TotalTime>
  <Words>22</Words>
  <Application>Microsoft Macintosh PowerPoint</Application>
  <PresentationFormat>Skjermfremvisning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7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9" baseType="lpstr">
      <vt:lpstr>Arial Narrow</vt:lpstr>
      <vt:lpstr>ＭＳ Ｐゴシック</vt:lpstr>
      <vt:lpstr>Arial</vt:lpstr>
      <vt:lpstr>Verdana</vt:lpstr>
      <vt:lpstr>Times New Roman</vt:lpstr>
      <vt:lpstr>Wingdings</vt:lpstr>
      <vt:lpstr>Brush Script Std</vt:lpstr>
      <vt:lpstr>Standard utforming</vt:lpstr>
      <vt:lpstr>PowerPoint-presentasjon</vt:lpstr>
    </vt:vector>
  </TitlesOfParts>
  <Company>DND Servicekontoret 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Edgar Valdmanis</dc:creator>
  <cp:lastModifiedBy>Cille Berglund</cp:lastModifiedBy>
  <cp:revision>110</cp:revision>
  <cp:lastPrinted>2012-04-25T07:46:15Z</cp:lastPrinted>
  <dcterms:created xsi:type="dcterms:W3CDTF">2001-03-26T12:21:38Z</dcterms:created>
  <dcterms:modified xsi:type="dcterms:W3CDTF">2014-02-05T14:48:14Z</dcterms:modified>
</cp:coreProperties>
</file>