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3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6FB1-E2E2-4E49-A807-6051E7B777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D20F68-5AB9-4EF0-B807-FECF04D1A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C31A4-AE08-469B-A9C9-86F8344E7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BD1EE-1BAD-4721-9CF1-6B1D358B7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031A3-5813-4E70-8A06-50ECB93C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3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22CA4-BE78-45BF-88B4-60D5CE6D8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C9F062-6535-46DD-A900-726190EEA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F675D-3639-4364-9BB7-1DCE3423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91CA4-DE2F-433E-8DCF-051046178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9B547-F6DA-42B2-9166-28FD466C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0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0FEBA-4E76-4CBA-B563-785C84F356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B1123E-41FE-4E79-A406-A151A52AE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3DB72-E20F-461E-81C2-E9646638E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2D0DB-8CED-4051-A137-76403AB63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C6CB4-F44F-483A-AEC7-9E021AC1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95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BDA66-3980-4317-A019-ED51A8161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76596-DFDD-49FE-8DAC-FB91FB114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A4221-BBAB-4179-A1CC-DB70E184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17A5C-854E-465B-97A0-00E15E21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07579-83CD-48A8-99B8-CB40C459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3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05C3A-C956-490D-8025-59A8C4CFB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FFE0A-85D5-457A-89B9-82AFFE3FE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237D5-1CBD-47C7-A7EC-DD0EAC08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AA1F1-D4B0-4FCB-8486-272FB6E6D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5129-AB8D-4000-9900-3F77EAECC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5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639D8-E7D7-4612-9E9C-B61F961F1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20A4-3C86-44BC-8AC3-386273638E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C9BD1-BB48-4A86-A56A-3DF54B19A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CA3D1-B848-41F5-A4E0-F8AD0F3AB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2317A-5971-4FB4-BD08-3C3A4CCA0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2A57C-D39D-43F0-A79D-DDD93FA7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8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ABA28-8878-44FF-B217-AF5479A1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1D965-FFAB-4926-9293-7934ED25E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E2854-699D-427A-B6A2-54CC16226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DE27A0-D8D2-44D2-BB53-B9734CF43B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C689E1-9440-46C3-B83F-6617D73A14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BD608-8FF2-4D3C-B6B8-282095E83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06573-B656-4D5D-9C7A-DBD8FA8D8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83D5B3-2EFA-45DC-8270-966277BF6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6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4A6A0-B895-462D-BC46-BC12D1692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BF78F3-C704-4A9A-A6F5-E7FF722AA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432A3D-D6D6-44DE-972E-5498BC37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BD0B2-31BB-471B-9A8C-12604FD0D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4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F4C715-498B-4B3C-9650-892280D0A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C89494-3E81-43DB-B132-5E52CA6D7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6DBA0-EA06-405D-BB6A-952AB9574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2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A04B5-8F58-4862-9605-094814760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A1E9C-F8BA-4EFA-8EDA-1C3A7236D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3042FB-2002-4B6D-91C5-4675C0614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DD079A-D294-407A-804B-11B2FF2E9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DB16AA-76C9-4ED1-BCF7-CB145FD2A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8ABD06-BA6C-487D-ABBD-0ADA2A4FA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87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8A7-11A1-4AB5-8BF9-C9D279B91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485FF5-7D31-4865-943D-00E757D8C9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9B104-3E75-4B9C-B402-C53089491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D0C5A-A80E-40A4-B7AC-4644AD76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ED1DE-B840-4FD7-B4A2-444B0CCB3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1D045-94AA-426B-8B0E-A6B71239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8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49C581-D18C-4917-82EB-596331A40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17D9C-7269-4FD3-9E6E-EEC2B221B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9E15B-E45C-4AE6-A5FB-19BAFCF097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3097A-A668-4CE8-98BA-C67646C3C92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74B82-8E0F-4106-9C13-7DE392F35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18BE2-8BEE-4762-9517-6E2A326FA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8E724-20D0-43AE-9867-237B3A5B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479BA2-2C02-4644-835C-34B3B67D86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" y="41274"/>
            <a:ext cx="988396" cy="7905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C38F80-57B7-4179-8185-DD519B5A5EFD}"/>
              </a:ext>
            </a:extLst>
          </p:cNvPr>
          <p:cNvSpPr/>
          <p:nvPr/>
        </p:nvSpPr>
        <p:spPr>
          <a:xfrm>
            <a:off x="1521266" y="349675"/>
            <a:ext cx="3815468" cy="798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54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Menu of Services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9ED952-CBE4-40AE-9D48-3187E8436BD0}"/>
              </a:ext>
            </a:extLst>
          </p:cNvPr>
          <p:cNvSpPr/>
          <p:nvPr/>
        </p:nvSpPr>
        <p:spPr>
          <a:xfrm>
            <a:off x="0" y="2318757"/>
            <a:ext cx="6858000" cy="5367661"/>
          </a:xfrm>
          <a:prstGeom prst="rect">
            <a:avLst/>
          </a:prstGeom>
          <a:solidFill>
            <a:srgbClr val="1A366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83E0C9-9446-4700-AED2-F62A265DDFAE}"/>
              </a:ext>
            </a:extLst>
          </p:cNvPr>
          <p:cNvSpPr/>
          <p:nvPr/>
        </p:nvSpPr>
        <p:spPr>
          <a:xfrm>
            <a:off x="304359" y="1451428"/>
            <a:ext cx="6261542" cy="704030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172976CA-50D4-4F96-B09E-4E960322C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695566"/>
              </p:ext>
            </p:extLst>
          </p:nvPr>
        </p:nvGraphicFramePr>
        <p:xfrm>
          <a:off x="400050" y="1558577"/>
          <a:ext cx="6057900" cy="6794038"/>
        </p:xfrm>
        <a:graphic>
          <a:graphicData uri="http://schemas.openxmlformats.org/drawingml/2006/table">
            <a:tbl>
              <a:tblPr firstRow="1" bandRow="1"/>
              <a:tblGrid>
                <a:gridCol w="2586569">
                  <a:extLst>
                    <a:ext uri="{9D8B030D-6E8A-4147-A177-3AD203B41FA5}">
                      <a16:colId xmlns:a16="http://schemas.microsoft.com/office/drawing/2014/main" val="1860934920"/>
                    </a:ext>
                  </a:extLst>
                </a:gridCol>
                <a:gridCol w="1164634">
                  <a:extLst>
                    <a:ext uri="{9D8B030D-6E8A-4147-A177-3AD203B41FA5}">
                      <a16:colId xmlns:a16="http://schemas.microsoft.com/office/drawing/2014/main" val="93376211"/>
                    </a:ext>
                  </a:extLst>
                </a:gridCol>
                <a:gridCol w="1110464">
                  <a:extLst>
                    <a:ext uri="{9D8B030D-6E8A-4147-A177-3AD203B41FA5}">
                      <a16:colId xmlns:a16="http://schemas.microsoft.com/office/drawing/2014/main" val="2320268544"/>
                    </a:ext>
                  </a:extLst>
                </a:gridCol>
                <a:gridCol w="1196233">
                  <a:extLst>
                    <a:ext uri="{9D8B030D-6E8A-4147-A177-3AD203B41FA5}">
                      <a16:colId xmlns:a16="http://schemas.microsoft.com/office/drawing/2014/main" val="1790863452"/>
                    </a:ext>
                  </a:extLst>
                </a:gridCol>
              </a:tblGrid>
              <a:tr h="394476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500" dirty="0">
                        <a:solidFill>
                          <a:schemeClr val="bg1"/>
                        </a:solidFill>
                      </a:endParaRPr>
                    </a:p>
                  </a:txBody>
                  <a:tcPr marL="33770" marR="33770" marT="16885" marB="1688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2B2E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80000"/>
                        </a:lnSpc>
                      </a:pPr>
                      <a:endParaRPr lang="en-US" sz="1300" dirty="0">
                        <a:solidFill>
                          <a:schemeClr val="bg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80000"/>
                        </a:lnSpc>
                      </a:pPr>
                      <a:endParaRPr lang="en-US" sz="1300" dirty="0">
                        <a:solidFill>
                          <a:schemeClr val="bg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8C4C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80000"/>
                        </a:lnSpc>
                      </a:pPr>
                      <a:endParaRPr lang="en-US" sz="1300" dirty="0">
                        <a:solidFill>
                          <a:schemeClr val="bg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D6C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789326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Load Home Onto MLS With Detailed Listing Description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344936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Syndication To Over 100 Buyer Searched Websites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751810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Negotiate On Your Behalf 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863435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Communicate With All Relevant Parties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883412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Help Ensure A Smooth Closing Process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349877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Professional 4k HD Photography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58816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Social Media Campaign Resulting In 1000s Of Views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105248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Posted in 20+ Local Facebook Groups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71213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Matterport 3D Virtual Reality Tour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85846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Aerial Images With 4k Drone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79161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Twilight &amp; Sunset Photography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241199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Door To Door Campaign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35688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Direct Mail Campaign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480222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300" b="1" dirty="0"/>
                        <a:t>Soft Staging 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095720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Email Blast To My Entire Database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039241"/>
                  </a:ext>
                </a:extLst>
              </a:tr>
              <a:tr h="318274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Matterport Schematic Floorplan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0525"/>
                  </a:ext>
                </a:extLst>
              </a:tr>
              <a:tr h="4216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Additional Social Media Campaign Retargeting Buyers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b="1" dirty="0">
                        <a:solidFill>
                          <a:srgbClr val="C00000"/>
                        </a:solidFill>
                      </a:endParaRP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 marL="33770" marR="33770" marT="16885" marB="1688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204602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308FC5EB-7506-4F91-879E-91F0E262AE5D}"/>
              </a:ext>
            </a:extLst>
          </p:cNvPr>
          <p:cNvGrpSpPr/>
          <p:nvPr/>
        </p:nvGrpSpPr>
        <p:grpSpPr>
          <a:xfrm>
            <a:off x="3009900" y="1029318"/>
            <a:ext cx="3355218" cy="1001876"/>
            <a:chOff x="5529868" y="552965"/>
            <a:chExt cx="4950493" cy="147822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2DEB197-C8C5-4DF1-974A-ECFFA9A07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517" y="565319"/>
              <a:ext cx="1571193" cy="146016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C1E6D31-D3A8-4435-9BCD-D1A2EA985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1888" y="565319"/>
              <a:ext cx="1578473" cy="146587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688872A-432E-42AC-A5BB-411657527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9868" y="552965"/>
              <a:ext cx="1578473" cy="1462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517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3174</TotalTime>
  <Words>122</Words>
  <Application>Microsoft Office PowerPoint</Application>
  <PresentationFormat>Letter Paper (8.5x11 in)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Arabic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Robby Firmansyah</dc:creator>
  <cp:lastModifiedBy>Jessica Jamieson</cp:lastModifiedBy>
  <cp:revision>5</cp:revision>
  <cp:lastPrinted>2020-10-09T15:10:42Z</cp:lastPrinted>
  <dcterms:created xsi:type="dcterms:W3CDTF">2020-04-18T03:54:19Z</dcterms:created>
  <dcterms:modified xsi:type="dcterms:W3CDTF">2020-11-20T14:18:01Z</dcterms:modified>
</cp:coreProperties>
</file>