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4" d="100"/>
          <a:sy n="64" d="100"/>
        </p:scale>
        <p:origin x="63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17:27:21.120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17:27:12.892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1,'0'0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17:27:17.052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20:09:33.97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1,'6'4,"0"0,0 0,0-1,1 0,-1 0,1 0,-1-1,9 2,5 2,-10-2,0 1,0-1,-1 1,1 1,-1 0,-1 0,16 14,-11-6,0 1,-1 0,16 25,-13-17,2 0,37 39,-30-36,32 49,8 7,2-12,-35-39,41 52,-34-22,-24-38,21 28,11 10,-23-31,0 0,41 39,-26-31,42 55,-16-17,-27-36,-15-17,0 2,-2 0,19 30,-32-42,0-2,0 0,0 0,18 20,-2-7,-10-10,1 0,16 12,-19-16,-1 0,0 0,-1 1,0 1,-1-1,11 21,20 26,-20-36,2-2,45 37,-40-37,42 44,-38-35,-21-20,0 0,0 0,8 12,-4-4,29 30,-7-10,-4-6,-23-24,0 1,0 0,10 15,-10-11,-1 0,0 0,-1 1,8 26,-13-35,1 1,0-1,0 0,1 1,-1-1,1 0,0 0,0 0,0-1,4 4,40 29,-40-32,0 0,0 1,0 0,-1 0,0 0,0 1,-1 0,1 0,-1 1,8 13,-6-3,1-1,0-1,11 16,-14-25,-1-1,1 0,0 1,0-2,1 1,0 0,-1-1,1 0,1-1,9 5,-9-5,0 0,0 0,0 1,0 0,-1 0,1 1,-1 0,0 0,-1 0,1 1,-1 0,0 0,-1 0,6 9,88 137,-84-129,0 0,2-1,1-1,0-1,2 0,0-1,1-1,1-1,30 19,-39-30,-1-1,2-1,24 7,21 8,-54-17,1 0,0 1,-1 0,0 0,0 0,1 0,-2 0,1 1,5 6,18 35,-24-39,-1-1,1 1,0-1,0 0,1 0,-1 0,1 0,1 0,-1-1,0 0,1 0,0 0,0-1,0 1,9 3,13 4,-11-5,0 0,18 11,-28-13,0 0,-1 0,1 1,-1-1,0 1,0 1,0-1,6 10,8 11,1-2,1 0,1-1,29 23,-15-14,-32-27,1 0,-1 0,1 0,-1 0,4 8,0 4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20:09:37.52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39 362,'0'-4,"0"-7,0-6,0-9,0-6,0-1,0 0,0 0,-5 7,-1 2,0 2,2-2,0-5,-3 3,0 4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20:09:39.540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359 0,'-5'5,"-6"1,-6 0,-5 3,-3 1,-2-2,-1-2,-1-2,0-2,1 4,-1 0,6 5,1-1,1-1,-2-3,3-1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20:09:43.83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1,'5'5,"23"24,-1 1,-1 1,35 56,-48-65,2 0,1-1,0-1,2 0,0-1,24 19,-21-19,-2 1,0 1,-2 0,16 26,-11-17,34 39,-46-59,-1 1,0 1,-1 0,0 0,-1 0,10 25,-5-5,12 57,-20-73,1 1,1-1,1 0,0-1,1 1,1-1,11 15,9 7,43 42,-12-15,-35-31,-2 0,37 69,-38-63,-6-7,-2 1,13 39,12 30,-35-92,50 99,-43-91,0 0,1-1,26 28,-29-34,0 0,0 0,-1 1,-1 0,0 0,0 1,-2 0,1 0,-1 0,-1 1,-1-1,0 1,-1 0,1 17,2-2,2 0,17 50,-11-42,-6-15,1 0,0-1,2 0,1-1,1 0,0-1,28 34,-28-38,-1 0,16 30,-16-25,23 29,-18-29,-1 0,-1 1,-1 0,-1 1,13 32,20 36,1 4,-15-21,-11-27,17 55,-27-63,30 116,-33-115,2 1,4 69,-7-47,-5-57,1 1,-1 0,1-1,0 0,0 1,1-1,0 0,5 8,2 0,5 4,-1 1,-1 0,15 29,-15-21,-6-14,-1 0,-1 0,0 0,0 1,-1 0,-1 0,2 14,-3 4,-1-2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20:09:46.262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321 94,'-5'0,"-6"0,-6-5,-4-1,-4-5,-7 0,-3 2,1 2,0 3,7-4,2 1,2 1,5-4,4 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20:09:48.86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1 371,'0'-5,"4"-6,3-6,-1-4,4 1,4-6,0-3,-2-1,-3 0,1 0,4-4,4 4,-1 2,-3-3,-4 3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20:22:40.866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0,'0'0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17:27:22.769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17:20:02.88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1,'0'1,"0"1,0 0,1-1,-1 1,1 0,-1-1,1 1,0 0,0-1,0 1,-1-1,1 0,1 1,-1-1,2 3,25 18,-8-7,3 8,-1 2,-1 0,27 42,-39-55,1 0,0-1,0 0,1-1,20 15,-17-14,0 2,25 26,16 42,-41-58,1 0,1-2,21 23,-19-27,0 1,-1 1,-1 1,-1 0,-1 1,20 38,9 34,19 42,-56-122,1 0,0-1,1-1,0 1,1-1,18 17,-12-12,20 27,-23-25,-2-2,1 0,1-1,0-1,0 1,27 21,-27-26,0 0,18 22,-19-20,26 23,-7-11,-1 0,35 41,-58-58,-1 1,-1-1,1 1,5 14,8 15,-4-18,1 0,34 33,-36-39,1 0,-2 1,0 0,-1 1,0 1,9 18,38 109,-42-88,-12-37,11 28,24 53,-17-40,42 78,-54-114,0 0,-2 0,0 1,-1 0,3 31,-6-33,1 1,0-1,2 0,0 0,2-1,17 33,1-7,-18-30,0-1,1 0,22 26,-18-27,-1 1,-1 0,-1 1,0 1,-1-1,-1 2,11 30,-10-28,0 0,1-1,1-1,1 1,26 28,-30-36,-2 0,0 0,0 0,-1 1,8 26,-7-18,14 27,12 22,27 81,-44-109,38 77,-14-34,-35-76,0-1,0 1,0-1,1 0,1-1,-1 1,1-1,0 0,15 10,8 8,-22-17,-1 0,0 0,-1 1,0 0,0 0,-1 0,8 18,21 75,-18-47,-12-43,6 18,21 46,-28-70,79 139,-72-125,0-1,-1 2,-1-1,-1 1,6 30,-6-24,0-1,22 48,-7-26,-2 0,14 55,-21-63,1-1,2 0,2-1,1-1,2-1,44 58,-50-78,1 0,1-2,0 0,30 18,-2-1,0 4,-3 2,50 54,-42-42,13 16,-30-28,-21-25,0 0,-1 2,-1-1,0 1,-1 0,0 1,-1 0,6 18,-2 2,0 0,3-1,1 0,29 45,-16-30,-2 0,40 105,-60-133,-1 1,-1-1,-1 1,0 0,-2 0,0 35,-2-50,-1 0,1 0,-1-1,0 1,-1 0,0-1,0 1,0-1,-1 1,-4 7,-24 56,-165 414,189-462,1 1,1 1,1-1,1 1,2-1,1 45,2-39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17:20:49.500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1283 3020,'-1'-9,"0"0,0 0,-1 0,0 0,-1 0,-5-13,-26-50,27 60,-143-235,89 155,50 72,0 1,2-2,0 0,-8-28,-16-89,23 89,-28-84,-22-14,25 68,4-2,-25-100,41 118,2 0,4-2,-2-68,12 122,-1-1,0 1,-1 0,-1-1,0 1,0 0,-1 0,0 0,-1 1,0-1,-1 1,-10-18,5 15,-17-24,-62-64,80 92,1-1,0 0,0-1,1 1,1-1,0-1,-10-23,15 33,-6-12,-1 0,-1 1,-1 0,0 1,0 0,-22-19,17 16,1 0,0-1,-13-18,10 7,2 0,0-1,2-1,-15-49,26 74,-3-16,-1-1,-1 1,-1 0,-1 1,0 0,-14-20,14 26,1 1,0-1,1-1,1 1,0-1,-5-18,-14-87,23 108,-5-21,-1 7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17:20:53.66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4010 5706,'-41'-78,"-20"-40,28 49,-3 2,-64-88,41 68,-72-95,82 123,10 14,-63-99,50 67,39 61,1-1,0-1,1 0,1-1,1 0,-9-24,10 8,-5-61,11 70,-2 0,0 1,-1-1,-2 1,-12-31,-9-3,-71-110,67 118,17 26,-1 1,-1 0,-33-33,-21-11,-64-67,116 116,0 1,-29-22,13 12,18 12,1-2,1 0,0-1,2 0,-19-35,1 3,-7-15,27 44,-1 1,-1 0,-21-25,7 14,1-1,1-1,-33-63,49 80,0 0,-1 1,0 0,-19-21,-63-72,66 82,-48-40,50 47,2-2,0-1,-21-28,-24-24,4 17,-3 2,-134-86,174 125,-3-3,-1 2,0 0,-56-21,76 35,0-1,0 0,1 0,0 0,0-1,1-1,-16-14,1-3,-24-33,-15-16,53 64,0 0,0 0,1-1,1-1,-1 1,1-1,1-1,0 1,-4-14,-4-20,9 28,0 0,-1 0,-1 0,0 1,-1 0,-1 0,-19-24,1 8,-28-44,45 60,1-1,1 0,0 0,1-1,-6-20,1-10,2 5,-18-49,23 80,0 1,0 0,-1 0,0 0,-1 0,-1 1,1 0,-18-16,8 9,0-1,1 0,1-1,0-1,-16-31,27 45,0 0,-1 0,0 0,0 1,0 0,-1 0,1 0,-12-7,-1 2,-33-15,36 19,2 0,-1-1,0 0,1-2,-14-11,19 13,-12-11,-1 0,-31-19,46 33,1 0,-1 0,1-1,0 1,0-1,0 0,0 0,1-1,0 0,0 1,1-1,0 0,0-1,0 1,-3-12,2-1,1 1,0-1,2 0,0-29,0 34,0 0,-2 0,1 0,-2 0,-9-27,6 23,1-1,-5-28,0-97,11 143,0 0,0 0,0 0,0 0,0 0,1 0,-1 0,0 0,0 0,1 0,-1 0,0 0,1 0,-1 0,1 0,-1 0,1 0,0 1,-1-1,1 0,0 0,1 0,0 0,-1 0,1 1,-1-1,1 1,0-1,-1 1,1 0,0 0,0 0,-1 0,1 0,0 0,-1 0,1 1,2-1,12 6,-1 1,1 0,-1 1,0 0,-1 1,18 14,28 24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17:21:02.035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18452 290,'-342'2,"-381"-4,404-11,-95-1,-780 12,617 3,254 13,52 0,-87-1,-66 2,-753-15,546-1,541 5,-114 20,-41 3,73-23,-75 5,-12 1,76-3,42 6,-34 1,-318-15,302-13,19-1,-88 16,-80-2,99-29,59 5,11 0,98 13,-130-6,-50 20,-241-3,331-11,95 5,0 3,-131 9,-104 35,221-34,-116-5,93-3,41 2,-12-2,1 4,-99 15,77-7,75-10,0 2,0 0,1 2,-42 12,10 1,-84 17,105-29,-63 1,63-6,-58 10,-65 13,72-13,-14-1,-176-6,141-5,-1305 2,1426 0,0-1,0 0,1 0,-1-1,1 0,-1-1,1 0,0-1,0 0,0 0,1-1,0-1,-10-6,-2-1,-1 0,0 2,-27-10,15 6,20 11,1-1,-1 2,0 0,0 1,-28-2,20 3,-30-7,15 1,0 2,-49-1,-78 7,60 1,22-1,-103-3,169 1,1-1,-1 0,1-1,0-1,0-1,0 0,1-1,-1 0,-19-13,16 10,0 1,0 1,-1 0,0 2,-28-6,-32-9,60 15,1 0,-37-2,40 6,0-1,1-1,-1 0,0 0,-25-12,9 3,1 2,-2 0,1 2,-1 2,-41-4,-6-2,32 5,24 4,0-1,0-1,0-1,1 0,-24-12,35 14,0 0,-1 1,0 0,0 0,0 1,-19 0,-30-6,40 3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17:21:10.821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948 1,'-22'1,"0"2,0 1,0 0,-27 10,20-6,-43 8,35-12,3 0,-45 10,33-2,0-2,-1-2,1-2,-60-1,84-5,8-1,1 1,0 0,-1 1,-17 4,27-4,0 0,1 0,-1 0,1 1,-1 0,1-1,0 1,-1 0,1 1,0-1,0 1,1-1,-1 1,0 0,1 0,0 0,0 0,0 0,0 1,-2 3,-6 20,9-22,0 0,-1 0,0 0,0-1,0 1,0-1,-1 1,0-1,0 0,0 0,0 0,-1 0,1-1,-7 5,6-5,-1 0,-1 0,1 1,0 0,-8 8,12-11,1-1,-1 1,1-1,-1 1,1 0,-1-1,1 1,-1 0,1 0,0-1,-1 1,1 0,0 0,0-1,0 1,-1 0,1 0,0 0,0 0,0-1,0 1,1 0,-1 0,0 0,0-1,0 1,1 0,-1 0,0 0,1-1,-1 1,0 0,1-1,-1 1,1 0,-1-1,1 1,0 0,-1-1,1 1,0-1,-1 0,1 1,0-1,1 1,17 9,1 0,0-1,1-2,25 7,17 6,-4 2,0-4,75 15,-126-33,0 2,0-1,0 1,-1 0,1 0,-1 1,1 0,-1 1,0-1,0 1,0 1,-1-1,0 1,0 0,0 1,0-1,6 10,8 12,-2-4,0 0,22 21,-32-35,0 0,-1 1,0 0,0 0,-1 1,0 0,-1 0,5 16,-5-17,0 0,1-1,0 0,0 0,1 0,0-1,1 0,0 0,15 11,-14-12,-1 0,0 0,0 1,-1 0,0 0,0 1,-1-1,0 2,0-1,3 11,20 41,-23-50,0 0,-1 1,0-1,-1 1,0 0,-1 0,2 14,-2 15,6 43,-3-55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17:21:15.269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1 687,'38'-1,"1"-2,48-9,-28 5,1 2,87 5,-72 1,-53-1,1 1,-1 1,23 5,-36-5,-1 0,0 1,1 0,-1 0,0 1,-1 0,1 0,-1 1,1 0,11 11,-9-7,1-1,0 0,0-1,21 10,26 17,-53-30,-1 0,1 0,-1 0,1 0,-1 1,0 0,-1 0,6 9,-3-1,-6-10,1-1,-1 1,1-1,0 0,0 1,0-1,1 0,-1 0,0 0,1 0,0 0,-1 0,1 0,0 0,0-1,3 3,-5-4,1 0,-1-1,1 1,0 0,-1 0,1 0,-1-1,1 1,-1 0,1-1,-1 1,1-1,-1 1,1 0,-1-1,1 1,-1-1,0 1,1-1,-1 1,0-1,1 0,-1 1,0-1,0 1,0-1,1 0,-1 1,0-1,0 1,0-2,4-22,-4 22,2-226,-4 112,0 17,5-115,-1 194,2 0,0 1,12-32,5-20,-16 47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1T17:27:12.063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0,'0'0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375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926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81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677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146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798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6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279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80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86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90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D4310-A6D5-4C8C-B946-E87C37908A94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E6BA3-0C7F-4E6C-A831-B2CF0E605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942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customXml" Target="../ink/ink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customXml" Target="../ink/ink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customXml" Target="../ink/ink7.xml"/><Relationship Id="rId18" Type="http://schemas.openxmlformats.org/officeDocument/2006/relationships/image" Target="../media/image4.png"/><Relationship Id="rId3" Type="http://schemas.openxmlformats.org/officeDocument/2006/relationships/image" Target="../media/image2.jpg"/><Relationship Id="rId7" Type="http://schemas.openxmlformats.org/officeDocument/2006/relationships/customXml" Target="../ink/ink4.xml"/><Relationship Id="rId12" Type="http://schemas.openxmlformats.org/officeDocument/2006/relationships/image" Target="../media/image8.png"/><Relationship Id="rId17" Type="http://schemas.openxmlformats.org/officeDocument/2006/relationships/customXml" Target="../ink/ink9.xml"/><Relationship Id="rId2" Type="http://schemas.openxmlformats.org/officeDocument/2006/relationships/image" Target="../media/image1.jpeg"/><Relationship Id="rId16" Type="http://schemas.openxmlformats.org/officeDocument/2006/relationships/image" Target="../media/image10.png"/><Relationship Id="rId20" Type="http://schemas.openxmlformats.org/officeDocument/2006/relationships/customXml" Target="../ink/ink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customXml" Target="../ink/ink6.xml"/><Relationship Id="rId5" Type="http://schemas.openxmlformats.org/officeDocument/2006/relationships/customXml" Target="../ink/ink3.xml"/><Relationship Id="rId15" Type="http://schemas.openxmlformats.org/officeDocument/2006/relationships/customXml" Target="../ink/ink8.xml"/><Relationship Id="rId10" Type="http://schemas.openxmlformats.org/officeDocument/2006/relationships/image" Target="../media/image7.png"/><Relationship Id="rId19" Type="http://schemas.openxmlformats.org/officeDocument/2006/relationships/customXml" Target="../ink/ink10.xml"/><Relationship Id="rId4" Type="http://schemas.openxmlformats.org/officeDocument/2006/relationships/image" Target="../media/image3.jpg"/><Relationship Id="rId9" Type="http://schemas.openxmlformats.org/officeDocument/2006/relationships/customXml" Target="../ink/ink5.xml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13.xml"/><Relationship Id="rId13" Type="http://schemas.openxmlformats.org/officeDocument/2006/relationships/image" Target="../media/image17.png"/><Relationship Id="rId18" Type="http://schemas.openxmlformats.org/officeDocument/2006/relationships/customXml" Target="../ink/ink18.xml"/><Relationship Id="rId3" Type="http://schemas.openxmlformats.org/officeDocument/2006/relationships/image" Target="../media/image12.jpg"/><Relationship Id="rId7" Type="http://schemas.openxmlformats.org/officeDocument/2006/relationships/image" Target="../media/image14.png"/><Relationship Id="rId12" Type="http://schemas.openxmlformats.org/officeDocument/2006/relationships/customXml" Target="../ink/ink15.xml"/><Relationship Id="rId17" Type="http://schemas.openxmlformats.org/officeDocument/2006/relationships/image" Target="../media/image19.png"/><Relationship Id="rId2" Type="http://schemas.openxmlformats.org/officeDocument/2006/relationships/image" Target="../media/image11.png"/><Relationship Id="rId16" Type="http://schemas.openxmlformats.org/officeDocument/2006/relationships/customXml" Target="../ink/ink17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2.xml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5" Type="http://schemas.openxmlformats.org/officeDocument/2006/relationships/image" Target="../media/image18.png"/><Relationship Id="rId10" Type="http://schemas.openxmlformats.org/officeDocument/2006/relationships/customXml" Target="../ink/ink14.xml"/><Relationship Id="rId19" Type="http://schemas.openxmlformats.org/officeDocument/2006/relationships/image" Target="../media/image4.png"/><Relationship Id="rId4" Type="http://schemas.openxmlformats.org/officeDocument/2006/relationships/image" Target="../media/image2.jpg"/><Relationship Id="rId9" Type="http://schemas.openxmlformats.org/officeDocument/2006/relationships/image" Target="../media/image15.png"/><Relationship Id="rId14" Type="http://schemas.openxmlformats.org/officeDocument/2006/relationships/customXml" Target="../ink/ink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8,962 Mars Illustrations, Royalty-Free Vector Graphics &amp; Clip Art - iStock">
            <a:extLst>
              <a:ext uri="{FF2B5EF4-FFF2-40B4-BE49-F238E27FC236}">
                <a16:creationId xmlns:a16="http://schemas.microsoft.com/office/drawing/2014/main" id="{96FE9A31-C0B8-4EEF-988F-294ECE31A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90"/>
            <a:ext cx="15125700" cy="1008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icture containing knife&#10;&#10;Description automatically generated">
            <a:extLst>
              <a:ext uri="{FF2B5EF4-FFF2-40B4-BE49-F238E27FC236}">
                <a16:creationId xmlns:a16="http://schemas.microsoft.com/office/drawing/2014/main" id="{9D0B4621-AD60-4D62-8A1E-8C9287F4B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61653">
            <a:off x="2606842" y="2691384"/>
            <a:ext cx="2133600" cy="14752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97DCDE-086C-459A-AD50-218B2046085B}"/>
              </a:ext>
            </a:extLst>
          </p:cNvPr>
          <p:cNvSpPr txBox="1"/>
          <p:nvPr/>
        </p:nvSpPr>
        <p:spPr>
          <a:xfrm>
            <a:off x="504603" y="5046327"/>
            <a:ext cx="274145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3300"/>
                </a:solidFill>
              </a:rPr>
              <a:t>H</a:t>
            </a:r>
            <a:r>
              <a:rPr lang="en-US" sz="2800" b="1" dirty="0">
                <a:solidFill>
                  <a:srgbClr val="FFFF00"/>
                </a:solidFill>
              </a:rPr>
              <a:t>≡≡</a:t>
            </a:r>
            <a:r>
              <a:rPr lang="en-US" sz="3200" b="1" dirty="0" err="1">
                <a:solidFill>
                  <a:srgbClr val="FF3300"/>
                </a:solidFill>
              </a:rPr>
              <a:t>tShield</a:t>
            </a:r>
            <a:r>
              <a:rPr lang="en-US" sz="3200" b="1" dirty="0">
                <a:solidFill>
                  <a:srgbClr val="FF3300"/>
                </a:solidFill>
              </a:rPr>
              <a:t> Inc.</a:t>
            </a:r>
          </a:p>
          <a:p>
            <a:pPr algn="ctr"/>
            <a:r>
              <a:rPr lang="en-US" b="1" i="1" dirty="0">
                <a:solidFill>
                  <a:srgbClr val="FF3300"/>
                </a:solidFill>
              </a:rPr>
              <a:t>safely there and back</a:t>
            </a:r>
          </a:p>
        </p:txBody>
      </p:sp>
      <p:pic>
        <p:nvPicPr>
          <p:cNvPr id="6" name="Picture 5" descr="A picture containing blue, sitting, table, water&#10;&#10;Description automatically generated">
            <a:extLst>
              <a:ext uri="{FF2B5EF4-FFF2-40B4-BE49-F238E27FC236}">
                <a16:creationId xmlns:a16="http://schemas.microsoft.com/office/drawing/2014/main" id="{74A5C321-CDFB-42E4-8861-FF1BDE59F2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9" y="139145"/>
            <a:ext cx="1655636" cy="184716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A507525-2C29-48CA-AA49-C310C762951E}"/>
                  </a:ext>
                </a:extLst>
              </p14:cNvPr>
              <p14:cNvContentPartPr/>
              <p14:nvPr/>
            </p14:nvContentPartPr>
            <p14:xfrm>
              <a:off x="685487" y="5356487"/>
              <a:ext cx="360" cy="3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A507525-2C29-48CA-AA49-C310C762951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76487" y="534784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F16308DE-899B-45AC-B6A0-46D59651375B}"/>
                  </a:ext>
                </a:extLst>
              </p14:cNvPr>
              <p14:cNvContentPartPr/>
              <p14:nvPr/>
            </p14:nvContentPartPr>
            <p14:xfrm>
              <a:off x="1967447" y="5356487"/>
              <a:ext cx="360" cy="36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F16308DE-899B-45AC-B6A0-46D59651375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58447" y="5347847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44479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8,962 Mars Illustrations, Royalty-Free Vector Graphics &amp; Clip Art - iStock">
            <a:extLst>
              <a:ext uri="{FF2B5EF4-FFF2-40B4-BE49-F238E27FC236}">
                <a16:creationId xmlns:a16="http://schemas.microsoft.com/office/drawing/2014/main" id="{96FE9A31-C0B8-4EEF-988F-294ECE31A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90"/>
            <a:ext cx="15125700" cy="1008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icture containing knife&#10;&#10;Description automatically generated">
            <a:extLst>
              <a:ext uri="{FF2B5EF4-FFF2-40B4-BE49-F238E27FC236}">
                <a16:creationId xmlns:a16="http://schemas.microsoft.com/office/drawing/2014/main" id="{9D0B4621-AD60-4D62-8A1E-8C9287F4B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61653">
            <a:off x="2606842" y="2691384"/>
            <a:ext cx="2133600" cy="14752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97DCDE-086C-459A-AD50-218B2046085B}"/>
              </a:ext>
            </a:extLst>
          </p:cNvPr>
          <p:cNvSpPr txBox="1"/>
          <p:nvPr/>
        </p:nvSpPr>
        <p:spPr>
          <a:xfrm>
            <a:off x="504603" y="5046327"/>
            <a:ext cx="274145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3300"/>
                </a:solidFill>
              </a:rPr>
              <a:t>H</a:t>
            </a:r>
            <a:r>
              <a:rPr lang="en-US" sz="2800" b="1" dirty="0">
                <a:solidFill>
                  <a:srgbClr val="FFFF00"/>
                </a:solidFill>
              </a:rPr>
              <a:t>≡≡</a:t>
            </a:r>
            <a:r>
              <a:rPr lang="en-US" sz="3200" b="1" dirty="0" err="1">
                <a:solidFill>
                  <a:srgbClr val="FF3300"/>
                </a:solidFill>
              </a:rPr>
              <a:t>tShield</a:t>
            </a:r>
            <a:r>
              <a:rPr lang="en-US" sz="3200" b="1" dirty="0">
                <a:solidFill>
                  <a:srgbClr val="FF3300"/>
                </a:solidFill>
              </a:rPr>
              <a:t> Inc.</a:t>
            </a:r>
          </a:p>
          <a:p>
            <a:pPr algn="ctr"/>
            <a:r>
              <a:rPr lang="en-US" b="1" i="1" dirty="0">
                <a:solidFill>
                  <a:srgbClr val="FF3300"/>
                </a:solidFill>
              </a:rPr>
              <a:t>safely there and back</a:t>
            </a:r>
          </a:p>
        </p:txBody>
      </p:sp>
      <p:pic>
        <p:nvPicPr>
          <p:cNvPr id="6" name="Picture 5" descr="A picture containing blue, sitting, table, water&#10;&#10;Description automatically generated">
            <a:extLst>
              <a:ext uri="{FF2B5EF4-FFF2-40B4-BE49-F238E27FC236}">
                <a16:creationId xmlns:a16="http://schemas.microsoft.com/office/drawing/2014/main" id="{74A5C321-CDFB-42E4-8861-FF1BDE59F2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9" y="139145"/>
            <a:ext cx="1655636" cy="184716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3EE06EC-F2C7-4871-8ED7-420ADC7357A9}"/>
                  </a:ext>
                </a:extLst>
              </p14:cNvPr>
              <p14:cNvContentPartPr/>
              <p14:nvPr/>
            </p14:nvContentPartPr>
            <p14:xfrm>
              <a:off x="1786052" y="584012"/>
              <a:ext cx="1362240" cy="26211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3EE06EC-F2C7-4871-8ED7-420ADC7357A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32412" y="476372"/>
                <a:ext cx="1469880" cy="283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2DF0900-8186-437A-8950-A3C399F895DC}"/>
                  </a:ext>
                </a:extLst>
              </p14:cNvPr>
              <p14:cNvContentPartPr/>
              <p14:nvPr/>
            </p14:nvContentPartPr>
            <p14:xfrm>
              <a:off x="4080287" y="4020887"/>
              <a:ext cx="462240" cy="10875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2DF0900-8186-437A-8950-A3C399F895D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71287" y="4011887"/>
                <a:ext cx="479880" cy="110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C8013B3-63FD-428A-A098-7211BD2D1EB2}"/>
                  </a:ext>
                </a:extLst>
              </p14:cNvPr>
              <p14:cNvContentPartPr/>
              <p14:nvPr/>
            </p14:nvContentPartPr>
            <p14:xfrm>
              <a:off x="1746767" y="649127"/>
              <a:ext cx="1443960" cy="20541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C8013B3-63FD-428A-A098-7211BD2D1EB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737767" y="640487"/>
                <a:ext cx="1461600" cy="207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D898524-7E2A-452F-8854-5438BFFE36B3}"/>
                  </a:ext>
                </a:extLst>
              </p14:cNvPr>
              <p14:cNvContentPartPr/>
              <p14:nvPr/>
            </p14:nvContentPartPr>
            <p14:xfrm>
              <a:off x="1298207" y="1853327"/>
              <a:ext cx="6643080" cy="1746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D898524-7E2A-452F-8854-5438BFFE36B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289207" y="1844687"/>
                <a:ext cx="666072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634C895D-B50E-46D4-BA25-E719D459917B}"/>
                  </a:ext>
                </a:extLst>
              </p14:cNvPr>
              <p14:cNvContentPartPr/>
              <p14:nvPr/>
            </p14:nvContentPartPr>
            <p14:xfrm>
              <a:off x="1258967" y="1728767"/>
              <a:ext cx="357480" cy="46404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634C895D-B50E-46D4-BA25-E719D459917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249967" y="1720127"/>
                <a:ext cx="375120" cy="48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079B4EF9-615E-44DA-B7DD-F4797A4E2F2B}"/>
                  </a:ext>
                </a:extLst>
              </p14:cNvPr>
              <p14:cNvContentPartPr/>
              <p14:nvPr/>
            </p14:nvContentPartPr>
            <p14:xfrm>
              <a:off x="4203767" y="4691927"/>
              <a:ext cx="357480" cy="32544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079B4EF9-615E-44DA-B7DD-F4797A4E2F2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195127" y="4683287"/>
                <a:ext cx="375120" cy="34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D7CF851C-25C0-4B34-919A-2E205705D548}"/>
                  </a:ext>
                </a:extLst>
              </p14:cNvPr>
              <p14:cNvContentPartPr/>
              <p14:nvPr/>
            </p14:nvContentPartPr>
            <p14:xfrm>
              <a:off x="1231967" y="5187647"/>
              <a:ext cx="360" cy="36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D7CF851C-25C0-4B34-919A-2E205705D548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223327" y="517864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A4B956A4-53AD-4C22-8425-CD2838C015B8}"/>
                  </a:ext>
                </a:extLst>
              </p14:cNvPr>
              <p14:cNvContentPartPr/>
              <p14:nvPr/>
            </p14:nvContentPartPr>
            <p14:xfrm>
              <a:off x="1222247" y="5486087"/>
              <a:ext cx="360" cy="36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A4B956A4-53AD-4C22-8425-CD2838C015B8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213607" y="547744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C73D718D-6A00-445D-88F5-BFDB6CC02AE0}"/>
                  </a:ext>
                </a:extLst>
              </p14:cNvPr>
              <p14:cNvContentPartPr/>
              <p14:nvPr/>
            </p14:nvContentPartPr>
            <p14:xfrm>
              <a:off x="1073207" y="4392407"/>
              <a:ext cx="360" cy="36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C73D718D-6A00-445D-88F5-BFDB6CC02AE0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064207" y="4383767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91203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ark, person, sitting, monitor&#10;&#10;Description automatically generated">
            <a:extLst>
              <a:ext uri="{FF2B5EF4-FFF2-40B4-BE49-F238E27FC236}">
                <a16:creationId xmlns:a16="http://schemas.microsoft.com/office/drawing/2014/main" id="{FC809789-2E59-4DE0-8B5A-C4A159854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32749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4804AD8-472D-4906-A214-87161E69782A}"/>
              </a:ext>
            </a:extLst>
          </p:cNvPr>
          <p:cNvSpPr/>
          <p:nvPr/>
        </p:nvSpPr>
        <p:spPr>
          <a:xfrm rot="19720330">
            <a:off x="1537040" y="1743734"/>
            <a:ext cx="7024000" cy="21369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D6A00A-90F5-48C7-8A4D-8F215627E91B}"/>
              </a:ext>
            </a:extLst>
          </p:cNvPr>
          <p:cNvSpPr txBox="1"/>
          <p:nvPr/>
        </p:nvSpPr>
        <p:spPr>
          <a:xfrm>
            <a:off x="6127189" y="146336"/>
            <a:ext cx="274145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3300"/>
                </a:solidFill>
              </a:rPr>
              <a:t>H</a:t>
            </a:r>
            <a:r>
              <a:rPr lang="en-US" sz="2800" b="1" dirty="0">
                <a:solidFill>
                  <a:srgbClr val="FFFF00"/>
                </a:solidFill>
              </a:rPr>
              <a:t>≡≡</a:t>
            </a:r>
            <a:r>
              <a:rPr lang="en-US" sz="3200" b="1" dirty="0" err="1">
                <a:solidFill>
                  <a:srgbClr val="FF3300"/>
                </a:solidFill>
              </a:rPr>
              <a:t>tShield</a:t>
            </a:r>
            <a:r>
              <a:rPr lang="en-US" sz="3200" b="1" dirty="0">
                <a:solidFill>
                  <a:srgbClr val="FF3300"/>
                </a:solidFill>
              </a:rPr>
              <a:t> Inc.</a:t>
            </a:r>
          </a:p>
          <a:p>
            <a:pPr algn="ctr"/>
            <a:r>
              <a:rPr lang="en-US" b="1" i="1" dirty="0">
                <a:solidFill>
                  <a:srgbClr val="FF3300"/>
                </a:solidFill>
              </a:rPr>
              <a:t>safely there and back</a:t>
            </a:r>
          </a:p>
        </p:txBody>
      </p:sp>
      <p:pic>
        <p:nvPicPr>
          <p:cNvPr id="10" name="Picture 9" descr="A picture containing dark, game&#10;&#10;Description automatically generated">
            <a:extLst>
              <a:ext uri="{FF2B5EF4-FFF2-40B4-BE49-F238E27FC236}">
                <a16:creationId xmlns:a16="http://schemas.microsoft.com/office/drawing/2014/main" id="{A441219D-B81B-4986-9AB1-413AC3992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39" y="2155296"/>
            <a:ext cx="6709311" cy="5795410"/>
          </a:xfrm>
          <a:prstGeom prst="rect">
            <a:avLst/>
          </a:prstGeom>
        </p:spPr>
      </p:pic>
      <p:pic>
        <p:nvPicPr>
          <p:cNvPr id="6" name="Picture 5" descr="A picture containing knife&#10;&#10;Description automatically generated">
            <a:extLst>
              <a:ext uri="{FF2B5EF4-FFF2-40B4-BE49-F238E27FC236}">
                <a16:creationId xmlns:a16="http://schemas.microsoft.com/office/drawing/2014/main" id="{02AC3A25-6A8D-4C52-B280-EB8805A238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96462">
            <a:off x="2544186" y="2414732"/>
            <a:ext cx="2715495" cy="1877571"/>
          </a:xfrm>
          <a:prstGeom prst="rect">
            <a:avLst/>
          </a:prstGeom>
        </p:spPr>
      </p:pic>
      <p:pic>
        <p:nvPicPr>
          <p:cNvPr id="14" name="Picture 13" descr="A picture containing dark, sitting, person, close&#10;&#10;Description automatically generated">
            <a:extLst>
              <a:ext uri="{FF2B5EF4-FFF2-40B4-BE49-F238E27FC236}">
                <a16:creationId xmlns:a16="http://schemas.microsoft.com/office/drawing/2014/main" id="{24DFD0D9-F06B-43FE-9FA1-E545BFFF79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2" y="0"/>
            <a:ext cx="2114454" cy="356888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3C21A67-9CBE-4366-B2DA-453B6D787364}"/>
              </a:ext>
            </a:extLst>
          </p:cNvPr>
          <p:cNvSpPr/>
          <p:nvPr/>
        </p:nvSpPr>
        <p:spPr>
          <a:xfrm rot="922775">
            <a:off x="1576016" y="238157"/>
            <a:ext cx="1253760" cy="23930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12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ark, person, sitting, monitor&#10;&#10;Description automatically generated">
            <a:extLst>
              <a:ext uri="{FF2B5EF4-FFF2-40B4-BE49-F238E27FC236}">
                <a16:creationId xmlns:a16="http://schemas.microsoft.com/office/drawing/2014/main" id="{FC809789-2E59-4DE0-8B5A-C4A159854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32749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4804AD8-472D-4906-A214-87161E69782A}"/>
              </a:ext>
            </a:extLst>
          </p:cNvPr>
          <p:cNvSpPr/>
          <p:nvPr/>
        </p:nvSpPr>
        <p:spPr>
          <a:xfrm rot="19720330">
            <a:off x="1537040" y="1743734"/>
            <a:ext cx="7024000" cy="21369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D6A00A-90F5-48C7-8A4D-8F215627E91B}"/>
              </a:ext>
            </a:extLst>
          </p:cNvPr>
          <p:cNvSpPr txBox="1"/>
          <p:nvPr/>
        </p:nvSpPr>
        <p:spPr>
          <a:xfrm>
            <a:off x="6127189" y="146336"/>
            <a:ext cx="274145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3300"/>
                </a:solidFill>
              </a:rPr>
              <a:t>H</a:t>
            </a:r>
            <a:r>
              <a:rPr lang="en-US" sz="2800" b="1" dirty="0">
                <a:solidFill>
                  <a:srgbClr val="FFFF00"/>
                </a:solidFill>
              </a:rPr>
              <a:t>≡≡</a:t>
            </a:r>
            <a:r>
              <a:rPr lang="en-US" sz="3200" b="1" dirty="0" err="1">
                <a:solidFill>
                  <a:srgbClr val="FF3300"/>
                </a:solidFill>
              </a:rPr>
              <a:t>tShield</a:t>
            </a:r>
            <a:r>
              <a:rPr lang="en-US" sz="3200" b="1" dirty="0">
                <a:solidFill>
                  <a:srgbClr val="FF3300"/>
                </a:solidFill>
              </a:rPr>
              <a:t> Inc.</a:t>
            </a:r>
          </a:p>
          <a:p>
            <a:pPr algn="ctr"/>
            <a:r>
              <a:rPr lang="en-US" b="1" i="1" dirty="0">
                <a:solidFill>
                  <a:srgbClr val="FF3300"/>
                </a:solidFill>
              </a:rPr>
              <a:t>safely there and back</a:t>
            </a:r>
          </a:p>
        </p:txBody>
      </p:sp>
      <p:pic>
        <p:nvPicPr>
          <p:cNvPr id="10" name="Picture 9" descr="A picture containing dark, game&#10;&#10;Description automatically generated">
            <a:extLst>
              <a:ext uri="{FF2B5EF4-FFF2-40B4-BE49-F238E27FC236}">
                <a16:creationId xmlns:a16="http://schemas.microsoft.com/office/drawing/2014/main" id="{A441219D-B81B-4986-9AB1-413AC3992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39" y="2155296"/>
            <a:ext cx="6709311" cy="5795410"/>
          </a:xfrm>
          <a:prstGeom prst="rect">
            <a:avLst/>
          </a:prstGeom>
        </p:spPr>
      </p:pic>
      <p:pic>
        <p:nvPicPr>
          <p:cNvPr id="6" name="Picture 5" descr="A picture containing knife&#10;&#10;Description automatically generated">
            <a:extLst>
              <a:ext uri="{FF2B5EF4-FFF2-40B4-BE49-F238E27FC236}">
                <a16:creationId xmlns:a16="http://schemas.microsoft.com/office/drawing/2014/main" id="{02AC3A25-6A8D-4C52-B280-EB8805A238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96462">
            <a:off x="2544186" y="2414732"/>
            <a:ext cx="2715495" cy="1877571"/>
          </a:xfrm>
          <a:prstGeom prst="rect">
            <a:avLst/>
          </a:prstGeom>
        </p:spPr>
      </p:pic>
      <p:pic>
        <p:nvPicPr>
          <p:cNvPr id="14" name="Picture 13" descr="A picture containing dark, sitting, person, close&#10;&#10;Description automatically generated">
            <a:extLst>
              <a:ext uri="{FF2B5EF4-FFF2-40B4-BE49-F238E27FC236}">
                <a16:creationId xmlns:a16="http://schemas.microsoft.com/office/drawing/2014/main" id="{24DFD0D9-F06B-43FE-9FA1-E545BFFF79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2" y="0"/>
            <a:ext cx="2114454" cy="356888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3964B94-8974-4082-86C9-0D4751D17DFF}"/>
                  </a:ext>
                </a:extLst>
              </p14:cNvPr>
              <p14:cNvContentPartPr/>
              <p14:nvPr/>
            </p14:nvContentPartPr>
            <p14:xfrm>
              <a:off x="2216238" y="1669007"/>
              <a:ext cx="1162800" cy="1243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3964B94-8974-4082-86C9-0D4751D17DF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207238" y="1660367"/>
                <a:ext cx="1180440" cy="1261440"/>
              </a:xfrm>
              <a:prstGeom prst="rect">
                <a:avLst/>
              </a:prstGeom>
            </p:spPr>
          </p:pic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4329C230-0346-481C-8937-47223B8A2E9C}"/>
              </a:ext>
            </a:extLst>
          </p:cNvPr>
          <p:cNvGrpSpPr/>
          <p:nvPr/>
        </p:nvGrpSpPr>
        <p:grpSpPr>
          <a:xfrm>
            <a:off x="3269958" y="2791487"/>
            <a:ext cx="149040" cy="169560"/>
            <a:chOff x="3269958" y="2791487"/>
            <a:chExt cx="149040" cy="169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DBC92753-CBAB-4E6A-BD9B-68C2C9981A13}"/>
                    </a:ext>
                  </a:extLst>
                </p14:cNvPr>
                <p14:cNvContentPartPr/>
                <p14:nvPr/>
              </p14:nvContentPartPr>
              <p14:xfrm>
                <a:off x="3404958" y="2791487"/>
                <a:ext cx="14040" cy="130680"/>
              </p14:xfrm>
            </p:contentPart>
          </mc:Choice>
          <mc:Fallback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DBC92753-CBAB-4E6A-BD9B-68C2C9981A13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395958" y="2782487"/>
                  <a:ext cx="3168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35AB249E-73AC-4D31-8F12-52F47597A6B0}"/>
                    </a:ext>
                  </a:extLst>
                </p14:cNvPr>
                <p14:cNvContentPartPr/>
                <p14:nvPr/>
              </p14:nvContentPartPr>
              <p14:xfrm>
                <a:off x="3269958" y="2921807"/>
                <a:ext cx="129600" cy="39240"/>
              </p14:xfrm>
            </p:contentPart>
          </mc:Choice>
          <mc:Fallback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35AB249E-73AC-4D31-8F12-52F47597A6B0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260958" y="2912807"/>
                  <a:ext cx="147240" cy="56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B8615FA-D090-45E0-A15C-F72B7D554AC5}"/>
              </a:ext>
            </a:extLst>
          </p:cNvPr>
          <p:cNvGrpSpPr/>
          <p:nvPr/>
        </p:nvGrpSpPr>
        <p:grpSpPr>
          <a:xfrm>
            <a:off x="4283718" y="4014767"/>
            <a:ext cx="782640" cy="1411920"/>
            <a:chOff x="4283718" y="4014767"/>
            <a:chExt cx="782640" cy="1411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B5BB091B-548F-4A6A-98CD-38564BF49C94}"/>
                    </a:ext>
                  </a:extLst>
                </p14:cNvPr>
                <p14:cNvContentPartPr/>
                <p14:nvPr/>
              </p14:nvContentPartPr>
              <p14:xfrm>
                <a:off x="4283718" y="4014767"/>
                <a:ext cx="726480" cy="1396440"/>
              </p14:xfrm>
            </p:contentPart>
          </mc:Choice>
          <mc:Fallback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B5BB091B-548F-4A6A-98CD-38564BF49C9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274718" y="4006127"/>
                  <a:ext cx="744120" cy="141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EC4976B7-67D7-4D1C-86C4-0236DCB278A4}"/>
                    </a:ext>
                  </a:extLst>
                </p14:cNvPr>
                <p14:cNvContentPartPr/>
                <p14:nvPr/>
              </p14:nvContentPartPr>
              <p14:xfrm>
                <a:off x="4893558" y="5392847"/>
                <a:ext cx="115560" cy="33840"/>
              </p14:xfrm>
            </p:contentPart>
          </mc:Choice>
          <mc:Fallback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EC4976B7-67D7-4D1C-86C4-0236DCB278A4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884558" y="5384207"/>
                  <a:ext cx="133200" cy="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58DBB38D-9A53-4AEB-AFBC-4E6F4A257297}"/>
                    </a:ext>
                  </a:extLst>
                </p14:cNvPr>
                <p14:cNvContentPartPr/>
                <p14:nvPr/>
              </p14:nvContentPartPr>
              <p14:xfrm>
                <a:off x="5008758" y="5253167"/>
                <a:ext cx="57600" cy="133560"/>
              </p14:xfrm>
            </p:contentPart>
          </mc:Choice>
          <mc:Fallback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58DBB38D-9A53-4AEB-AFBC-4E6F4A25729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000118" y="5244527"/>
                  <a:ext cx="75240" cy="151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3953A15-6C73-4DCF-8761-4CB7BFE21F5E}"/>
                  </a:ext>
                </a:extLst>
              </p14:cNvPr>
              <p14:cNvContentPartPr/>
              <p14:nvPr/>
            </p14:nvContentPartPr>
            <p14:xfrm>
              <a:off x="-1232922" y="3567647"/>
              <a:ext cx="360" cy="360"/>
            </p14:xfrm>
          </p:contentPart>
        </mc:Choice>
        <mc:Fallback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3953A15-6C73-4DCF-8761-4CB7BFE21F5E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-1241922" y="3558647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9486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1018</TotalTime>
  <Words>36</Words>
  <Application>Microsoft Office PowerPoint</Application>
  <PresentationFormat>On-screen Show (4:3)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 Miller</dc:creator>
  <cp:lastModifiedBy>S Miller</cp:lastModifiedBy>
  <cp:revision>18</cp:revision>
  <dcterms:created xsi:type="dcterms:W3CDTF">2020-09-11T03:24:33Z</dcterms:created>
  <dcterms:modified xsi:type="dcterms:W3CDTF">2020-09-11T20:23:13Z</dcterms:modified>
</cp:coreProperties>
</file>