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609DC-738D-4275-945A-BD087D684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B354C8-F081-4EBD-9EB5-C82397DE8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8BB63-FD7E-492C-A47F-4C83D7760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6E67CE-B2BC-4917-926E-697080E1CC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08D4B-2699-4D5E-B132-981512DB5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134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561E6-EE60-4983-8421-D39ADD5CC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58A76-940C-44EF-B074-CB9C52AA56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D33845-7B67-4CA0-973E-E478D6A45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1D6A42-4333-4B3C-9232-0184D31F8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9849B-13ED-414B-96DC-46D82A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363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6E5DA1-0FBC-4D43-95AF-BEE41431B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5E42E2-0638-4DFC-AD1D-D9C6DBF6D2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53AA7-BAC4-41D7-937B-270E49D0A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C92EF-2FE4-44FC-AE77-C48BC491E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1AB3C7-9BFE-4877-B800-507E76F04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666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87672-AD88-42DA-BA5B-4D86C12D5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43828-9F8F-48E9-8B2D-F96C27355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7BF85-433B-431A-B8AD-9D5D30CE6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E9403F-A4F2-4E1B-8928-89BCEE0C9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A3EFE-1D48-4BB7-8E9A-FBD994455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631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6DB31-113E-40E4-92E1-F8E92D171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B1D58C-1091-450C-8C7D-AE08E026C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93AAFE-4DB2-4979-A743-4CEE6E355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FB75FB-E4A5-495B-9068-670305977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F9682D-770B-4004-B043-20FBE48D4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629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124E0-D90B-412E-B8DB-1D416C220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B508C-3B92-49E1-B874-7D3F8E3DCB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78A78B-AE35-4DBC-AA33-B36907443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CAD603-3A84-4185-B253-5B7B07251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D73A71-52A7-4AD9-802C-D1DF599AE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DA82DA-8AD8-4A97-9A20-8ABBEDFE3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20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E5F7F-14BC-4C14-AEC3-E5F8A56F4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62D6AA-C591-4092-A3F4-20468381C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650313-FD98-499F-AC69-A737F469F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8915EC-B35B-4E9E-BEC3-FD48C6AB48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D9F759-7CBB-485E-B452-E80D1C82B2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84DF03-9F5D-4A3E-BBDA-234BC5B6A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EFF2FC-1111-4447-92F8-EB3AF83F3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B827BA-C409-4CBF-8BDC-5DFEAB74E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8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4E1D8-F988-4041-AD4E-759713201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6A496F-FB45-4414-A631-2DB2891CC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AB202E-F0F7-4873-AD2A-19BE5F6D4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2614D6-F5CB-4388-A606-8DD446DC1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827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3C4F35-7008-4109-BE1E-0D6407E95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4A3A58-D800-4B67-99DF-34063287E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DF3427-2DFF-4A33-8B95-AA31BF7CF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74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C78D6-A88C-412E-B595-BBDC661030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DE409-AD35-42A5-8B3F-D13D6735F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CA5675-F753-4FC4-BE41-70B866EF35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BD69F-D634-4D88-8730-ED0A9EC0B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EDEDBE-439E-4F82-B348-AF00A200C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0E3671-5F53-4C4B-9FA7-AD9EF16B8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37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007D1-2309-4AA3-838C-18A05A5B3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A0F9F4-CFDF-49FA-BD6D-3035C189B1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40847F-B90A-4CFD-9EAB-3A0D4BBE1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5FBDF0-C79C-49E0-8B59-A952144F9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36B4C-3A33-4471-9DA2-11E38FC4A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70176-C712-432B-B860-669B962BF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74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C98A3C-7369-4C4F-A3C5-29EB8FC14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9BFC1-3F07-4B0D-9977-6F4D9F03E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FC902-55E9-411C-B87A-3DC4E2D424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7132D-0B1B-4543-9BC8-A0125DCCDC39}" type="datetimeFigureOut">
              <a:rPr lang="en-US" smtClean="0"/>
              <a:t>7/24/2020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83878-77BC-47A2-BB2B-55918C28E1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DDF18C-50A4-4D13-8684-5913E5E666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6AC0A-A659-4507-988A-7A5A672A72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7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8454DA-D413-4B33-893A-97E13EF08704}"/>
              </a:ext>
            </a:extLst>
          </p:cNvPr>
          <p:cNvSpPr/>
          <p:nvPr/>
        </p:nvSpPr>
        <p:spPr>
          <a:xfrm>
            <a:off x="771525" y="83185"/>
            <a:ext cx="10401300" cy="17526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/>
              <a:t>	eMaze Consulting</a:t>
            </a:r>
          </a:p>
          <a:p>
            <a:pPr algn="ctr"/>
            <a:r>
              <a:rPr lang="en-US" dirty="0"/>
              <a:t>  Structure to win, not to impress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E1CEE8-1579-43C9-B10E-6EA0FBEE73E4}"/>
              </a:ext>
            </a:extLst>
          </p:cNvPr>
          <p:cNvSpPr/>
          <p:nvPr/>
        </p:nvSpPr>
        <p:spPr>
          <a:xfrm>
            <a:off x="942364" y="436457"/>
            <a:ext cx="2562225" cy="1219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Logo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39E6CF-BA2A-4A5B-83F5-CC6F7F25F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233" y="-21693"/>
            <a:ext cx="1022403" cy="200035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BA3E809-B6D9-4316-947E-208CF93BCDFA}"/>
              </a:ext>
            </a:extLst>
          </p:cNvPr>
          <p:cNvSpPr/>
          <p:nvPr/>
        </p:nvSpPr>
        <p:spPr>
          <a:xfrm rot="20011150">
            <a:off x="7239995" y="4685354"/>
            <a:ext cx="1019175" cy="15049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5 Strategies to scale your market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4CBFD46-A1CF-47FC-ADC2-8BEBA39D898C}"/>
              </a:ext>
            </a:extLst>
          </p:cNvPr>
          <p:cNvSpPr/>
          <p:nvPr/>
        </p:nvSpPr>
        <p:spPr>
          <a:xfrm rot="1261522">
            <a:off x="8972011" y="4685354"/>
            <a:ext cx="1019175" cy="15049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7 fund raising strategies to dominate your market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38E563-B9EF-4E1C-A1BD-7B7578B58FBA}"/>
              </a:ext>
            </a:extLst>
          </p:cNvPr>
          <p:cNvSpPr/>
          <p:nvPr/>
        </p:nvSpPr>
        <p:spPr>
          <a:xfrm>
            <a:off x="8031647" y="4537076"/>
            <a:ext cx="1019175" cy="15049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</a:rPr>
              <a:t>How to 2x your business with 5 </a:t>
            </a:r>
            <a:r>
              <a:rPr lang="en-US" sz="1000" b="1">
                <a:solidFill>
                  <a:schemeClr val="tx1"/>
                </a:solidFill>
              </a:rPr>
              <a:t>powerful framework</a:t>
            </a:r>
            <a:endParaRPr lang="en-US" sz="1000" b="1" dirty="0">
              <a:solidFill>
                <a:schemeClr val="tx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614EE1-2F6F-49A2-908A-5AF216A81815}"/>
              </a:ext>
            </a:extLst>
          </p:cNvPr>
          <p:cNvSpPr txBox="1"/>
          <p:nvPr/>
        </p:nvSpPr>
        <p:spPr>
          <a:xfrm>
            <a:off x="650000" y="4654887"/>
            <a:ext cx="551497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If you are spending $300,000 or more on traditional media, download </a:t>
            </a:r>
            <a:r>
              <a:rPr lang="en-US" u="sng" dirty="0">
                <a:solidFill>
                  <a:srgbClr val="0070C0"/>
                </a:solidFill>
              </a:rPr>
              <a:t>3 free reports </a:t>
            </a:r>
            <a:r>
              <a:rPr lang="en-US" dirty="0">
                <a:solidFill>
                  <a:srgbClr val="0070C0"/>
                </a:solidFill>
              </a:rPr>
              <a:t>if you want to discover how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Reduce marketing cost by 50% of using traditional media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Increase your revenue by 30% to 50% y-o-y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70C0"/>
                </a:solidFill>
              </a:rPr>
              <a:t>2X to 5X your business in 2 years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183A9C3-17CA-40C9-83F8-EFBBDD3EC670}"/>
              </a:ext>
            </a:extLst>
          </p:cNvPr>
          <p:cNvSpPr/>
          <p:nvPr/>
        </p:nvSpPr>
        <p:spPr>
          <a:xfrm>
            <a:off x="552450" y="4489450"/>
            <a:ext cx="10029825" cy="23390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60846C9-9CB3-4C32-8039-1A719B9FDE4F}"/>
              </a:ext>
            </a:extLst>
          </p:cNvPr>
          <p:cNvSpPr/>
          <p:nvPr/>
        </p:nvSpPr>
        <p:spPr>
          <a:xfrm>
            <a:off x="7701268" y="6360092"/>
            <a:ext cx="2143125" cy="39292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Free Download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897F2F-D4DB-4F8F-BF0D-C9B8B0242D5C}"/>
              </a:ext>
            </a:extLst>
          </p:cNvPr>
          <p:cNvSpPr txBox="1"/>
          <p:nvPr/>
        </p:nvSpPr>
        <p:spPr>
          <a:xfrm>
            <a:off x="3707394" y="273683"/>
            <a:ext cx="847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Home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A940C48-DD95-4265-BDE1-F5977B966D9C}"/>
              </a:ext>
            </a:extLst>
          </p:cNvPr>
          <p:cNvSpPr txBox="1"/>
          <p:nvPr/>
        </p:nvSpPr>
        <p:spPr>
          <a:xfrm>
            <a:off x="4557716" y="282790"/>
            <a:ext cx="1124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About Us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CE46FB-DB81-4669-B990-B06F84CD4E84}"/>
              </a:ext>
            </a:extLst>
          </p:cNvPr>
          <p:cNvSpPr txBox="1"/>
          <p:nvPr/>
        </p:nvSpPr>
        <p:spPr>
          <a:xfrm>
            <a:off x="5825074" y="273683"/>
            <a:ext cx="1124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Blog Articles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E1379B2-AEF9-4A9D-B697-9958AA766738}"/>
              </a:ext>
            </a:extLst>
          </p:cNvPr>
          <p:cNvSpPr txBox="1"/>
          <p:nvPr/>
        </p:nvSpPr>
        <p:spPr>
          <a:xfrm>
            <a:off x="8401050" y="295070"/>
            <a:ext cx="1615162" cy="52322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Business State Survey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F05262-C313-421F-8412-46081DE50F36}"/>
              </a:ext>
            </a:extLst>
          </p:cNvPr>
          <p:cNvSpPr txBox="1"/>
          <p:nvPr/>
        </p:nvSpPr>
        <p:spPr>
          <a:xfrm>
            <a:off x="7113062" y="273682"/>
            <a:ext cx="11240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5" name="Star: 6 Points 4">
            <a:extLst>
              <a:ext uri="{FF2B5EF4-FFF2-40B4-BE49-F238E27FC236}">
                <a16:creationId xmlns:a16="http://schemas.microsoft.com/office/drawing/2014/main" id="{4FF3907A-072C-44B1-AF9C-3E80678415BA}"/>
              </a:ext>
            </a:extLst>
          </p:cNvPr>
          <p:cNvSpPr/>
          <p:nvPr/>
        </p:nvSpPr>
        <p:spPr>
          <a:xfrm>
            <a:off x="6010275" y="5489150"/>
            <a:ext cx="1228416" cy="1095167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Worth $67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8622A3F-A542-43B7-8B05-762909296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58" y="1813231"/>
            <a:ext cx="9248775" cy="12287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64ECC2B-95C8-402F-9359-D26E860921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8458" y="3156120"/>
            <a:ext cx="926782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49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Widescreen</PresentationFormat>
  <Paragraphs>17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Ern Teng Chu</dc:creator>
  <cp:lastModifiedBy>Ern Teng Chu</cp:lastModifiedBy>
  <cp:revision>1</cp:revision>
  <dcterms:created xsi:type="dcterms:W3CDTF">2020-07-24T09:58:21Z</dcterms:created>
  <dcterms:modified xsi:type="dcterms:W3CDTF">2020-07-24T09:58:48Z</dcterms:modified>
</cp:coreProperties>
</file>