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7102475" cy="9388475"/>
  <p:defaultTextStyle>
    <a:defPPr>
      <a:defRPr lang="es-P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C" initials="P" lastIdx="1" clrIdx="0">
    <p:extLst>
      <p:ext uri="{19B8F6BF-5375-455C-9EA6-DF929625EA0E}">
        <p15:presenceInfo xmlns:p15="http://schemas.microsoft.com/office/powerpoint/2012/main" userId="P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66736-32ED-4C1B-A02B-FFEF5B1500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s-P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670ED6-A9D3-47B0-A15C-39AE27D62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P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8A288-5D5B-4CA6-8224-FF5735BA3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DAF4-40EA-4951-A602-F0990684A6B9}" type="datetimeFigureOut">
              <a:rPr lang="es-PR" smtClean="0"/>
              <a:t>06/14/2020</a:t>
            </a:fld>
            <a:endParaRPr lang="es-P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784B91-4D0A-4651-8C0B-79A234800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A861BB-FE30-4046-91E7-E7B2F5B13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9ED6E-ACFD-42CA-BD5F-CB1CF4E262E7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301320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545A9-008A-4282-989F-1F7D49334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P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6DA18B-0CEE-466C-9C1D-167C39EFF5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P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84549B-D5C9-40CC-9B39-3EF7A53CC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DAF4-40EA-4951-A602-F0990684A6B9}" type="datetimeFigureOut">
              <a:rPr lang="es-PR" smtClean="0"/>
              <a:t>06/14/2020</a:t>
            </a:fld>
            <a:endParaRPr lang="es-P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1F55AC-E567-4C7D-B5BB-D8E31CC22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F8DBB0-715D-4D54-8664-251593FAF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9ED6E-ACFD-42CA-BD5F-CB1CF4E262E7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2418693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64F882-241D-4F0B-AD9E-B9D9C65E0C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P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7FCEF8-7956-41BF-AD3A-A0740A1496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P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0EF4EE-F037-4545-8E70-4AB7B3A43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DAF4-40EA-4951-A602-F0990684A6B9}" type="datetimeFigureOut">
              <a:rPr lang="es-PR" smtClean="0"/>
              <a:t>06/14/2020</a:t>
            </a:fld>
            <a:endParaRPr lang="es-P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C9E0DC-FDD9-4B41-8198-ABC57963A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342DE5-1E91-4BB4-A5D9-35BA24265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9ED6E-ACFD-42CA-BD5F-CB1CF4E262E7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3385912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F18CD-C1D8-4CAC-869D-C1151D096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P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ACCB9D-5D24-4396-A5CB-1147E81E06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P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B8E06A-C5FA-41DE-9509-0908BC132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DAF4-40EA-4951-A602-F0990684A6B9}" type="datetimeFigureOut">
              <a:rPr lang="es-PR" smtClean="0"/>
              <a:t>06/14/2020</a:t>
            </a:fld>
            <a:endParaRPr lang="es-P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9AFB6E-C748-4DF3-BBA0-DD724F0C4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45E8E5-3C65-47F8-84CB-A89654844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9ED6E-ACFD-42CA-BD5F-CB1CF4E262E7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971127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D4FC6-03EC-49E0-9F74-A2BBA1CA7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P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2F59A4-ED8B-4B4F-84EF-2068232618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8ADC88-503F-4164-801A-CB5789FA7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DAF4-40EA-4951-A602-F0990684A6B9}" type="datetimeFigureOut">
              <a:rPr lang="es-PR" smtClean="0"/>
              <a:t>06/14/2020</a:t>
            </a:fld>
            <a:endParaRPr lang="es-P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2E3EF1-5445-4804-832D-D11D0D622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0524A6-2B1F-442B-BAAC-8BF33CFFA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9ED6E-ACFD-42CA-BD5F-CB1CF4E262E7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3350388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D3AE1-8087-42C0-B879-7D7E0186F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P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F15BD-4816-4E6F-A129-F2AC7148EB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P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15AB11-C555-48BF-9060-947CCF619E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P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488642-BD9B-444C-B881-580BC3823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DAF4-40EA-4951-A602-F0990684A6B9}" type="datetimeFigureOut">
              <a:rPr lang="es-PR" smtClean="0"/>
              <a:t>06/14/2020</a:t>
            </a:fld>
            <a:endParaRPr lang="es-P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6513A2-49DC-4725-B20F-541C1A625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E53A65-8748-4395-B1E5-236DA8EB7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9ED6E-ACFD-42CA-BD5F-CB1CF4E262E7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4199918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D667D-0E2C-4369-AF0F-87516CEC5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P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2527FF-16B3-46ED-8BB9-C8943F07AD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B89ECD-1E21-480E-82C9-B5B54A8E45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P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F0415B-5B4F-43E3-B5FC-A9090601E5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71A13B-5777-46B5-9F03-E3EE06D14B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P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89E414-0BF7-4CE7-8C93-BDC49C839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DAF4-40EA-4951-A602-F0990684A6B9}" type="datetimeFigureOut">
              <a:rPr lang="es-PR" smtClean="0"/>
              <a:t>06/14/2020</a:t>
            </a:fld>
            <a:endParaRPr lang="es-P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A33641-9A4E-4C51-BF7D-DEA1EFD75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D8BA456-14A7-4D6E-BC64-8E0EB9313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9ED6E-ACFD-42CA-BD5F-CB1CF4E262E7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3978119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3417B-A2A6-435B-94A1-C7145B1B1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P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063EDB-DE7F-47E5-80E6-D436ACF3C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DAF4-40EA-4951-A602-F0990684A6B9}" type="datetimeFigureOut">
              <a:rPr lang="es-PR" smtClean="0"/>
              <a:t>06/14/2020</a:t>
            </a:fld>
            <a:endParaRPr lang="es-P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334B88-0EB3-4EA6-92CC-06A4FCD49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276BF6-E2EE-4374-9289-3AECE593F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9ED6E-ACFD-42CA-BD5F-CB1CF4E262E7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376314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4881FC-7F93-4CD5-9433-17FB8BF77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DAF4-40EA-4951-A602-F0990684A6B9}" type="datetimeFigureOut">
              <a:rPr lang="es-PR" smtClean="0"/>
              <a:t>06/14/2020</a:t>
            </a:fld>
            <a:endParaRPr lang="es-P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96752B-1052-4A77-9AB0-3E9056959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F16063-9A02-4647-A03A-27D38C7A0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9ED6E-ACFD-42CA-BD5F-CB1CF4E262E7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3733157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2F49E-E596-40E9-85B8-503C7C1C3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P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0A2BF3-C897-4A04-9C6F-2536833EE2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P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D8CFE8-F30C-4148-B59C-2DD48FCA6E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46A016-17ED-435F-8E90-B198AC48E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DAF4-40EA-4951-A602-F0990684A6B9}" type="datetimeFigureOut">
              <a:rPr lang="es-PR" smtClean="0"/>
              <a:t>06/14/2020</a:t>
            </a:fld>
            <a:endParaRPr lang="es-P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29B3B2-F553-43E4-9CB2-780C3A60C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0ED0F1-30B2-409F-9983-BC6A82D80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9ED6E-ACFD-42CA-BD5F-CB1CF4E262E7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1562989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F8516-1BEF-4241-AB2F-D76E6B312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P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7894CF-4A0B-472E-A418-402CED5CFF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16C027-D5BB-4035-A53E-1E8F986BAA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160134-C26F-4D4A-8B1B-DDA2D9BCB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DAF4-40EA-4951-A602-F0990684A6B9}" type="datetimeFigureOut">
              <a:rPr lang="es-PR" smtClean="0"/>
              <a:t>06/14/2020</a:t>
            </a:fld>
            <a:endParaRPr lang="es-P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392824-E1E6-4229-A00D-089178801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98A626-674D-4209-89E9-7C08F7740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9ED6E-ACFD-42CA-BD5F-CB1CF4E262E7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3610952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C9DCC4-5E1D-4C6B-B428-1A2AAE832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P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CA62F6-216B-4390-AD5B-1A35D63C9C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P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5B36CF-7CDE-4A20-926F-6DF9C59492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5DAF4-40EA-4951-A602-F0990684A6B9}" type="datetimeFigureOut">
              <a:rPr lang="es-PR" smtClean="0"/>
              <a:t>06/14/2020</a:t>
            </a:fld>
            <a:endParaRPr lang="es-P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DDFD9C-FD69-4B00-AAFC-B246D5D232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0458B7-C5D8-48BE-AC70-AC3FAE5CE4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9ED6E-ACFD-42CA-BD5F-CB1CF4E262E7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3618243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>
            <a:extLst>
              <a:ext uri="{FF2B5EF4-FFF2-40B4-BE49-F238E27FC236}">
                <a16:creationId xmlns:a16="http://schemas.microsoft.com/office/drawing/2014/main" id="{E3924B29-382E-4229-96FB-04583753258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P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CF8D8A-DCDD-48F0-BE92-44D263489B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6808" y="162925"/>
            <a:ext cx="8446744" cy="6532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981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</dc:creator>
  <cp:lastModifiedBy>PC</cp:lastModifiedBy>
  <cp:revision>4</cp:revision>
  <cp:lastPrinted>2020-06-14T23:00:29Z</cp:lastPrinted>
  <dcterms:created xsi:type="dcterms:W3CDTF">2020-06-14T19:10:03Z</dcterms:created>
  <dcterms:modified xsi:type="dcterms:W3CDTF">2020-06-15T00:14:35Z</dcterms:modified>
</cp:coreProperties>
</file>