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08DA1-25AD-4087-BB7E-754662E84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F2AA22-7B12-4D88-B443-6D623D05B7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79C8F-4519-4FF7-A49F-B40CF279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1938B-D0E0-45B0-8491-2C5E340FC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33CB4-74B8-40E6-A190-A457F623C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96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52ECD-F456-4CF0-81D2-8EB4B592D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030369-B8B5-41DC-897F-AD48225894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67F28-09B5-423B-8DEF-482E46733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14449-F835-42D1-9399-DD149D5B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B959B-4D30-430A-A16F-561678D4A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DE7D6F-7E09-44C2-8680-49A6589AB1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809ED3-5AFB-44D9-95A5-8DD35B54A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B50D4-F54F-423C-95C9-CF13A3854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D374C-3475-4CB2-874A-09E3C5186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B6A4A-13A8-4652-9A9B-31A38946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565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6DEB7-73F4-4ED6-B90D-D85475082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21B676-F84C-4AB0-8A34-5349CC4A5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284DE-5C63-487E-8BEF-A44AA968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2538B-B8BF-498B-B746-F34FA8891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3F9DD-FF6D-4A97-ADF0-B5F6C7813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28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83393-9B03-4102-8F24-FBBB0F07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47CBB-73CF-4805-AC89-9357BBE7A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ADFF6-88F8-4391-8A9A-88126C469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AC915-F18B-4D50-B372-3F8EC9E6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8B1A6-5A3A-4C63-B30A-C0E5A8AEC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864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D29F0-B879-4BE2-8313-2D6695C58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585FF-25D5-4569-A895-0FAE6D330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C466D-A7EE-411F-9038-56F451680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4E1FA-E13F-479F-804B-2904DDAFE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84AA7-6DF7-4E3F-A111-4AFE52B4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632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B3B42-3761-4A7B-BEA5-27DDE0679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32D26-5434-49FF-B906-BA877F699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672340-79B1-455F-BC5B-9F56BABAD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97B24-B0BA-4E4D-A94D-F58ABB64B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1D1D9-4AF3-44C3-8625-38DFEA14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E8446-C775-4167-B0AB-210714318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6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2F141-77CE-4CA0-BB22-EA0FEBFCE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96F98-E2FC-4526-B02E-AFB88F1A2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DDA6E0-2137-4837-81B9-69B10F9AB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B33224-D52E-4BD5-839B-F73A513DF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56D795-3F10-49FA-94F3-F5C016FF2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1FF651-7A5B-415F-808B-F5B47DBB6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D19655-A17A-40B1-9DE2-1AABFF2D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FE8A25-C06F-41A3-AB4A-A20F82B7A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42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CB18C-4723-4D29-8245-3912E95ED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1AA159-4365-4974-9929-6993BF5FB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648A5-7FB3-4DAB-AF08-78E7AAD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DFF22-CAE5-4E7E-A7AD-09662896B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426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2225F8-A92D-47D2-802C-77BD7E280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CC6348-054F-42B6-9E32-C16311DD3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7CE41-333C-46CA-9E32-F8318527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500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A38D-E287-47E8-BEED-66535A6FD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CD99D-DA84-4C7A-9F36-FF3D6D92C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41A44-602B-422A-94D5-6A1CAA6EA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CDB55-E0CF-46DF-BF97-C6C6B4E91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84F1-FFEA-405F-9602-3DCA865EDA4E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EDD1F-489F-4DEE-8EF4-014E1028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C0C29E-476A-4FF8-8AB9-98AE10D6E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90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91588-9870-471B-9A06-6F8357270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E9F2E-049C-40EA-83AA-36EBA2E81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DCD9B-7ABD-47B3-83C4-195C20555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EE6F6-22B8-46CD-ACE9-8F1BE7FA8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C3D4F-4E66-45CA-933F-65918BAC2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1480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5E242-1A92-42F1-AF36-441A29BBF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C5C08A-8CAA-456C-A976-52F0D955EA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11CF7F-B4FB-4E9C-B8F3-92B5D4E96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AA46A-138A-43FA-A4C8-D81202125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BC51C6-2BC4-46CA-83D1-1225E466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CEF2F-B676-4543-9C79-13CC4056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821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06FB6-5AF4-4877-B4FE-CDC42800D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28BCD2-CFB7-4758-B410-B35CB7D54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D14F0-7A2C-47E7-B82B-A99448C0F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112AA-6A8F-49CF-B9FF-C48DD23A7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664A8-E908-47C2-A0F7-AB5AC1724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105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BC8BE4-230A-4246-8D59-3D73D569C4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378E7-9797-48D9-B44B-C682A6382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C65BE-F428-41DC-B40F-D47E52D4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6D1EF-050F-49D9-88DA-D59557F73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80607-9CDC-4BCC-A92F-D6CC7D322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1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8192E-77AC-4BA6-826A-66A991EDF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62331-CFF7-4F5F-8614-BDC702F00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1396B-87B2-4089-84B2-99E9ECA95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FD434-DAAB-42C4-8834-9F77AA22B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8DEE1-44DA-46AA-AFFA-EEC71293A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09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3BF62-DFDD-433A-8821-64F8691BC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63F48-1BD6-4196-BA69-3208083ED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9C272A-483D-402C-9640-FB5564912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B156F-8C8B-4C2F-9ACE-E2CA6188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CE2A97-44FF-49C5-8BA1-B216E04A5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235F6-0149-4F5E-925E-CFE1632B6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DDE53-F257-4B92-878E-E4D3F2031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C996B-2A9A-4B43-B951-B5C6AE49E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45E505-B0BB-42A0-AE23-906F0286D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93D8B8-C187-494A-96B0-AB43A1CCE5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F7218-B6C6-4EAE-B32F-31B24880B1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56BEB-9164-4204-BF3D-02A010A4E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EACF9-7C4C-4394-814D-9B82E717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23D279-5292-42F7-A4BF-C692E2A88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3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0C343-9CDD-41E1-B47D-6373B60F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10825E-9053-4773-B569-FA606053E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B335C2-D1E7-4F8A-8BC2-CDE590BD8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24ECB-0FE0-464B-A843-9DB88A66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1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E030AA-5DE8-4757-97B9-F1318C3C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FE615A-7DAA-46B7-80AD-3C2DEE58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0BAEE-81AA-4F58-9584-3B737A09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66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19F8-2F99-4107-9A39-08291315C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2C61E-1BF9-4D27-9B69-0857B1794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B501D2-4A61-4C98-8227-A8F783313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46615-5F1A-4B17-8947-557529D02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15E25E-850E-4E82-A7B5-A39E60455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02B81-D3B0-4AD6-97B8-EC358FE1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5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EFDA9-F1CE-4DE4-882A-88718410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683484-6C27-415F-AA1E-4B295505CA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3C923-9414-432D-86BB-3540B5E302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A45A94-D8D9-4CFA-89A3-1BE2B73B9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DDBDD4-ED01-4198-8045-311CDB1A1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824F4-5ADA-49DC-B738-B869ABD8C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60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02A2C-AB2C-4C3F-A835-5137773EA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E0534-5852-43FB-B886-F9E0EBAE8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D65F3-65D0-4D49-A115-D14A03662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B64BC-051B-4A66-BBC2-736E5DA76DB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00F79-7115-42DD-834E-2C168AA6A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25089-1989-4D30-A646-4E243E42C2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0E78A-6585-4366-8A0E-9EE239607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78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2EAC7D-AE9D-4CBF-9C01-8357B6B0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371A2-31E7-4576-B7A4-7AF68EA33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7ED85-A381-4DD7-BE9A-1C9B0AD49A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F59AC-AFF4-454E-A8ED-EEFF3959DE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53DAB-1102-44F6-BBF7-C708249D5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693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08D27-DE89-4290-B409-DB71CFCA9D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BB3F9-9081-4137-8318-9339ACAE0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78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7E7D1-29EC-4875-87A2-3D44230D1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813770"/>
            <a:ext cx="5711730" cy="1180268"/>
          </a:xfrm>
        </p:spPr>
        <p:txBody>
          <a:bodyPr>
            <a:normAutofit/>
          </a:bodyPr>
          <a:lstStyle/>
          <a:p>
            <a:r>
              <a:rPr lang="en-GB" b="1" dirty="0"/>
              <a:t>Personal brand building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81F345-C6B1-45AF-9467-FFECA7CDF0A5}"/>
              </a:ext>
            </a:extLst>
          </p:cNvPr>
          <p:cNvSpPr txBox="1"/>
          <p:nvPr/>
        </p:nvSpPr>
        <p:spPr>
          <a:xfrm>
            <a:off x="622301" y="2514600"/>
            <a:ext cx="2743199" cy="326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Brand Personality: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Personable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Passionate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Thoughtful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 orientated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Creative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663E5F-AF7A-4352-983C-A850E46126AC}"/>
              </a:ext>
            </a:extLst>
          </p:cNvPr>
          <p:cNvSpPr/>
          <p:nvPr/>
        </p:nvSpPr>
        <p:spPr>
          <a:xfrm>
            <a:off x="4303796" y="377730"/>
            <a:ext cx="3584408" cy="923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4BD032-0623-470F-B67D-EB99C718AB9F}"/>
              </a:ext>
            </a:extLst>
          </p:cNvPr>
          <p:cNvSpPr/>
          <p:nvPr/>
        </p:nvSpPr>
        <p:spPr>
          <a:xfrm>
            <a:off x="8319503" y="368206"/>
            <a:ext cx="3584408" cy="923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CBFCF8-C963-4600-9F28-143FE069124A}"/>
              </a:ext>
            </a:extLst>
          </p:cNvPr>
          <p:cNvSpPr/>
          <p:nvPr/>
        </p:nvSpPr>
        <p:spPr>
          <a:xfrm>
            <a:off x="288089" y="368205"/>
            <a:ext cx="3584408" cy="923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88E4C-C6C6-43D1-AB65-980ED57E4916}"/>
              </a:ext>
            </a:extLst>
          </p:cNvPr>
          <p:cNvSpPr txBox="1"/>
          <p:nvPr/>
        </p:nvSpPr>
        <p:spPr>
          <a:xfrm>
            <a:off x="2711795" y="2514600"/>
            <a:ext cx="3456249" cy="3760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Brand Style Guide: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Colours: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 – AF180C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Blues – 0466C8, 1982C4, 00A6FB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Green – 8AC926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Fonts: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Anton (Vernon Adams) – for headlines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Taviraj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Cadson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Denmark) – for sub headings and other text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0248BB-2E48-4EB3-A3A8-170D4B3ABD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6233" y="1296785"/>
            <a:ext cx="5619404" cy="518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1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1_Office Theme</vt:lpstr>
      <vt:lpstr>PowerPoint Presentation</vt:lpstr>
      <vt:lpstr>Personal brand building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Miles Clayton</dc:creator>
  <cp:lastModifiedBy>Miles Clayton</cp:lastModifiedBy>
  <cp:revision>1</cp:revision>
  <dcterms:created xsi:type="dcterms:W3CDTF">2020-06-07T15:15:05Z</dcterms:created>
  <dcterms:modified xsi:type="dcterms:W3CDTF">2020-06-07T15:16:04Z</dcterms:modified>
</cp:coreProperties>
</file>