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3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F35E1-6002-4D19-9AEF-4525AE1A1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9F912E-CC5B-4894-9988-2ABBC7ECCF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AED8F-15F4-42A7-B9B4-605309EBB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9924AE-3E43-4821-8D85-138DF1B1D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2C6E44-3E0C-440B-91BF-E95F91549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940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59A56-B731-464E-A3C8-B1EA05AC5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060FAB-6F31-478A-9E23-E00E9FA691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F8465-5548-4819-B2B7-5C59E03A8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C1330D-169F-4CA7-8905-E8A7529BC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3CC2B6-2985-45FE-A48D-788C606E3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484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E91376-D6D4-4A91-BBFA-1A94DBA69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BF866F-0E2F-44F8-9897-7CFE182827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0D16F-BC0F-4419-BB52-F1FFF586A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47F368-00EB-4822-8CF5-19F1EC24A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D7D78-88FD-484E-9FA8-3A1A471D3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694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68AB4-C9F3-479C-8D81-A37A3C6C7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13329-69E7-42D8-8FB0-693ECCB6F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6B6235-F7FD-4774-AC8C-53CE97A9C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C8BAA-9909-40E4-BCF3-2201360FB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892F0D-ED94-4044-986D-689004037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497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FD10F-1D5D-4D7A-A5D3-C015C5A25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9C656-1DEB-4469-A86D-121C4154F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1125AF-6FB7-4102-B1E4-0440DF125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8B70CE-115E-4D2E-9BF1-449FE7C19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81222D-7ABE-4880-BD06-EFF724B0F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753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D8052-5AE3-42CB-99E5-030AD9F4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D13B1D-477D-49CA-B3C4-8C999BF7FF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229795-56A9-4DF3-A837-F8F0D6497F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94524E-F741-4F20-8676-4B9CAED38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588488-EB13-4983-B4A2-F99A6CF85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03ACC8-9CAD-4B8F-9F3D-7176CFB2B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83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46445-D78F-45B4-B4E1-A5772982F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E83B6E-C2E5-4C96-BB17-933AAE34AA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609295-FF04-43B0-AB16-B0E9F5B22E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E3771D-E076-4650-B971-B8DB255DF9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C8279C-2E35-47BB-8272-EF154BB552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B44E3B-1CFD-461E-B753-557486FD9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D67A55-575C-4CC8-8C3D-87BBD3794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8C5D28-B321-4117-AA0A-A136265B2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631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40D51-9255-4DAC-A13A-D475D3F6D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6A4908-C2D3-4A30-9FF1-C263A65CA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FC8331-2980-4F43-9FF7-18FC90C64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945080-4AC6-47F0-9612-B50E1B157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32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8F869F-A907-4879-A619-48CD1000B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D473DA-30E5-45F3-9698-E720F1663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0019A5-FC78-4232-983B-34932A6C6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77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D77AE-5D96-4E65-A20A-E440E12B1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43B88-D746-4DD4-9779-D520C9966B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218F3A-9C16-4F14-8BA9-F5E333333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D5F513-F337-4383-836B-517C65CB3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3B20EF-295D-4ED2-948F-5853969DA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65EF4B-6F6B-423A-9DC5-42E1C59F0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595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5E76C-BB61-4618-97D9-1DC2734A7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CC3ABA-D9BC-46DA-8554-9B20D4120A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EC3F84-AF79-4808-94B2-F6F4C40110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E7E794-8698-4F68-B432-6D1A6A301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BBAA5D-E142-49FD-B1FA-DFDB5D4A9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9A365-7BEE-4615-B1D1-E90337D3E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149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C3767A-BFEB-49E3-B74B-DDBE83614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54DA0-AB86-4184-BA28-162AACE6C0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75BDC0-F63B-4AF3-8DC1-06E98DD539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5AD90-23D5-4F50-8D12-07BA366418A9}" type="datetimeFigureOut">
              <a:rPr lang="en-US" smtClean="0"/>
              <a:t>5/9/2020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01A6B1-0279-44D2-A63B-BEEF111C12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41ADA2-0830-4CCF-84E7-AC23049789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933A0-399B-4047-85C2-5F44213F3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660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8B194B6-0957-48B4-AAF3-C9AFADD08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8" y="283720"/>
            <a:ext cx="1943100" cy="17335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E6B1C1-C8B9-40C0-818D-7B090A3AFB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12" t="26090" r="30951" b="39626"/>
          <a:stretch/>
        </p:blipFill>
        <p:spPr>
          <a:xfrm>
            <a:off x="2670697" y="438224"/>
            <a:ext cx="2098888" cy="17335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646814-8976-4494-83AA-94A20759A1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5931" y="438224"/>
            <a:ext cx="2009775" cy="1847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E0F934-29A3-4F40-9341-CBD0ADBD50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5750" y="438224"/>
            <a:ext cx="1485900" cy="16192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319853-8F73-4BB8-88F3-34297F4A6B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5997" y="533474"/>
            <a:ext cx="2638425" cy="1752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D51659-F8B8-4798-8512-186D8499FA8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8800" t="26986" r="29081" b="33927"/>
          <a:stretch/>
        </p:blipFill>
        <p:spPr>
          <a:xfrm>
            <a:off x="616688" y="2694246"/>
            <a:ext cx="2054009" cy="19840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5748EB4-B25F-44F8-A84E-9B3280BC025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7987" t="468" r="16534" b="34922"/>
          <a:stretch/>
        </p:blipFill>
        <p:spPr>
          <a:xfrm>
            <a:off x="2932739" y="2784004"/>
            <a:ext cx="1911148" cy="18345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E48958-1DDF-45B4-B004-8112C72728D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7322" t="26309" r="50000" b="13192"/>
          <a:stretch/>
        </p:blipFill>
        <p:spPr>
          <a:xfrm>
            <a:off x="4979207" y="2737381"/>
            <a:ext cx="1942779" cy="18345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4DCD1B-8EF5-4CC9-A65E-43B1896BE02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1007" t="13251" r="15692" b="36091"/>
          <a:stretch/>
        </p:blipFill>
        <p:spPr>
          <a:xfrm>
            <a:off x="7199941" y="2758817"/>
            <a:ext cx="2246525" cy="18345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BE51F4F-2883-44FB-9D94-C7F5AEDB0F9D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1519" b="24870"/>
          <a:stretch/>
        </p:blipFill>
        <p:spPr>
          <a:xfrm>
            <a:off x="9847735" y="2737381"/>
            <a:ext cx="1334948" cy="17087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0A78239-C236-4968-B4EA-C070F6F23A2A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3972" t="13644" r="20843" b="33334"/>
          <a:stretch/>
        </p:blipFill>
        <p:spPr>
          <a:xfrm>
            <a:off x="471498" y="4924425"/>
            <a:ext cx="2223198" cy="19335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C290A46-F00D-43E2-999C-B73BACFF342D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8594" t="19316" r="28183" b="25921"/>
          <a:stretch/>
        </p:blipFill>
        <p:spPr>
          <a:xfrm>
            <a:off x="2790104" y="4924425"/>
            <a:ext cx="1911147" cy="19371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C1CE0E-8660-40B3-AF79-BE686B4AB80E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r="54909" b="2694"/>
          <a:stretch/>
        </p:blipFill>
        <p:spPr>
          <a:xfrm>
            <a:off x="5190166" y="4823218"/>
            <a:ext cx="1911147" cy="19350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F744D82-EEDA-46BC-999E-9278B1B5EFD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23078" y="4678326"/>
            <a:ext cx="2000250" cy="20002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923C08-4FEF-46A5-B595-BB38CE4948EE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r="5398" b="10564"/>
          <a:stretch/>
        </p:blipFill>
        <p:spPr>
          <a:xfrm>
            <a:off x="9596782" y="4859301"/>
            <a:ext cx="2000249" cy="184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67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1CF359-08DA-4B54-8145-7A325AC5AA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988" t="9257" r="23952" b="12687"/>
          <a:stretch/>
        </p:blipFill>
        <p:spPr>
          <a:xfrm>
            <a:off x="260710" y="231777"/>
            <a:ext cx="2033916" cy="19873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7359A4-6E4E-4DD0-9844-AD03B8313C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38" t="25039" r="60402" b="29890"/>
          <a:stretch/>
        </p:blipFill>
        <p:spPr>
          <a:xfrm>
            <a:off x="2819400" y="231777"/>
            <a:ext cx="1803400" cy="20288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A2BDC1-628F-4F95-AE0B-6ED7C20DBF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136" t="32473" r="60329" b="33725"/>
          <a:stretch/>
        </p:blipFill>
        <p:spPr>
          <a:xfrm>
            <a:off x="5147573" y="231777"/>
            <a:ext cx="1803401" cy="20288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342DC6-7510-4E5C-8E70-A9DC0C0469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218" t="31667" r="50000" b="28333"/>
          <a:stretch/>
        </p:blipFill>
        <p:spPr>
          <a:xfrm>
            <a:off x="7348747" y="457200"/>
            <a:ext cx="2055597" cy="17619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2D6B20-18B4-4BE1-AC82-656F947C0BA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000" t="25194" r="16593" b="31395"/>
          <a:stretch/>
        </p:blipFill>
        <p:spPr>
          <a:xfrm>
            <a:off x="9802117" y="457200"/>
            <a:ext cx="1789472" cy="17619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7A7AC1-0F50-40D5-8F92-35895E1F8F3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6134" t="18305" r="32933" b="44020"/>
          <a:stretch/>
        </p:blipFill>
        <p:spPr>
          <a:xfrm>
            <a:off x="260710" y="2489199"/>
            <a:ext cx="2033916" cy="18034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85879B-ACC4-458D-A679-63B88F8173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73324" y="2489199"/>
            <a:ext cx="2674249" cy="18034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C1F236-726D-4885-ACDB-6EC051D5EEC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7951" t="6667" r="7231" b="77778"/>
          <a:stretch/>
        </p:blipFill>
        <p:spPr>
          <a:xfrm>
            <a:off x="5452611" y="2489199"/>
            <a:ext cx="1498364" cy="18034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12969A3-9EC6-453F-B32D-73B4A34639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62157" y="2590799"/>
            <a:ext cx="1628775" cy="1600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8290E0-83C5-47FD-9AA8-AB60964C3C6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5826" y="4638864"/>
            <a:ext cx="1828800" cy="1524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2FC0256-D65C-4F6E-92CA-A883D0E4F39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7147" r="17355" b="32721"/>
          <a:stretch/>
        </p:blipFill>
        <p:spPr>
          <a:xfrm>
            <a:off x="2819400" y="4638864"/>
            <a:ext cx="1828800" cy="17577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BB5092F-6AF3-4DA6-808F-E61686225C6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80604" y="4755723"/>
            <a:ext cx="2163198" cy="1524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925412F-AD81-4D19-81D8-7C7729971C6E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26216" t="15925" r="23732" b="16803"/>
          <a:stretch/>
        </p:blipFill>
        <p:spPr>
          <a:xfrm>
            <a:off x="7902283" y="4755723"/>
            <a:ext cx="2401762" cy="181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26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342A22-438A-4AFF-AD8C-CB2991AB5D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741"/>
          <a:stretch/>
        </p:blipFill>
        <p:spPr>
          <a:xfrm>
            <a:off x="272821" y="368300"/>
            <a:ext cx="6413957" cy="6121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FB01AD-A9E4-4184-9D24-9DA46893DB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201" t="20476" r="3867" b="10476"/>
          <a:stretch/>
        </p:blipFill>
        <p:spPr>
          <a:xfrm>
            <a:off x="7093178" y="368300"/>
            <a:ext cx="2000022" cy="19366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17C062-8045-4A9F-B366-56CAC0DBAF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321" t="6575"/>
          <a:stretch/>
        </p:blipFill>
        <p:spPr>
          <a:xfrm>
            <a:off x="7093178" y="2553867"/>
            <a:ext cx="2000022" cy="17502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CC3728-E6D9-40B0-9CA8-24E54F05FA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3083" b="12726"/>
          <a:stretch/>
        </p:blipFill>
        <p:spPr>
          <a:xfrm>
            <a:off x="7164501" y="4431133"/>
            <a:ext cx="1928699" cy="19366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B264E8-B94D-477F-A24E-7A4A04A72C2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5334" t="24178" r="10666" b="24178"/>
          <a:stretch/>
        </p:blipFill>
        <p:spPr>
          <a:xfrm>
            <a:off x="9374301" y="368300"/>
            <a:ext cx="2258899" cy="19600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0BD084-20DD-4420-A5A5-E5F6B9720BD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356" t="30000" r="57894" b="17407"/>
          <a:stretch/>
        </p:blipFill>
        <p:spPr>
          <a:xfrm>
            <a:off x="9499600" y="2553867"/>
            <a:ext cx="1676400" cy="176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15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Gerber</dc:creator>
  <cp:lastModifiedBy>Joe Gerber</cp:lastModifiedBy>
  <cp:revision>8</cp:revision>
  <dcterms:created xsi:type="dcterms:W3CDTF">2020-05-04T02:53:23Z</dcterms:created>
  <dcterms:modified xsi:type="dcterms:W3CDTF">2020-05-09T16:46:55Z</dcterms:modified>
</cp:coreProperties>
</file>