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</p:sldIdLst>
  <p:sldSz cx="21674138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22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5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3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13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36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792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5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51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76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69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0" r:id="rId6"/>
    <p:sldLayoutId id="2147483726" r:id="rId7"/>
    <p:sldLayoutId id="2147483727" r:id="rId8"/>
    <p:sldLayoutId id="2147483728" r:id="rId9"/>
    <p:sldLayoutId id="2147483729" r:id="rId10"/>
    <p:sldLayoutId id="214748373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5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isinformation_related_to_the_2019%E2%80%9320_coronavirus_pandemic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hand holding a flower&#10;&#10;Description automatically generated">
            <a:extLst>
              <a:ext uri="{FF2B5EF4-FFF2-40B4-BE49-F238E27FC236}">
                <a16:creationId xmlns:a16="http://schemas.microsoft.com/office/drawing/2014/main" id="{10C544AD-E952-412D-9BF1-69B339B71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5257" r="1" b="18774"/>
          <a:stretch/>
        </p:blipFill>
        <p:spPr>
          <a:xfrm>
            <a:off x="-5416" y="10"/>
            <a:ext cx="21674134" cy="12191990"/>
          </a:xfrm>
          <a:prstGeom prst="rect">
            <a:avLst/>
          </a:prstGeom>
        </p:spPr>
      </p:pic>
      <p:sp>
        <p:nvSpPr>
          <p:cNvPr id="36" name="Rectangle 3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924625"/>
            <a:ext cx="21674135" cy="5621593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chemeClr val="tx1">
                  <a:alpha val="3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67629E-CA22-41AF-8B8C-123306989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0672" y="578753"/>
            <a:ext cx="17881163" cy="65133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6400" b="1">
                <a:solidFill>
                  <a:schemeClr val="bg1"/>
                </a:solidFill>
              </a:rPr>
              <a:t>Empire City Laboratories is dedicated to help combat the novel COVID-19 virus.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E893F5-EA18-45B1-B94E-CA8363E50D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5598" y="7393628"/>
            <a:ext cx="17881163" cy="21259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We offer both PCR testing and Antibody testing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4E5597F-CE67-4085-9548-E6A8036DA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33418" y="7173976"/>
            <a:ext cx="9607298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68768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Bembo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 Nova Ligh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Nova Light</vt:lpstr>
      <vt:lpstr>Bembo</vt:lpstr>
      <vt:lpstr>Calibri</vt:lpstr>
      <vt:lpstr>RetrospectVTI</vt:lpstr>
      <vt:lpstr>Empire City Laboratories is dedicated to help combat the novel COVID-19 virus.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Empire City Laboratories is dedicated to help combat the novel COVID-19 virus.</dc:title>
  <dc:creator>Michael Alahverdian</dc:creator>
  <cp:lastModifiedBy>Michael Alahverdian</cp:lastModifiedBy>
  <cp:revision>2</cp:revision>
  <dcterms:created xsi:type="dcterms:W3CDTF">2020-05-29T15:28:28Z</dcterms:created>
  <dcterms:modified xsi:type="dcterms:W3CDTF">2020-05-29T15:33:31Z</dcterms:modified>
</cp:coreProperties>
</file>