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834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287B2-1B30-451D-986D-0BF68FDCA14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1F3A05-ADAD-4529-A582-8BB4E8CA39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874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B03C15-3D1D-4D07-96BD-7D24E812677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399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37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440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881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85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29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98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4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159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92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866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F936A-F448-4F07-B249-3366BEE70D15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97A09-9E15-4FBE-8A1E-C60FEC3FBA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53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40590-9445-4235-A4E9-75E30831B5F5}" type="slidenum">
              <a:rPr lang="en-US" smtClean="0"/>
              <a:t>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05200" y="2842736"/>
            <a:ext cx="4648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tx2"/>
                </a:solidFill>
                <a:latin typeface="Freestyle Script" pitchFamily="66" charset="0"/>
                <a:ea typeface="CatholicSchoolGirls Intl BB" pitchFamily="2" charset="0"/>
              </a:rPr>
              <a:t>C</a:t>
            </a:r>
            <a:r>
              <a:rPr lang="en-US" sz="6600" b="1" dirty="0" smtClean="0">
                <a:solidFill>
                  <a:schemeClr val="accent6"/>
                </a:solidFill>
                <a:latin typeface="Freestyle Script" pitchFamily="66" charset="0"/>
                <a:ea typeface="CatholicSchoolGirls Intl BB" pitchFamily="2" charset="0"/>
              </a:rPr>
              <a:t>EASEL</a:t>
            </a:r>
            <a:endParaRPr lang="en-US" sz="6600" b="1" dirty="0">
              <a:solidFill>
                <a:schemeClr val="accent6"/>
              </a:solidFill>
              <a:latin typeface="Freestyle Script" pitchFamily="66" charset="0"/>
              <a:ea typeface="CatholicSchoolGirls Intl BB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14725" y="3612178"/>
            <a:ext cx="2705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Efficient Project Delivery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2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8" t="6918" r="75813" b="26479"/>
          <a:stretch/>
        </p:blipFill>
        <p:spPr>
          <a:xfrm rot="11836048">
            <a:off x="4120158" y="1701758"/>
            <a:ext cx="793558" cy="71973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819400" y="2213616"/>
            <a:ext cx="43215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accent6"/>
                </a:solidFill>
                <a:latin typeface="Bradley Hand ITC" pitchFamily="66" charset="0"/>
              </a:rPr>
              <a:t>C</a:t>
            </a:r>
            <a:r>
              <a:rPr lang="en-US" sz="6600" b="1" dirty="0" smtClean="0">
                <a:solidFill>
                  <a:schemeClr val="tx2"/>
                </a:solidFill>
                <a:latin typeface="Bradley Hand ITC" pitchFamily="66" charset="0"/>
              </a:rPr>
              <a:t>EASEL</a:t>
            </a:r>
            <a:endParaRPr lang="en-US" sz="6600" b="1" dirty="0">
              <a:solidFill>
                <a:schemeClr val="tx2"/>
              </a:solidFill>
              <a:latin typeface="Bradley Hand ITC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71800" y="3005769"/>
            <a:ext cx="31813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Collaborative </a:t>
            </a:r>
            <a:r>
              <a:rPr lang="en-US" sz="1400" dirty="0">
                <a:solidFill>
                  <a:schemeClr val="tx2"/>
                </a:solidFill>
              </a:rPr>
              <a:t>Project Delivery</a:t>
            </a:r>
          </a:p>
        </p:txBody>
      </p:sp>
    </p:spTree>
    <p:extLst>
      <p:ext uri="{BB962C8B-B14F-4D97-AF65-F5344CB8AC3E}">
        <p14:creationId xmlns:p14="http://schemas.microsoft.com/office/powerpoint/2010/main" val="11443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1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743200" y="2135938"/>
            <a:ext cx="4648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accent6"/>
                </a:solidFill>
                <a:latin typeface="Bradley Hand ITC" pitchFamily="66" charset="0"/>
              </a:rPr>
              <a:t>CEASEL</a:t>
            </a:r>
            <a:endParaRPr lang="en-US" sz="6600" b="1" dirty="0">
              <a:solidFill>
                <a:schemeClr val="accent6"/>
              </a:solidFill>
              <a:latin typeface="Bradley Hand ITC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60724" y="2856131"/>
            <a:ext cx="2955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Collaborative </a:t>
            </a:r>
            <a:r>
              <a:rPr lang="en-US" dirty="0">
                <a:solidFill>
                  <a:schemeClr val="tx2"/>
                </a:solidFill>
              </a:rPr>
              <a:t>Project Delivery</a:t>
            </a:r>
          </a:p>
        </p:txBody>
      </p:sp>
    </p:spTree>
    <p:extLst>
      <p:ext uri="{BB962C8B-B14F-4D97-AF65-F5344CB8AC3E}">
        <p14:creationId xmlns:p14="http://schemas.microsoft.com/office/powerpoint/2010/main" val="81877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2415542"/>
            <a:ext cx="4648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i="1" dirty="0" smtClean="0">
                <a:latin typeface="Bradley Hand ITC" pitchFamily="66" charset="0"/>
              </a:rPr>
              <a:t>C</a:t>
            </a:r>
            <a:r>
              <a:rPr lang="en-US" sz="6600" b="1" i="1" dirty="0" smtClean="0">
                <a:solidFill>
                  <a:schemeClr val="accent6"/>
                </a:solidFill>
                <a:latin typeface="Bradley Hand ITC" pitchFamily="66" charset="0"/>
              </a:rPr>
              <a:t>EASEL</a:t>
            </a:r>
            <a:endParaRPr lang="en-US" sz="6600" b="1" i="1" dirty="0">
              <a:solidFill>
                <a:schemeClr val="accent6"/>
              </a:solidFill>
              <a:latin typeface="Bradley Hand ITC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48000" y="3156704"/>
            <a:ext cx="29551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Collaborative </a:t>
            </a:r>
            <a:r>
              <a:rPr lang="en-US" dirty="0">
                <a:solidFill>
                  <a:schemeClr val="tx2"/>
                </a:solidFill>
              </a:rPr>
              <a:t>Project Delivery</a:t>
            </a:r>
          </a:p>
        </p:txBody>
      </p:sp>
    </p:spTree>
    <p:extLst>
      <p:ext uri="{BB962C8B-B14F-4D97-AF65-F5344CB8AC3E}">
        <p14:creationId xmlns:p14="http://schemas.microsoft.com/office/powerpoint/2010/main" val="273811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828800"/>
            <a:ext cx="2688341" cy="89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794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20</Words>
  <Application>Microsoft Office PowerPoint</Application>
  <PresentationFormat>On-screen Show (4:3)</PresentationFormat>
  <Paragraphs>12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Cholakis</dc:creator>
  <cp:lastModifiedBy>Peter Cholakis</cp:lastModifiedBy>
  <cp:revision>5</cp:revision>
  <dcterms:created xsi:type="dcterms:W3CDTF">2012-03-12T17:57:36Z</dcterms:created>
  <dcterms:modified xsi:type="dcterms:W3CDTF">2012-04-11T12:56:02Z</dcterms:modified>
</cp:coreProperties>
</file>