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1"/>
    <p:restoredTop sz="94669"/>
  </p:normalViewPr>
  <p:slideViewPr>
    <p:cSldViewPr snapToGrid="0" snapToObjects="1">
      <p:cViewPr varScale="1">
        <p:scale>
          <a:sx n="116" d="100"/>
          <a:sy n="116" d="100"/>
        </p:scale>
        <p:origin x="192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747FE-5525-3942-8F02-18D7FF1AF5E6}" type="datetimeFigureOut">
              <a:rPr lang="en-US" smtClean="0"/>
              <a:t>3/7/20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21ED7-F7BB-AF4F-9AC6-129F8E202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95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8421C-AF6B-4248-9D03-843FACFFFC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C3313B-6E23-9940-B80C-93F58D29B5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0F518-FA2E-9045-B0EF-35B09E162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186E6-5F97-5140-B41A-AFE2CF02CE07}" type="datetimeFigureOut">
              <a:rPr lang="en-US" smtClean="0"/>
              <a:t>3/7/20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B4FF2F-D25C-7F45-B0CC-F53E609E9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AC805-C41C-ED46-84AE-651ADB5B2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5D79-E94F-604A-9D08-CE3E5C260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310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9B860-72A9-374A-98BC-803AB2D3E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E721D0-162C-5343-88E4-B4716F163E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32679-C7F2-D84F-B308-0E36BE05D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186E6-5F97-5140-B41A-AFE2CF02CE07}" type="datetimeFigureOut">
              <a:rPr lang="en-US" smtClean="0"/>
              <a:t>3/7/20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7801C-0D87-654D-B51A-E0C653D96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015F0F-06BE-184B-BAD6-88B09B5F4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5D79-E94F-604A-9D08-CE3E5C260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31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810F25-67FD-314E-A4AC-2AA485D76C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4A0218-8848-DE41-AE3F-F97EBBA310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27F091-5D3E-AA4A-B3E4-40A60FD17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186E6-5F97-5140-B41A-AFE2CF02CE07}" type="datetimeFigureOut">
              <a:rPr lang="en-US" smtClean="0"/>
              <a:t>3/7/20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99F9A-E6FC-714A-88D8-224302DF3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CD2B7-3025-3341-8AB0-50E001159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5D79-E94F-604A-9D08-CE3E5C260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99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A13E4-9BAD-8249-9B69-EEF981186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2F5ED-8B6E-714C-8A5E-C976A86E0C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2210A-1C87-5940-A66F-CF71A23DC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186E6-5F97-5140-B41A-AFE2CF02CE07}" type="datetimeFigureOut">
              <a:rPr lang="en-US" smtClean="0"/>
              <a:t>3/7/20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745E8-D2BD-EB4D-AB1E-C08279A6A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E6784C-6A76-0944-810B-3F754D9D9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5D79-E94F-604A-9D08-CE3E5C260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14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6F1D4-3687-EF4B-BE3F-0F1692F36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8BB0A6-9E72-9F46-AA78-0B1147FB95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4652C-DE04-054A-A003-D5356A15E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186E6-5F97-5140-B41A-AFE2CF02CE07}" type="datetimeFigureOut">
              <a:rPr lang="en-US" smtClean="0"/>
              <a:t>3/7/20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A89E3C-8193-C94D-94E0-4A8F6459B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41418-0970-7949-9BA9-627391699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5D79-E94F-604A-9D08-CE3E5C260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021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85AF0-BEA8-F741-9943-C42A36E80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8C3882-C0B2-4E41-8B92-EB5B7E369F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5003F9-B60A-414D-A92B-50FFCEB8FE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3A64DC-6EA9-754D-9AC6-1649BB1B9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186E6-5F97-5140-B41A-AFE2CF02CE07}" type="datetimeFigureOut">
              <a:rPr lang="en-US" smtClean="0"/>
              <a:t>3/7/20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F4C254-9F1D-B943-BEE6-C5EBCA797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A4FA4B-3747-504B-ADC9-E1ECD9A4B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5D79-E94F-604A-9D08-CE3E5C260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567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E3BD3-BC8A-E64E-B13B-6A0516EB2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DD0A31-6A4E-7E4D-B310-59E6CC755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54452-F487-2A41-93A2-F4C1C4B82E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FC4909-26A9-7E4F-8DE1-93A07B442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8074E5-9CBE-944E-89F4-049DE9605E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FE6856-8B86-EE48-86E9-164A22735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186E6-5F97-5140-B41A-AFE2CF02CE07}" type="datetimeFigureOut">
              <a:rPr lang="en-US" smtClean="0"/>
              <a:t>3/7/20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CE3D69-C02F-8F4E-81A3-77D102463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45520D-CE73-4D4C-A0C3-D1C2FCC5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5D79-E94F-604A-9D08-CE3E5C260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340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2570F-78E5-424A-9155-1620C2C16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41CE41-887F-8A45-9848-7471C6E8E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186E6-5F97-5140-B41A-AFE2CF02CE07}" type="datetimeFigureOut">
              <a:rPr lang="en-US" smtClean="0"/>
              <a:t>3/7/20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E5644E-03F4-7D45-AE0C-1EF08E744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71D1F1-DEFE-5F43-9408-EDFC97844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5D79-E94F-604A-9D08-CE3E5C260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140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63D8F9-AECD-6246-AD25-891E49C98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186E6-5F97-5140-B41A-AFE2CF02CE07}" type="datetimeFigureOut">
              <a:rPr lang="en-US" smtClean="0"/>
              <a:t>3/7/20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56ECE4-E0BE-1340-B8CB-9EBBF7164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7A302-409F-6F42-B3C9-45C6506B5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5D79-E94F-604A-9D08-CE3E5C260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54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1D856-79E8-924D-A936-D2F06312E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1AD79A-4FC3-934B-A39E-0C56BFAE1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8E5F7D-385A-534C-A755-399EA73A5C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1B0575-7D74-AF42-88AD-69D4459FD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186E6-5F97-5140-B41A-AFE2CF02CE07}" type="datetimeFigureOut">
              <a:rPr lang="en-US" smtClean="0"/>
              <a:t>3/7/20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587382-B564-9D46-AE75-7E329EC55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489803-8948-594A-84C3-C3A1265BA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5D79-E94F-604A-9D08-CE3E5C260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8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97C4D-9062-BB49-A9E6-2953470A4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4A43CB-536A-FB4F-B9A0-D2E9767B4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1C26C4-301B-BA41-B356-3B69EA0504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F35111-0ED2-7A44-AA19-3F7534EC9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186E6-5F97-5140-B41A-AFE2CF02CE07}" type="datetimeFigureOut">
              <a:rPr lang="en-US" smtClean="0"/>
              <a:t>3/7/20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B7FEE6-B8E0-AB4C-8542-8EA1B962D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76683F-E05F-2F41-9B5F-49948C0E7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5D79-E94F-604A-9D08-CE3E5C260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03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3B984C-81A5-BE42-876F-6C993BBF9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4AED0D-99AB-6846-A81A-122DAF0E2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BF6C6-C2B4-BC4E-A2F2-A17FFC3C31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86E6-5F97-5140-B41A-AFE2CF02CE07}" type="datetimeFigureOut">
              <a:rPr lang="en-US" smtClean="0"/>
              <a:t>3/7/20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B84669-07C4-5B46-86D8-EA952FC345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AB3DB-EBF0-A74D-89EA-18F247BB50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05D79-E94F-604A-9D08-CE3E5C260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150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DFE4B1-F698-024F-B36F-FF55F8F97F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356900"/>
            <a:ext cx="2781300" cy="7239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AE093EA-62FB-C14D-B528-D90A6696AE63}"/>
              </a:ext>
            </a:extLst>
          </p:cNvPr>
          <p:cNvSpPr txBox="1"/>
          <p:nvPr/>
        </p:nvSpPr>
        <p:spPr>
          <a:xfrm>
            <a:off x="6743471" y="4355042"/>
            <a:ext cx="15360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00206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LP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9CFC27-81FF-8046-8355-66B467D4E029}"/>
              </a:ext>
            </a:extLst>
          </p:cNvPr>
          <p:cNvSpPr txBox="1"/>
          <p:nvPr/>
        </p:nvSpPr>
        <p:spPr>
          <a:xfrm>
            <a:off x="7788925" y="4324264"/>
            <a:ext cx="156966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SimSun-ExtB" panose="02010609060101010101" pitchFamily="49" charset="-122"/>
                <a:ea typeface="SimSun-ExtB" panose="02010609060101010101" pitchFamily="49" charset="-122"/>
              </a:rPr>
              <a:t>Lynda </a:t>
            </a:r>
            <a:r>
              <a:rPr lang="en-US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Pashen</a:t>
            </a:r>
            <a:endParaRPr lang="en-US" dirty="0">
              <a:latin typeface="SimSun-ExtB" panose="02010609060101010101" pitchFamily="49" charset="-122"/>
              <a:ea typeface="SimSun-ExtB" panose="02010609060101010101" pitchFamily="49" charset="-122"/>
            </a:endParaRPr>
          </a:p>
          <a:p>
            <a:pPr>
              <a:spcAft>
                <a:spcPts val="1200"/>
              </a:spcAft>
            </a:pPr>
            <a:r>
              <a:rPr lang="en-US" dirty="0">
                <a:latin typeface="SimSun-ExtB" panose="02010609060101010101" pitchFamily="49" charset="-122"/>
                <a:ea typeface="SimSun-ExtB" panose="02010609060101010101" pitchFamily="49" charset="-122"/>
              </a:rPr>
              <a:t>Designs, LLC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DEFF71D-0297-D947-8FD0-DC9ED7503622}"/>
              </a:ext>
            </a:extLst>
          </p:cNvPr>
          <p:cNvCxnSpPr>
            <a:cxnSpLocks/>
            <a:stCxn id="22" idx="1"/>
            <a:endCxn id="22" idx="3"/>
          </p:cNvCxnSpPr>
          <p:nvPr/>
        </p:nvCxnSpPr>
        <p:spPr>
          <a:xfrm>
            <a:off x="7788925" y="4724374"/>
            <a:ext cx="1569660" cy="0"/>
          </a:xfrm>
          <a:prstGeom prst="line">
            <a:avLst/>
          </a:prstGeom>
          <a:ln w="317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54B4A11-5EC9-8E4D-815D-45B6E4C285FB}"/>
              </a:ext>
            </a:extLst>
          </p:cNvPr>
          <p:cNvSpPr txBox="1"/>
          <p:nvPr/>
        </p:nvSpPr>
        <p:spPr>
          <a:xfrm>
            <a:off x="1263755" y="4326747"/>
            <a:ext cx="156966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SimSun-ExtB" panose="02010609060101010101" pitchFamily="49" charset="-122"/>
                <a:ea typeface="SimSun-ExtB" panose="02010609060101010101" pitchFamily="49" charset="-122"/>
              </a:rPr>
              <a:t>Lynda </a:t>
            </a:r>
            <a:r>
              <a:rPr lang="en-US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Pashen</a:t>
            </a:r>
            <a:endParaRPr lang="en-US" dirty="0">
              <a:latin typeface="SimSun-ExtB" panose="02010609060101010101" pitchFamily="49" charset="-122"/>
              <a:ea typeface="SimSun-ExtB" panose="02010609060101010101" pitchFamily="49" charset="-122"/>
            </a:endParaRPr>
          </a:p>
          <a:p>
            <a:pPr>
              <a:spcAft>
                <a:spcPts val="1200"/>
              </a:spcAft>
            </a:pPr>
            <a:r>
              <a:rPr lang="en-US" dirty="0">
                <a:latin typeface="SimSun-ExtB" panose="02010609060101010101" pitchFamily="49" charset="-122"/>
                <a:ea typeface="SimSun-ExtB" panose="02010609060101010101" pitchFamily="49" charset="-122"/>
              </a:rPr>
              <a:t>Designs, LLC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4CE267D-4DCE-084B-96B7-288AB5ED8CFE}"/>
              </a:ext>
            </a:extLst>
          </p:cNvPr>
          <p:cNvCxnSpPr>
            <a:cxnSpLocks/>
            <a:stCxn id="27" idx="1"/>
            <a:endCxn id="27" idx="3"/>
          </p:cNvCxnSpPr>
          <p:nvPr/>
        </p:nvCxnSpPr>
        <p:spPr>
          <a:xfrm>
            <a:off x="1263755" y="4726857"/>
            <a:ext cx="1569660" cy="0"/>
          </a:xfrm>
          <a:prstGeom prst="line">
            <a:avLst/>
          </a:prstGeom>
          <a:ln w="317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37CF266-B1DF-7A4B-BD7E-D23C2283E9C4}"/>
              </a:ext>
            </a:extLst>
          </p:cNvPr>
          <p:cNvSpPr txBox="1"/>
          <p:nvPr/>
        </p:nvSpPr>
        <p:spPr>
          <a:xfrm>
            <a:off x="286438" y="1450132"/>
            <a:ext cx="116338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couple examples shown below.  Open to other ideas and other fonts.  Key is for the logo to be simple, no intricate designs, or pictures, houses, etc.</a:t>
            </a:r>
          </a:p>
          <a:p>
            <a:endParaRPr lang="en-US" dirty="0"/>
          </a:p>
          <a:p>
            <a:r>
              <a:rPr lang="en-US" dirty="0"/>
              <a:t>After doing a web search on potential options, the logo above was most interesting.  The final logo doesn’t need to match this exactly, this is just the logo that we liked best.   </a:t>
            </a:r>
          </a:p>
          <a:p>
            <a:endParaRPr lang="en-US" dirty="0"/>
          </a:p>
          <a:p>
            <a:r>
              <a:rPr lang="en-US" dirty="0"/>
              <a:t>Any color in the logo should be navy blue.  Simple initials might look nice next to the name (see below) but again, don’t be constrained by the font formatting.  Maybe a circle around the initials?  Looking for a few options to choose from.</a:t>
            </a:r>
          </a:p>
        </p:txBody>
      </p:sp>
    </p:spTree>
    <p:extLst>
      <p:ext uri="{BB962C8B-B14F-4D97-AF65-F5344CB8AC3E}">
        <p14:creationId xmlns:p14="http://schemas.microsoft.com/office/powerpoint/2010/main" val="2102377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131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SimSun-ExtB</vt:lpstr>
      <vt:lpstr>Apple Chancery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Pashen</dc:creator>
  <cp:lastModifiedBy>Mark Pashen</cp:lastModifiedBy>
  <cp:revision>6</cp:revision>
  <cp:lastPrinted>2020-03-07T19:26:34Z</cp:lastPrinted>
  <dcterms:created xsi:type="dcterms:W3CDTF">2020-03-07T18:44:20Z</dcterms:created>
  <dcterms:modified xsi:type="dcterms:W3CDTF">2020-03-08T14:03:48Z</dcterms:modified>
</cp:coreProperties>
</file>