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1"/>
  </p:sldMasterIdLst>
  <p:notesMasterIdLst>
    <p:notesMasterId r:id="rId13"/>
  </p:notesMasterIdLst>
  <p:handoutMasterIdLst>
    <p:handoutMasterId r:id="rId14"/>
  </p:handoutMasterIdLst>
  <p:sldIdLst>
    <p:sldId id="262" r:id="rId2"/>
    <p:sldId id="304" r:id="rId3"/>
    <p:sldId id="287" r:id="rId4"/>
    <p:sldId id="305" r:id="rId5"/>
    <p:sldId id="295" r:id="rId6"/>
    <p:sldId id="302" r:id="rId7"/>
    <p:sldId id="303" r:id="rId8"/>
    <p:sldId id="291" r:id="rId9"/>
    <p:sldId id="289" r:id="rId10"/>
    <p:sldId id="301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215D"/>
    <a:srgbClr val="1FBACC"/>
    <a:srgbClr val="02BACF"/>
    <a:srgbClr val="0432FF"/>
    <a:srgbClr val="62B3D6"/>
    <a:srgbClr val="211246"/>
    <a:srgbClr val="C8205D"/>
    <a:srgbClr val="E442C2"/>
    <a:srgbClr val="1746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Φωτεινό στυλ 2 - Έμφαση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512" autoAdjust="0"/>
    <p:restoredTop sz="94737"/>
  </p:normalViewPr>
  <p:slideViewPr>
    <p:cSldViewPr snapToGrid="0">
      <p:cViewPr varScale="1">
        <p:scale>
          <a:sx n="68" d="100"/>
          <a:sy n="68" d="100"/>
        </p:scale>
        <p:origin x="1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6" d="100"/>
          <a:sy n="106" d="100"/>
        </p:scale>
        <p:origin x="274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C4A7E6-523E-9846-818C-E89FC6BA27CD}" type="doc">
      <dgm:prSet loTypeId="urn:microsoft.com/office/officeart/2005/8/layout/cycle1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l-GR"/>
        </a:p>
      </dgm:t>
    </dgm:pt>
    <dgm:pt modelId="{F9D01EBC-ECD0-A34B-83C1-184FA06BC73D}">
      <dgm:prSet phldrT="[Κείμενο]" custT="1"/>
      <dgm:spPr/>
      <dgm:t>
        <a:bodyPr/>
        <a:lstStyle/>
        <a:p>
          <a:r>
            <a:rPr lang="en-US" sz="1400" b="1" i="0" u="none" dirty="0"/>
            <a:t>Content management</a:t>
          </a:r>
          <a:endParaRPr lang="el-GR" sz="1400" dirty="0"/>
        </a:p>
      </dgm:t>
    </dgm:pt>
    <dgm:pt modelId="{CF7965D0-4A21-BA4F-9DDB-54D359D7B603}" type="parTrans" cxnId="{351C7F4F-F731-CA42-9BB4-64DE66EE0265}">
      <dgm:prSet/>
      <dgm:spPr/>
      <dgm:t>
        <a:bodyPr/>
        <a:lstStyle/>
        <a:p>
          <a:endParaRPr lang="el-GR"/>
        </a:p>
      </dgm:t>
    </dgm:pt>
    <dgm:pt modelId="{CE5E0E6A-89AD-314C-BB7A-44F4DAC3CC3A}" type="sibTrans" cxnId="{351C7F4F-F731-CA42-9BB4-64DE66EE0265}">
      <dgm:prSet/>
      <dgm:spPr/>
      <dgm:t>
        <a:bodyPr/>
        <a:lstStyle/>
        <a:p>
          <a:endParaRPr lang="el-GR"/>
        </a:p>
      </dgm:t>
    </dgm:pt>
    <dgm:pt modelId="{C95C1C8A-3077-834A-BFC7-01CACAF1BA77}">
      <dgm:prSet phldrT="[Κείμενο]" custT="1"/>
      <dgm:spPr/>
      <dgm:t>
        <a:bodyPr/>
        <a:lstStyle/>
        <a:p>
          <a:r>
            <a:rPr lang="en-GB" sz="1400" b="1" dirty="0"/>
            <a:t>Quality standards</a:t>
          </a:r>
          <a:endParaRPr lang="el-GR" sz="1400" b="1" dirty="0"/>
        </a:p>
      </dgm:t>
    </dgm:pt>
    <dgm:pt modelId="{9A6E9DC1-B4FE-4741-9A71-BCE92B6D6682}" type="parTrans" cxnId="{04D14CC1-B817-9045-B4E9-F92E3CC4F1B2}">
      <dgm:prSet/>
      <dgm:spPr/>
      <dgm:t>
        <a:bodyPr/>
        <a:lstStyle/>
        <a:p>
          <a:endParaRPr lang="el-GR"/>
        </a:p>
      </dgm:t>
    </dgm:pt>
    <dgm:pt modelId="{B6F97D7C-B1A9-3D46-9119-15CB729FC85E}" type="sibTrans" cxnId="{04D14CC1-B817-9045-B4E9-F92E3CC4F1B2}">
      <dgm:prSet/>
      <dgm:spPr/>
      <dgm:t>
        <a:bodyPr/>
        <a:lstStyle/>
        <a:p>
          <a:endParaRPr lang="el-GR"/>
        </a:p>
      </dgm:t>
    </dgm:pt>
    <dgm:pt modelId="{A873169A-D196-9B41-8F7B-4AFDB4C8BB14}">
      <dgm:prSet phldrT="[Κείμενο]" custT="1"/>
      <dgm:spPr/>
      <dgm:t>
        <a:bodyPr/>
        <a:lstStyle/>
        <a:p>
          <a:r>
            <a:rPr lang="en-GB" sz="1400" b="1" dirty="0"/>
            <a:t>Capacity-building roll-out</a:t>
          </a:r>
          <a:endParaRPr lang="el-GR" sz="1400" b="1" dirty="0"/>
        </a:p>
      </dgm:t>
    </dgm:pt>
    <dgm:pt modelId="{E880FC6A-EC13-704F-A1B6-00829D967682}" type="parTrans" cxnId="{9A6BADDF-2478-7947-8189-F96515351534}">
      <dgm:prSet/>
      <dgm:spPr/>
      <dgm:t>
        <a:bodyPr/>
        <a:lstStyle/>
        <a:p>
          <a:endParaRPr lang="el-GR"/>
        </a:p>
      </dgm:t>
    </dgm:pt>
    <dgm:pt modelId="{0C99BC24-51F5-F74C-A350-2BECCABD5601}" type="sibTrans" cxnId="{9A6BADDF-2478-7947-8189-F9651535153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>
          <a:noFill/>
        </a:ln>
      </dgm:spPr>
      <dgm:t>
        <a:bodyPr/>
        <a:lstStyle/>
        <a:p>
          <a:endParaRPr lang="el-GR"/>
        </a:p>
      </dgm:t>
    </dgm:pt>
    <dgm:pt modelId="{3E1DF759-610D-4F4C-BE43-C5FC4B991B50}">
      <dgm:prSet phldrT="[Κείμενο]" custT="1"/>
      <dgm:spPr/>
      <dgm:t>
        <a:bodyPr/>
        <a:lstStyle/>
        <a:p>
          <a:r>
            <a:rPr lang="en-US" sz="1400" b="1" i="0" u="none" dirty="0"/>
            <a:t>Setting the scene</a:t>
          </a:r>
          <a:endParaRPr lang="el-GR" sz="1400" dirty="0"/>
        </a:p>
      </dgm:t>
    </dgm:pt>
    <dgm:pt modelId="{A0D32278-E4CF-BE4F-B182-AF318E849C80}" type="parTrans" cxnId="{DDD6C2C5-5AC0-9D48-9A74-348E9B7C100E}">
      <dgm:prSet/>
      <dgm:spPr/>
      <dgm:t>
        <a:bodyPr/>
        <a:lstStyle/>
        <a:p>
          <a:endParaRPr lang="el-GR"/>
        </a:p>
      </dgm:t>
    </dgm:pt>
    <dgm:pt modelId="{2E011515-1E2E-4848-96F7-87833E0A62A2}" type="sibTrans" cxnId="{DDD6C2C5-5AC0-9D48-9A74-348E9B7C100E}">
      <dgm:prSet/>
      <dgm:spPr/>
      <dgm:t>
        <a:bodyPr/>
        <a:lstStyle/>
        <a:p>
          <a:endParaRPr lang="el-GR"/>
        </a:p>
      </dgm:t>
    </dgm:pt>
    <dgm:pt modelId="{A87D9E09-9038-0D44-93EA-F90C82138AE0}">
      <dgm:prSet phldrT="[Κείμενο]" custT="1"/>
      <dgm:spPr/>
      <dgm:t>
        <a:bodyPr/>
        <a:lstStyle/>
        <a:p>
          <a:r>
            <a:rPr lang="en-GB" sz="1200" b="1" dirty="0"/>
            <a:t>Concepts and materials development and testing</a:t>
          </a:r>
          <a:endParaRPr lang="el-GR" sz="1200" b="1" dirty="0"/>
        </a:p>
      </dgm:t>
    </dgm:pt>
    <dgm:pt modelId="{1A7FF56A-FFD8-A644-9EC5-4F82EF52FCA8}" type="sibTrans" cxnId="{F27421C8-573B-2C4C-BD03-51A01897811A}">
      <dgm:prSet/>
      <dgm:spPr/>
      <dgm:t>
        <a:bodyPr/>
        <a:lstStyle/>
        <a:p>
          <a:endParaRPr lang="el-GR"/>
        </a:p>
      </dgm:t>
    </dgm:pt>
    <dgm:pt modelId="{E814AD74-C945-AE48-BFE1-5FBCA3388C2A}" type="parTrans" cxnId="{F27421C8-573B-2C4C-BD03-51A01897811A}">
      <dgm:prSet/>
      <dgm:spPr/>
      <dgm:t>
        <a:bodyPr/>
        <a:lstStyle/>
        <a:p>
          <a:endParaRPr lang="el-GR"/>
        </a:p>
      </dgm:t>
    </dgm:pt>
    <dgm:pt modelId="{644B1F41-ACEB-6143-8B3D-DEBDAF685E67}" type="pres">
      <dgm:prSet presAssocID="{1AC4A7E6-523E-9846-818C-E89FC6BA27CD}" presName="cycle" presStyleCnt="0">
        <dgm:presLayoutVars>
          <dgm:dir/>
          <dgm:resizeHandles val="exact"/>
        </dgm:presLayoutVars>
      </dgm:prSet>
      <dgm:spPr/>
    </dgm:pt>
    <dgm:pt modelId="{48CF7AE4-10C4-ED4D-9918-089B57168BAF}" type="pres">
      <dgm:prSet presAssocID="{F9D01EBC-ECD0-A34B-83C1-184FA06BC73D}" presName="dummy" presStyleCnt="0"/>
      <dgm:spPr/>
    </dgm:pt>
    <dgm:pt modelId="{8E3FF662-2F89-F048-A4F2-05A0359D8A01}" type="pres">
      <dgm:prSet presAssocID="{F9D01EBC-ECD0-A34B-83C1-184FA06BC73D}" presName="node" presStyleLbl="revTx" presStyleIdx="0" presStyleCnt="5" custScaleX="128928">
        <dgm:presLayoutVars>
          <dgm:bulletEnabled val="1"/>
        </dgm:presLayoutVars>
      </dgm:prSet>
      <dgm:spPr>
        <a:prstGeom prst="hexagon">
          <a:avLst/>
        </a:prstGeom>
      </dgm:spPr>
    </dgm:pt>
    <dgm:pt modelId="{5E1A9D6B-D934-FD4B-B96A-0AFD8F4C07BF}" type="pres">
      <dgm:prSet presAssocID="{CE5E0E6A-89AD-314C-BB7A-44F4DAC3CC3A}" presName="sibTrans" presStyleLbl="node1" presStyleIdx="0" presStyleCnt="5"/>
      <dgm:spPr/>
    </dgm:pt>
    <dgm:pt modelId="{1A7BFB2C-CF52-EE4B-A3A0-BA46A2E807B9}" type="pres">
      <dgm:prSet presAssocID="{C95C1C8A-3077-834A-BFC7-01CACAF1BA77}" presName="dummy" presStyleCnt="0"/>
      <dgm:spPr/>
    </dgm:pt>
    <dgm:pt modelId="{3F33ED8A-0BD4-F343-A266-5DB9D39D0922}" type="pres">
      <dgm:prSet presAssocID="{C95C1C8A-3077-834A-BFC7-01CACAF1BA77}" presName="node" presStyleLbl="revTx" presStyleIdx="1" presStyleCnt="5" custScaleX="124622">
        <dgm:presLayoutVars>
          <dgm:bulletEnabled val="1"/>
        </dgm:presLayoutVars>
      </dgm:prSet>
      <dgm:spPr>
        <a:prstGeom prst="hexagon">
          <a:avLst/>
        </a:prstGeom>
      </dgm:spPr>
    </dgm:pt>
    <dgm:pt modelId="{59C7DE1A-1A58-CE48-B0A6-C34825A144B2}" type="pres">
      <dgm:prSet presAssocID="{B6F97D7C-B1A9-3D46-9119-15CB729FC85E}" presName="sibTrans" presStyleLbl="node1" presStyleIdx="1" presStyleCnt="5" custLinFactNeighborX="1266" custLinFactNeighborY="2110"/>
      <dgm:spPr/>
    </dgm:pt>
    <dgm:pt modelId="{F266C0B0-C3CB-2B46-844B-E8FAD72DB9D0}" type="pres">
      <dgm:prSet presAssocID="{A87D9E09-9038-0D44-93EA-F90C82138AE0}" presName="dummy" presStyleCnt="0"/>
      <dgm:spPr/>
    </dgm:pt>
    <dgm:pt modelId="{56C503D5-A82E-6048-94AF-1E6D7B21BCFA}" type="pres">
      <dgm:prSet presAssocID="{A87D9E09-9038-0D44-93EA-F90C82138AE0}" presName="node" presStyleLbl="revTx" presStyleIdx="2" presStyleCnt="5" custScaleX="124706" custRadScaleRad="100034" custRadScaleInc="-6818">
        <dgm:presLayoutVars>
          <dgm:bulletEnabled val="1"/>
        </dgm:presLayoutVars>
      </dgm:prSet>
      <dgm:spPr>
        <a:prstGeom prst="round2DiagRect">
          <a:avLst/>
        </a:prstGeom>
      </dgm:spPr>
    </dgm:pt>
    <dgm:pt modelId="{04444A9E-ADBD-634E-A920-479D87CF9BEA}" type="pres">
      <dgm:prSet presAssocID="{1A7FF56A-FFD8-A644-9EC5-4F82EF52FCA8}" presName="sibTrans" presStyleLbl="node1" presStyleIdx="2" presStyleCnt="5" custLinFactNeighborX="-2955" custLinFactNeighborY="2110"/>
      <dgm:spPr/>
    </dgm:pt>
    <dgm:pt modelId="{C639F529-CFCF-D449-A0A1-AF2396D88AAE}" type="pres">
      <dgm:prSet presAssocID="{A873169A-D196-9B41-8F7B-4AFDB4C8BB14}" presName="dummy" presStyleCnt="0"/>
      <dgm:spPr/>
    </dgm:pt>
    <dgm:pt modelId="{D4FC50C9-8872-B74F-8578-0BFB5AD8D3AF}" type="pres">
      <dgm:prSet presAssocID="{A873169A-D196-9B41-8F7B-4AFDB4C8BB14}" presName="node" presStyleLbl="revTx" presStyleIdx="3" presStyleCnt="5" custScaleX="125800" custRadScaleRad="90981" custRadScaleInc="30059">
        <dgm:presLayoutVars>
          <dgm:bulletEnabled val="1"/>
        </dgm:presLayoutVars>
      </dgm:prSet>
      <dgm:spPr>
        <a:prstGeom prst="flowChartDisplay">
          <a:avLst/>
        </a:prstGeom>
      </dgm:spPr>
    </dgm:pt>
    <dgm:pt modelId="{4CF5B7C3-D8A6-C04D-B4D8-BF80C83B3D19}" type="pres">
      <dgm:prSet presAssocID="{0C99BC24-51F5-F74C-A350-2BECCABD5601}" presName="sibTrans" presStyleLbl="node1" presStyleIdx="3" presStyleCnt="5" custScaleX="41879" custScaleY="26458" custLinFactNeighborX="-844" custLinFactNeighborY="-2532"/>
      <dgm:spPr/>
    </dgm:pt>
    <dgm:pt modelId="{9090706E-2DE3-9A4C-B6F4-867DC8F02B41}" type="pres">
      <dgm:prSet presAssocID="{3E1DF759-610D-4F4C-BE43-C5FC4B991B50}" presName="dummy" presStyleCnt="0"/>
      <dgm:spPr/>
    </dgm:pt>
    <dgm:pt modelId="{BA1AAC90-58B2-ED40-9A2C-12D4CFB603F7}" type="pres">
      <dgm:prSet presAssocID="{3E1DF759-610D-4F4C-BE43-C5FC4B991B50}" presName="node" presStyleLbl="revTx" presStyleIdx="4" presStyleCnt="5" custAng="0" custScaleX="117755" custScaleY="68665" custRadScaleRad="106262" custRadScaleInc="18953">
        <dgm:presLayoutVars>
          <dgm:bulletEnabled val="1"/>
        </dgm:presLayoutVars>
      </dgm:prSet>
      <dgm:spPr>
        <a:prstGeom prst="ellipse">
          <a:avLst/>
        </a:prstGeom>
      </dgm:spPr>
    </dgm:pt>
    <dgm:pt modelId="{45970839-4735-9E4D-8E35-D21C1C42EA79}" type="pres">
      <dgm:prSet presAssocID="{2E011515-1E2E-4848-96F7-87833E0A62A2}" presName="sibTrans" presStyleLbl="node1" presStyleIdx="4" presStyleCnt="5" custLinFactNeighborX="2120" custLinFactNeighborY="3768"/>
      <dgm:spPr/>
    </dgm:pt>
  </dgm:ptLst>
  <dgm:cxnLst>
    <dgm:cxn modelId="{640CDC20-4020-4E46-9B01-1226499516D8}" type="presOf" srcId="{0C99BC24-51F5-F74C-A350-2BECCABD5601}" destId="{4CF5B7C3-D8A6-C04D-B4D8-BF80C83B3D19}" srcOrd="0" destOrd="0" presId="urn:microsoft.com/office/officeart/2005/8/layout/cycle1"/>
    <dgm:cxn modelId="{809B2F3F-92D6-E448-B22D-232EE1DA4079}" type="presOf" srcId="{F9D01EBC-ECD0-A34B-83C1-184FA06BC73D}" destId="{8E3FF662-2F89-F048-A4F2-05A0359D8A01}" srcOrd="0" destOrd="0" presId="urn:microsoft.com/office/officeart/2005/8/layout/cycle1"/>
    <dgm:cxn modelId="{CEE96469-936B-5A40-954E-A58DC4309D84}" type="presOf" srcId="{C95C1C8A-3077-834A-BFC7-01CACAF1BA77}" destId="{3F33ED8A-0BD4-F343-A266-5DB9D39D0922}" srcOrd="0" destOrd="0" presId="urn:microsoft.com/office/officeart/2005/8/layout/cycle1"/>
    <dgm:cxn modelId="{0CC2AC6D-3381-B845-96E6-00A7C2CE5954}" type="presOf" srcId="{3E1DF759-610D-4F4C-BE43-C5FC4B991B50}" destId="{BA1AAC90-58B2-ED40-9A2C-12D4CFB603F7}" srcOrd="0" destOrd="0" presId="urn:microsoft.com/office/officeart/2005/8/layout/cycle1"/>
    <dgm:cxn modelId="{351C7F4F-F731-CA42-9BB4-64DE66EE0265}" srcId="{1AC4A7E6-523E-9846-818C-E89FC6BA27CD}" destId="{F9D01EBC-ECD0-A34B-83C1-184FA06BC73D}" srcOrd="0" destOrd="0" parTransId="{CF7965D0-4A21-BA4F-9DDB-54D359D7B603}" sibTransId="{CE5E0E6A-89AD-314C-BB7A-44F4DAC3CC3A}"/>
    <dgm:cxn modelId="{2C27597D-FB8A-9948-B6F1-2856235E76F1}" type="presOf" srcId="{1A7FF56A-FFD8-A644-9EC5-4F82EF52FCA8}" destId="{04444A9E-ADBD-634E-A920-479D87CF9BEA}" srcOrd="0" destOrd="0" presId="urn:microsoft.com/office/officeart/2005/8/layout/cycle1"/>
    <dgm:cxn modelId="{ABA05B7E-2F05-2B49-8219-E21C34FB3FC4}" type="presOf" srcId="{A87D9E09-9038-0D44-93EA-F90C82138AE0}" destId="{56C503D5-A82E-6048-94AF-1E6D7B21BCFA}" srcOrd="0" destOrd="0" presId="urn:microsoft.com/office/officeart/2005/8/layout/cycle1"/>
    <dgm:cxn modelId="{31C43190-F972-D34B-9F80-FFF3E0471F93}" type="presOf" srcId="{1AC4A7E6-523E-9846-818C-E89FC6BA27CD}" destId="{644B1F41-ACEB-6143-8B3D-DEBDAF685E67}" srcOrd="0" destOrd="0" presId="urn:microsoft.com/office/officeart/2005/8/layout/cycle1"/>
    <dgm:cxn modelId="{4FEAD891-558C-904B-8111-4426060F9416}" type="presOf" srcId="{A873169A-D196-9B41-8F7B-4AFDB4C8BB14}" destId="{D4FC50C9-8872-B74F-8578-0BFB5AD8D3AF}" srcOrd="0" destOrd="0" presId="urn:microsoft.com/office/officeart/2005/8/layout/cycle1"/>
    <dgm:cxn modelId="{58B1F392-0A83-0A4E-911C-84F673BC61C7}" type="presOf" srcId="{2E011515-1E2E-4848-96F7-87833E0A62A2}" destId="{45970839-4735-9E4D-8E35-D21C1C42EA79}" srcOrd="0" destOrd="0" presId="urn:microsoft.com/office/officeart/2005/8/layout/cycle1"/>
    <dgm:cxn modelId="{8FE8DF99-B06D-6746-B089-F55638E36CCC}" type="presOf" srcId="{CE5E0E6A-89AD-314C-BB7A-44F4DAC3CC3A}" destId="{5E1A9D6B-D934-FD4B-B96A-0AFD8F4C07BF}" srcOrd="0" destOrd="0" presId="urn:microsoft.com/office/officeart/2005/8/layout/cycle1"/>
    <dgm:cxn modelId="{CF040E9A-86C2-A442-B303-1FF0AC7B12C1}" type="presOf" srcId="{B6F97D7C-B1A9-3D46-9119-15CB729FC85E}" destId="{59C7DE1A-1A58-CE48-B0A6-C34825A144B2}" srcOrd="0" destOrd="0" presId="urn:microsoft.com/office/officeart/2005/8/layout/cycle1"/>
    <dgm:cxn modelId="{04D14CC1-B817-9045-B4E9-F92E3CC4F1B2}" srcId="{1AC4A7E6-523E-9846-818C-E89FC6BA27CD}" destId="{C95C1C8A-3077-834A-BFC7-01CACAF1BA77}" srcOrd="1" destOrd="0" parTransId="{9A6E9DC1-B4FE-4741-9A71-BCE92B6D6682}" sibTransId="{B6F97D7C-B1A9-3D46-9119-15CB729FC85E}"/>
    <dgm:cxn modelId="{DDD6C2C5-5AC0-9D48-9A74-348E9B7C100E}" srcId="{1AC4A7E6-523E-9846-818C-E89FC6BA27CD}" destId="{3E1DF759-610D-4F4C-BE43-C5FC4B991B50}" srcOrd="4" destOrd="0" parTransId="{A0D32278-E4CF-BE4F-B182-AF318E849C80}" sibTransId="{2E011515-1E2E-4848-96F7-87833E0A62A2}"/>
    <dgm:cxn modelId="{F27421C8-573B-2C4C-BD03-51A01897811A}" srcId="{1AC4A7E6-523E-9846-818C-E89FC6BA27CD}" destId="{A87D9E09-9038-0D44-93EA-F90C82138AE0}" srcOrd="2" destOrd="0" parTransId="{E814AD74-C945-AE48-BFE1-5FBCA3388C2A}" sibTransId="{1A7FF56A-FFD8-A644-9EC5-4F82EF52FCA8}"/>
    <dgm:cxn modelId="{9A6BADDF-2478-7947-8189-F96515351534}" srcId="{1AC4A7E6-523E-9846-818C-E89FC6BA27CD}" destId="{A873169A-D196-9B41-8F7B-4AFDB4C8BB14}" srcOrd="3" destOrd="0" parTransId="{E880FC6A-EC13-704F-A1B6-00829D967682}" sibTransId="{0C99BC24-51F5-F74C-A350-2BECCABD5601}"/>
    <dgm:cxn modelId="{268C5104-B977-B444-A5D4-B2927DFA6F46}" type="presParOf" srcId="{644B1F41-ACEB-6143-8B3D-DEBDAF685E67}" destId="{48CF7AE4-10C4-ED4D-9918-089B57168BAF}" srcOrd="0" destOrd="0" presId="urn:microsoft.com/office/officeart/2005/8/layout/cycle1"/>
    <dgm:cxn modelId="{E3F282FD-E8FE-7F4A-8641-37D7A4A14BBF}" type="presParOf" srcId="{644B1F41-ACEB-6143-8B3D-DEBDAF685E67}" destId="{8E3FF662-2F89-F048-A4F2-05A0359D8A01}" srcOrd="1" destOrd="0" presId="urn:microsoft.com/office/officeart/2005/8/layout/cycle1"/>
    <dgm:cxn modelId="{5A8BB983-24B5-4E48-B368-64662D4225CB}" type="presParOf" srcId="{644B1F41-ACEB-6143-8B3D-DEBDAF685E67}" destId="{5E1A9D6B-D934-FD4B-B96A-0AFD8F4C07BF}" srcOrd="2" destOrd="0" presId="urn:microsoft.com/office/officeart/2005/8/layout/cycle1"/>
    <dgm:cxn modelId="{46E33739-731B-A64E-9791-69C3CF86AEC1}" type="presParOf" srcId="{644B1F41-ACEB-6143-8B3D-DEBDAF685E67}" destId="{1A7BFB2C-CF52-EE4B-A3A0-BA46A2E807B9}" srcOrd="3" destOrd="0" presId="urn:microsoft.com/office/officeart/2005/8/layout/cycle1"/>
    <dgm:cxn modelId="{0DD64249-CAD3-D349-A232-5ECE213F812C}" type="presParOf" srcId="{644B1F41-ACEB-6143-8B3D-DEBDAF685E67}" destId="{3F33ED8A-0BD4-F343-A266-5DB9D39D0922}" srcOrd="4" destOrd="0" presId="urn:microsoft.com/office/officeart/2005/8/layout/cycle1"/>
    <dgm:cxn modelId="{D7FC7708-C5AA-414C-9DC8-4EB4F0AF5F79}" type="presParOf" srcId="{644B1F41-ACEB-6143-8B3D-DEBDAF685E67}" destId="{59C7DE1A-1A58-CE48-B0A6-C34825A144B2}" srcOrd="5" destOrd="0" presId="urn:microsoft.com/office/officeart/2005/8/layout/cycle1"/>
    <dgm:cxn modelId="{08EBBF56-26DE-F040-8F49-30767E1F3872}" type="presParOf" srcId="{644B1F41-ACEB-6143-8B3D-DEBDAF685E67}" destId="{F266C0B0-C3CB-2B46-844B-E8FAD72DB9D0}" srcOrd="6" destOrd="0" presId="urn:microsoft.com/office/officeart/2005/8/layout/cycle1"/>
    <dgm:cxn modelId="{E3C231C4-B4EB-1B4A-9CF7-D8FDDBA3DD9A}" type="presParOf" srcId="{644B1F41-ACEB-6143-8B3D-DEBDAF685E67}" destId="{56C503D5-A82E-6048-94AF-1E6D7B21BCFA}" srcOrd="7" destOrd="0" presId="urn:microsoft.com/office/officeart/2005/8/layout/cycle1"/>
    <dgm:cxn modelId="{4F2B390B-3989-794B-A1BE-ED861806B0AA}" type="presParOf" srcId="{644B1F41-ACEB-6143-8B3D-DEBDAF685E67}" destId="{04444A9E-ADBD-634E-A920-479D87CF9BEA}" srcOrd="8" destOrd="0" presId="urn:microsoft.com/office/officeart/2005/8/layout/cycle1"/>
    <dgm:cxn modelId="{8B614071-E53A-AC44-889C-F4C74B69DD06}" type="presParOf" srcId="{644B1F41-ACEB-6143-8B3D-DEBDAF685E67}" destId="{C639F529-CFCF-D449-A0A1-AF2396D88AAE}" srcOrd="9" destOrd="0" presId="urn:microsoft.com/office/officeart/2005/8/layout/cycle1"/>
    <dgm:cxn modelId="{832DB226-785D-E749-B9FE-80AF66553896}" type="presParOf" srcId="{644B1F41-ACEB-6143-8B3D-DEBDAF685E67}" destId="{D4FC50C9-8872-B74F-8578-0BFB5AD8D3AF}" srcOrd="10" destOrd="0" presId="urn:microsoft.com/office/officeart/2005/8/layout/cycle1"/>
    <dgm:cxn modelId="{E5CE7835-B49C-E149-B4A3-D227738D20CC}" type="presParOf" srcId="{644B1F41-ACEB-6143-8B3D-DEBDAF685E67}" destId="{4CF5B7C3-D8A6-C04D-B4D8-BF80C83B3D19}" srcOrd="11" destOrd="0" presId="urn:microsoft.com/office/officeart/2005/8/layout/cycle1"/>
    <dgm:cxn modelId="{451533A5-48FD-FB4C-91B8-51D3A51C1DF0}" type="presParOf" srcId="{644B1F41-ACEB-6143-8B3D-DEBDAF685E67}" destId="{9090706E-2DE3-9A4C-B6F4-867DC8F02B41}" srcOrd="12" destOrd="0" presId="urn:microsoft.com/office/officeart/2005/8/layout/cycle1"/>
    <dgm:cxn modelId="{A13986B5-910F-2643-81FE-5FD6D43C493B}" type="presParOf" srcId="{644B1F41-ACEB-6143-8B3D-DEBDAF685E67}" destId="{BA1AAC90-58B2-ED40-9A2C-12D4CFB603F7}" srcOrd="13" destOrd="0" presId="urn:microsoft.com/office/officeart/2005/8/layout/cycle1"/>
    <dgm:cxn modelId="{CDD51FF2-E5CA-C344-ACC2-967EFF67BAA4}" type="presParOf" srcId="{644B1F41-ACEB-6143-8B3D-DEBDAF685E67}" destId="{45970839-4735-9E4D-8E35-D21C1C42EA7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FF662-2F89-F048-A4F2-05A0359D8A01}">
      <dsp:nvSpPr>
        <dsp:cNvPr id="0" name=""/>
        <dsp:cNvSpPr/>
      </dsp:nvSpPr>
      <dsp:spPr>
        <a:xfrm>
          <a:off x="3567726" y="27864"/>
          <a:ext cx="1211402" cy="939595"/>
        </a:xfrm>
        <a:prstGeom prst="hexagon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u="none" kern="1200" dirty="0"/>
            <a:t>Content management</a:t>
          </a:r>
          <a:endParaRPr lang="el-GR" sz="1400" kern="1200" dirty="0"/>
        </a:p>
      </dsp:txBody>
      <dsp:txXfrm>
        <a:off x="3746976" y="166895"/>
        <a:ext cx="852902" cy="661533"/>
      </dsp:txXfrm>
    </dsp:sp>
    <dsp:sp modelId="{5E1A9D6B-D934-FD4B-B96A-0AFD8F4C07BF}">
      <dsp:nvSpPr>
        <dsp:cNvPr id="0" name=""/>
        <dsp:cNvSpPr/>
      </dsp:nvSpPr>
      <dsp:spPr>
        <a:xfrm>
          <a:off x="1489290" y="192"/>
          <a:ext cx="3527941" cy="3527941"/>
        </a:xfrm>
        <a:prstGeom prst="circularArrow">
          <a:avLst>
            <a:gd name="adj1" fmla="val 5193"/>
            <a:gd name="adj2" fmla="val 335423"/>
            <a:gd name="adj3" fmla="val 21295238"/>
            <a:gd name="adj4" fmla="val 19764489"/>
            <a:gd name="adj5" fmla="val 605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33ED8A-0BD4-F343-A266-5DB9D39D0922}">
      <dsp:nvSpPr>
        <dsp:cNvPr id="0" name=""/>
        <dsp:cNvSpPr/>
      </dsp:nvSpPr>
      <dsp:spPr>
        <a:xfrm>
          <a:off x="4156650" y="1778125"/>
          <a:ext cx="1170943" cy="939595"/>
        </a:xfrm>
        <a:prstGeom prst="hexagon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Quality standards</a:t>
          </a:r>
          <a:endParaRPr lang="el-GR" sz="1400" b="1" kern="1200" dirty="0"/>
        </a:p>
      </dsp:txBody>
      <dsp:txXfrm>
        <a:off x="4332528" y="1919254"/>
        <a:ext cx="819187" cy="657337"/>
      </dsp:txXfrm>
    </dsp:sp>
    <dsp:sp modelId="{59C7DE1A-1A58-CE48-B0A6-C34825A144B2}">
      <dsp:nvSpPr>
        <dsp:cNvPr id="0" name=""/>
        <dsp:cNvSpPr/>
      </dsp:nvSpPr>
      <dsp:spPr>
        <a:xfrm>
          <a:off x="1533279" y="75510"/>
          <a:ext cx="3527941" cy="3527941"/>
        </a:xfrm>
        <a:prstGeom prst="circularArrow">
          <a:avLst>
            <a:gd name="adj1" fmla="val 5193"/>
            <a:gd name="adj2" fmla="val 335423"/>
            <a:gd name="adj3" fmla="val 3637739"/>
            <a:gd name="adj4" fmla="val 2249101"/>
            <a:gd name="adj5" fmla="val 605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503D5-A82E-6048-94AF-1E6D7B21BCFA}">
      <dsp:nvSpPr>
        <dsp:cNvPr id="0" name=""/>
        <dsp:cNvSpPr/>
      </dsp:nvSpPr>
      <dsp:spPr>
        <a:xfrm>
          <a:off x="2712112" y="2859740"/>
          <a:ext cx="1171732" cy="939595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Concepts and materials development and testing</a:t>
          </a:r>
          <a:endParaRPr lang="el-GR" sz="1200" b="1" kern="1200" dirty="0"/>
        </a:p>
      </dsp:txBody>
      <dsp:txXfrm>
        <a:off x="2757979" y="2905607"/>
        <a:ext cx="1079998" cy="847861"/>
      </dsp:txXfrm>
    </dsp:sp>
    <dsp:sp modelId="{04444A9E-ADBD-634E-A920-479D87CF9BEA}">
      <dsp:nvSpPr>
        <dsp:cNvPr id="0" name=""/>
        <dsp:cNvSpPr/>
      </dsp:nvSpPr>
      <dsp:spPr>
        <a:xfrm>
          <a:off x="1594197" y="170213"/>
          <a:ext cx="3527941" cy="3527941"/>
        </a:xfrm>
        <a:prstGeom prst="circularArrow">
          <a:avLst>
            <a:gd name="adj1" fmla="val 5193"/>
            <a:gd name="adj2" fmla="val 335423"/>
            <a:gd name="adj3" fmla="val 9014913"/>
            <a:gd name="adj4" fmla="val 7118310"/>
            <a:gd name="adj5" fmla="val 605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FC50C9-8872-B74F-8578-0BFB5AD8D3AF}">
      <dsp:nvSpPr>
        <dsp:cNvPr id="0" name=""/>
        <dsp:cNvSpPr/>
      </dsp:nvSpPr>
      <dsp:spPr>
        <a:xfrm>
          <a:off x="1263126" y="1560905"/>
          <a:ext cx="1182011" cy="939595"/>
        </a:xfrm>
        <a:prstGeom prst="flowChartDisplay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Capacity-building roll-out</a:t>
          </a:r>
          <a:endParaRPr lang="el-GR" sz="1400" b="1" kern="1200" dirty="0"/>
        </a:p>
      </dsp:txBody>
      <dsp:txXfrm>
        <a:off x="1460128" y="1560905"/>
        <a:ext cx="788007" cy="939595"/>
      </dsp:txXfrm>
    </dsp:sp>
    <dsp:sp modelId="{4CF5B7C3-D8A6-C04D-B4D8-BF80C83B3D19}">
      <dsp:nvSpPr>
        <dsp:cNvPr id="0" name=""/>
        <dsp:cNvSpPr/>
      </dsp:nvSpPr>
      <dsp:spPr>
        <a:xfrm>
          <a:off x="2629615" y="820407"/>
          <a:ext cx="1477466" cy="933422"/>
        </a:xfrm>
        <a:prstGeom prst="leftCircularArrow">
          <a:avLst>
            <a:gd name="adj1" fmla="val 5193"/>
            <a:gd name="adj2" fmla="val 335423"/>
            <a:gd name="adj3" fmla="val 12079891"/>
            <a:gd name="adj4" fmla="val 10393991"/>
            <a:gd name="adj5" fmla="val 6059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BA1AAC90-58B2-ED40-9A2C-12D4CFB603F7}">
      <dsp:nvSpPr>
        <dsp:cNvPr id="0" name=""/>
        <dsp:cNvSpPr/>
      </dsp:nvSpPr>
      <dsp:spPr>
        <a:xfrm>
          <a:off x="1832074" y="22461"/>
          <a:ext cx="1106421" cy="645173"/>
        </a:xfrm>
        <a:prstGeom prst="ellipse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u="none" kern="1200" dirty="0"/>
            <a:t>Setting the scene</a:t>
          </a:r>
          <a:endParaRPr lang="el-GR" sz="1400" kern="1200" dirty="0"/>
        </a:p>
      </dsp:txBody>
      <dsp:txXfrm>
        <a:off x="1994106" y="116944"/>
        <a:ext cx="782357" cy="456207"/>
      </dsp:txXfrm>
    </dsp:sp>
    <dsp:sp modelId="{45970839-4735-9E4D-8E35-D21C1C42EA79}">
      <dsp:nvSpPr>
        <dsp:cNvPr id="0" name=""/>
        <dsp:cNvSpPr/>
      </dsp:nvSpPr>
      <dsp:spPr>
        <a:xfrm>
          <a:off x="1323625" y="63381"/>
          <a:ext cx="3527941" cy="3527941"/>
        </a:xfrm>
        <a:prstGeom prst="circularArrow">
          <a:avLst>
            <a:gd name="adj1" fmla="val 5193"/>
            <a:gd name="adj2" fmla="val 335423"/>
            <a:gd name="adj3" fmla="val 17110251"/>
            <a:gd name="adj4" fmla="val 16036760"/>
            <a:gd name="adj5" fmla="val 60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D7AEC7F-5969-4CBB-80A3-6F7D563049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32D942-0984-4492-906E-0CB7BEDC8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C1335-8E7B-4E65-8F75-D78A9E76DC1E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81CA69-A21B-4BD7-A806-9C33B1C9F70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029297-0FA5-4846-B63B-4FD24B2999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38D1D-A15F-4E68-AFD2-C88882A8C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77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30B1C-DB54-5E4F-B826-6A2F6B5FF67E}" type="datetimeFigureOut">
              <a:rPr lang="el-GR" smtClean="0"/>
              <a:t>13/2/2020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8FD58-8B75-514F-9DF7-11BA7A58EDC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1967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8FD58-8B75-514F-9DF7-11BA7A58EDCD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564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2.png"/><Relationship Id="rId5" Type="http://schemas.openxmlformats.org/officeDocument/2006/relationships/image" Target="../media/image10.png"/><Relationship Id="rId10" Type="http://schemas.openxmlformats.org/officeDocument/2006/relationships/image" Target="../media/image15.jp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F59FEE-581A-4448-9390-F5A5655791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64E9B2D0-5B50-9B42-8062-E456DF8033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0028" y="2714449"/>
            <a:ext cx="5662862" cy="576517"/>
          </a:xfrm>
        </p:spPr>
        <p:txBody>
          <a:bodyPr anchor="b">
            <a:normAutofit/>
          </a:bodyPr>
          <a:lstStyle>
            <a:lvl1pPr algn="l">
              <a:defRPr sz="3230" b="1" i="0" spc="0" baseline="0">
                <a:solidFill>
                  <a:srgbClr val="21124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3200" dirty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D6D27D51-404E-A342-8043-08A3C9E8FEC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80028" y="3300347"/>
            <a:ext cx="5662862" cy="1264621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cap="small" baseline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NAME, ORGANIZATION PLACE, DATE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805901-853A-6D4C-8870-1FFC233B7D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613" y="-592915"/>
            <a:ext cx="5091751" cy="305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17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9748BFA-ED71-D848-888B-BAC5FA2C3316}"/>
              </a:ext>
            </a:extLst>
          </p:cNvPr>
          <p:cNvSpPr txBox="1"/>
          <p:nvPr userDrawn="1"/>
        </p:nvSpPr>
        <p:spPr>
          <a:xfrm>
            <a:off x="5772150" y="2383971"/>
            <a:ext cx="3135086" cy="55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8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0E28B79-AB78-FF45-8B0C-CE2B96147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30786D2-D2C4-8A43-85DB-B5856B87A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DBC01B4-8A56-A84C-B79A-3291B6B12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1D3FF3D2-CF12-4246-BA60-2DA17F2CE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0BC12C54-08D2-D248-8B62-7A6B065E9C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D6CC4A0B-D501-A940-B5EB-5DACC9E97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CBED07A6-B0EA-D449-8C3D-577DB8CEB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E2CA205B-1AB3-6D44-A1FA-36589D967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98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4C4B658-F38D-5941-9CD9-F46499C48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DC3D3AEE-88E3-AB46-868D-0BB9998BB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32F21593-708E-7643-82F7-9FE11493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17649D0-1F4B-794B-B324-9A4E1A3CA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82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62CBD705-CD1D-5E4F-956F-6147B37CD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8F12C837-FEE9-D242-8EF5-D2E76F17E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877D7D4-33CC-394C-A97D-E712FC498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1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65830B6-1859-8549-BB71-D45954AEC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84F216E6-484E-0A4F-A8F2-4BEB5FEBB4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197C1DF9-AAEA-6341-95C3-D61EEA84F3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9A45FBDD-DC3F-F24B-9908-6B8316CF4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49A9DB9-B685-1145-9CDE-4B5C55EF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F8FF4699-B167-664E-95CC-BC6482103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00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98A4951-EFB4-2B41-AD25-A03DCC5A4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50D28AE-EF1D-AA4C-BA38-E5C856A2C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6C8C922-5F81-524C-A9ED-6411AA07A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5D845DFF-F0ED-2545-A741-069FF516B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F35C3C8-C76A-CF4B-B786-206C157D7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28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EA9EA67F-B4C7-F547-8D71-A67FD0F4A8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A54DFC6E-32B4-9C43-8D4A-4CA021C15E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0C765A98-1E6C-8045-80EC-E7F788F8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C6CC089-F12C-8C45-8250-DF677E936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245CF1D-9E01-F847-9E91-25A662D06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6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>
            <a:extLst>
              <a:ext uri="{FF2B5EF4-FFF2-40B4-BE49-F238E27FC236}">
                <a16:creationId xmlns:a16="http://schemas.microsoft.com/office/drawing/2014/main" id="{9BDC0784-FE72-F444-BD86-9767D5D814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64E9B2D0-5B50-9B42-8062-E456DF8033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72118" y="3036151"/>
            <a:ext cx="5662862" cy="576517"/>
          </a:xfrm>
        </p:spPr>
        <p:txBody>
          <a:bodyPr anchor="b">
            <a:normAutofit/>
          </a:bodyPr>
          <a:lstStyle>
            <a:lvl1pPr algn="ctr">
              <a:defRPr sz="4000" b="1" i="0" spc="330" baseline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3200" dirty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D6D27D51-404E-A342-8043-08A3C9E8FEC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1685" y="2750764"/>
            <a:ext cx="5662862" cy="285387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000" cap="small" spc="250" baseline="0">
                <a:solidFill>
                  <a:srgbClr val="21124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 1</a:t>
            </a: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5BF74B29-A097-0045-A89F-7B25519C3C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203" y="5596466"/>
            <a:ext cx="2705663" cy="1624542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84C959DE-327A-234A-BB78-9E37A5CAE62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957"/>
            <a:ext cx="4053784" cy="90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2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053A7DE1-6E03-F942-BA52-DD31126699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280AA9C8-6E24-0F4E-BC45-C5436FC25D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44812"/>
            <a:ext cx="10515600" cy="1041676"/>
          </a:xfrm>
        </p:spPr>
        <p:txBody>
          <a:bodyPr anchor="b">
            <a:normAutofit/>
          </a:bodyPr>
          <a:lstStyle>
            <a:lvl1pPr>
              <a:defRPr sz="4000" b="1" i="0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6000" b="1" dirty="0">
                <a:solidFill>
                  <a:srgbClr val="2112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 OF CONTENTS</a:t>
            </a:r>
            <a:endParaRPr lang="el-GR" sz="6000" b="1" dirty="0">
              <a:solidFill>
                <a:srgbClr val="21124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E45F42F-AE93-374D-8C34-A9B4CC100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38025"/>
            <a:ext cx="10515600" cy="395844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540F8A-B9F0-0345-96C3-D13C61A20E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203" y="5596466"/>
            <a:ext cx="2705663" cy="1624542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42313684-AC2C-B245-AD2F-32D68661991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9666"/>
            <a:ext cx="4053784" cy="90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0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Κεφαλίδα ενότητας">
    <p:bg>
      <p:bgPr>
        <a:solidFill>
          <a:srgbClr val="62B3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053A7DE1-6E03-F942-BA52-DD31126699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280AA9C8-6E24-0F4E-BC45-C5436FC25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812"/>
            <a:ext cx="10515600" cy="1041676"/>
          </a:xfrm>
        </p:spPr>
        <p:txBody>
          <a:bodyPr anchor="b">
            <a:normAutofit/>
          </a:bodyPr>
          <a:lstStyle>
            <a:lvl1pPr>
              <a:defRPr sz="4000" b="1" i="0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l-GR" sz="6000" b="1" dirty="0">
              <a:solidFill>
                <a:srgbClr val="21124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E45F42F-AE93-374D-8C34-A9B4CC100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38025"/>
            <a:ext cx="10515600" cy="395844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540F8A-B9F0-0345-96C3-D13C61A20E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203" y="5596466"/>
            <a:ext cx="2705663" cy="1624542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42313684-AC2C-B245-AD2F-32D68661991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957"/>
            <a:ext cx="4053784" cy="90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72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bg>
      <p:bgPr>
        <a:solidFill>
          <a:srgbClr val="62B3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5CBC83CC-A760-4C15-8028-E2C4AFF97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6D445BD-0438-4C39-B8B4-526515389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3149D85-19FC-4A58-B9FF-3F4E8B878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63E8B8F-AC98-420B-AB52-13A27E9FE18B}"/>
              </a:ext>
            </a:extLst>
          </p:cNvPr>
          <p:cNvSpPr txBox="1">
            <a:spLocks/>
          </p:cNvSpPr>
          <p:nvPr userDrawn="1"/>
        </p:nvSpPr>
        <p:spPr>
          <a:xfrm>
            <a:off x="689990" y="508160"/>
            <a:ext cx="1014587" cy="2443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/>
              <a:buNone/>
              <a:defRPr sz="6000" b="0" i="0" kern="1200">
                <a:solidFill>
                  <a:schemeClr val="bg1"/>
                </a:solidFill>
                <a:latin typeface="Franklin Gothic Book"/>
                <a:ea typeface="+mn-ea"/>
                <a:cs typeface="Verdana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/>
              <a:buNone/>
              <a:defRPr sz="24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0" b="1" dirty="0">
                <a:latin typeface="Microsoft Sans Serif"/>
                <a:cs typeface="Microsoft Sans Serif"/>
              </a:rPr>
              <a:t>“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02A8183-FC16-49AD-B4C8-2BA3E08EEFA0}"/>
              </a:ext>
            </a:extLst>
          </p:cNvPr>
          <p:cNvSpPr txBox="1">
            <a:spLocks/>
          </p:cNvSpPr>
          <p:nvPr userDrawn="1"/>
        </p:nvSpPr>
        <p:spPr>
          <a:xfrm rot="10800000">
            <a:off x="9982200" y="3896385"/>
            <a:ext cx="1080599" cy="18503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/>
              <a:buNone/>
              <a:defRPr sz="6000" b="0" i="0" kern="1200">
                <a:solidFill>
                  <a:schemeClr val="bg1"/>
                </a:solidFill>
                <a:latin typeface="Franklin Gothic Book"/>
                <a:ea typeface="+mn-ea"/>
                <a:cs typeface="Verdana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/>
              <a:buNone/>
              <a:defRPr sz="24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rgbClr val="E5425D"/>
              </a:buClr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Baskerville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0" b="1" dirty="0">
                <a:latin typeface="Microsoft Sans Serif"/>
                <a:cs typeface="Microsoft Sans Serif"/>
              </a:rPr>
              <a:t>“</a:t>
            </a: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BA5A451A-2291-4479-A29D-85074039A2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179" y="-144023"/>
            <a:ext cx="2763974" cy="1658774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4DB4DC3B-45B3-4DD6-B9BD-A118DC7456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9761" y="2521341"/>
            <a:ext cx="9834039" cy="1658774"/>
          </a:xfrm>
        </p:spPr>
        <p:txBody>
          <a:bodyPr/>
          <a:lstStyle>
            <a:lvl1pPr marL="0" indent="0">
              <a:buNone/>
              <a:defRPr>
                <a:latin typeface="+mj-lt"/>
              </a:defRPr>
            </a:lvl1pPr>
          </a:lstStyle>
          <a:p>
            <a:r>
              <a:rPr lang="en-US" sz="4300" dirty="0">
                <a:solidFill>
                  <a:srgbClr val="112025"/>
                </a:solidFill>
                <a:latin typeface="Arial"/>
                <a:cs typeface="Arial"/>
              </a:rPr>
              <a:t>ADD A HIGH-LEVEL IMPACT STATEMENT OR QUOTE HERE.</a:t>
            </a:r>
          </a:p>
        </p:txBody>
      </p:sp>
    </p:spTree>
    <p:extLst>
      <p:ext uri="{BB962C8B-B14F-4D97-AF65-F5344CB8AC3E}">
        <p14:creationId xmlns:p14="http://schemas.microsoft.com/office/powerpoint/2010/main" val="205395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053A7DE1-6E03-F942-BA52-DD31126699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280AA9C8-6E24-0F4E-BC45-C5436FC25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812"/>
            <a:ext cx="10515600" cy="1041676"/>
          </a:xfrm>
        </p:spPr>
        <p:txBody>
          <a:bodyPr anchor="b">
            <a:normAutofit/>
          </a:bodyPr>
          <a:lstStyle>
            <a:lvl1pPr>
              <a:defRPr sz="4000" b="1" i="0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l-GR" sz="6000" b="1" dirty="0">
              <a:solidFill>
                <a:srgbClr val="21124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540F8A-B9F0-0345-96C3-D13C61A20E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203" y="5596466"/>
            <a:ext cx="2705663" cy="1624542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42313684-AC2C-B245-AD2F-32D68661991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957"/>
            <a:ext cx="4053784" cy="907043"/>
          </a:xfrm>
          <a:prstGeom prst="rect">
            <a:avLst/>
          </a:prstGeom>
        </p:spPr>
      </p:pic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C6B4FB37-3306-44BC-8753-A5AA9C7AD6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3479665"/>
              </p:ext>
            </p:extLst>
          </p:nvPr>
        </p:nvGraphicFramePr>
        <p:xfrm>
          <a:off x="2032000" y="2085975"/>
          <a:ext cx="7874000" cy="2453366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968500">
                  <a:extLst>
                    <a:ext uri="{9D8B030D-6E8A-4147-A177-3AD203B41FA5}">
                      <a16:colId xmlns:a16="http://schemas.microsoft.com/office/drawing/2014/main" val="1534807095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1521668368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2123511088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1296987157"/>
                    </a:ext>
                  </a:extLst>
                </a:gridCol>
              </a:tblGrid>
              <a:tr h="576488">
                <a:tc>
                  <a:txBody>
                    <a:bodyPr/>
                    <a:lstStyle/>
                    <a:p>
                      <a:r>
                        <a:rPr lang="en-US" dirty="0"/>
                        <a:t>Title 1</a:t>
                      </a:r>
                      <a:endParaRPr lang="el-GR" dirty="0"/>
                    </a:p>
                  </a:txBody>
                  <a:tcPr>
                    <a:solidFill>
                      <a:srgbClr val="62B3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 2</a:t>
                      </a:r>
                      <a:endParaRPr lang="el-GR" dirty="0"/>
                    </a:p>
                  </a:txBody>
                  <a:tcPr>
                    <a:solidFill>
                      <a:srgbClr val="62B3D6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rgbClr val="62B3D6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rgbClr val="62B3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146479"/>
                  </a:ext>
                </a:extLst>
              </a:tr>
              <a:tr h="625626">
                <a:tc>
                  <a:txBody>
                    <a:bodyPr/>
                    <a:lstStyle/>
                    <a:p>
                      <a:r>
                        <a:rPr lang="en-US" dirty="0"/>
                        <a:t>Content, etc.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174778"/>
                  </a:ext>
                </a:extLst>
              </a:tr>
              <a:tr h="625626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72556"/>
                  </a:ext>
                </a:extLst>
              </a:tr>
              <a:tr h="625626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902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353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43E21B5F-212C-2E44-8454-CE15E0A867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280AA9C8-6E24-0F4E-BC45-C5436FC25D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8053" y="1250396"/>
            <a:ext cx="8408504" cy="2933978"/>
          </a:xfrm>
        </p:spPr>
        <p:txBody>
          <a:bodyPr anchor="b">
            <a:normAutofit/>
          </a:bodyPr>
          <a:lstStyle>
            <a:lvl1pPr>
              <a:defRPr sz="4000" b="0" i="0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6000" dirty="0">
                <a:solidFill>
                  <a:srgbClr val="211246"/>
                </a:solidFill>
              </a:rPr>
              <a:t>Your contact information </a:t>
            </a:r>
            <a:br>
              <a:rPr lang="en-US" sz="6000" dirty="0">
                <a:solidFill>
                  <a:srgbClr val="211246"/>
                </a:solidFill>
              </a:rPr>
            </a:br>
            <a:r>
              <a:rPr lang="en-US" sz="6000" dirty="0">
                <a:solidFill>
                  <a:srgbClr val="211246"/>
                </a:solidFill>
              </a:rPr>
              <a:t>(Name, email)</a:t>
            </a:r>
            <a:br>
              <a:rPr lang="el-GR" sz="6000" dirty="0">
                <a:solidFill>
                  <a:srgbClr val="211246"/>
                </a:solidFill>
              </a:rPr>
            </a:br>
            <a:endParaRPr lang="el-GR" sz="6000" b="1" dirty="0">
              <a:solidFill>
                <a:srgbClr val="21124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E45F42F-AE93-374D-8C34-A9B4CC100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2033" y="3472163"/>
            <a:ext cx="4366315" cy="98397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540F8A-B9F0-0345-96C3-D13C61A20E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7260" y="-920252"/>
            <a:ext cx="5138530" cy="3085291"/>
          </a:xfrm>
          <a:prstGeom prst="rect">
            <a:avLst/>
          </a:prstGeom>
        </p:spPr>
      </p:pic>
      <p:pic>
        <p:nvPicPr>
          <p:cNvPr id="14" name="Εικόνα 13">
            <a:extLst>
              <a:ext uri="{FF2B5EF4-FFF2-40B4-BE49-F238E27FC236}">
                <a16:creationId xmlns:a16="http://schemas.microsoft.com/office/drawing/2014/main" id="{CECF0091-2920-FC4F-802D-150799132D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957"/>
            <a:ext cx="4053784" cy="90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75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>
            <a:extLst>
              <a:ext uri="{FF2B5EF4-FFF2-40B4-BE49-F238E27FC236}">
                <a16:creationId xmlns:a16="http://schemas.microsoft.com/office/drawing/2014/main" id="{D6F5497A-42E4-4A87-B1C7-185FEA3E9C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0BD02DB8-84B5-F843-8FB9-046B646E4C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14873" y="2653561"/>
            <a:ext cx="4742510" cy="1561990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>
                <a:solidFill>
                  <a:srgbClr val="211246"/>
                </a:solidFill>
              </a:rPr>
              <a:t>Your contact information </a:t>
            </a:r>
            <a:br>
              <a:rPr lang="en-US" dirty="0">
                <a:solidFill>
                  <a:srgbClr val="211246"/>
                </a:solidFill>
              </a:rPr>
            </a:br>
            <a:r>
              <a:rPr lang="en-US" dirty="0">
                <a:solidFill>
                  <a:srgbClr val="211246"/>
                </a:solidFill>
              </a:rPr>
              <a:t>(Name, email)</a:t>
            </a:r>
            <a:endParaRPr lang="el-GR" dirty="0">
              <a:solidFill>
                <a:srgbClr val="211246"/>
              </a:solidFill>
            </a:endParaRP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BADBC540-DB6B-9B40-84F0-76A4555BE75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305986" y="3133882"/>
            <a:ext cx="3194232" cy="185257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Twitter</a:t>
            </a:r>
          </a:p>
          <a:p>
            <a:pPr lvl="0"/>
            <a:r>
              <a:rPr lang="en-US" dirty="0"/>
              <a:t>Facebook</a:t>
            </a:r>
          </a:p>
          <a:p>
            <a:pPr lvl="0"/>
            <a:r>
              <a:rPr lang="en-US" dirty="0"/>
              <a:t>LinkedIn</a:t>
            </a:r>
          </a:p>
          <a:p>
            <a:pPr lvl="0"/>
            <a:r>
              <a:rPr lang="en-US" dirty="0"/>
              <a:t>Website</a:t>
            </a:r>
          </a:p>
          <a:p>
            <a:pPr lvl="0"/>
            <a:r>
              <a:rPr lang="en-US" dirty="0"/>
              <a:t>email</a:t>
            </a:r>
            <a:endParaRPr lang="el-GR" dirty="0"/>
          </a:p>
        </p:txBody>
      </p:sp>
      <p:grpSp>
        <p:nvGrpSpPr>
          <p:cNvPr id="19" name="Ομάδα 18">
            <a:extLst>
              <a:ext uri="{FF2B5EF4-FFF2-40B4-BE49-F238E27FC236}">
                <a16:creationId xmlns:a16="http://schemas.microsoft.com/office/drawing/2014/main" id="{1BF1D0F7-F7DC-4AAE-BCBF-EA3934E7C397}"/>
              </a:ext>
            </a:extLst>
          </p:cNvPr>
          <p:cNvGrpSpPr/>
          <p:nvPr userDrawn="1"/>
        </p:nvGrpSpPr>
        <p:grpSpPr>
          <a:xfrm>
            <a:off x="848786" y="3147321"/>
            <a:ext cx="457200" cy="1882283"/>
            <a:chOff x="2536445" y="2231560"/>
            <a:chExt cx="457200" cy="1882283"/>
          </a:xfrm>
        </p:grpSpPr>
        <p:grpSp>
          <p:nvGrpSpPr>
            <p:cNvPr id="11" name="Ομάδα 10">
              <a:extLst>
                <a:ext uri="{FF2B5EF4-FFF2-40B4-BE49-F238E27FC236}">
                  <a16:creationId xmlns:a16="http://schemas.microsoft.com/office/drawing/2014/main" id="{7EA718B7-65C5-4FC4-A71B-617341A27165}"/>
                </a:ext>
              </a:extLst>
            </p:cNvPr>
            <p:cNvGrpSpPr/>
            <p:nvPr userDrawn="1"/>
          </p:nvGrpSpPr>
          <p:grpSpPr>
            <a:xfrm>
              <a:off x="2621610" y="2231560"/>
              <a:ext cx="286871" cy="1882283"/>
              <a:chOff x="501169" y="4273583"/>
              <a:chExt cx="286871" cy="1882283"/>
            </a:xfrm>
          </p:grpSpPr>
          <p:grpSp>
            <p:nvGrpSpPr>
              <p:cNvPr id="8" name="Ομάδα 7">
                <a:extLst>
                  <a:ext uri="{FF2B5EF4-FFF2-40B4-BE49-F238E27FC236}">
                    <a16:creationId xmlns:a16="http://schemas.microsoft.com/office/drawing/2014/main" id="{62E42F42-051C-4407-8FA9-45DEFE996FC2}"/>
                  </a:ext>
                </a:extLst>
              </p:cNvPr>
              <p:cNvGrpSpPr/>
              <p:nvPr userDrawn="1"/>
            </p:nvGrpSpPr>
            <p:grpSpPr>
              <a:xfrm>
                <a:off x="501169" y="4273583"/>
                <a:ext cx="260851" cy="1071330"/>
                <a:chOff x="501169" y="4273583"/>
                <a:chExt cx="260851" cy="1071330"/>
              </a:xfrm>
            </p:grpSpPr>
            <p:pic>
              <p:nvPicPr>
                <p:cNvPr id="16" name="Εικόνα 15">
                  <a:extLst>
                    <a:ext uri="{FF2B5EF4-FFF2-40B4-BE49-F238E27FC236}">
                      <a16:creationId xmlns:a16="http://schemas.microsoft.com/office/drawing/2014/main" id="{34D14C85-4A6C-DB4F-AFFE-2743CAC5301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1169" y="5084062"/>
                  <a:ext cx="260851" cy="260851"/>
                </a:xfrm>
                <a:prstGeom prst="rect">
                  <a:avLst/>
                </a:prstGeom>
              </p:spPr>
            </p:pic>
            <p:pic>
              <p:nvPicPr>
                <p:cNvPr id="20" name="Εικόνα 19">
                  <a:extLst>
                    <a:ext uri="{FF2B5EF4-FFF2-40B4-BE49-F238E27FC236}">
                      <a16:creationId xmlns:a16="http://schemas.microsoft.com/office/drawing/2014/main" id="{CF610BD4-C075-974E-993A-161E801580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8507" y="4657361"/>
                  <a:ext cx="246177" cy="246177"/>
                </a:xfrm>
                <a:prstGeom prst="rect">
                  <a:avLst/>
                </a:prstGeom>
              </p:spPr>
            </p:pic>
            <p:pic>
              <p:nvPicPr>
                <p:cNvPr id="23" name="Εικόνα 22">
                  <a:extLst>
                    <a:ext uri="{FF2B5EF4-FFF2-40B4-BE49-F238E27FC236}">
                      <a16:creationId xmlns:a16="http://schemas.microsoft.com/office/drawing/2014/main" id="{237B6F1B-DE80-4A4E-80D5-8A7875C83886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1169" y="4273583"/>
                  <a:ext cx="246177" cy="205893"/>
                </a:xfrm>
                <a:prstGeom prst="rect">
                  <a:avLst/>
                </a:prstGeom>
              </p:spPr>
            </p:pic>
          </p:grpSp>
          <p:pic>
            <p:nvPicPr>
              <p:cNvPr id="5" name="Γραφικό 4" descr="Φάκελος">
                <a:extLst>
                  <a:ext uri="{FF2B5EF4-FFF2-40B4-BE49-F238E27FC236}">
                    <a16:creationId xmlns:a16="http://schemas.microsoft.com/office/drawing/2014/main" id="{B004E5A6-7A01-451C-8399-863B21C3F84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01169" y="5868995"/>
                <a:ext cx="286871" cy="286871"/>
              </a:xfrm>
              <a:prstGeom prst="rect">
                <a:avLst/>
              </a:prstGeom>
            </p:spPr>
          </p:pic>
        </p:grpSp>
        <p:pic>
          <p:nvPicPr>
            <p:cNvPr id="13" name="Γραφικό 12" descr="Σύνδεση">
              <a:extLst>
                <a:ext uri="{FF2B5EF4-FFF2-40B4-BE49-F238E27FC236}">
                  <a16:creationId xmlns:a16="http://schemas.microsoft.com/office/drawing/2014/main" id="{E4AF9F8D-8A1A-48F6-9A8E-A156256BA0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536445" y="3358031"/>
              <a:ext cx="457200" cy="457200"/>
            </a:xfrm>
            <a:prstGeom prst="rect">
              <a:avLst/>
            </a:prstGeom>
          </p:spPr>
        </p:pic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CDF9454F-8681-415C-9336-2BCAED018FEF}"/>
              </a:ext>
            </a:extLst>
          </p:cNvPr>
          <p:cNvGrpSpPr/>
          <p:nvPr userDrawn="1"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22" name="Εικόνα 21">
              <a:extLst>
                <a:ext uri="{FF2B5EF4-FFF2-40B4-BE49-F238E27FC236}">
                  <a16:creationId xmlns:a16="http://schemas.microsoft.com/office/drawing/2014/main" id="{B6F27E95-B6D3-489F-B2B0-DDD06F4D1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4A3EA01-4931-4DF2-8D5C-EE081EAAD453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25" name="Εικόνα 24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7724CD88-8DBB-4166-B689-C4CBA12ECE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8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Αντικείμενα περιεχομέν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4F3A0D4-CF2B-CA4F-98E9-F8981D561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657C04B-E3E7-F540-B7E6-AD65EDB608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B02944C4-40EF-214A-8E51-5C799B95F4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EEEB3DD7-F183-174A-9243-C63D63FB2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C80B6E39-F785-4E4C-9D13-5E61F4C26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B247201-9B3A-E74E-ADA4-542D8CFD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4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4AAF2E97-091A-AB4D-A2A4-E18B8B23B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2AC3C3F-6EEE-764E-A960-2B2083BEC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9AAB52E-AB56-9C4F-9544-08615859E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B211C-00D3-47E7-9E96-8B74072F6F3F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577F7E4-1D86-ED44-ABBB-6BE0E5458B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67E93BC-D05D-6B4E-A856-0401574B0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7BFC5-3162-4C69-A48B-A8C9225AE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0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62" r:id="rId2"/>
    <p:sldLayoutId id="2147483850" r:id="rId3"/>
    <p:sldLayoutId id="2147483864" r:id="rId4"/>
    <p:sldLayoutId id="2147483866" r:id="rId5"/>
    <p:sldLayoutId id="2147483865" r:id="rId6"/>
    <p:sldLayoutId id="2147483863" r:id="rId7"/>
    <p:sldLayoutId id="2147483855" r:id="rId8"/>
    <p:sldLayoutId id="2147483851" r:id="rId9"/>
    <p:sldLayoutId id="2147483860" r:id="rId10"/>
    <p:sldLayoutId id="2147483852" r:id="rId11"/>
    <p:sldLayoutId id="2147483853" r:id="rId12"/>
    <p:sldLayoutId id="2147483854" r:id="rId13"/>
    <p:sldLayoutId id="2147483856" r:id="rId14"/>
    <p:sldLayoutId id="2147483857" r:id="rId15"/>
    <p:sldLayoutId id="214748385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e-academy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info@ge-academy.e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sv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5.jpg"/><Relationship Id="rId7" Type="http://schemas.openxmlformats.org/officeDocument/2006/relationships/diagramData" Target="../diagrams/data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11" Type="http://schemas.microsoft.com/office/2007/relationships/diagramDrawing" Target="../diagrams/drawing1.xml"/><Relationship Id="rId5" Type="http://schemas.openxmlformats.org/officeDocument/2006/relationships/image" Target="../media/image21.emf"/><Relationship Id="rId10" Type="http://schemas.openxmlformats.org/officeDocument/2006/relationships/diagramColors" Target="../diagrams/colors1.xml"/><Relationship Id="rId4" Type="http://schemas.openxmlformats.org/officeDocument/2006/relationships/image" Target="../media/image20.emf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6.sv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sv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svg"/><Relationship Id="rId3" Type="http://schemas.openxmlformats.org/officeDocument/2006/relationships/image" Target="../media/image2.png"/><Relationship Id="rId7" Type="http://schemas.openxmlformats.org/officeDocument/2006/relationships/image" Target="../media/image38.svg"/><Relationship Id="rId12" Type="http://schemas.openxmlformats.org/officeDocument/2006/relationships/image" Target="../media/image43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0B255-BAA8-8649-8973-D1C7515281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7697" y="2286000"/>
            <a:ext cx="6136606" cy="97155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Project Introduction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FF94D36-ABA7-4030-A77F-A09195D3E2B4}"/>
              </a:ext>
            </a:extLst>
          </p:cNvPr>
          <p:cNvSpPr txBox="1">
            <a:spLocks/>
          </p:cNvSpPr>
          <p:nvPr/>
        </p:nvSpPr>
        <p:spPr>
          <a:xfrm>
            <a:off x="3264568" y="3257550"/>
            <a:ext cx="5662862" cy="9715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30" b="1" i="0" kern="1200" spc="0" baseline="0">
                <a:solidFill>
                  <a:srgbClr val="211246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en-US" sz="2800" dirty="0">
                <a:solidFill>
                  <a:srgbClr val="02BACF"/>
                </a:solidFill>
              </a:rPr>
              <a:t>Name, Position </a:t>
            </a:r>
          </a:p>
          <a:p>
            <a:pPr algn="ctr">
              <a:lnSpc>
                <a:spcPct val="170000"/>
              </a:lnSpc>
            </a:pPr>
            <a:r>
              <a:rPr lang="en-US" sz="2400" dirty="0">
                <a:solidFill>
                  <a:srgbClr val="02BACF"/>
                </a:solidFill>
              </a:rPr>
              <a:t>Location, Date</a:t>
            </a:r>
          </a:p>
        </p:txBody>
      </p:sp>
      <p:cxnSp>
        <p:nvCxnSpPr>
          <p:cNvPr id="5" name="Ευθεία γραμμή σύνδεσης 4">
            <a:extLst>
              <a:ext uri="{FF2B5EF4-FFF2-40B4-BE49-F238E27FC236}">
                <a16:creationId xmlns:a16="http://schemas.microsoft.com/office/drawing/2014/main" id="{4EA18B2C-6630-4FD7-8056-A9B8E5B5A16A}"/>
              </a:ext>
            </a:extLst>
          </p:cNvPr>
          <p:cNvCxnSpPr>
            <a:cxnSpLocks/>
          </p:cNvCxnSpPr>
          <p:nvPr/>
        </p:nvCxnSpPr>
        <p:spPr>
          <a:xfrm>
            <a:off x="4519611" y="3324225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213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18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34E36842-0487-45DB-B919-3572061DA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7EBF7054-938D-4089-8BB3-E7B088455E7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Partners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954B4148-D362-4183-B3B3-3A48015FC877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Ομάδα 6">
            <a:extLst>
              <a:ext uri="{FF2B5EF4-FFF2-40B4-BE49-F238E27FC236}">
                <a16:creationId xmlns:a16="http://schemas.microsoft.com/office/drawing/2014/main" id="{B99CFD32-76E8-4862-A4CE-106D208814F2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18" name="Εικόνα 17">
              <a:extLst>
                <a:ext uri="{FF2B5EF4-FFF2-40B4-BE49-F238E27FC236}">
                  <a16:creationId xmlns:a16="http://schemas.microsoft.com/office/drawing/2014/main" id="{83BD873F-CFD4-41CE-9A07-8D0A1E84B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E197F1C-5ED6-4A68-B016-7BDF9E358955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2936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600914-C5AC-8A4E-A0C7-0D728542E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5113" y="2375369"/>
            <a:ext cx="4742510" cy="1561990"/>
          </a:xfrm>
        </p:spPr>
        <p:txBody>
          <a:bodyPr/>
          <a:lstStyle/>
          <a:p>
            <a:endParaRPr lang="el-GR" dirty="0">
              <a:solidFill>
                <a:srgbClr val="211246"/>
              </a:solidFill>
            </a:endParaRP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950392D-DF27-FA4F-B8DF-BA945B45A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3802" y="3083738"/>
            <a:ext cx="3634063" cy="1852573"/>
          </a:xfrm>
        </p:spPr>
        <p:txBody>
          <a:bodyPr/>
          <a:lstStyle/>
          <a:p>
            <a:r>
              <a:rPr lang="en-US" dirty="0">
                <a:solidFill>
                  <a:srgbClr val="211246"/>
                </a:solidFill>
              </a:rPr>
              <a:t>@</a:t>
            </a:r>
            <a:r>
              <a:rPr lang="en-US" dirty="0" err="1">
                <a:solidFill>
                  <a:srgbClr val="211246"/>
                </a:solidFill>
              </a:rPr>
              <a:t>GEAcademy_eu</a:t>
            </a:r>
            <a:endParaRPr lang="en-US" dirty="0">
              <a:solidFill>
                <a:srgbClr val="211246"/>
              </a:solidFill>
            </a:endParaRPr>
          </a:p>
          <a:p>
            <a:r>
              <a:rPr lang="en-US" dirty="0">
                <a:solidFill>
                  <a:srgbClr val="211246"/>
                </a:solidFill>
              </a:rPr>
              <a:t>@GEAcademy.eu</a:t>
            </a:r>
          </a:p>
          <a:p>
            <a:r>
              <a:rPr lang="en-US" dirty="0">
                <a:solidFill>
                  <a:srgbClr val="211246"/>
                </a:solidFill>
              </a:rPr>
              <a:t>GE Academy</a:t>
            </a:r>
          </a:p>
          <a:p>
            <a:r>
              <a:rPr lang="en-US" dirty="0">
                <a:solidFill>
                  <a:srgbClr val="1FBA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https://ge-academy.eu/</a:t>
            </a:r>
            <a:endParaRPr lang="en-US" dirty="0">
              <a:solidFill>
                <a:srgbClr val="1FBACC"/>
              </a:solidFill>
            </a:endParaRPr>
          </a:p>
          <a:p>
            <a:r>
              <a:rPr lang="en-US" dirty="0">
                <a:solidFill>
                  <a:srgbClr val="1FBA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info@ge-academy.eu</a:t>
            </a:r>
            <a:r>
              <a:rPr lang="en-US" dirty="0">
                <a:solidFill>
                  <a:srgbClr val="1FBACC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3DE5F-62D8-984E-8BA7-049991BAA347}"/>
              </a:ext>
            </a:extLst>
          </p:cNvPr>
          <p:cNvSpPr txBox="1"/>
          <p:nvPr/>
        </p:nvSpPr>
        <p:spPr>
          <a:xfrm>
            <a:off x="838200" y="1480811"/>
            <a:ext cx="958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2112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Stay in touch! </a:t>
            </a:r>
            <a:endParaRPr lang="el-GR" sz="1600" dirty="0"/>
          </a:p>
        </p:txBody>
      </p:sp>
      <p:sp>
        <p:nvSpPr>
          <p:cNvPr id="6" name="Τίτλος 1">
            <a:extLst>
              <a:ext uri="{FF2B5EF4-FFF2-40B4-BE49-F238E27FC236}">
                <a16:creationId xmlns:a16="http://schemas.microsoft.com/office/drawing/2014/main" id="{AB5E1379-8B72-4CC2-B983-6BC47A195EEE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Got your attention?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7" name="Ευθεία γραμμή σύνδεσης 6">
            <a:extLst>
              <a:ext uri="{FF2B5EF4-FFF2-40B4-BE49-F238E27FC236}">
                <a16:creationId xmlns:a16="http://schemas.microsoft.com/office/drawing/2014/main" id="{5C6163B8-D8A9-41F5-AE5E-B6573A70EC67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1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The challenge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pic>
        <p:nvPicPr>
          <p:cNvPr id="8" name="Γραφικό 7" descr="Άνοιγμα εισαγωγικών">
            <a:extLst>
              <a:ext uri="{FF2B5EF4-FFF2-40B4-BE49-F238E27FC236}">
                <a16:creationId xmlns:a16="http://schemas.microsoft.com/office/drawing/2014/main" id="{846E094A-3618-4412-A785-D2172E068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6250" y="1569573"/>
            <a:ext cx="914400" cy="914400"/>
          </a:xfrm>
          <a:prstGeom prst="rect">
            <a:avLst/>
          </a:prstGeom>
        </p:spPr>
      </p:pic>
      <p:pic>
        <p:nvPicPr>
          <p:cNvPr id="9" name="Γραφικό 8" descr="Κλείσιμο εισαγωγικών">
            <a:extLst>
              <a:ext uri="{FF2B5EF4-FFF2-40B4-BE49-F238E27FC236}">
                <a16:creationId xmlns:a16="http://schemas.microsoft.com/office/drawing/2014/main" id="{75EC3C03-1E10-47F4-B22D-41A64AAF8B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03066" y="4043720"/>
            <a:ext cx="914400" cy="914400"/>
          </a:xfrm>
          <a:prstGeom prst="rect">
            <a:avLst/>
          </a:prstGeom>
        </p:spPr>
      </p:pic>
      <p:sp>
        <p:nvSpPr>
          <p:cNvPr id="10" name="Θέση κειμένου 2">
            <a:extLst>
              <a:ext uri="{FF2B5EF4-FFF2-40B4-BE49-F238E27FC236}">
                <a16:creationId xmlns:a16="http://schemas.microsoft.com/office/drawing/2014/main" id="{1D48D8CE-DEFA-4217-9B9F-231BFAB0A6E8}"/>
              </a:ext>
            </a:extLst>
          </p:cNvPr>
          <p:cNvSpPr txBox="1">
            <a:spLocks/>
          </p:cNvSpPr>
          <p:nvPr/>
        </p:nvSpPr>
        <p:spPr>
          <a:xfrm>
            <a:off x="1096725" y="2117962"/>
            <a:ext cx="2773923" cy="39588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Gender equality is not only a matter of social justice but also of research performance</a:t>
            </a:r>
            <a:endParaRPr lang="el-GR" dirty="0"/>
          </a:p>
        </p:txBody>
      </p:sp>
      <p:sp>
        <p:nvSpPr>
          <p:cNvPr id="26" name="Isosceles Triangle 6">
            <a:extLst>
              <a:ext uri="{FF2B5EF4-FFF2-40B4-BE49-F238E27FC236}">
                <a16:creationId xmlns:a16="http://schemas.microsoft.com/office/drawing/2014/main" id="{FA6DC8F0-A630-4349-B774-9D3101B9A64D}"/>
              </a:ext>
            </a:extLst>
          </p:cNvPr>
          <p:cNvSpPr/>
          <p:nvPr/>
        </p:nvSpPr>
        <p:spPr>
          <a:xfrm rot="5400000">
            <a:off x="6555816" y="2864452"/>
            <a:ext cx="202040" cy="17417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Isosceles Triangle 7">
            <a:extLst>
              <a:ext uri="{FF2B5EF4-FFF2-40B4-BE49-F238E27FC236}">
                <a16:creationId xmlns:a16="http://schemas.microsoft.com/office/drawing/2014/main" id="{00E3E44B-A404-4C1E-93E8-BF742B26DC81}"/>
              </a:ext>
            </a:extLst>
          </p:cNvPr>
          <p:cNvSpPr/>
          <p:nvPr/>
        </p:nvSpPr>
        <p:spPr>
          <a:xfrm rot="5400000">
            <a:off x="6591141" y="3508626"/>
            <a:ext cx="202040" cy="17417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Isosceles Triangle 7">
            <a:extLst>
              <a:ext uri="{FF2B5EF4-FFF2-40B4-BE49-F238E27FC236}">
                <a16:creationId xmlns:a16="http://schemas.microsoft.com/office/drawing/2014/main" id="{E34B2228-E06B-4767-867E-283013942BA1}"/>
              </a:ext>
            </a:extLst>
          </p:cNvPr>
          <p:cNvSpPr/>
          <p:nvPr/>
        </p:nvSpPr>
        <p:spPr>
          <a:xfrm rot="5400000">
            <a:off x="6596752" y="4232735"/>
            <a:ext cx="202040" cy="17417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Прямоугольник 8">
            <a:extLst>
              <a:ext uri="{FF2B5EF4-FFF2-40B4-BE49-F238E27FC236}">
                <a16:creationId xmlns:a16="http://schemas.microsoft.com/office/drawing/2014/main" id="{BFDFA143-9EF5-44CA-9869-05A66ED2CAFC}"/>
              </a:ext>
            </a:extLst>
          </p:cNvPr>
          <p:cNvSpPr/>
          <p:nvPr/>
        </p:nvSpPr>
        <p:spPr>
          <a:xfrm>
            <a:off x="2721282" y="5165582"/>
            <a:ext cx="632347" cy="64851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C168A8-C3D5-4CB3-BD09-E78DD0BEEA14}"/>
              </a:ext>
            </a:extLst>
          </p:cNvPr>
          <p:cNvSpPr txBox="1"/>
          <p:nvPr/>
        </p:nvSpPr>
        <p:spPr>
          <a:xfrm>
            <a:off x="3637860" y="5127560"/>
            <a:ext cx="7672262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Need</a:t>
            </a:r>
          </a:p>
        </p:txBody>
      </p:sp>
      <p:sp>
        <p:nvSpPr>
          <p:cNvPr id="21" name="Прямоугольник 10">
            <a:extLst>
              <a:ext uri="{FF2B5EF4-FFF2-40B4-BE49-F238E27FC236}">
                <a16:creationId xmlns:a16="http://schemas.microsoft.com/office/drawing/2014/main" id="{471C374A-A7D4-4F9F-9C1A-495E0D4C6934}"/>
              </a:ext>
            </a:extLst>
          </p:cNvPr>
          <p:cNvSpPr/>
          <p:nvPr/>
        </p:nvSpPr>
        <p:spPr>
          <a:xfrm>
            <a:off x="2993428" y="5261316"/>
            <a:ext cx="401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bg2">
                    <a:lumMod val="10000"/>
                  </a:schemeClr>
                </a:solidFill>
                <a:latin typeface="Ionicons" panose="02000603000000000000" pitchFamily="2" charset="0"/>
              </a:rPr>
              <a:t></a:t>
            </a:r>
            <a:endParaRPr lang="ru-RU" sz="5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6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18" grpId="0" animBg="1"/>
      <p:bldP spid="19" grpId="0" animBg="1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The project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11" name="Oval 6">
            <a:extLst>
              <a:ext uri="{FF2B5EF4-FFF2-40B4-BE49-F238E27FC236}">
                <a16:creationId xmlns:a16="http://schemas.microsoft.com/office/drawing/2014/main" id="{26F9834B-240F-4A5C-A1D0-097E27E46AB2}"/>
              </a:ext>
            </a:extLst>
          </p:cNvPr>
          <p:cNvSpPr/>
          <p:nvPr/>
        </p:nvSpPr>
        <p:spPr>
          <a:xfrm>
            <a:off x="4660447" y="3663041"/>
            <a:ext cx="2035629" cy="2035629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5">
            <a:extLst>
              <a:ext uri="{FF2B5EF4-FFF2-40B4-BE49-F238E27FC236}">
                <a16:creationId xmlns:a16="http://schemas.microsoft.com/office/drawing/2014/main" id="{374D94D5-7156-49AB-B195-4858D1764CA9}"/>
              </a:ext>
            </a:extLst>
          </p:cNvPr>
          <p:cNvSpPr/>
          <p:nvPr/>
        </p:nvSpPr>
        <p:spPr>
          <a:xfrm>
            <a:off x="5934075" y="3663041"/>
            <a:ext cx="2035629" cy="2035629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4">
            <a:extLst>
              <a:ext uri="{FF2B5EF4-FFF2-40B4-BE49-F238E27FC236}">
                <a16:creationId xmlns:a16="http://schemas.microsoft.com/office/drawing/2014/main" id="{3DCF8603-782A-4284-A2F8-ABDDB94500EC}"/>
              </a:ext>
            </a:extLst>
          </p:cNvPr>
          <p:cNvSpPr/>
          <p:nvPr/>
        </p:nvSpPr>
        <p:spPr>
          <a:xfrm>
            <a:off x="5934075" y="2411185"/>
            <a:ext cx="2035629" cy="2035629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2">
            <a:extLst>
              <a:ext uri="{FF2B5EF4-FFF2-40B4-BE49-F238E27FC236}">
                <a16:creationId xmlns:a16="http://schemas.microsoft.com/office/drawing/2014/main" id="{77D7705A-7F12-4266-A1BE-18A21AAA6D60}"/>
              </a:ext>
            </a:extLst>
          </p:cNvPr>
          <p:cNvSpPr/>
          <p:nvPr/>
        </p:nvSpPr>
        <p:spPr>
          <a:xfrm>
            <a:off x="4660447" y="2411185"/>
            <a:ext cx="2035629" cy="20356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F0DA6E-268F-47F9-84F9-FD5BEE9CCC77}"/>
              </a:ext>
            </a:extLst>
          </p:cNvPr>
          <p:cNvSpPr txBox="1"/>
          <p:nvPr/>
        </p:nvSpPr>
        <p:spPr>
          <a:xfrm>
            <a:off x="5355898" y="2613705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E49964-1C98-4625-9995-0127D0FD16D9}"/>
              </a:ext>
            </a:extLst>
          </p:cNvPr>
          <p:cNvSpPr txBox="1"/>
          <p:nvPr/>
        </p:nvSpPr>
        <p:spPr>
          <a:xfrm>
            <a:off x="6629525" y="2613705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C244C0-5511-46BB-8FBD-FE9C60F03963}"/>
              </a:ext>
            </a:extLst>
          </p:cNvPr>
          <p:cNvSpPr txBox="1"/>
          <p:nvPr/>
        </p:nvSpPr>
        <p:spPr>
          <a:xfrm>
            <a:off x="6629526" y="4416878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18BB0A-ED18-4A5F-85CC-14876CF8D94D}"/>
              </a:ext>
            </a:extLst>
          </p:cNvPr>
          <p:cNvSpPr txBox="1"/>
          <p:nvPr/>
        </p:nvSpPr>
        <p:spPr>
          <a:xfrm>
            <a:off x="5355897" y="4416878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4691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The project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13" name="Oval 4">
            <a:extLst>
              <a:ext uri="{FF2B5EF4-FFF2-40B4-BE49-F238E27FC236}">
                <a16:creationId xmlns:a16="http://schemas.microsoft.com/office/drawing/2014/main" id="{3DCF8603-782A-4284-A2F8-ABDDB94500EC}"/>
              </a:ext>
            </a:extLst>
          </p:cNvPr>
          <p:cNvSpPr/>
          <p:nvPr/>
        </p:nvSpPr>
        <p:spPr>
          <a:xfrm>
            <a:off x="5934075" y="2411185"/>
            <a:ext cx="2035629" cy="2035629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2">
            <a:extLst>
              <a:ext uri="{FF2B5EF4-FFF2-40B4-BE49-F238E27FC236}">
                <a16:creationId xmlns:a16="http://schemas.microsoft.com/office/drawing/2014/main" id="{77D7705A-7F12-4266-A1BE-18A21AAA6D60}"/>
              </a:ext>
            </a:extLst>
          </p:cNvPr>
          <p:cNvSpPr/>
          <p:nvPr/>
        </p:nvSpPr>
        <p:spPr>
          <a:xfrm>
            <a:off x="4660447" y="2411185"/>
            <a:ext cx="2035629" cy="20356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F0DA6E-268F-47F9-84F9-FD5BEE9CCC77}"/>
              </a:ext>
            </a:extLst>
          </p:cNvPr>
          <p:cNvSpPr txBox="1"/>
          <p:nvPr/>
        </p:nvSpPr>
        <p:spPr>
          <a:xfrm>
            <a:off x="5355898" y="2613705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E49964-1C98-4625-9995-0127D0FD16D9}"/>
              </a:ext>
            </a:extLst>
          </p:cNvPr>
          <p:cNvSpPr txBox="1"/>
          <p:nvPr/>
        </p:nvSpPr>
        <p:spPr>
          <a:xfrm>
            <a:off x="6629525" y="2613705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C244C0-5511-46BB-8FBD-FE9C60F03963}"/>
              </a:ext>
            </a:extLst>
          </p:cNvPr>
          <p:cNvSpPr txBox="1"/>
          <p:nvPr/>
        </p:nvSpPr>
        <p:spPr>
          <a:xfrm>
            <a:off x="6629526" y="4416878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18BB0A-ED18-4A5F-85CC-14876CF8D94D}"/>
              </a:ext>
            </a:extLst>
          </p:cNvPr>
          <p:cNvSpPr txBox="1"/>
          <p:nvPr/>
        </p:nvSpPr>
        <p:spPr>
          <a:xfrm>
            <a:off x="5355897" y="4416878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1940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Ψαλίδισμα μίας γωνίας του ορθογωνίου 2">
            <a:extLst>
              <a:ext uri="{FF2B5EF4-FFF2-40B4-BE49-F238E27FC236}">
                <a16:creationId xmlns:a16="http://schemas.microsoft.com/office/drawing/2014/main" id="{CB1473C6-9159-4316-9145-B1722399908F}"/>
              </a:ext>
            </a:extLst>
          </p:cNvPr>
          <p:cNvSpPr/>
          <p:nvPr/>
        </p:nvSpPr>
        <p:spPr>
          <a:xfrm rot="10800000">
            <a:off x="3695675" y="1396730"/>
            <a:ext cx="5250237" cy="4731969"/>
          </a:xfrm>
          <a:custGeom>
            <a:avLst/>
            <a:gdLst>
              <a:gd name="connsiteX0" fmla="*/ 0 w 4815368"/>
              <a:gd name="connsiteY0" fmla="*/ 0 h 4582633"/>
              <a:gd name="connsiteX1" fmla="*/ 2564516 w 4815368"/>
              <a:gd name="connsiteY1" fmla="*/ 0 h 4582633"/>
              <a:gd name="connsiteX2" fmla="*/ 4815368 w 4815368"/>
              <a:gd name="connsiteY2" fmla="*/ 2250852 h 4582633"/>
              <a:gd name="connsiteX3" fmla="*/ 4815368 w 4815368"/>
              <a:gd name="connsiteY3" fmla="*/ 4582633 h 4582633"/>
              <a:gd name="connsiteX4" fmla="*/ 0 w 4815368"/>
              <a:gd name="connsiteY4" fmla="*/ 4582633 h 4582633"/>
              <a:gd name="connsiteX5" fmla="*/ 0 w 4815368"/>
              <a:gd name="connsiteY5" fmla="*/ 0 h 4582633"/>
              <a:gd name="connsiteX0" fmla="*/ 340242 w 4815368"/>
              <a:gd name="connsiteY0" fmla="*/ 0 h 4901610"/>
              <a:gd name="connsiteX1" fmla="*/ 2564516 w 4815368"/>
              <a:gd name="connsiteY1" fmla="*/ 318977 h 4901610"/>
              <a:gd name="connsiteX2" fmla="*/ 4815368 w 4815368"/>
              <a:gd name="connsiteY2" fmla="*/ 2569829 h 4901610"/>
              <a:gd name="connsiteX3" fmla="*/ 4815368 w 4815368"/>
              <a:gd name="connsiteY3" fmla="*/ 4901610 h 4901610"/>
              <a:gd name="connsiteX4" fmla="*/ 0 w 4815368"/>
              <a:gd name="connsiteY4" fmla="*/ 4901610 h 4901610"/>
              <a:gd name="connsiteX5" fmla="*/ 340242 w 4815368"/>
              <a:gd name="connsiteY5" fmla="*/ 0 h 4901610"/>
              <a:gd name="connsiteX0" fmla="*/ 0 w 4475126"/>
              <a:gd name="connsiteY0" fmla="*/ 0 h 4901610"/>
              <a:gd name="connsiteX1" fmla="*/ 2224274 w 4475126"/>
              <a:gd name="connsiteY1" fmla="*/ 318977 h 4901610"/>
              <a:gd name="connsiteX2" fmla="*/ 4475126 w 4475126"/>
              <a:gd name="connsiteY2" fmla="*/ 2569829 h 4901610"/>
              <a:gd name="connsiteX3" fmla="*/ 4475126 w 4475126"/>
              <a:gd name="connsiteY3" fmla="*/ 4901610 h 4901610"/>
              <a:gd name="connsiteX4" fmla="*/ 42530 w 4475126"/>
              <a:gd name="connsiteY4" fmla="*/ 4901610 h 4901610"/>
              <a:gd name="connsiteX5" fmla="*/ 0 w 4475126"/>
              <a:gd name="connsiteY5" fmla="*/ 0 h 4901610"/>
              <a:gd name="connsiteX0" fmla="*/ 0 w 4475126"/>
              <a:gd name="connsiteY0" fmla="*/ 0 h 4901610"/>
              <a:gd name="connsiteX1" fmla="*/ 2181744 w 4475126"/>
              <a:gd name="connsiteY1" fmla="*/ 489098 h 4901610"/>
              <a:gd name="connsiteX2" fmla="*/ 4475126 w 4475126"/>
              <a:gd name="connsiteY2" fmla="*/ 2569829 h 4901610"/>
              <a:gd name="connsiteX3" fmla="*/ 4475126 w 4475126"/>
              <a:gd name="connsiteY3" fmla="*/ 4901610 h 4901610"/>
              <a:gd name="connsiteX4" fmla="*/ 42530 w 4475126"/>
              <a:gd name="connsiteY4" fmla="*/ 4901610 h 4901610"/>
              <a:gd name="connsiteX5" fmla="*/ 0 w 4475126"/>
              <a:gd name="connsiteY5" fmla="*/ 0 h 4901610"/>
              <a:gd name="connsiteX0" fmla="*/ 318977 w 4432596"/>
              <a:gd name="connsiteY0" fmla="*/ 0 h 5241852"/>
              <a:gd name="connsiteX1" fmla="*/ 2139214 w 4432596"/>
              <a:gd name="connsiteY1" fmla="*/ 829340 h 5241852"/>
              <a:gd name="connsiteX2" fmla="*/ 4432596 w 4432596"/>
              <a:gd name="connsiteY2" fmla="*/ 2910071 h 5241852"/>
              <a:gd name="connsiteX3" fmla="*/ 4432596 w 4432596"/>
              <a:gd name="connsiteY3" fmla="*/ 5241852 h 5241852"/>
              <a:gd name="connsiteX4" fmla="*/ 0 w 4432596"/>
              <a:gd name="connsiteY4" fmla="*/ 5241852 h 5241852"/>
              <a:gd name="connsiteX5" fmla="*/ 318977 w 4432596"/>
              <a:gd name="connsiteY5" fmla="*/ 0 h 5241852"/>
              <a:gd name="connsiteX0" fmla="*/ 0 w 4113619"/>
              <a:gd name="connsiteY0" fmla="*/ 0 h 5284382"/>
              <a:gd name="connsiteX1" fmla="*/ 1820237 w 4113619"/>
              <a:gd name="connsiteY1" fmla="*/ 829340 h 5284382"/>
              <a:gd name="connsiteX2" fmla="*/ 4113619 w 4113619"/>
              <a:gd name="connsiteY2" fmla="*/ 2910071 h 5284382"/>
              <a:gd name="connsiteX3" fmla="*/ 4113619 w 4113619"/>
              <a:gd name="connsiteY3" fmla="*/ 5241852 h 5284382"/>
              <a:gd name="connsiteX4" fmla="*/ 106325 w 4113619"/>
              <a:gd name="connsiteY4" fmla="*/ 5284382 h 5284382"/>
              <a:gd name="connsiteX5" fmla="*/ 0 w 4113619"/>
              <a:gd name="connsiteY5" fmla="*/ 0 h 5284382"/>
              <a:gd name="connsiteX0" fmla="*/ 21266 w 4134885"/>
              <a:gd name="connsiteY0" fmla="*/ 0 h 5305648"/>
              <a:gd name="connsiteX1" fmla="*/ 1841503 w 4134885"/>
              <a:gd name="connsiteY1" fmla="*/ 829340 h 5305648"/>
              <a:gd name="connsiteX2" fmla="*/ 4134885 w 4134885"/>
              <a:gd name="connsiteY2" fmla="*/ 2910071 h 5305648"/>
              <a:gd name="connsiteX3" fmla="*/ 4134885 w 4134885"/>
              <a:gd name="connsiteY3" fmla="*/ 5241852 h 5305648"/>
              <a:gd name="connsiteX4" fmla="*/ 0 w 4134885"/>
              <a:gd name="connsiteY4" fmla="*/ 5305648 h 5305648"/>
              <a:gd name="connsiteX5" fmla="*/ 21266 w 4134885"/>
              <a:gd name="connsiteY5" fmla="*/ 0 h 5305648"/>
              <a:gd name="connsiteX0" fmla="*/ 457 w 4114076"/>
              <a:gd name="connsiteY0" fmla="*/ 0 h 5263117"/>
              <a:gd name="connsiteX1" fmla="*/ 1820694 w 4114076"/>
              <a:gd name="connsiteY1" fmla="*/ 829340 h 5263117"/>
              <a:gd name="connsiteX2" fmla="*/ 4114076 w 4114076"/>
              <a:gd name="connsiteY2" fmla="*/ 2910071 h 5263117"/>
              <a:gd name="connsiteX3" fmla="*/ 4114076 w 4114076"/>
              <a:gd name="connsiteY3" fmla="*/ 5241852 h 5263117"/>
              <a:gd name="connsiteX4" fmla="*/ 64251 w 4114076"/>
              <a:gd name="connsiteY4" fmla="*/ 5263117 h 5263117"/>
              <a:gd name="connsiteX5" fmla="*/ 457 w 4114076"/>
              <a:gd name="connsiteY5" fmla="*/ 0 h 5263117"/>
              <a:gd name="connsiteX0" fmla="*/ 2046 w 4115665"/>
              <a:gd name="connsiteY0" fmla="*/ 0 h 5305648"/>
              <a:gd name="connsiteX1" fmla="*/ 1822283 w 4115665"/>
              <a:gd name="connsiteY1" fmla="*/ 829340 h 5305648"/>
              <a:gd name="connsiteX2" fmla="*/ 4115665 w 4115665"/>
              <a:gd name="connsiteY2" fmla="*/ 2910071 h 5305648"/>
              <a:gd name="connsiteX3" fmla="*/ 4115665 w 4115665"/>
              <a:gd name="connsiteY3" fmla="*/ 5241852 h 5305648"/>
              <a:gd name="connsiteX4" fmla="*/ 2045 w 4115665"/>
              <a:gd name="connsiteY4" fmla="*/ 5305648 h 5305648"/>
              <a:gd name="connsiteX5" fmla="*/ 2046 w 4115665"/>
              <a:gd name="connsiteY5" fmla="*/ 0 h 5305648"/>
              <a:gd name="connsiteX0" fmla="*/ 2046 w 4136930"/>
              <a:gd name="connsiteY0" fmla="*/ 0 h 5305648"/>
              <a:gd name="connsiteX1" fmla="*/ 1822283 w 4136930"/>
              <a:gd name="connsiteY1" fmla="*/ 829340 h 5305648"/>
              <a:gd name="connsiteX2" fmla="*/ 4115665 w 4136930"/>
              <a:gd name="connsiteY2" fmla="*/ 2910071 h 5305648"/>
              <a:gd name="connsiteX3" fmla="*/ 4136930 w 4136930"/>
              <a:gd name="connsiteY3" fmla="*/ 5305648 h 5305648"/>
              <a:gd name="connsiteX4" fmla="*/ 2045 w 4136930"/>
              <a:gd name="connsiteY4" fmla="*/ 5305648 h 5305648"/>
              <a:gd name="connsiteX5" fmla="*/ 2046 w 4136930"/>
              <a:gd name="connsiteY5" fmla="*/ 0 h 5305648"/>
              <a:gd name="connsiteX0" fmla="*/ 2046 w 4136930"/>
              <a:gd name="connsiteY0" fmla="*/ 0 h 6262579"/>
              <a:gd name="connsiteX1" fmla="*/ 1822283 w 4136930"/>
              <a:gd name="connsiteY1" fmla="*/ 1786271 h 6262579"/>
              <a:gd name="connsiteX2" fmla="*/ 4115665 w 4136930"/>
              <a:gd name="connsiteY2" fmla="*/ 3867002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822283 w 4136930"/>
              <a:gd name="connsiteY1" fmla="*/ 1786271 h 6262579"/>
              <a:gd name="connsiteX2" fmla="*/ 3096295 w 4136930"/>
              <a:gd name="connsiteY2" fmla="*/ 4313807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532567 w 4136930"/>
              <a:gd name="connsiteY1" fmla="*/ 2275630 h 6262579"/>
              <a:gd name="connsiteX2" fmla="*/ 3096295 w 4136930"/>
              <a:gd name="connsiteY2" fmla="*/ 4313807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532567 w 4136930"/>
              <a:gd name="connsiteY1" fmla="*/ 2275630 h 6262579"/>
              <a:gd name="connsiteX2" fmla="*/ 1894512 w 4136930"/>
              <a:gd name="connsiteY2" fmla="*/ 2335094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532567 w 4136930"/>
              <a:gd name="connsiteY1" fmla="*/ 2275630 h 6262579"/>
              <a:gd name="connsiteX2" fmla="*/ 1894512 w 4136930"/>
              <a:gd name="connsiteY2" fmla="*/ 2335094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886664 w 4136930"/>
              <a:gd name="connsiteY1" fmla="*/ 2318183 h 6262579"/>
              <a:gd name="connsiteX2" fmla="*/ 1894512 w 4136930"/>
              <a:gd name="connsiteY2" fmla="*/ 2335094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886664 w 4136930"/>
              <a:gd name="connsiteY1" fmla="*/ 2318183 h 6262579"/>
              <a:gd name="connsiteX2" fmla="*/ 1969624 w 4136930"/>
              <a:gd name="connsiteY2" fmla="*/ 2335094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886664 w 4136930"/>
              <a:gd name="connsiteY1" fmla="*/ 2318183 h 6262579"/>
              <a:gd name="connsiteX2" fmla="*/ 1969624 w 4136930"/>
              <a:gd name="connsiteY2" fmla="*/ 2335094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22231 h 6284810"/>
              <a:gd name="connsiteX1" fmla="*/ 1972506 w 4136930"/>
              <a:gd name="connsiteY1" fmla="*/ 0 h 6284810"/>
              <a:gd name="connsiteX2" fmla="*/ 1969624 w 4136930"/>
              <a:gd name="connsiteY2" fmla="*/ 2357325 h 6284810"/>
              <a:gd name="connsiteX3" fmla="*/ 4136930 w 4136930"/>
              <a:gd name="connsiteY3" fmla="*/ 6284810 h 6284810"/>
              <a:gd name="connsiteX4" fmla="*/ 2045 w 4136930"/>
              <a:gd name="connsiteY4" fmla="*/ 6284810 h 6284810"/>
              <a:gd name="connsiteX5" fmla="*/ 2046 w 4136930"/>
              <a:gd name="connsiteY5" fmla="*/ 22231 h 6284810"/>
              <a:gd name="connsiteX0" fmla="*/ 2046 w 4136930"/>
              <a:gd name="connsiteY0" fmla="*/ 22231 h 6284810"/>
              <a:gd name="connsiteX1" fmla="*/ 1972506 w 4136930"/>
              <a:gd name="connsiteY1" fmla="*/ 0 h 6284810"/>
              <a:gd name="connsiteX2" fmla="*/ 2044736 w 4136930"/>
              <a:gd name="connsiteY2" fmla="*/ 2336049 h 6284810"/>
              <a:gd name="connsiteX3" fmla="*/ 4136930 w 4136930"/>
              <a:gd name="connsiteY3" fmla="*/ 6284810 h 6284810"/>
              <a:gd name="connsiteX4" fmla="*/ 2045 w 4136930"/>
              <a:gd name="connsiteY4" fmla="*/ 6284810 h 6284810"/>
              <a:gd name="connsiteX5" fmla="*/ 2046 w 4136930"/>
              <a:gd name="connsiteY5" fmla="*/ 22231 h 6284810"/>
              <a:gd name="connsiteX0" fmla="*/ 2046 w 4136930"/>
              <a:gd name="connsiteY0" fmla="*/ 22231 h 6284810"/>
              <a:gd name="connsiteX1" fmla="*/ 1972506 w 4136930"/>
              <a:gd name="connsiteY1" fmla="*/ 0 h 6284810"/>
              <a:gd name="connsiteX2" fmla="*/ 2066196 w 4136930"/>
              <a:gd name="connsiteY2" fmla="*/ 2548814 h 6284810"/>
              <a:gd name="connsiteX3" fmla="*/ 4136930 w 4136930"/>
              <a:gd name="connsiteY3" fmla="*/ 6284810 h 6284810"/>
              <a:gd name="connsiteX4" fmla="*/ 2045 w 4136930"/>
              <a:gd name="connsiteY4" fmla="*/ 6284810 h 6284810"/>
              <a:gd name="connsiteX5" fmla="*/ 2046 w 4136930"/>
              <a:gd name="connsiteY5" fmla="*/ 22231 h 6284810"/>
              <a:gd name="connsiteX0" fmla="*/ 2046 w 4136930"/>
              <a:gd name="connsiteY0" fmla="*/ 22231 h 6284810"/>
              <a:gd name="connsiteX1" fmla="*/ 1972506 w 4136930"/>
              <a:gd name="connsiteY1" fmla="*/ 0 h 6284810"/>
              <a:gd name="connsiteX2" fmla="*/ 2087657 w 4136930"/>
              <a:gd name="connsiteY2" fmla="*/ 2442432 h 6284810"/>
              <a:gd name="connsiteX3" fmla="*/ 4136930 w 4136930"/>
              <a:gd name="connsiteY3" fmla="*/ 6284810 h 6284810"/>
              <a:gd name="connsiteX4" fmla="*/ 2045 w 4136930"/>
              <a:gd name="connsiteY4" fmla="*/ 6284810 h 6284810"/>
              <a:gd name="connsiteX5" fmla="*/ 2046 w 4136930"/>
              <a:gd name="connsiteY5" fmla="*/ 22231 h 6284810"/>
              <a:gd name="connsiteX0" fmla="*/ 2046 w 4136930"/>
              <a:gd name="connsiteY0" fmla="*/ 43507 h 6306086"/>
              <a:gd name="connsiteX1" fmla="*/ 2026157 w 4136930"/>
              <a:gd name="connsiteY1" fmla="*/ 0 h 6306086"/>
              <a:gd name="connsiteX2" fmla="*/ 2087657 w 4136930"/>
              <a:gd name="connsiteY2" fmla="*/ 2463708 h 6306086"/>
              <a:gd name="connsiteX3" fmla="*/ 4136930 w 4136930"/>
              <a:gd name="connsiteY3" fmla="*/ 6306086 h 6306086"/>
              <a:gd name="connsiteX4" fmla="*/ 2045 w 4136930"/>
              <a:gd name="connsiteY4" fmla="*/ 6306086 h 6306086"/>
              <a:gd name="connsiteX5" fmla="*/ 2046 w 4136930"/>
              <a:gd name="connsiteY5" fmla="*/ 43507 h 6306086"/>
              <a:gd name="connsiteX0" fmla="*/ 2046 w 4136930"/>
              <a:gd name="connsiteY0" fmla="*/ 44351 h 6306930"/>
              <a:gd name="connsiteX1" fmla="*/ 2026157 w 4136930"/>
              <a:gd name="connsiteY1" fmla="*/ 844 h 6306930"/>
              <a:gd name="connsiteX2" fmla="*/ 2087657 w 4136930"/>
              <a:gd name="connsiteY2" fmla="*/ 2464552 h 6306930"/>
              <a:gd name="connsiteX3" fmla="*/ 4136930 w 4136930"/>
              <a:gd name="connsiteY3" fmla="*/ 6306930 h 6306930"/>
              <a:gd name="connsiteX4" fmla="*/ 2045 w 4136930"/>
              <a:gd name="connsiteY4" fmla="*/ 6306930 h 6306930"/>
              <a:gd name="connsiteX5" fmla="*/ 2046 w 4136930"/>
              <a:gd name="connsiteY5" fmla="*/ 44351 h 6306930"/>
              <a:gd name="connsiteX0" fmla="*/ 10731 w 4134885"/>
              <a:gd name="connsiteY0" fmla="*/ 86474 h 6306501"/>
              <a:gd name="connsiteX1" fmla="*/ 2024112 w 4134885"/>
              <a:gd name="connsiteY1" fmla="*/ 415 h 6306501"/>
              <a:gd name="connsiteX2" fmla="*/ 2085612 w 4134885"/>
              <a:gd name="connsiteY2" fmla="*/ 2464123 h 6306501"/>
              <a:gd name="connsiteX3" fmla="*/ 4134885 w 4134885"/>
              <a:gd name="connsiteY3" fmla="*/ 6306501 h 6306501"/>
              <a:gd name="connsiteX4" fmla="*/ 0 w 4134885"/>
              <a:gd name="connsiteY4" fmla="*/ 6306501 h 6306501"/>
              <a:gd name="connsiteX5" fmla="*/ 10731 w 4134885"/>
              <a:gd name="connsiteY5" fmla="*/ 86474 h 6306501"/>
              <a:gd name="connsiteX0" fmla="*/ 10731 w 4134885"/>
              <a:gd name="connsiteY0" fmla="*/ 44351 h 6264378"/>
              <a:gd name="connsiteX1" fmla="*/ 2024112 w 4134885"/>
              <a:gd name="connsiteY1" fmla="*/ 845 h 6264378"/>
              <a:gd name="connsiteX2" fmla="*/ 2085612 w 4134885"/>
              <a:gd name="connsiteY2" fmla="*/ 2422000 h 6264378"/>
              <a:gd name="connsiteX3" fmla="*/ 4134885 w 4134885"/>
              <a:gd name="connsiteY3" fmla="*/ 6264378 h 6264378"/>
              <a:gd name="connsiteX4" fmla="*/ 0 w 4134885"/>
              <a:gd name="connsiteY4" fmla="*/ 6264378 h 6264378"/>
              <a:gd name="connsiteX5" fmla="*/ 10731 w 4134885"/>
              <a:gd name="connsiteY5" fmla="*/ 44351 h 6264378"/>
              <a:gd name="connsiteX0" fmla="*/ 10731 w 4134885"/>
              <a:gd name="connsiteY0" fmla="*/ 44351 h 6264378"/>
              <a:gd name="connsiteX1" fmla="*/ 2024112 w 4134885"/>
              <a:gd name="connsiteY1" fmla="*/ 845 h 6264378"/>
              <a:gd name="connsiteX2" fmla="*/ 2085612 w 4134885"/>
              <a:gd name="connsiteY2" fmla="*/ 2422000 h 6264378"/>
              <a:gd name="connsiteX3" fmla="*/ 4134885 w 4134885"/>
              <a:gd name="connsiteY3" fmla="*/ 6264378 h 6264378"/>
              <a:gd name="connsiteX4" fmla="*/ 0 w 4134885"/>
              <a:gd name="connsiteY4" fmla="*/ 6264378 h 6264378"/>
              <a:gd name="connsiteX5" fmla="*/ 10731 w 4134885"/>
              <a:gd name="connsiteY5" fmla="*/ 44351 h 6264378"/>
              <a:gd name="connsiteX0" fmla="*/ 17139 w 4134885"/>
              <a:gd name="connsiteY0" fmla="*/ 6095 h 6276949"/>
              <a:gd name="connsiteX1" fmla="*/ 2024112 w 4134885"/>
              <a:gd name="connsiteY1" fmla="*/ 13416 h 6276949"/>
              <a:gd name="connsiteX2" fmla="*/ 2085612 w 4134885"/>
              <a:gd name="connsiteY2" fmla="*/ 2434571 h 6276949"/>
              <a:gd name="connsiteX3" fmla="*/ 4134885 w 4134885"/>
              <a:gd name="connsiteY3" fmla="*/ 6276949 h 6276949"/>
              <a:gd name="connsiteX4" fmla="*/ 0 w 4134885"/>
              <a:gd name="connsiteY4" fmla="*/ 6276949 h 6276949"/>
              <a:gd name="connsiteX5" fmla="*/ 17139 w 4134885"/>
              <a:gd name="connsiteY5" fmla="*/ 6095 h 6276949"/>
              <a:gd name="connsiteX0" fmla="*/ 17139 w 4134885"/>
              <a:gd name="connsiteY0" fmla="*/ 6095 h 6276949"/>
              <a:gd name="connsiteX1" fmla="*/ 2024112 w 4134885"/>
              <a:gd name="connsiteY1" fmla="*/ 13416 h 6276949"/>
              <a:gd name="connsiteX2" fmla="*/ 2098429 w 4134885"/>
              <a:gd name="connsiteY2" fmla="*/ 2523518 h 6276949"/>
              <a:gd name="connsiteX3" fmla="*/ 4134885 w 4134885"/>
              <a:gd name="connsiteY3" fmla="*/ 6276949 h 6276949"/>
              <a:gd name="connsiteX4" fmla="*/ 0 w 4134885"/>
              <a:gd name="connsiteY4" fmla="*/ 6276949 h 6276949"/>
              <a:gd name="connsiteX5" fmla="*/ 17139 w 4134885"/>
              <a:gd name="connsiteY5" fmla="*/ 6095 h 6276949"/>
              <a:gd name="connsiteX0" fmla="*/ 17139 w 4134885"/>
              <a:gd name="connsiteY0" fmla="*/ 20214 h 6291068"/>
              <a:gd name="connsiteX1" fmla="*/ 2004887 w 4134885"/>
              <a:gd name="connsiteY1" fmla="*/ 2122 h 6291068"/>
              <a:gd name="connsiteX2" fmla="*/ 2098429 w 4134885"/>
              <a:gd name="connsiteY2" fmla="*/ 2537637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2004887 w 4134885"/>
              <a:gd name="connsiteY1" fmla="*/ 2122 h 6291068"/>
              <a:gd name="connsiteX2" fmla="*/ 2066388 w 4134885"/>
              <a:gd name="connsiteY2" fmla="*/ 2512224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2004887 w 4134885"/>
              <a:gd name="connsiteY1" fmla="*/ 2122 h 6291068"/>
              <a:gd name="connsiteX2" fmla="*/ 1635441 w 4134885"/>
              <a:gd name="connsiteY2" fmla="*/ 2461397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2004887 w 4134885"/>
              <a:gd name="connsiteY1" fmla="*/ 2122 h 6291068"/>
              <a:gd name="connsiteX2" fmla="*/ 1620050 w 4134885"/>
              <a:gd name="connsiteY2" fmla="*/ 2372450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1527767 w 4134885"/>
              <a:gd name="connsiteY1" fmla="*/ 2122 h 6291068"/>
              <a:gd name="connsiteX2" fmla="*/ 1620050 w 4134885"/>
              <a:gd name="connsiteY2" fmla="*/ 2372450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1527767 w 4134885"/>
              <a:gd name="connsiteY1" fmla="*/ 2122 h 6291068"/>
              <a:gd name="connsiteX2" fmla="*/ 1643137 w 4134885"/>
              <a:gd name="connsiteY2" fmla="*/ 2435984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1527767 w 4134885"/>
              <a:gd name="connsiteY1" fmla="*/ 2122 h 6291068"/>
              <a:gd name="connsiteX2" fmla="*/ 1643137 w 4134885"/>
              <a:gd name="connsiteY2" fmla="*/ 2435984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  <a:gd name="connsiteX0" fmla="*/ 17139 w 4134885"/>
              <a:gd name="connsiteY0" fmla="*/ 20214 h 6291068"/>
              <a:gd name="connsiteX1" fmla="*/ 1589331 w 4134885"/>
              <a:gd name="connsiteY1" fmla="*/ 2122 h 6291068"/>
              <a:gd name="connsiteX2" fmla="*/ 1643137 w 4134885"/>
              <a:gd name="connsiteY2" fmla="*/ 2435984 h 6291068"/>
              <a:gd name="connsiteX3" fmla="*/ 4134885 w 4134885"/>
              <a:gd name="connsiteY3" fmla="*/ 6291068 h 6291068"/>
              <a:gd name="connsiteX4" fmla="*/ 0 w 4134885"/>
              <a:gd name="connsiteY4" fmla="*/ 6291068 h 6291068"/>
              <a:gd name="connsiteX5" fmla="*/ 17139 w 4134885"/>
              <a:gd name="connsiteY5" fmla="*/ 20214 h 629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34885" h="6291068">
                <a:moveTo>
                  <a:pt x="17139" y="20214"/>
                </a:moveTo>
                <a:cubicBezTo>
                  <a:pt x="691843" y="5712"/>
                  <a:pt x="925357" y="-4653"/>
                  <a:pt x="1589331" y="2122"/>
                </a:cubicBezTo>
                <a:cubicBezTo>
                  <a:pt x="1677938" y="9236"/>
                  <a:pt x="1626757" y="609730"/>
                  <a:pt x="1643137" y="2435984"/>
                </a:cubicBezTo>
                <a:lnTo>
                  <a:pt x="4134885" y="6291068"/>
                </a:lnTo>
                <a:lnTo>
                  <a:pt x="0" y="6291068"/>
                </a:lnTo>
                <a:cubicBezTo>
                  <a:pt x="7089" y="4522519"/>
                  <a:pt x="10050" y="1788763"/>
                  <a:pt x="17139" y="2021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  <a:alpha val="59000"/>
            </a:schemeClr>
          </a:solidFill>
          <a:ln>
            <a:solidFill>
              <a:schemeClr val="accent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Methodology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grpSp>
        <p:nvGrpSpPr>
          <p:cNvPr id="28" name="Ομάδα 27">
            <a:extLst>
              <a:ext uri="{FF2B5EF4-FFF2-40B4-BE49-F238E27FC236}">
                <a16:creationId xmlns:a16="http://schemas.microsoft.com/office/drawing/2014/main" id="{0FBBB57D-867D-4D13-9531-C19E3A0638DF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29" name="Εικόνα 28">
              <a:extLst>
                <a:ext uri="{FF2B5EF4-FFF2-40B4-BE49-F238E27FC236}">
                  <a16:creationId xmlns:a16="http://schemas.microsoft.com/office/drawing/2014/main" id="{BFBEC33B-0184-4D73-A100-BFEAD03F9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34C83D8-CB2A-408F-8E82-3E3EDB5DAB4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cxnSp>
        <p:nvCxnSpPr>
          <p:cNvPr id="31" name="Ευθεία γραμμή σύνδεσης 30">
            <a:extLst>
              <a:ext uri="{FF2B5EF4-FFF2-40B4-BE49-F238E27FC236}">
                <a16:creationId xmlns:a16="http://schemas.microsoft.com/office/drawing/2014/main" id="{4B6CDD9B-3D9F-424B-B0BB-23DEB924956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33">
            <a:extLst>
              <a:ext uri="{FF2B5EF4-FFF2-40B4-BE49-F238E27FC236}">
                <a16:creationId xmlns:a16="http://schemas.microsoft.com/office/drawing/2014/main" id="{40FC6006-8347-44B9-A882-7C77B6E9C86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541873" y="2302037"/>
            <a:ext cx="2156781" cy="51077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sz="1200" b="1" u="sng" dirty="0">
                <a:solidFill>
                  <a:schemeClr val="bg1"/>
                </a:solidFill>
                <a:latin typeface="+mn-lt"/>
              </a:rPr>
              <a:t>Strand 1</a:t>
            </a:r>
            <a:r>
              <a:rPr lang="en-US" sz="1200" b="1" dirty="0">
                <a:solidFill>
                  <a:schemeClr val="bg1"/>
                </a:solidFill>
                <a:latin typeface="+mn-lt"/>
              </a:rPr>
              <a:t>:  Identification of key resources and needs</a:t>
            </a:r>
            <a:endParaRPr lang="en-US" altLang="el-GR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Ψαλίδισμα μίας γωνίας του ορθογωνίου 2">
            <a:extLst>
              <a:ext uri="{FF2B5EF4-FFF2-40B4-BE49-F238E27FC236}">
                <a16:creationId xmlns:a16="http://schemas.microsoft.com/office/drawing/2014/main" id="{B9337875-B593-47EA-92CB-346911954977}"/>
              </a:ext>
            </a:extLst>
          </p:cNvPr>
          <p:cNvSpPr/>
          <p:nvPr/>
        </p:nvSpPr>
        <p:spPr>
          <a:xfrm>
            <a:off x="3637624" y="1415640"/>
            <a:ext cx="3182922" cy="4713059"/>
          </a:xfrm>
          <a:custGeom>
            <a:avLst/>
            <a:gdLst>
              <a:gd name="connsiteX0" fmla="*/ 0 w 4815368"/>
              <a:gd name="connsiteY0" fmla="*/ 0 h 4582633"/>
              <a:gd name="connsiteX1" fmla="*/ 2564516 w 4815368"/>
              <a:gd name="connsiteY1" fmla="*/ 0 h 4582633"/>
              <a:gd name="connsiteX2" fmla="*/ 4815368 w 4815368"/>
              <a:gd name="connsiteY2" fmla="*/ 2250852 h 4582633"/>
              <a:gd name="connsiteX3" fmla="*/ 4815368 w 4815368"/>
              <a:gd name="connsiteY3" fmla="*/ 4582633 h 4582633"/>
              <a:gd name="connsiteX4" fmla="*/ 0 w 4815368"/>
              <a:gd name="connsiteY4" fmla="*/ 4582633 h 4582633"/>
              <a:gd name="connsiteX5" fmla="*/ 0 w 4815368"/>
              <a:gd name="connsiteY5" fmla="*/ 0 h 4582633"/>
              <a:gd name="connsiteX0" fmla="*/ 340242 w 4815368"/>
              <a:gd name="connsiteY0" fmla="*/ 0 h 4901610"/>
              <a:gd name="connsiteX1" fmla="*/ 2564516 w 4815368"/>
              <a:gd name="connsiteY1" fmla="*/ 318977 h 4901610"/>
              <a:gd name="connsiteX2" fmla="*/ 4815368 w 4815368"/>
              <a:gd name="connsiteY2" fmla="*/ 2569829 h 4901610"/>
              <a:gd name="connsiteX3" fmla="*/ 4815368 w 4815368"/>
              <a:gd name="connsiteY3" fmla="*/ 4901610 h 4901610"/>
              <a:gd name="connsiteX4" fmla="*/ 0 w 4815368"/>
              <a:gd name="connsiteY4" fmla="*/ 4901610 h 4901610"/>
              <a:gd name="connsiteX5" fmla="*/ 340242 w 4815368"/>
              <a:gd name="connsiteY5" fmla="*/ 0 h 4901610"/>
              <a:gd name="connsiteX0" fmla="*/ 0 w 4475126"/>
              <a:gd name="connsiteY0" fmla="*/ 0 h 4901610"/>
              <a:gd name="connsiteX1" fmla="*/ 2224274 w 4475126"/>
              <a:gd name="connsiteY1" fmla="*/ 318977 h 4901610"/>
              <a:gd name="connsiteX2" fmla="*/ 4475126 w 4475126"/>
              <a:gd name="connsiteY2" fmla="*/ 2569829 h 4901610"/>
              <a:gd name="connsiteX3" fmla="*/ 4475126 w 4475126"/>
              <a:gd name="connsiteY3" fmla="*/ 4901610 h 4901610"/>
              <a:gd name="connsiteX4" fmla="*/ 42530 w 4475126"/>
              <a:gd name="connsiteY4" fmla="*/ 4901610 h 4901610"/>
              <a:gd name="connsiteX5" fmla="*/ 0 w 4475126"/>
              <a:gd name="connsiteY5" fmla="*/ 0 h 4901610"/>
              <a:gd name="connsiteX0" fmla="*/ 0 w 4475126"/>
              <a:gd name="connsiteY0" fmla="*/ 0 h 4901610"/>
              <a:gd name="connsiteX1" fmla="*/ 2181744 w 4475126"/>
              <a:gd name="connsiteY1" fmla="*/ 489098 h 4901610"/>
              <a:gd name="connsiteX2" fmla="*/ 4475126 w 4475126"/>
              <a:gd name="connsiteY2" fmla="*/ 2569829 h 4901610"/>
              <a:gd name="connsiteX3" fmla="*/ 4475126 w 4475126"/>
              <a:gd name="connsiteY3" fmla="*/ 4901610 h 4901610"/>
              <a:gd name="connsiteX4" fmla="*/ 42530 w 4475126"/>
              <a:gd name="connsiteY4" fmla="*/ 4901610 h 4901610"/>
              <a:gd name="connsiteX5" fmla="*/ 0 w 4475126"/>
              <a:gd name="connsiteY5" fmla="*/ 0 h 4901610"/>
              <a:gd name="connsiteX0" fmla="*/ 318977 w 4432596"/>
              <a:gd name="connsiteY0" fmla="*/ 0 h 5241852"/>
              <a:gd name="connsiteX1" fmla="*/ 2139214 w 4432596"/>
              <a:gd name="connsiteY1" fmla="*/ 829340 h 5241852"/>
              <a:gd name="connsiteX2" fmla="*/ 4432596 w 4432596"/>
              <a:gd name="connsiteY2" fmla="*/ 2910071 h 5241852"/>
              <a:gd name="connsiteX3" fmla="*/ 4432596 w 4432596"/>
              <a:gd name="connsiteY3" fmla="*/ 5241852 h 5241852"/>
              <a:gd name="connsiteX4" fmla="*/ 0 w 4432596"/>
              <a:gd name="connsiteY4" fmla="*/ 5241852 h 5241852"/>
              <a:gd name="connsiteX5" fmla="*/ 318977 w 4432596"/>
              <a:gd name="connsiteY5" fmla="*/ 0 h 5241852"/>
              <a:gd name="connsiteX0" fmla="*/ 0 w 4113619"/>
              <a:gd name="connsiteY0" fmla="*/ 0 h 5284382"/>
              <a:gd name="connsiteX1" fmla="*/ 1820237 w 4113619"/>
              <a:gd name="connsiteY1" fmla="*/ 829340 h 5284382"/>
              <a:gd name="connsiteX2" fmla="*/ 4113619 w 4113619"/>
              <a:gd name="connsiteY2" fmla="*/ 2910071 h 5284382"/>
              <a:gd name="connsiteX3" fmla="*/ 4113619 w 4113619"/>
              <a:gd name="connsiteY3" fmla="*/ 5241852 h 5284382"/>
              <a:gd name="connsiteX4" fmla="*/ 106325 w 4113619"/>
              <a:gd name="connsiteY4" fmla="*/ 5284382 h 5284382"/>
              <a:gd name="connsiteX5" fmla="*/ 0 w 4113619"/>
              <a:gd name="connsiteY5" fmla="*/ 0 h 5284382"/>
              <a:gd name="connsiteX0" fmla="*/ 21266 w 4134885"/>
              <a:gd name="connsiteY0" fmla="*/ 0 h 5305648"/>
              <a:gd name="connsiteX1" fmla="*/ 1841503 w 4134885"/>
              <a:gd name="connsiteY1" fmla="*/ 829340 h 5305648"/>
              <a:gd name="connsiteX2" fmla="*/ 4134885 w 4134885"/>
              <a:gd name="connsiteY2" fmla="*/ 2910071 h 5305648"/>
              <a:gd name="connsiteX3" fmla="*/ 4134885 w 4134885"/>
              <a:gd name="connsiteY3" fmla="*/ 5241852 h 5305648"/>
              <a:gd name="connsiteX4" fmla="*/ 0 w 4134885"/>
              <a:gd name="connsiteY4" fmla="*/ 5305648 h 5305648"/>
              <a:gd name="connsiteX5" fmla="*/ 21266 w 4134885"/>
              <a:gd name="connsiteY5" fmla="*/ 0 h 5305648"/>
              <a:gd name="connsiteX0" fmla="*/ 457 w 4114076"/>
              <a:gd name="connsiteY0" fmla="*/ 0 h 5263117"/>
              <a:gd name="connsiteX1" fmla="*/ 1820694 w 4114076"/>
              <a:gd name="connsiteY1" fmla="*/ 829340 h 5263117"/>
              <a:gd name="connsiteX2" fmla="*/ 4114076 w 4114076"/>
              <a:gd name="connsiteY2" fmla="*/ 2910071 h 5263117"/>
              <a:gd name="connsiteX3" fmla="*/ 4114076 w 4114076"/>
              <a:gd name="connsiteY3" fmla="*/ 5241852 h 5263117"/>
              <a:gd name="connsiteX4" fmla="*/ 64251 w 4114076"/>
              <a:gd name="connsiteY4" fmla="*/ 5263117 h 5263117"/>
              <a:gd name="connsiteX5" fmla="*/ 457 w 4114076"/>
              <a:gd name="connsiteY5" fmla="*/ 0 h 5263117"/>
              <a:gd name="connsiteX0" fmla="*/ 2046 w 4115665"/>
              <a:gd name="connsiteY0" fmla="*/ 0 h 5305648"/>
              <a:gd name="connsiteX1" fmla="*/ 1822283 w 4115665"/>
              <a:gd name="connsiteY1" fmla="*/ 829340 h 5305648"/>
              <a:gd name="connsiteX2" fmla="*/ 4115665 w 4115665"/>
              <a:gd name="connsiteY2" fmla="*/ 2910071 h 5305648"/>
              <a:gd name="connsiteX3" fmla="*/ 4115665 w 4115665"/>
              <a:gd name="connsiteY3" fmla="*/ 5241852 h 5305648"/>
              <a:gd name="connsiteX4" fmla="*/ 2045 w 4115665"/>
              <a:gd name="connsiteY4" fmla="*/ 5305648 h 5305648"/>
              <a:gd name="connsiteX5" fmla="*/ 2046 w 4115665"/>
              <a:gd name="connsiteY5" fmla="*/ 0 h 5305648"/>
              <a:gd name="connsiteX0" fmla="*/ 2046 w 4136930"/>
              <a:gd name="connsiteY0" fmla="*/ 0 h 5305648"/>
              <a:gd name="connsiteX1" fmla="*/ 1822283 w 4136930"/>
              <a:gd name="connsiteY1" fmla="*/ 829340 h 5305648"/>
              <a:gd name="connsiteX2" fmla="*/ 4115665 w 4136930"/>
              <a:gd name="connsiteY2" fmla="*/ 2910071 h 5305648"/>
              <a:gd name="connsiteX3" fmla="*/ 4136930 w 4136930"/>
              <a:gd name="connsiteY3" fmla="*/ 5305648 h 5305648"/>
              <a:gd name="connsiteX4" fmla="*/ 2045 w 4136930"/>
              <a:gd name="connsiteY4" fmla="*/ 5305648 h 5305648"/>
              <a:gd name="connsiteX5" fmla="*/ 2046 w 4136930"/>
              <a:gd name="connsiteY5" fmla="*/ 0 h 5305648"/>
              <a:gd name="connsiteX0" fmla="*/ 2046 w 4136930"/>
              <a:gd name="connsiteY0" fmla="*/ 0 h 6262579"/>
              <a:gd name="connsiteX1" fmla="*/ 1822283 w 4136930"/>
              <a:gd name="connsiteY1" fmla="*/ 1786271 h 6262579"/>
              <a:gd name="connsiteX2" fmla="*/ 4115665 w 4136930"/>
              <a:gd name="connsiteY2" fmla="*/ 3867002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  <a:gd name="connsiteX0" fmla="*/ 2046 w 4136930"/>
              <a:gd name="connsiteY0" fmla="*/ 0 h 6262579"/>
              <a:gd name="connsiteX1" fmla="*/ 1898483 w 4136930"/>
              <a:gd name="connsiteY1" fmla="*/ 1773571 h 6262579"/>
              <a:gd name="connsiteX2" fmla="*/ 4115665 w 4136930"/>
              <a:gd name="connsiteY2" fmla="*/ 3867002 h 6262579"/>
              <a:gd name="connsiteX3" fmla="*/ 4136930 w 4136930"/>
              <a:gd name="connsiteY3" fmla="*/ 6262579 h 6262579"/>
              <a:gd name="connsiteX4" fmla="*/ 2045 w 4136930"/>
              <a:gd name="connsiteY4" fmla="*/ 6262579 h 6262579"/>
              <a:gd name="connsiteX5" fmla="*/ 2046 w 4136930"/>
              <a:gd name="connsiteY5" fmla="*/ 0 h 62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36930" h="6262579">
                <a:moveTo>
                  <a:pt x="2046" y="0"/>
                </a:moveTo>
                <a:lnTo>
                  <a:pt x="1898483" y="1773571"/>
                </a:lnTo>
                <a:lnTo>
                  <a:pt x="4115665" y="3867002"/>
                </a:lnTo>
                <a:lnTo>
                  <a:pt x="4136930" y="6262579"/>
                </a:lnTo>
                <a:lnTo>
                  <a:pt x="2045" y="6262579"/>
                </a:lnTo>
                <a:cubicBezTo>
                  <a:pt x="9134" y="4494030"/>
                  <a:pt x="-5043" y="1768549"/>
                  <a:pt x="2046" y="0"/>
                </a:cubicBezTo>
                <a:close/>
              </a:path>
            </a:pathLst>
          </a:custGeom>
          <a:solidFill>
            <a:schemeClr val="accent1">
              <a:alpha val="7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39" name="Picture 69" descr="PictureBig">
            <a:extLst>
              <a:ext uri="{FF2B5EF4-FFF2-40B4-BE49-F238E27FC236}">
                <a16:creationId xmlns:a16="http://schemas.microsoft.com/office/drawing/2014/main" id="{317B9CE6-DE1C-4260-A489-9DC9CDF5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53"/>
          <a:stretch>
            <a:fillRect/>
          </a:stretch>
        </p:blipFill>
        <p:spPr bwMode="auto">
          <a:xfrm flipH="1" flipV="1">
            <a:off x="6198173" y="2631523"/>
            <a:ext cx="854771" cy="166558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0" descr="PictureBig">
            <a:extLst>
              <a:ext uri="{FF2B5EF4-FFF2-40B4-BE49-F238E27FC236}">
                <a16:creationId xmlns:a16="http://schemas.microsoft.com/office/drawing/2014/main" id="{6B0A770F-720A-4395-A411-BE2C4441B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53"/>
          <a:stretch>
            <a:fillRect/>
          </a:stretch>
        </p:blipFill>
        <p:spPr bwMode="auto">
          <a:xfrm>
            <a:off x="5433406" y="2643491"/>
            <a:ext cx="765299" cy="143198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6" descr="PictureBig">
            <a:extLst>
              <a:ext uri="{FF2B5EF4-FFF2-40B4-BE49-F238E27FC236}">
                <a16:creationId xmlns:a16="http://schemas.microsoft.com/office/drawing/2014/main" id="{C8BF0877-999F-4DAA-83C2-00D7CB951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63"/>
          <a:stretch>
            <a:fillRect/>
          </a:stretch>
        </p:blipFill>
        <p:spPr bwMode="auto">
          <a:xfrm>
            <a:off x="6199865" y="2886754"/>
            <a:ext cx="625468" cy="118915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5" descr="PictureSmall">
            <a:extLst>
              <a:ext uri="{FF2B5EF4-FFF2-40B4-BE49-F238E27FC236}">
                <a16:creationId xmlns:a16="http://schemas.microsoft.com/office/drawing/2014/main" id="{70BF503A-B9EE-4E8C-9E4E-688742C8C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15"/>
          <a:stretch>
            <a:fillRect/>
          </a:stretch>
        </p:blipFill>
        <p:spPr bwMode="auto">
          <a:xfrm>
            <a:off x="6199865" y="3119350"/>
            <a:ext cx="375844" cy="73866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7" descr="PictureMed">
            <a:extLst>
              <a:ext uri="{FF2B5EF4-FFF2-40B4-BE49-F238E27FC236}">
                <a16:creationId xmlns:a16="http://schemas.microsoft.com/office/drawing/2014/main" id="{24CB35F8-5A5E-450F-B143-439CF7424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81"/>
          <a:stretch>
            <a:fillRect/>
          </a:stretch>
        </p:blipFill>
        <p:spPr bwMode="auto">
          <a:xfrm>
            <a:off x="5659473" y="2886754"/>
            <a:ext cx="544817" cy="97125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1" descr="PictureSmall">
            <a:extLst>
              <a:ext uri="{FF2B5EF4-FFF2-40B4-BE49-F238E27FC236}">
                <a16:creationId xmlns:a16="http://schemas.microsoft.com/office/drawing/2014/main" id="{1A7071BD-F17C-49B6-A671-72E0CEA96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15" t="48375"/>
          <a:stretch>
            <a:fillRect/>
          </a:stretch>
        </p:blipFill>
        <p:spPr bwMode="auto">
          <a:xfrm rot="10800000">
            <a:off x="5920032" y="3119350"/>
            <a:ext cx="285418" cy="26527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8" descr="PictureSmall">
            <a:extLst>
              <a:ext uri="{FF2B5EF4-FFF2-40B4-BE49-F238E27FC236}">
                <a16:creationId xmlns:a16="http://schemas.microsoft.com/office/drawing/2014/main" id="{10B784AA-3F49-4F85-8574-4D99EAA61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15" t="48375"/>
          <a:stretch>
            <a:fillRect/>
          </a:stretch>
        </p:blipFill>
        <p:spPr bwMode="auto">
          <a:xfrm rot="10800000" flipV="1">
            <a:off x="5921725" y="3382956"/>
            <a:ext cx="260050" cy="23271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 Box 74">
            <a:extLst>
              <a:ext uri="{FF2B5EF4-FFF2-40B4-BE49-F238E27FC236}">
                <a16:creationId xmlns:a16="http://schemas.microsoft.com/office/drawing/2014/main" id="{0FC4238D-16C7-44B4-B02A-97E8AF5FF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2694" y="3416282"/>
            <a:ext cx="274464" cy="19368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lIns="18000" tIns="36000" rIns="18000" b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1200" b="1" dirty="0">
                <a:solidFill>
                  <a:schemeClr val="bg1"/>
                </a:solidFill>
                <a:latin typeface="Calibri" panose="020F0502020204030204" pitchFamily="34" charset="0"/>
              </a:rPr>
              <a:t>M1</a:t>
            </a:r>
          </a:p>
        </p:txBody>
      </p:sp>
      <p:sp>
        <p:nvSpPr>
          <p:cNvPr id="47" name="Text Box 75">
            <a:extLst>
              <a:ext uri="{FF2B5EF4-FFF2-40B4-BE49-F238E27FC236}">
                <a16:creationId xmlns:a16="http://schemas.microsoft.com/office/drawing/2014/main" id="{DD9B6AC1-DEC2-4CC5-BA1C-9850315EA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0180" y="4113243"/>
            <a:ext cx="416666" cy="26500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lIns="18000" tIns="36000" rIns="18000" b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l-GR" sz="1400" b="1" dirty="0">
                <a:solidFill>
                  <a:schemeClr val="bg1"/>
                </a:solidFill>
                <a:latin typeface="Calibri" panose="020F0502020204030204" pitchFamily="34" charset="0"/>
              </a:rPr>
              <a:t>M36</a:t>
            </a:r>
          </a:p>
        </p:txBody>
      </p:sp>
      <p:graphicFrame>
        <p:nvGraphicFramePr>
          <p:cNvPr id="32" name="Διάγραμμα 31">
            <a:extLst>
              <a:ext uri="{FF2B5EF4-FFF2-40B4-BE49-F238E27FC236}">
                <a16:creationId xmlns:a16="http://schemas.microsoft.com/office/drawing/2014/main" id="{F6073EF2-1030-4737-86D6-CFF50BA7E6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1518945"/>
              </p:ext>
            </p:extLst>
          </p:nvPr>
        </p:nvGraphicFramePr>
        <p:xfrm>
          <a:off x="3041275" y="1757216"/>
          <a:ext cx="6500988" cy="3800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0" name="Text Box 33">
            <a:extLst>
              <a:ext uri="{FF2B5EF4-FFF2-40B4-BE49-F238E27FC236}">
                <a16:creationId xmlns:a16="http://schemas.microsoft.com/office/drawing/2014/main" id="{1D80459D-AF56-408D-8EC4-5514FC17A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7496" y="5639213"/>
            <a:ext cx="2527955" cy="472185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200" b="1" u="sng" dirty="0">
                <a:solidFill>
                  <a:schemeClr val="bg1"/>
                </a:solidFill>
                <a:latin typeface="+mn-lt"/>
              </a:rPr>
              <a:t>Strand 2</a:t>
            </a:r>
            <a:r>
              <a:rPr lang="en-US" sz="1200" b="1" dirty="0">
                <a:solidFill>
                  <a:schemeClr val="bg1"/>
                </a:solidFill>
                <a:latin typeface="+mn-lt"/>
              </a:rPr>
              <a:t>: Iteration of design and roll-out of capacity building formats</a:t>
            </a:r>
            <a:endParaRPr lang="en-US" altLang="el-GR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Rettangolo arrotondato 15">
            <a:extLst>
              <a:ext uri="{FF2B5EF4-FFF2-40B4-BE49-F238E27FC236}">
                <a16:creationId xmlns:a16="http://schemas.microsoft.com/office/drawing/2014/main" id="{1B8E748F-4581-4801-A233-73D33DB30583}"/>
              </a:ext>
            </a:extLst>
          </p:cNvPr>
          <p:cNvSpPr/>
          <p:nvPr/>
        </p:nvSpPr>
        <p:spPr>
          <a:xfrm rot="16200000">
            <a:off x="558155" y="3376834"/>
            <a:ext cx="3616428" cy="559150"/>
          </a:xfrm>
          <a:prstGeom prst="roundRect">
            <a:avLst>
              <a:gd name="adj" fmla="val 35246"/>
            </a:avLst>
          </a:prstGeom>
          <a:solidFill>
            <a:srgbClr val="7030A0"/>
          </a:solidFill>
          <a:ln w="25400" cmpd="dbl">
            <a:solidFill>
              <a:srgbClr val="7030A0"/>
            </a:solidFill>
            <a:prstDash val="dash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u="sng" dirty="0">
                <a:solidFill>
                  <a:schemeClr val="bg1"/>
                </a:solidFill>
              </a:rPr>
              <a:t>Strand 4</a:t>
            </a:r>
            <a:r>
              <a:rPr lang="en-US" sz="1200" b="1" dirty="0">
                <a:solidFill>
                  <a:schemeClr val="bg1"/>
                </a:solidFill>
              </a:rPr>
              <a:t>: Accompanying and Service actions - </a:t>
            </a:r>
            <a:r>
              <a:rPr lang="en-US" sz="1200" dirty="0">
                <a:solidFill>
                  <a:schemeClr val="bg1"/>
                </a:solidFill>
              </a:rPr>
              <a:t>Communication, dissemination and sustainability</a:t>
            </a:r>
          </a:p>
        </p:txBody>
      </p:sp>
      <p:sp>
        <p:nvSpPr>
          <p:cNvPr id="24" name="Rettangolo arrotondato 15">
            <a:extLst>
              <a:ext uri="{FF2B5EF4-FFF2-40B4-BE49-F238E27FC236}">
                <a16:creationId xmlns:a16="http://schemas.microsoft.com/office/drawing/2014/main" id="{2998A469-CB6B-4C5C-BA56-C9F45F56599E}"/>
              </a:ext>
            </a:extLst>
          </p:cNvPr>
          <p:cNvSpPr/>
          <p:nvPr/>
        </p:nvSpPr>
        <p:spPr>
          <a:xfrm rot="16200000">
            <a:off x="1277581" y="3376346"/>
            <a:ext cx="3615455" cy="559154"/>
          </a:xfrm>
          <a:prstGeom prst="roundRect">
            <a:avLst>
              <a:gd name="adj" fmla="val 35246"/>
            </a:avLst>
          </a:prstGeom>
          <a:solidFill>
            <a:schemeClr val="accent6">
              <a:lumMod val="75000"/>
            </a:schemeClr>
          </a:solidFill>
          <a:ln w="25400" cmpd="dbl">
            <a:solidFill>
              <a:schemeClr val="accent6">
                <a:lumMod val="75000"/>
              </a:schemeClr>
            </a:solidFill>
            <a:prstDash val="dash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b="1" u="sng" dirty="0">
                <a:solidFill>
                  <a:schemeClr val="bg1"/>
                </a:solidFill>
              </a:rPr>
              <a:t>Strand 3</a:t>
            </a:r>
            <a:r>
              <a:rPr lang="en-US" sz="1200" b="1" dirty="0">
                <a:solidFill>
                  <a:schemeClr val="bg1"/>
                </a:solidFill>
              </a:rPr>
              <a:t>: Sustainability and dynamic evolution - </a:t>
            </a:r>
            <a:r>
              <a:rPr lang="en-US" sz="1200" dirty="0">
                <a:solidFill>
                  <a:schemeClr val="bg1"/>
                </a:solidFill>
              </a:rPr>
              <a:t>pan-European gender trainers’ network</a:t>
            </a:r>
          </a:p>
        </p:txBody>
      </p:sp>
    </p:spTree>
    <p:extLst>
      <p:ext uri="{BB962C8B-B14F-4D97-AF65-F5344CB8AC3E}">
        <p14:creationId xmlns:p14="http://schemas.microsoft.com/office/powerpoint/2010/main" val="1102246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Gender Training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21" name="Шестиугольник 6">
            <a:extLst>
              <a:ext uri="{FF2B5EF4-FFF2-40B4-BE49-F238E27FC236}">
                <a16:creationId xmlns:a16="http://schemas.microsoft.com/office/drawing/2014/main" id="{8ECEFC4C-0F9B-451E-B33B-BDFE87515D1C}"/>
              </a:ext>
            </a:extLst>
          </p:cNvPr>
          <p:cNvSpPr/>
          <p:nvPr/>
        </p:nvSpPr>
        <p:spPr>
          <a:xfrm rot="5400000">
            <a:off x="1860997" y="2118692"/>
            <a:ext cx="1828518" cy="1702413"/>
          </a:xfrm>
          <a:prstGeom prst="hexagon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5" name="Шестиугольник 10">
            <a:extLst>
              <a:ext uri="{FF2B5EF4-FFF2-40B4-BE49-F238E27FC236}">
                <a16:creationId xmlns:a16="http://schemas.microsoft.com/office/drawing/2014/main" id="{563B651E-2FCE-44E1-AA61-E910CE9D9B38}"/>
              </a:ext>
            </a:extLst>
          </p:cNvPr>
          <p:cNvSpPr/>
          <p:nvPr/>
        </p:nvSpPr>
        <p:spPr>
          <a:xfrm rot="5400000">
            <a:off x="4022858" y="2118692"/>
            <a:ext cx="1828518" cy="1702413"/>
          </a:xfrm>
          <a:prstGeom prst="hexagon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29" name="Шестиугольник 14">
            <a:extLst>
              <a:ext uri="{FF2B5EF4-FFF2-40B4-BE49-F238E27FC236}">
                <a16:creationId xmlns:a16="http://schemas.microsoft.com/office/drawing/2014/main" id="{E2A32C9D-C9A2-4409-B82A-F56447A6BACA}"/>
              </a:ext>
            </a:extLst>
          </p:cNvPr>
          <p:cNvSpPr/>
          <p:nvPr/>
        </p:nvSpPr>
        <p:spPr>
          <a:xfrm rot="5400000">
            <a:off x="6165894" y="2118692"/>
            <a:ext cx="1828518" cy="1702413"/>
          </a:xfrm>
          <a:prstGeom prst="hexagon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33" name="Шестиугольник 18">
            <a:extLst>
              <a:ext uri="{FF2B5EF4-FFF2-40B4-BE49-F238E27FC236}">
                <a16:creationId xmlns:a16="http://schemas.microsoft.com/office/drawing/2014/main" id="{2012D21F-6CCB-463E-A117-4A4A63D9B4C2}"/>
              </a:ext>
            </a:extLst>
          </p:cNvPr>
          <p:cNvSpPr/>
          <p:nvPr/>
        </p:nvSpPr>
        <p:spPr>
          <a:xfrm rot="5400000">
            <a:off x="8327755" y="2118692"/>
            <a:ext cx="1828518" cy="1702413"/>
          </a:xfrm>
          <a:prstGeom prst="hexagon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5C6A8F-59D8-43CB-ADA1-D905C077BA0C}"/>
              </a:ext>
            </a:extLst>
          </p:cNvPr>
          <p:cNvSpPr txBox="1"/>
          <p:nvPr/>
        </p:nvSpPr>
        <p:spPr>
          <a:xfrm>
            <a:off x="5531577" y="112726"/>
            <a:ext cx="6386646" cy="76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599"/>
              </a:lnSpc>
            </a:pPr>
            <a:r>
              <a:rPr lang="en-US" sz="4000" b="1" dirty="0">
                <a:solidFill>
                  <a:srgbClr val="002060"/>
                </a:solidFill>
              </a:rPr>
              <a:t>Physical</a:t>
            </a:r>
          </a:p>
        </p:txBody>
      </p:sp>
      <p:pic>
        <p:nvPicPr>
          <p:cNvPr id="11" name="Γραφικό 10" descr="Αναθεώρηση πελατών">
            <a:extLst>
              <a:ext uri="{FF2B5EF4-FFF2-40B4-BE49-F238E27FC236}">
                <a16:creationId xmlns:a16="http://schemas.microsoft.com/office/drawing/2014/main" id="{EEFEA16E-D0C2-4158-AE25-5718AE2BA8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5199" y="2433681"/>
            <a:ext cx="662126" cy="662126"/>
          </a:xfrm>
          <a:prstGeom prst="rect">
            <a:avLst/>
          </a:prstGeom>
        </p:spPr>
      </p:pic>
      <p:pic>
        <p:nvPicPr>
          <p:cNvPr id="13" name="Γραφικό 12" descr="Χρήστες">
            <a:extLst>
              <a:ext uri="{FF2B5EF4-FFF2-40B4-BE49-F238E27FC236}">
                <a16:creationId xmlns:a16="http://schemas.microsoft.com/office/drawing/2014/main" id="{42C594DB-AE6C-4C64-849A-A1A6DA1C16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62200" y="2333799"/>
            <a:ext cx="811526" cy="811526"/>
          </a:xfrm>
          <a:prstGeom prst="rect">
            <a:avLst/>
          </a:prstGeom>
        </p:spPr>
      </p:pic>
      <p:pic>
        <p:nvPicPr>
          <p:cNvPr id="15" name="Γραφικό 14" descr="Δικαστήριο">
            <a:extLst>
              <a:ext uri="{FF2B5EF4-FFF2-40B4-BE49-F238E27FC236}">
                <a16:creationId xmlns:a16="http://schemas.microsoft.com/office/drawing/2014/main" id="{5A9162FE-B95B-43D4-A8DA-1A5881F198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37537" y="2450301"/>
            <a:ext cx="682071" cy="682071"/>
          </a:xfrm>
          <a:prstGeom prst="rect">
            <a:avLst/>
          </a:prstGeom>
        </p:spPr>
      </p:pic>
      <p:pic>
        <p:nvPicPr>
          <p:cNvPr id="17" name="Γραφικό 16" descr="Αίθουσα συνεδριάσεων">
            <a:extLst>
              <a:ext uri="{FF2B5EF4-FFF2-40B4-BE49-F238E27FC236}">
                <a16:creationId xmlns:a16="http://schemas.microsoft.com/office/drawing/2014/main" id="{654C11DF-E698-42A3-A294-71EE86AFAB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80073" y="227107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2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29" grpId="0" animBg="1"/>
      <p:bldP spid="33" grpId="0" animBg="1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Gender Training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FEF27FF-1265-4287-91E6-E4F718807B51}"/>
              </a:ext>
            </a:extLst>
          </p:cNvPr>
          <p:cNvSpPr txBox="1"/>
          <p:nvPr/>
        </p:nvSpPr>
        <p:spPr>
          <a:xfrm>
            <a:off x="5531577" y="112726"/>
            <a:ext cx="6386646" cy="76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599"/>
              </a:lnSpc>
            </a:pPr>
            <a:r>
              <a:rPr lang="en-US" sz="4000" b="1" dirty="0">
                <a:solidFill>
                  <a:srgbClr val="002060"/>
                </a:solidFill>
              </a:rPr>
              <a:t>Online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EF86C4A-6A42-4975-9EC8-ED63DD0CD79A}"/>
              </a:ext>
            </a:extLst>
          </p:cNvPr>
          <p:cNvGrpSpPr/>
          <p:nvPr/>
        </p:nvGrpSpPr>
        <p:grpSpPr>
          <a:xfrm>
            <a:off x="3506122" y="2044098"/>
            <a:ext cx="1702413" cy="1828518"/>
            <a:chOff x="4171949" y="2009802"/>
            <a:chExt cx="1702413" cy="1828518"/>
          </a:xfrm>
        </p:grpSpPr>
        <p:sp>
          <p:nvSpPr>
            <p:cNvPr id="21" name="Шестиугольник 6">
              <a:extLst>
                <a:ext uri="{FF2B5EF4-FFF2-40B4-BE49-F238E27FC236}">
                  <a16:creationId xmlns:a16="http://schemas.microsoft.com/office/drawing/2014/main" id="{8ECEFC4C-0F9B-451E-B33B-BDFE87515D1C}"/>
                </a:ext>
              </a:extLst>
            </p:cNvPr>
            <p:cNvSpPr/>
            <p:nvPr/>
          </p:nvSpPr>
          <p:spPr>
            <a:xfrm rot="5400000">
              <a:off x="4108897" y="2072854"/>
              <a:ext cx="1828518" cy="1702413"/>
            </a:xfrm>
            <a:prstGeom prst="hexagon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04D2F30-6F14-4781-97BB-A2B5A4ABAD80}"/>
                </a:ext>
              </a:extLst>
            </p:cNvPr>
            <p:cNvSpPr txBox="1"/>
            <p:nvPr/>
          </p:nvSpPr>
          <p:spPr>
            <a:xfrm>
              <a:off x="4248138" y="2760609"/>
              <a:ext cx="1546877" cy="739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599"/>
                </a:lnSpc>
              </a:pPr>
              <a:endParaRPr lang="en-US" sz="3200" b="1" dirty="0">
                <a:solidFill>
                  <a:srgbClr val="7030A0"/>
                </a:solidFill>
              </a:endParaRPr>
            </a:p>
          </p:txBody>
        </p:sp>
        <p:pic>
          <p:nvPicPr>
            <p:cNvPr id="9" name="Γραφικό 8" descr="Internet">
              <a:extLst>
                <a:ext uri="{FF2B5EF4-FFF2-40B4-BE49-F238E27FC236}">
                  <a16:creationId xmlns:a16="http://schemas.microsoft.com/office/drawing/2014/main" id="{26F54060-EA16-43C0-863A-A6B3ACC45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51923" y="2310766"/>
              <a:ext cx="739306" cy="739306"/>
            </a:xfrm>
            <a:prstGeom prst="rect">
              <a:avLst/>
            </a:prstGeom>
          </p:spPr>
        </p:pic>
      </p:grpSp>
      <p:grpSp>
        <p:nvGrpSpPr>
          <p:cNvPr id="13" name="Ομάδα 12">
            <a:extLst>
              <a:ext uri="{FF2B5EF4-FFF2-40B4-BE49-F238E27FC236}">
                <a16:creationId xmlns:a16="http://schemas.microsoft.com/office/drawing/2014/main" id="{311CFFA3-3486-4B3F-B9C1-7BAA2DBAC261}"/>
              </a:ext>
            </a:extLst>
          </p:cNvPr>
          <p:cNvGrpSpPr/>
          <p:nvPr/>
        </p:nvGrpSpPr>
        <p:grpSpPr>
          <a:xfrm>
            <a:off x="6194851" y="2044098"/>
            <a:ext cx="1702413" cy="1828518"/>
            <a:chOff x="6333810" y="2009802"/>
            <a:chExt cx="1702413" cy="1828518"/>
          </a:xfrm>
        </p:grpSpPr>
        <p:sp>
          <p:nvSpPr>
            <p:cNvPr id="25" name="Шестиугольник 10">
              <a:extLst>
                <a:ext uri="{FF2B5EF4-FFF2-40B4-BE49-F238E27FC236}">
                  <a16:creationId xmlns:a16="http://schemas.microsoft.com/office/drawing/2014/main" id="{563B651E-2FCE-44E1-AA61-E910CE9D9B38}"/>
                </a:ext>
              </a:extLst>
            </p:cNvPr>
            <p:cNvSpPr/>
            <p:nvPr/>
          </p:nvSpPr>
          <p:spPr>
            <a:xfrm rot="5400000">
              <a:off x="6270758" y="2072854"/>
              <a:ext cx="1828518" cy="1702413"/>
            </a:xfrm>
            <a:prstGeom prst="hexagon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6ABD03-C777-4A7F-9B43-56769F8E2028}"/>
                </a:ext>
              </a:extLst>
            </p:cNvPr>
            <p:cNvSpPr txBox="1"/>
            <p:nvPr/>
          </p:nvSpPr>
          <p:spPr>
            <a:xfrm>
              <a:off x="6409998" y="2760609"/>
              <a:ext cx="1546877" cy="739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599"/>
                </a:lnSpc>
              </a:pPr>
              <a:endParaRPr lang="en-US" sz="3200" b="1" dirty="0">
                <a:solidFill>
                  <a:srgbClr val="7030A0"/>
                </a:solidFill>
              </a:endParaRPr>
            </a:p>
          </p:txBody>
        </p:sp>
        <p:pic>
          <p:nvPicPr>
            <p:cNvPr id="11" name="Γραφικό 10" descr="Παρουσίαση με πολυμέσα">
              <a:extLst>
                <a:ext uri="{FF2B5EF4-FFF2-40B4-BE49-F238E27FC236}">
                  <a16:creationId xmlns:a16="http://schemas.microsoft.com/office/drawing/2014/main" id="{656689C3-B4C3-4758-9CE0-FA338E729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38951" y="2401551"/>
              <a:ext cx="692148" cy="6921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043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Stakeholders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28416F6-06EB-4DD4-B268-EEFB674DC3C9}"/>
              </a:ext>
            </a:extLst>
          </p:cNvPr>
          <p:cNvSpPr txBox="1"/>
          <p:nvPr/>
        </p:nvSpPr>
        <p:spPr>
          <a:xfrm>
            <a:off x="2130623" y="2727057"/>
            <a:ext cx="3802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FC6EAA-CFCC-468F-90FA-0C22EB20587C}"/>
              </a:ext>
            </a:extLst>
          </p:cNvPr>
          <p:cNvSpPr txBox="1"/>
          <p:nvPr/>
        </p:nvSpPr>
        <p:spPr>
          <a:xfrm>
            <a:off x="4198099" y="2727057"/>
            <a:ext cx="393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32C3CC-7445-4923-B3BE-9AEA5A207CBF}"/>
              </a:ext>
            </a:extLst>
          </p:cNvPr>
          <p:cNvSpPr txBox="1"/>
          <p:nvPr/>
        </p:nvSpPr>
        <p:spPr>
          <a:xfrm>
            <a:off x="6322905" y="2727057"/>
            <a:ext cx="393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659C9B-A81D-4BF9-A822-4D4C898DAFAB}"/>
              </a:ext>
            </a:extLst>
          </p:cNvPr>
          <p:cNvSpPr txBox="1"/>
          <p:nvPr/>
        </p:nvSpPr>
        <p:spPr>
          <a:xfrm>
            <a:off x="8464055" y="2727057"/>
            <a:ext cx="39626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4D1FB5-D191-46AA-BAFA-2455A9C88947}"/>
              </a:ext>
            </a:extLst>
          </p:cNvPr>
          <p:cNvSpPr txBox="1"/>
          <p:nvPr/>
        </p:nvSpPr>
        <p:spPr>
          <a:xfrm>
            <a:off x="2013285" y="3722456"/>
            <a:ext cx="13431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HR Professionals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6509E93-750E-4A5B-A952-8BA965AECFE6}"/>
              </a:ext>
            </a:extLst>
          </p:cNvPr>
          <p:cNvSpPr txBox="1"/>
          <p:nvPr/>
        </p:nvSpPr>
        <p:spPr>
          <a:xfrm>
            <a:off x="3859024" y="3722456"/>
            <a:ext cx="19645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Gender Trainers &amp; Experts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719F866-184B-4ACC-A4E8-D9AFAFFC4F32}"/>
              </a:ext>
            </a:extLst>
          </p:cNvPr>
          <p:cNvSpPr txBox="1"/>
          <p:nvPr/>
        </p:nvSpPr>
        <p:spPr>
          <a:xfrm>
            <a:off x="6475359" y="3722456"/>
            <a:ext cx="10056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CA551F-86FC-40ED-9D8B-13C4DE246655}"/>
              </a:ext>
            </a:extLst>
          </p:cNvPr>
          <p:cNvSpPr txBox="1"/>
          <p:nvPr/>
        </p:nvSpPr>
        <p:spPr>
          <a:xfrm>
            <a:off x="7808258" y="3722456"/>
            <a:ext cx="26044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 Performing Organisations </a:t>
            </a:r>
          </a:p>
        </p:txBody>
      </p:sp>
      <p:pic>
        <p:nvPicPr>
          <p:cNvPr id="56" name="Γραφικό 55" descr="Χαρτοφύλακας">
            <a:extLst>
              <a:ext uri="{FF2B5EF4-FFF2-40B4-BE49-F238E27FC236}">
                <a16:creationId xmlns:a16="http://schemas.microsoft.com/office/drawing/2014/main" id="{D9B26B9D-C327-4A39-8CBF-278785739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30026" y="2729699"/>
            <a:ext cx="650280" cy="650280"/>
          </a:xfrm>
          <a:prstGeom prst="rect">
            <a:avLst/>
          </a:prstGeom>
        </p:spPr>
      </p:pic>
      <p:grpSp>
        <p:nvGrpSpPr>
          <p:cNvPr id="57" name="Ομάδα 56">
            <a:extLst>
              <a:ext uri="{FF2B5EF4-FFF2-40B4-BE49-F238E27FC236}">
                <a16:creationId xmlns:a16="http://schemas.microsoft.com/office/drawing/2014/main" id="{3D7C2579-8D7D-49EF-B0B6-C9CF502749A6}"/>
              </a:ext>
            </a:extLst>
          </p:cNvPr>
          <p:cNvGrpSpPr/>
          <p:nvPr/>
        </p:nvGrpSpPr>
        <p:grpSpPr>
          <a:xfrm>
            <a:off x="4480288" y="2692670"/>
            <a:ext cx="839512" cy="739835"/>
            <a:chOff x="8477143" y="3429000"/>
            <a:chExt cx="1187417" cy="1148080"/>
          </a:xfrm>
        </p:grpSpPr>
        <p:pic>
          <p:nvPicPr>
            <p:cNvPr id="58" name="Γραφικό 57" descr="Γυναίκα">
              <a:extLst>
                <a:ext uri="{FF2B5EF4-FFF2-40B4-BE49-F238E27FC236}">
                  <a16:creationId xmlns:a16="http://schemas.microsoft.com/office/drawing/2014/main" id="{C9A02DD3-16BA-4741-98D8-5DF6BA708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77143" y="3662680"/>
              <a:ext cx="914400" cy="914400"/>
            </a:xfrm>
            <a:prstGeom prst="rect">
              <a:avLst/>
            </a:prstGeom>
          </p:spPr>
        </p:pic>
        <p:pic>
          <p:nvPicPr>
            <p:cNvPr id="59" name="Γραφικό 58" descr="Άνδρας">
              <a:extLst>
                <a:ext uri="{FF2B5EF4-FFF2-40B4-BE49-F238E27FC236}">
                  <a16:creationId xmlns:a16="http://schemas.microsoft.com/office/drawing/2014/main" id="{ACB89412-7D3D-43AA-B063-578A3C38B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750160" y="3429000"/>
              <a:ext cx="914400" cy="914400"/>
            </a:xfrm>
            <a:prstGeom prst="rect">
              <a:avLst/>
            </a:prstGeom>
          </p:spPr>
        </p:pic>
      </p:grpSp>
      <p:pic>
        <p:nvPicPr>
          <p:cNvPr id="60" name="Γραφικό 59" descr="Βιβλία">
            <a:extLst>
              <a:ext uri="{FF2B5EF4-FFF2-40B4-BE49-F238E27FC236}">
                <a16:creationId xmlns:a16="http://schemas.microsoft.com/office/drawing/2014/main" id="{B202052C-32BC-400D-9BBD-047AC70993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58454" y="2787585"/>
            <a:ext cx="715581" cy="715581"/>
          </a:xfrm>
          <a:prstGeom prst="rect">
            <a:avLst/>
          </a:prstGeom>
        </p:spPr>
      </p:pic>
      <p:pic>
        <p:nvPicPr>
          <p:cNvPr id="63" name="Γραφικό 62" descr="Μεγεθυντικός φακός">
            <a:extLst>
              <a:ext uri="{FF2B5EF4-FFF2-40B4-BE49-F238E27FC236}">
                <a16:creationId xmlns:a16="http://schemas.microsoft.com/office/drawing/2014/main" id="{40A70EF2-C353-49B2-8838-BE7A14259FF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53309" y="2727057"/>
            <a:ext cx="715581" cy="71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1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7" grpId="0"/>
      <p:bldP spid="29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B311DF-8628-41E1-B51F-63AF732B613A}"/>
              </a:ext>
            </a:extLst>
          </p:cNvPr>
          <p:cNvSpPr txBox="1">
            <a:spLocks/>
          </p:cNvSpPr>
          <p:nvPr/>
        </p:nvSpPr>
        <p:spPr>
          <a:xfrm>
            <a:off x="838200" y="219858"/>
            <a:ext cx="10515600" cy="104167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211246"/>
                </a:solidFill>
                <a:latin typeface="+mn-lt"/>
              </a:rPr>
              <a:t>Calendar</a:t>
            </a:r>
            <a:endParaRPr lang="el-GR" sz="3200" b="1" dirty="0">
              <a:solidFill>
                <a:srgbClr val="211246"/>
              </a:solidFill>
              <a:latin typeface="+mn-lt"/>
            </a:endParaRPr>
          </a:p>
        </p:txBody>
      </p:sp>
      <p:cxnSp>
        <p:nvCxnSpPr>
          <p:cNvPr id="3" name="Ευθεία γραμμή σύνδεσης 2">
            <a:extLst>
              <a:ext uri="{FF2B5EF4-FFF2-40B4-BE49-F238E27FC236}">
                <a16:creationId xmlns:a16="http://schemas.microsoft.com/office/drawing/2014/main" id="{57E4E798-2DF3-4A8E-B7B0-87ABB8A5ADF2}"/>
              </a:ext>
            </a:extLst>
          </p:cNvPr>
          <p:cNvCxnSpPr>
            <a:cxnSpLocks/>
          </p:cNvCxnSpPr>
          <p:nvPr/>
        </p:nvCxnSpPr>
        <p:spPr>
          <a:xfrm>
            <a:off x="933450" y="1313393"/>
            <a:ext cx="315277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DB7CAE05-0D2B-4B53-B046-3685738678A5}"/>
              </a:ext>
            </a:extLst>
          </p:cNvPr>
          <p:cNvGrpSpPr/>
          <p:nvPr/>
        </p:nvGrpSpPr>
        <p:grpSpPr>
          <a:xfrm>
            <a:off x="346381" y="6128699"/>
            <a:ext cx="3825568" cy="338554"/>
            <a:chOff x="346381" y="6128699"/>
            <a:chExt cx="3825568" cy="338554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0226ABBC-27E3-45CF-996B-A56A32442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81" y="6128699"/>
              <a:ext cx="507536" cy="33850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8D5528-8C06-4863-8FFD-36B6705108E9}"/>
                </a:ext>
              </a:extLst>
            </p:cNvPr>
            <p:cNvSpPr txBox="1"/>
            <p:nvPr/>
          </p:nvSpPr>
          <p:spPr>
            <a:xfrm>
              <a:off x="853916" y="6128699"/>
              <a:ext cx="3318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This project has received funding from the European Union’s Horizon 2020 research and innovation programme under grant agreement No 780738.</a:t>
              </a:r>
            </a:p>
          </p:txBody>
        </p:sp>
      </p:grpSp>
      <p:pic>
        <p:nvPicPr>
          <p:cNvPr id="7" name="Εικόνα 6" descr="Εικόνα που περιέχει αντι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46CA4227-E259-4B39-A415-292B4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0" y="5491850"/>
            <a:ext cx="2773923" cy="1587552"/>
          </a:xfrm>
          <a:prstGeom prst="rect">
            <a:avLst/>
          </a:prstGeom>
        </p:spPr>
      </p:pic>
      <p:sp>
        <p:nvSpPr>
          <p:cNvPr id="9" name="Οβάλ 8">
            <a:extLst>
              <a:ext uri="{FF2B5EF4-FFF2-40B4-BE49-F238E27FC236}">
                <a16:creationId xmlns:a16="http://schemas.microsoft.com/office/drawing/2014/main" id="{7E56F55A-40DB-4E4F-BF0C-47CF94591D02}"/>
              </a:ext>
            </a:extLst>
          </p:cNvPr>
          <p:cNvSpPr/>
          <p:nvPr/>
        </p:nvSpPr>
        <p:spPr>
          <a:xfrm>
            <a:off x="1381126" y="3581407"/>
            <a:ext cx="335280" cy="335265"/>
          </a:xfrm>
          <a:prstGeom prst="ellipse">
            <a:avLst/>
          </a:prstGeom>
          <a:solidFill>
            <a:srgbClr val="1FBAC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rgbClr val="C8215D"/>
              </a:solidFill>
            </a:endParaRPr>
          </a:p>
        </p:txBody>
      </p:sp>
      <p:sp>
        <p:nvSpPr>
          <p:cNvPr id="11" name="Κύκλος: Κενός 10">
            <a:extLst>
              <a:ext uri="{FF2B5EF4-FFF2-40B4-BE49-F238E27FC236}">
                <a16:creationId xmlns:a16="http://schemas.microsoft.com/office/drawing/2014/main" id="{C38BA297-CE60-4556-9C2A-5C62FD15CE0F}"/>
              </a:ext>
            </a:extLst>
          </p:cNvPr>
          <p:cNvSpPr/>
          <p:nvPr/>
        </p:nvSpPr>
        <p:spPr>
          <a:xfrm>
            <a:off x="1268730" y="3462032"/>
            <a:ext cx="570230" cy="57401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Κύκλος: Κενός 11">
            <a:extLst>
              <a:ext uri="{FF2B5EF4-FFF2-40B4-BE49-F238E27FC236}">
                <a16:creationId xmlns:a16="http://schemas.microsoft.com/office/drawing/2014/main" id="{D30FFB1D-D94A-4892-8DE2-B54EDC222B22}"/>
              </a:ext>
            </a:extLst>
          </p:cNvPr>
          <p:cNvSpPr/>
          <p:nvPr/>
        </p:nvSpPr>
        <p:spPr>
          <a:xfrm>
            <a:off x="1091564" y="3307074"/>
            <a:ext cx="940435" cy="939806"/>
          </a:xfrm>
          <a:prstGeom prst="donut">
            <a:avLst>
              <a:gd name="adj" fmla="val 1189"/>
            </a:avLst>
          </a:prstGeom>
          <a:solidFill>
            <a:schemeClr val="tx1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3" name="Ευθεία γραμμή σύνδεσης 12">
            <a:extLst>
              <a:ext uri="{FF2B5EF4-FFF2-40B4-BE49-F238E27FC236}">
                <a16:creationId xmlns:a16="http://schemas.microsoft.com/office/drawing/2014/main" id="{5CAB5017-7928-4C56-947C-85A9DE775254}"/>
              </a:ext>
            </a:extLst>
          </p:cNvPr>
          <p:cNvCxnSpPr>
            <a:cxnSpLocks/>
          </p:cNvCxnSpPr>
          <p:nvPr/>
        </p:nvCxnSpPr>
        <p:spPr>
          <a:xfrm rot="16200000">
            <a:off x="853440" y="4932680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Οβάλ 13">
            <a:extLst>
              <a:ext uri="{FF2B5EF4-FFF2-40B4-BE49-F238E27FC236}">
                <a16:creationId xmlns:a16="http://schemas.microsoft.com/office/drawing/2014/main" id="{2544381F-BBE0-414B-8106-10F95BFEBC61}"/>
              </a:ext>
            </a:extLst>
          </p:cNvPr>
          <p:cNvSpPr/>
          <p:nvPr/>
        </p:nvSpPr>
        <p:spPr>
          <a:xfrm>
            <a:off x="3147696" y="3590749"/>
            <a:ext cx="335280" cy="335265"/>
          </a:xfrm>
          <a:prstGeom prst="ellipse">
            <a:avLst/>
          </a:prstGeom>
          <a:solidFill>
            <a:srgbClr val="02BA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Κύκλος: Κενός 14">
            <a:extLst>
              <a:ext uri="{FF2B5EF4-FFF2-40B4-BE49-F238E27FC236}">
                <a16:creationId xmlns:a16="http://schemas.microsoft.com/office/drawing/2014/main" id="{EE348D0C-FE51-45C1-86E5-B2562001DA3B}"/>
              </a:ext>
            </a:extLst>
          </p:cNvPr>
          <p:cNvSpPr/>
          <p:nvPr/>
        </p:nvSpPr>
        <p:spPr>
          <a:xfrm>
            <a:off x="3015616" y="3462032"/>
            <a:ext cx="570230" cy="57401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Κύκλος: Κενός 15">
            <a:extLst>
              <a:ext uri="{FF2B5EF4-FFF2-40B4-BE49-F238E27FC236}">
                <a16:creationId xmlns:a16="http://schemas.microsoft.com/office/drawing/2014/main" id="{F2148BB4-FD5B-4D73-B9B3-3A9D77556507}"/>
              </a:ext>
            </a:extLst>
          </p:cNvPr>
          <p:cNvSpPr/>
          <p:nvPr/>
        </p:nvSpPr>
        <p:spPr>
          <a:xfrm>
            <a:off x="2838450" y="3307074"/>
            <a:ext cx="940435" cy="93980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7" name="Ευθεία γραμμή σύνδεσης 16">
            <a:extLst>
              <a:ext uri="{FF2B5EF4-FFF2-40B4-BE49-F238E27FC236}">
                <a16:creationId xmlns:a16="http://schemas.microsoft.com/office/drawing/2014/main" id="{9F65DFFE-4A47-4673-A4DA-0A1B10199B43}"/>
              </a:ext>
            </a:extLst>
          </p:cNvPr>
          <p:cNvCxnSpPr>
            <a:cxnSpLocks/>
            <a:stCxn id="9" idx="6"/>
            <a:endCxn id="14" idx="2"/>
          </p:cNvCxnSpPr>
          <p:nvPr/>
        </p:nvCxnSpPr>
        <p:spPr>
          <a:xfrm>
            <a:off x="1716406" y="3749040"/>
            <a:ext cx="1431290" cy="934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Ευθεία γραμμή σύνδεσης 17">
            <a:extLst>
              <a:ext uri="{FF2B5EF4-FFF2-40B4-BE49-F238E27FC236}">
                <a16:creationId xmlns:a16="http://schemas.microsoft.com/office/drawing/2014/main" id="{AEFE503B-8DDD-4492-AB6E-2C4A31E6A029}"/>
              </a:ext>
            </a:extLst>
          </p:cNvPr>
          <p:cNvCxnSpPr>
            <a:cxnSpLocks/>
          </p:cNvCxnSpPr>
          <p:nvPr/>
        </p:nvCxnSpPr>
        <p:spPr>
          <a:xfrm rot="16200000">
            <a:off x="2635573" y="2621274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Οβάλ 18">
            <a:extLst>
              <a:ext uri="{FF2B5EF4-FFF2-40B4-BE49-F238E27FC236}">
                <a16:creationId xmlns:a16="http://schemas.microsoft.com/office/drawing/2014/main" id="{131305AC-B1F4-409C-A163-20B764A853AC}"/>
              </a:ext>
            </a:extLst>
          </p:cNvPr>
          <p:cNvSpPr/>
          <p:nvPr/>
        </p:nvSpPr>
        <p:spPr>
          <a:xfrm>
            <a:off x="3259933" y="1829652"/>
            <a:ext cx="165386" cy="165234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0" name="Οβάλ 19">
            <a:extLst>
              <a:ext uri="{FF2B5EF4-FFF2-40B4-BE49-F238E27FC236}">
                <a16:creationId xmlns:a16="http://schemas.microsoft.com/office/drawing/2014/main" id="{37A9243E-9E19-4801-8313-8F26D800A794}"/>
              </a:ext>
            </a:extLst>
          </p:cNvPr>
          <p:cNvSpPr/>
          <p:nvPr/>
        </p:nvSpPr>
        <p:spPr>
          <a:xfrm>
            <a:off x="1466073" y="5535863"/>
            <a:ext cx="165386" cy="165234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1" name="Ευθεία γραμμή σύνδεσης 20">
            <a:extLst>
              <a:ext uri="{FF2B5EF4-FFF2-40B4-BE49-F238E27FC236}">
                <a16:creationId xmlns:a16="http://schemas.microsoft.com/office/drawing/2014/main" id="{54715832-A976-4374-94A5-57F82355FEA0}"/>
              </a:ext>
            </a:extLst>
          </p:cNvPr>
          <p:cNvCxnSpPr>
            <a:cxnSpLocks/>
            <a:stCxn id="14" idx="6"/>
            <a:endCxn id="22" idx="2"/>
          </p:cNvCxnSpPr>
          <p:nvPr/>
        </p:nvCxnSpPr>
        <p:spPr>
          <a:xfrm flipV="1">
            <a:off x="3482976" y="3749040"/>
            <a:ext cx="1516818" cy="934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Οβάλ 21">
            <a:extLst>
              <a:ext uri="{FF2B5EF4-FFF2-40B4-BE49-F238E27FC236}">
                <a16:creationId xmlns:a16="http://schemas.microsoft.com/office/drawing/2014/main" id="{6D0D7B5B-BC16-458C-92E0-0E1D4491E091}"/>
              </a:ext>
            </a:extLst>
          </p:cNvPr>
          <p:cNvSpPr/>
          <p:nvPr/>
        </p:nvSpPr>
        <p:spPr>
          <a:xfrm>
            <a:off x="4999794" y="3581407"/>
            <a:ext cx="335280" cy="335265"/>
          </a:xfrm>
          <a:prstGeom prst="ellipse">
            <a:avLst/>
          </a:prstGeom>
          <a:solidFill>
            <a:srgbClr val="1FBAC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Κύκλος: Κενός 22">
            <a:extLst>
              <a:ext uri="{FF2B5EF4-FFF2-40B4-BE49-F238E27FC236}">
                <a16:creationId xmlns:a16="http://schemas.microsoft.com/office/drawing/2014/main" id="{A046D151-1331-4CA4-8C3B-F1D004183C4C}"/>
              </a:ext>
            </a:extLst>
          </p:cNvPr>
          <p:cNvSpPr/>
          <p:nvPr/>
        </p:nvSpPr>
        <p:spPr>
          <a:xfrm>
            <a:off x="4896924" y="3462032"/>
            <a:ext cx="570230" cy="57401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Κύκλος: Κενός 23">
            <a:extLst>
              <a:ext uri="{FF2B5EF4-FFF2-40B4-BE49-F238E27FC236}">
                <a16:creationId xmlns:a16="http://schemas.microsoft.com/office/drawing/2014/main" id="{EBE40F27-46B2-4694-BE99-FE96FCF72608}"/>
              </a:ext>
            </a:extLst>
          </p:cNvPr>
          <p:cNvSpPr/>
          <p:nvPr/>
        </p:nvSpPr>
        <p:spPr>
          <a:xfrm>
            <a:off x="4719758" y="3307074"/>
            <a:ext cx="940435" cy="93980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5" name="Ευθεία γραμμή σύνδεσης 24">
            <a:extLst>
              <a:ext uri="{FF2B5EF4-FFF2-40B4-BE49-F238E27FC236}">
                <a16:creationId xmlns:a16="http://schemas.microsoft.com/office/drawing/2014/main" id="{4752674F-940C-4F91-957D-FA5989C39FD7}"/>
              </a:ext>
            </a:extLst>
          </p:cNvPr>
          <p:cNvCxnSpPr>
            <a:cxnSpLocks/>
          </p:cNvCxnSpPr>
          <p:nvPr/>
        </p:nvCxnSpPr>
        <p:spPr>
          <a:xfrm rot="16200000">
            <a:off x="4481634" y="4932680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Οβάλ 25">
            <a:extLst>
              <a:ext uri="{FF2B5EF4-FFF2-40B4-BE49-F238E27FC236}">
                <a16:creationId xmlns:a16="http://schemas.microsoft.com/office/drawing/2014/main" id="{91ED1EEF-CD06-457E-8979-FAD742204635}"/>
              </a:ext>
            </a:extLst>
          </p:cNvPr>
          <p:cNvSpPr/>
          <p:nvPr/>
        </p:nvSpPr>
        <p:spPr>
          <a:xfrm>
            <a:off x="5084741" y="5535863"/>
            <a:ext cx="165386" cy="165234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Οβάλ 26">
            <a:extLst>
              <a:ext uri="{FF2B5EF4-FFF2-40B4-BE49-F238E27FC236}">
                <a16:creationId xmlns:a16="http://schemas.microsoft.com/office/drawing/2014/main" id="{319146B9-65E8-4B14-ABD7-AE4E65897328}"/>
              </a:ext>
            </a:extLst>
          </p:cNvPr>
          <p:cNvSpPr/>
          <p:nvPr/>
        </p:nvSpPr>
        <p:spPr>
          <a:xfrm>
            <a:off x="6768812" y="3577217"/>
            <a:ext cx="335280" cy="335265"/>
          </a:xfrm>
          <a:prstGeom prst="ellipse">
            <a:avLst/>
          </a:prstGeom>
          <a:solidFill>
            <a:srgbClr val="02BA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8" name="Κύκλος: Κενός 27">
            <a:extLst>
              <a:ext uri="{FF2B5EF4-FFF2-40B4-BE49-F238E27FC236}">
                <a16:creationId xmlns:a16="http://schemas.microsoft.com/office/drawing/2014/main" id="{F9E4C35D-A400-4978-88C5-9A24172016A8}"/>
              </a:ext>
            </a:extLst>
          </p:cNvPr>
          <p:cNvSpPr/>
          <p:nvPr/>
        </p:nvSpPr>
        <p:spPr>
          <a:xfrm>
            <a:off x="6655021" y="3462032"/>
            <a:ext cx="570230" cy="574016"/>
          </a:xfrm>
          <a:prstGeom prst="donut">
            <a:avLst>
              <a:gd name="adj" fmla="val 1189"/>
            </a:avLst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Κύκλος: Κενός 28">
            <a:extLst>
              <a:ext uri="{FF2B5EF4-FFF2-40B4-BE49-F238E27FC236}">
                <a16:creationId xmlns:a16="http://schemas.microsoft.com/office/drawing/2014/main" id="{0CCAFDE6-B167-4932-9AA1-791B27EBFEDB}"/>
              </a:ext>
            </a:extLst>
          </p:cNvPr>
          <p:cNvSpPr/>
          <p:nvPr/>
        </p:nvSpPr>
        <p:spPr>
          <a:xfrm>
            <a:off x="6477855" y="3307074"/>
            <a:ext cx="940435" cy="939806"/>
          </a:xfrm>
          <a:prstGeom prst="donut">
            <a:avLst>
              <a:gd name="adj" fmla="val 1189"/>
            </a:avLst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30" name="Ευθεία γραμμή σύνδεσης 29">
            <a:extLst>
              <a:ext uri="{FF2B5EF4-FFF2-40B4-BE49-F238E27FC236}">
                <a16:creationId xmlns:a16="http://schemas.microsoft.com/office/drawing/2014/main" id="{83024727-FD99-4B56-8AAA-FF487895A701}"/>
              </a:ext>
            </a:extLst>
          </p:cNvPr>
          <p:cNvCxnSpPr>
            <a:cxnSpLocks/>
          </p:cNvCxnSpPr>
          <p:nvPr/>
        </p:nvCxnSpPr>
        <p:spPr>
          <a:xfrm rot="16200000">
            <a:off x="6274978" y="2621274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Οβάλ 30">
            <a:extLst>
              <a:ext uri="{FF2B5EF4-FFF2-40B4-BE49-F238E27FC236}">
                <a16:creationId xmlns:a16="http://schemas.microsoft.com/office/drawing/2014/main" id="{865366A7-54CB-4F58-915D-1CAB2A6C7DE9}"/>
              </a:ext>
            </a:extLst>
          </p:cNvPr>
          <p:cNvSpPr/>
          <p:nvPr/>
        </p:nvSpPr>
        <p:spPr>
          <a:xfrm>
            <a:off x="6876591" y="1845646"/>
            <a:ext cx="165386" cy="165234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2" name="Ευθεία γραμμή σύνδεσης 31">
            <a:extLst>
              <a:ext uri="{FF2B5EF4-FFF2-40B4-BE49-F238E27FC236}">
                <a16:creationId xmlns:a16="http://schemas.microsoft.com/office/drawing/2014/main" id="{20962D87-E7A5-43F8-A0DB-A996CCCA81BA}"/>
              </a:ext>
            </a:extLst>
          </p:cNvPr>
          <p:cNvCxnSpPr>
            <a:cxnSpLocks/>
          </p:cNvCxnSpPr>
          <p:nvPr/>
        </p:nvCxnSpPr>
        <p:spPr>
          <a:xfrm>
            <a:off x="5335074" y="3749039"/>
            <a:ext cx="141160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Ευθεία γραμμή σύνδεσης 32">
            <a:extLst>
              <a:ext uri="{FF2B5EF4-FFF2-40B4-BE49-F238E27FC236}">
                <a16:creationId xmlns:a16="http://schemas.microsoft.com/office/drawing/2014/main" id="{4F0C7768-BCC4-432E-82C3-F0744E49CD1D}"/>
              </a:ext>
            </a:extLst>
          </p:cNvPr>
          <p:cNvCxnSpPr>
            <a:cxnSpLocks/>
            <a:endCxn id="34" idx="2"/>
          </p:cNvCxnSpPr>
          <p:nvPr/>
        </p:nvCxnSpPr>
        <p:spPr>
          <a:xfrm>
            <a:off x="7093171" y="3749039"/>
            <a:ext cx="1512177" cy="1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Οβάλ 33">
            <a:extLst>
              <a:ext uri="{FF2B5EF4-FFF2-40B4-BE49-F238E27FC236}">
                <a16:creationId xmlns:a16="http://schemas.microsoft.com/office/drawing/2014/main" id="{E3464271-E55D-43FA-A0D1-2EABB4E0CF0C}"/>
              </a:ext>
            </a:extLst>
          </p:cNvPr>
          <p:cNvSpPr/>
          <p:nvPr/>
        </p:nvSpPr>
        <p:spPr>
          <a:xfrm>
            <a:off x="8605348" y="3581407"/>
            <a:ext cx="335280" cy="335265"/>
          </a:xfrm>
          <a:prstGeom prst="ellipse">
            <a:avLst/>
          </a:prstGeom>
          <a:solidFill>
            <a:srgbClr val="1FBAC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Κύκλος: Κενός 34">
            <a:extLst>
              <a:ext uri="{FF2B5EF4-FFF2-40B4-BE49-F238E27FC236}">
                <a16:creationId xmlns:a16="http://schemas.microsoft.com/office/drawing/2014/main" id="{6426D69E-B1AB-49BF-AFDC-DC158EB512D6}"/>
              </a:ext>
            </a:extLst>
          </p:cNvPr>
          <p:cNvSpPr/>
          <p:nvPr/>
        </p:nvSpPr>
        <p:spPr>
          <a:xfrm>
            <a:off x="8502478" y="3462032"/>
            <a:ext cx="570230" cy="57401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6" name="Κύκλος: Κενός 35">
            <a:extLst>
              <a:ext uri="{FF2B5EF4-FFF2-40B4-BE49-F238E27FC236}">
                <a16:creationId xmlns:a16="http://schemas.microsoft.com/office/drawing/2014/main" id="{BAF17C93-912E-4AB5-BF40-60AB776619C8}"/>
              </a:ext>
            </a:extLst>
          </p:cNvPr>
          <p:cNvSpPr/>
          <p:nvPr/>
        </p:nvSpPr>
        <p:spPr>
          <a:xfrm>
            <a:off x="8325312" y="3307074"/>
            <a:ext cx="940435" cy="93980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37" name="Ευθεία γραμμή σύνδεσης 36">
            <a:extLst>
              <a:ext uri="{FF2B5EF4-FFF2-40B4-BE49-F238E27FC236}">
                <a16:creationId xmlns:a16="http://schemas.microsoft.com/office/drawing/2014/main" id="{7D5CD153-6251-49E6-8ECA-267BF5A2B574}"/>
              </a:ext>
            </a:extLst>
          </p:cNvPr>
          <p:cNvCxnSpPr>
            <a:cxnSpLocks/>
          </p:cNvCxnSpPr>
          <p:nvPr/>
        </p:nvCxnSpPr>
        <p:spPr>
          <a:xfrm rot="16200000">
            <a:off x="8087188" y="4932680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Οβάλ 37">
            <a:extLst>
              <a:ext uri="{FF2B5EF4-FFF2-40B4-BE49-F238E27FC236}">
                <a16:creationId xmlns:a16="http://schemas.microsoft.com/office/drawing/2014/main" id="{5771F6A0-818D-4854-A59F-B5E5B440BB5D}"/>
              </a:ext>
            </a:extLst>
          </p:cNvPr>
          <p:cNvSpPr/>
          <p:nvPr/>
        </p:nvSpPr>
        <p:spPr>
          <a:xfrm>
            <a:off x="8690295" y="5535863"/>
            <a:ext cx="165386" cy="165234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9" name="Ευθεία γραμμή σύνδεσης 38">
            <a:extLst>
              <a:ext uri="{FF2B5EF4-FFF2-40B4-BE49-F238E27FC236}">
                <a16:creationId xmlns:a16="http://schemas.microsoft.com/office/drawing/2014/main" id="{62001382-4BDC-45C8-BBCA-460C6922756A}"/>
              </a:ext>
            </a:extLst>
          </p:cNvPr>
          <p:cNvCxnSpPr>
            <a:cxnSpLocks/>
            <a:stCxn id="34" idx="6"/>
            <a:endCxn id="40" idx="2"/>
          </p:cNvCxnSpPr>
          <p:nvPr/>
        </p:nvCxnSpPr>
        <p:spPr>
          <a:xfrm>
            <a:off x="8940628" y="3749040"/>
            <a:ext cx="183564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Οβάλ 39">
            <a:extLst>
              <a:ext uri="{FF2B5EF4-FFF2-40B4-BE49-F238E27FC236}">
                <a16:creationId xmlns:a16="http://schemas.microsoft.com/office/drawing/2014/main" id="{4068A6B1-7A17-472A-97E7-4F5F0E6FE62B}"/>
              </a:ext>
            </a:extLst>
          </p:cNvPr>
          <p:cNvSpPr/>
          <p:nvPr/>
        </p:nvSpPr>
        <p:spPr>
          <a:xfrm>
            <a:off x="10776274" y="3581407"/>
            <a:ext cx="335280" cy="335265"/>
          </a:xfrm>
          <a:prstGeom prst="ellipse">
            <a:avLst/>
          </a:prstGeom>
          <a:solidFill>
            <a:srgbClr val="02BAC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1" name="Κύκλος: Κενός 40">
            <a:extLst>
              <a:ext uri="{FF2B5EF4-FFF2-40B4-BE49-F238E27FC236}">
                <a16:creationId xmlns:a16="http://schemas.microsoft.com/office/drawing/2014/main" id="{B6A86A5C-00BF-4656-BFB5-19282D6AE821}"/>
              </a:ext>
            </a:extLst>
          </p:cNvPr>
          <p:cNvSpPr/>
          <p:nvPr/>
        </p:nvSpPr>
        <p:spPr>
          <a:xfrm>
            <a:off x="10673404" y="3462032"/>
            <a:ext cx="570230" cy="57401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2" name="Κύκλος: Κενός 41">
            <a:extLst>
              <a:ext uri="{FF2B5EF4-FFF2-40B4-BE49-F238E27FC236}">
                <a16:creationId xmlns:a16="http://schemas.microsoft.com/office/drawing/2014/main" id="{A1B24AAA-C356-4B02-A033-8905181D0D97}"/>
              </a:ext>
            </a:extLst>
          </p:cNvPr>
          <p:cNvSpPr/>
          <p:nvPr/>
        </p:nvSpPr>
        <p:spPr>
          <a:xfrm>
            <a:off x="10496238" y="3307074"/>
            <a:ext cx="940435" cy="939806"/>
          </a:xfrm>
          <a:prstGeom prst="donut">
            <a:avLst>
              <a:gd name="adj" fmla="val 1189"/>
            </a:avLst>
          </a:prstGeom>
          <a:solidFill>
            <a:srgbClr val="002060"/>
          </a:solidFill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l-G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43" name="Ευθεία γραμμή σύνδεσης 42">
            <a:extLst>
              <a:ext uri="{FF2B5EF4-FFF2-40B4-BE49-F238E27FC236}">
                <a16:creationId xmlns:a16="http://schemas.microsoft.com/office/drawing/2014/main" id="{93160679-C6BB-467A-83AE-5C0EAF4D2FE7}"/>
              </a:ext>
            </a:extLst>
          </p:cNvPr>
          <p:cNvCxnSpPr>
            <a:cxnSpLocks/>
          </p:cNvCxnSpPr>
          <p:nvPr/>
        </p:nvCxnSpPr>
        <p:spPr>
          <a:xfrm rot="16200000">
            <a:off x="10293361" y="2621274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Οβάλ 43">
            <a:extLst>
              <a:ext uri="{FF2B5EF4-FFF2-40B4-BE49-F238E27FC236}">
                <a16:creationId xmlns:a16="http://schemas.microsoft.com/office/drawing/2014/main" id="{D6F78AE6-3CF3-4189-8BFE-613ADF2AD10E}"/>
              </a:ext>
            </a:extLst>
          </p:cNvPr>
          <p:cNvSpPr/>
          <p:nvPr/>
        </p:nvSpPr>
        <p:spPr>
          <a:xfrm>
            <a:off x="10893803" y="1876716"/>
            <a:ext cx="165386" cy="165234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11B184-53AB-4546-A3CE-A23602BBD4C3}"/>
              </a:ext>
            </a:extLst>
          </p:cNvPr>
          <p:cNvSpPr txBox="1"/>
          <p:nvPr/>
        </p:nvSpPr>
        <p:spPr>
          <a:xfrm>
            <a:off x="1198868" y="4238497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FEB</a:t>
            </a:r>
            <a:endParaRPr lang="el-GR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A5B8DDB-F40F-48DC-838A-A78FAB59A0AA}"/>
              </a:ext>
            </a:extLst>
          </p:cNvPr>
          <p:cNvSpPr txBox="1"/>
          <p:nvPr/>
        </p:nvSpPr>
        <p:spPr>
          <a:xfrm>
            <a:off x="3306542" y="4238497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APRIL</a:t>
            </a:r>
            <a:endParaRPr lang="el-GR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E5F1463-D91D-4FCE-A92B-D70ABDADE7C1}"/>
              </a:ext>
            </a:extLst>
          </p:cNvPr>
          <p:cNvSpPr txBox="1"/>
          <p:nvPr/>
        </p:nvSpPr>
        <p:spPr>
          <a:xfrm>
            <a:off x="1818463" y="3375518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MAR</a:t>
            </a:r>
            <a:endParaRPr lang="el-GR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46197E4-9A8B-4B29-A80A-6242E214F22B}"/>
              </a:ext>
            </a:extLst>
          </p:cNvPr>
          <p:cNvSpPr txBox="1"/>
          <p:nvPr/>
        </p:nvSpPr>
        <p:spPr>
          <a:xfrm>
            <a:off x="5073634" y="4238497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JUNE</a:t>
            </a:r>
            <a:endParaRPr lang="el-GR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E18765-E643-4EDF-B8BB-8FE7B392CA01}"/>
              </a:ext>
            </a:extLst>
          </p:cNvPr>
          <p:cNvSpPr txBox="1"/>
          <p:nvPr/>
        </p:nvSpPr>
        <p:spPr>
          <a:xfrm>
            <a:off x="3585846" y="3375518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MAY</a:t>
            </a:r>
            <a:endParaRPr lang="el-GR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25F8302-1C62-4032-8F09-77D1F36993B4}"/>
              </a:ext>
            </a:extLst>
          </p:cNvPr>
          <p:cNvSpPr txBox="1"/>
          <p:nvPr/>
        </p:nvSpPr>
        <p:spPr>
          <a:xfrm>
            <a:off x="6841017" y="4238497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AUG</a:t>
            </a:r>
            <a:endParaRPr lang="el-GR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182A51F-FDD0-47C8-8E5F-6DC32447F000}"/>
              </a:ext>
            </a:extLst>
          </p:cNvPr>
          <p:cNvSpPr txBox="1"/>
          <p:nvPr/>
        </p:nvSpPr>
        <p:spPr>
          <a:xfrm>
            <a:off x="5435324" y="3375518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JULY</a:t>
            </a:r>
            <a:endParaRPr lang="el-GR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357FA70-9190-4D11-8794-7E19757DF244}"/>
              </a:ext>
            </a:extLst>
          </p:cNvPr>
          <p:cNvSpPr txBox="1"/>
          <p:nvPr/>
        </p:nvSpPr>
        <p:spPr>
          <a:xfrm>
            <a:off x="7233327" y="3365526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SEP</a:t>
            </a:r>
            <a:endParaRPr lang="el-GR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1F898F-5E79-46D7-A941-5AABBC162FE3}"/>
              </a:ext>
            </a:extLst>
          </p:cNvPr>
          <p:cNvSpPr txBox="1"/>
          <p:nvPr/>
        </p:nvSpPr>
        <p:spPr>
          <a:xfrm>
            <a:off x="8820067" y="4221228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OCT</a:t>
            </a:r>
            <a:endParaRPr lang="el-GR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40B49A-00E2-4DC2-BCFB-817CAD42F2F0}"/>
              </a:ext>
            </a:extLst>
          </p:cNvPr>
          <p:cNvSpPr txBox="1"/>
          <p:nvPr/>
        </p:nvSpPr>
        <p:spPr>
          <a:xfrm>
            <a:off x="9416234" y="3375518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NOV</a:t>
            </a:r>
            <a:endParaRPr lang="el-GR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EC61387-F528-4353-A75E-9C65897A273E}"/>
              </a:ext>
            </a:extLst>
          </p:cNvPr>
          <p:cNvSpPr txBox="1"/>
          <p:nvPr/>
        </p:nvSpPr>
        <p:spPr>
          <a:xfrm>
            <a:off x="-20918" y="3365526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JAN</a:t>
            </a:r>
            <a:endParaRPr lang="el-GR" dirty="0"/>
          </a:p>
        </p:txBody>
      </p:sp>
      <p:cxnSp>
        <p:nvCxnSpPr>
          <p:cNvPr id="56" name="Ευθεία γραμμή σύνδεσης 55">
            <a:extLst>
              <a:ext uri="{FF2B5EF4-FFF2-40B4-BE49-F238E27FC236}">
                <a16:creationId xmlns:a16="http://schemas.microsoft.com/office/drawing/2014/main" id="{4525D8C1-5F2D-4688-8CBC-9FF9A0955F4D}"/>
              </a:ext>
            </a:extLst>
          </p:cNvPr>
          <p:cNvCxnSpPr/>
          <p:nvPr/>
        </p:nvCxnSpPr>
        <p:spPr>
          <a:xfrm>
            <a:off x="0" y="3749040"/>
            <a:ext cx="13716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C238C0A-9F7A-43F0-9C34-1316C23AE887}"/>
              </a:ext>
            </a:extLst>
          </p:cNvPr>
          <p:cNvSpPr txBox="1"/>
          <p:nvPr/>
        </p:nvSpPr>
        <p:spPr>
          <a:xfrm>
            <a:off x="11020409" y="3813294"/>
            <a:ext cx="1407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DEC</a:t>
            </a:r>
            <a:endParaRPr lang="el-GR" dirty="0"/>
          </a:p>
        </p:txBody>
      </p:sp>
      <p:cxnSp>
        <p:nvCxnSpPr>
          <p:cNvPr id="58" name="Ευθεία γραμμή σύνδεσης 57">
            <a:extLst>
              <a:ext uri="{FF2B5EF4-FFF2-40B4-BE49-F238E27FC236}">
                <a16:creationId xmlns:a16="http://schemas.microsoft.com/office/drawing/2014/main" id="{734A3CF5-DB66-4B95-8E33-ECBB66862511}"/>
              </a:ext>
            </a:extLst>
          </p:cNvPr>
          <p:cNvCxnSpPr>
            <a:cxnSpLocks/>
          </p:cNvCxnSpPr>
          <p:nvPr/>
        </p:nvCxnSpPr>
        <p:spPr>
          <a:xfrm>
            <a:off x="11111554" y="3734858"/>
            <a:ext cx="1080446" cy="1102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25022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Προσαρμοσμένο 2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00B0F0"/>
      </a:accent1>
      <a:accent2>
        <a:srgbClr val="4EB3CF"/>
      </a:accent2>
      <a:accent3>
        <a:srgbClr val="002060"/>
      </a:accent3>
      <a:accent4>
        <a:srgbClr val="7030A0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3446</TotalTime>
  <Words>358</Words>
  <Application>Microsoft Office PowerPoint</Application>
  <PresentationFormat>Ευρεία οθόνη</PresentationFormat>
  <Paragraphs>73</Paragraphs>
  <Slides>11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Ionicons</vt:lpstr>
      <vt:lpstr>Microsoft Sans Serif</vt:lpstr>
      <vt:lpstr>Θέμα του Office</vt:lpstr>
      <vt:lpstr>Project Introduction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Sofia</dc:creator>
  <cp:lastModifiedBy>Vassilis</cp:lastModifiedBy>
  <cp:revision>133</cp:revision>
  <cp:lastPrinted>2019-01-08T21:59:36Z</cp:lastPrinted>
  <dcterms:created xsi:type="dcterms:W3CDTF">2018-02-08T11:45:30Z</dcterms:created>
  <dcterms:modified xsi:type="dcterms:W3CDTF">2020-02-13T08:59:23Z</dcterms:modified>
</cp:coreProperties>
</file>