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4" r:id="rId2"/>
    <p:sldId id="257" r:id="rId3"/>
    <p:sldId id="261" r:id="rId4"/>
    <p:sldId id="265" r:id="rId5"/>
    <p:sldId id="260" r:id="rId6"/>
    <p:sldId id="258" r:id="rId7"/>
    <p:sldId id="259" r:id="rId8"/>
    <p:sldId id="263" r:id="rId9"/>
  </p:sldIdLst>
  <p:sldSz cx="9144000" cy="5715000" type="screen16x10"/>
  <p:notesSz cx="9144000" cy="6858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7931E"/>
    <a:srgbClr val="FF9933"/>
    <a:srgbClr val="FC86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724" autoAdjust="0"/>
    <p:restoredTop sz="94749" autoAdjust="0"/>
  </p:normalViewPr>
  <p:slideViewPr>
    <p:cSldViewPr>
      <p:cViewPr varScale="1">
        <p:scale>
          <a:sx n="81" d="100"/>
          <a:sy n="81" d="100"/>
        </p:scale>
        <p:origin x="420" y="8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5" d="100"/>
          <a:sy n="115" d="100"/>
        </p:scale>
        <p:origin x="-1740" y="-11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46867-03B3-41BC-9BDD-6BC3E5468DCA}" type="slidenum">
              <a:rPr lang="el-GR" smtClean="0"/>
              <a:t>‹#›</a:t>
            </a:fld>
            <a:endParaRPr lang="el-G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00584"/>
            <a:ext cx="1861843" cy="88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735076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B1444-9D23-419F-A2D5-6E831ACD75AB}" type="datetimeFigureOut">
              <a:rPr lang="el-GR" smtClean="0"/>
              <a:pPr/>
              <a:t>13/2/2020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514350"/>
            <a:ext cx="41148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zxZXxZXxZX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B8F7C-B82F-4273-BFBB-F575187DD84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1170024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4600" y="514350"/>
            <a:ext cx="41148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Members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8F7C-B82F-4273-BFBB-F575187DD84E}" type="slidenum">
              <a:rPr lang="el-GR" smtClean="0"/>
              <a:pPr/>
              <a:t>2</a:t>
            </a:fld>
            <a:endParaRPr lang="el-GR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70401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4600" y="514350"/>
            <a:ext cx="41148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8F7C-B82F-4273-BFBB-F575187DD84E}" type="slidenum">
              <a:rPr lang="el-GR" smtClean="0"/>
              <a:pPr/>
              <a:t>3</a:t>
            </a:fld>
            <a:endParaRPr lang="el-GR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25221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4600" y="514350"/>
            <a:ext cx="41148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8F7C-B82F-4273-BFBB-F575187DD84E}" type="slidenum">
              <a:rPr lang="el-GR" smtClean="0"/>
              <a:pPr/>
              <a:t>5</a:t>
            </a:fld>
            <a:endParaRPr lang="el-GR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07516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4600" y="514350"/>
            <a:ext cx="41148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8F7C-B82F-4273-BFBB-F575187DD84E}" type="slidenum">
              <a:rPr lang="el-GR" smtClean="0"/>
              <a:pPr/>
              <a:t>7</a:t>
            </a:fld>
            <a:endParaRPr lang="el-GR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13521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4600" y="514350"/>
            <a:ext cx="41148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8F7C-B82F-4273-BFBB-F575187DD84E}" type="slidenum">
              <a:rPr lang="el-GR" smtClean="0"/>
              <a:pPr/>
              <a:t>8</a:t>
            </a:fld>
            <a:endParaRPr lang="el-GR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12687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65"/>
            <a:ext cx="7772400" cy="122502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9C90B-A327-4CA5-A5C9-488A50F56E92}" type="datetime1">
              <a:rPr lang="el-GR" smtClean="0"/>
              <a:t>13/2/2020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EB6C7-DEEB-4D6B-9FBF-397CA905E644}" type="datetime1">
              <a:rPr lang="el-GR" smtClean="0"/>
              <a:t>13/2/2020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873"/>
            <a:ext cx="8077200" cy="48762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8F71-6DE2-44B7-8C40-E5B2E4D60B5C}" type="datetime1">
              <a:rPr lang="el-GR" smtClean="0"/>
              <a:t>13/2/2020</a:t>
            </a:fld>
            <a:endParaRPr lang="el-G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F9E16-E31B-457B-8364-E1D66DCF43C7}" type="datetime1">
              <a:rPr lang="el-GR" smtClean="0"/>
              <a:t>13/2/2020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CFC7-2A69-4A0E-8A56-A9CBC13D71F5}" type="datetime1">
              <a:rPr lang="el-GR" smtClean="0"/>
              <a:t>13/2/2020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672427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F1A8-177D-4FF0-9B6D-F7456CE76C1B}" type="datetime1">
              <a:rPr lang="el-GR" smtClean="0"/>
              <a:t>13/2/2020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1333505"/>
            <a:ext cx="54102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333505"/>
            <a:ext cx="54102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16A6-D48B-4CAC-91DA-74B17CB2BFC2}" type="datetime1">
              <a:rPr lang="el-GR" smtClean="0"/>
              <a:t>13/2/2020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9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9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5" y="1279261"/>
            <a:ext cx="4041774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5" y="1812396"/>
            <a:ext cx="4041774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DA40-7C17-4C6A-908F-04CF16B0E28C}" type="datetime1">
              <a:rPr lang="el-GR" smtClean="0"/>
              <a:t>13/2/2020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2F338-3C13-4F43-B77F-A595AC0E06F8}" type="datetime1">
              <a:rPr lang="el-GR" smtClean="0"/>
              <a:t>13/2/2020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FD7E0-6562-4B0E-AE78-B38D670EFEC3}" type="datetime1">
              <a:rPr lang="el-GR" smtClean="0"/>
              <a:t>13/2/2020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27541"/>
            <a:ext cx="3008314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51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5920"/>
            <a:ext cx="3008314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DE019-DBFB-43F8-806B-2FB0E46938F7}" type="datetime1">
              <a:rPr lang="el-GR" smtClean="0"/>
              <a:t>13/2/2020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028EE-5DE7-43B4-86C2-1FB5445AE87B}" type="datetime1">
              <a:rPr lang="el-GR" smtClean="0"/>
              <a:t>13/2/2020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5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68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5CEB3-F834-4705-B1CF-CCD0A2502557}" type="datetime1">
              <a:rPr lang="el-GR" smtClean="0"/>
              <a:t>13/2/2020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68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68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E9B1E-DD84-4A93-98E3-E9A80E7B1519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7904" y="-12898"/>
            <a:ext cx="9182101" cy="572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03648" y="3551158"/>
            <a:ext cx="6480720" cy="5232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Tittle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14546" y="4197490"/>
            <a:ext cx="5000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Person Name</a:t>
            </a:r>
            <a:endParaRPr lang="el-GR" sz="2400" b="1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>
                    <a:lumMod val="95000"/>
                    <a:lumOff val="5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87624" y="5201129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project has received funding from the European Union's Horizon 2020 research and innovation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under grant agreement</a:t>
            </a:r>
          </a:p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 710549. Unit EU.5. –  Science with and for society</a:t>
            </a:r>
            <a:endParaRPr lang="el-G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5296968"/>
            <a:ext cx="2133600" cy="304271"/>
          </a:xfrm>
        </p:spPr>
        <p:txBody>
          <a:bodyPr/>
          <a:lstStyle/>
          <a:p>
            <a:fld id="{1A4E9B1E-DD84-4A93-98E3-E9A80E7B1519}" type="slidenum">
              <a:rPr lang="el-GR" smtClean="0"/>
              <a:pPr/>
              <a:t>1</a:t>
            </a:fld>
            <a:endParaRPr lang="el-GR" dirty="0"/>
          </a:p>
        </p:txBody>
      </p:sp>
      <p:sp>
        <p:nvSpPr>
          <p:cNvPr id="11" name="TextBox 10"/>
          <p:cNvSpPr txBox="1"/>
          <p:nvPr/>
        </p:nvSpPr>
        <p:spPr>
          <a:xfrm>
            <a:off x="3046201" y="4777613"/>
            <a:ext cx="333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  <a:endParaRPr lang="el-GR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62" y="4977269"/>
            <a:ext cx="954162" cy="6349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2</a:t>
            </a:fld>
            <a:endParaRPr lang="el-GR" dirty="0"/>
          </a:p>
        </p:txBody>
      </p:sp>
      <p:sp>
        <p:nvSpPr>
          <p:cNvPr id="24" name="Content Placeholder 6"/>
          <p:cNvSpPr txBox="1">
            <a:spLocks/>
          </p:cNvSpPr>
          <p:nvPr/>
        </p:nvSpPr>
        <p:spPr>
          <a:xfrm>
            <a:off x="457200" y="1267449"/>
            <a:ext cx="8291264" cy="396631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0000"/>
              </a:buClr>
              <a:buSzPct val="120000"/>
              <a:buNone/>
            </a:pPr>
            <a:endParaRPr lang="en-US" sz="1800" dirty="0">
              <a:latin typeface="+mj-lt"/>
              <a:cs typeface="Arial" pitchFamily="34" charset="0"/>
            </a:endParaRPr>
          </a:p>
        </p:txBody>
      </p:sp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323528" y="107531"/>
            <a:ext cx="8229600" cy="9525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Members</a:t>
            </a:r>
            <a:endParaRPr lang="el-GR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Connector 19"/>
          <p:cNvCxnSpPr/>
          <p:nvPr/>
        </p:nvCxnSpPr>
        <p:spPr>
          <a:xfrm>
            <a:off x="323528" y="841276"/>
            <a:ext cx="432048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 of proposed activities </a:t>
            </a:r>
            <a:endParaRPr lang="el-GR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3</a:t>
            </a:fld>
            <a:endParaRPr lang="el-GR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611560" y="985292"/>
            <a:ext cx="432048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980" y="209252"/>
            <a:ext cx="1540220" cy="728104"/>
          </a:xfrm>
          <a:prstGeom prst="rect">
            <a:avLst/>
          </a:prstGeom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A628E13-5CEC-4DE1-A57F-D190D5E15A5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4</a:t>
            </a:fld>
            <a:endParaRPr lang="el-GR"/>
          </a:p>
        </p:txBody>
      </p:sp>
      <p:sp>
        <p:nvSpPr>
          <p:cNvPr id="9" name="Title 4"/>
          <p:cNvSpPr txBox="1">
            <a:spLocks/>
          </p:cNvSpPr>
          <p:nvPr/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>
                <a:solidFill>
                  <a:srgbClr val="C00000"/>
                </a:solidFill>
                <a:cs typeface="Arial" pitchFamily="34" charset="0"/>
              </a:rPr>
              <a:t>Next steps </a:t>
            </a:r>
            <a:endParaRPr lang="el-GR" sz="3200" dirty="0">
              <a:solidFill>
                <a:srgbClr val="C0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11561" y="985292"/>
            <a:ext cx="6264695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980" y="209252"/>
            <a:ext cx="1540220" cy="728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72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1267449"/>
            <a:ext cx="4040189" cy="3966316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SzPct val="120000"/>
              <a:buFont typeface="Webdings" pitchFamily="18" charset="2"/>
              <a:buChar char="4"/>
            </a:pPr>
            <a:r>
              <a:rPr lang="en-US" sz="1800" dirty="0" err="1">
                <a:latin typeface="+mj-lt"/>
                <a:cs typeface="Arial" pitchFamily="34" charset="0"/>
              </a:rPr>
              <a:t>Obj</a:t>
            </a:r>
            <a:r>
              <a:rPr lang="en-US" sz="1800" dirty="0">
                <a:latin typeface="+mj-lt"/>
                <a:cs typeface="Arial" pitchFamily="34" charset="0"/>
              </a:rPr>
              <a:t> 1</a:t>
            </a:r>
          </a:p>
          <a:p>
            <a:pPr>
              <a:buClr>
                <a:srgbClr val="FF0000"/>
              </a:buClr>
              <a:buSzPct val="120000"/>
              <a:buFont typeface="Webdings" pitchFamily="18" charset="2"/>
              <a:buChar char="4"/>
            </a:pPr>
            <a:r>
              <a:rPr lang="en-US" sz="1800" dirty="0" err="1">
                <a:latin typeface="+mj-lt"/>
                <a:cs typeface="Arial" pitchFamily="34" charset="0"/>
              </a:rPr>
              <a:t>Obj</a:t>
            </a:r>
            <a:r>
              <a:rPr lang="en-US" sz="1800" dirty="0">
                <a:latin typeface="+mj-lt"/>
                <a:cs typeface="Arial" pitchFamily="34" charset="0"/>
              </a:rPr>
              <a:t> 2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4"/>
          </p:nvPr>
        </p:nvSpPr>
        <p:spPr>
          <a:xfrm>
            <a:off x="4645035" y="1267449"/>
            <a:ext cx="4041774" cy="3966316"/>
          </a:xfrm>
        </p:spPr>
        <p:txBody>
          <a:bodyPr/>
          <a:lstStyle/>
          <a:p>
            <a:pPr>
              <a:buClr>
                <a:srgbClr val="FF0000"/>
              </a:buClr>
              <a:buSzPct val="120000"/>
              <a:buFont typeface="Webdings" pitchFamily="18" charset="2"/>
              <a:buChar char="4"/>
            </a:pPr>
            <a:r>
              <a:rPr lang="en-US" sz="1800" dirty="0" err="1">
                <a:latin typeface="+mj-lt"/>
                <a:cs typeface="Arial" pitchFamily="34" charset="0"/>
              </a:rPr>
              <a:t>Obj</a:t>
            </a:r>
            <a:r>
              <a:rPr lang="en-US" sz="1800" dirty="0">
                <a:latin typeface="+mj-lt"/>
                <a:cs typeface="Arial" pitchFamily="34" charset="0"/>
              </a:rPr>
              <a:t> 3</a:t>
            </a:r>
          </a:p>
          <a:p>
            <a:pPr>
              <a:buClr>
                <a:srgbClr val="FF0000"/>
              </a:buClr>
              <a:buSzPct val="120000"/>
              <a:buFont typeface="Webdings" pitchFamily="18" charset="2"/>
              <a:buChar char="4"/>
            </a:pPr>
            <a:r>
              <a:rPr lang="en-US" sz="1800" dirty="0" err="1">
                <a:latin typeface="+mj-lt"/>
                <a:cs typeface="Arial" pitchFamily="34" charset="0"/>
              </a:rPr>
              <a:t>Obj</a:t>
            </a:r>
            <a:r>
              <a:rPr lang="en-US" sz="1800" dirty="0">
                <a:latin typeface="+mj-lt"/>
                <a:cs typeface="Arial" pitchFamily="34" charset="0"/>
              </a:rPr>
              <a:t> 4</a:t>
            </a:r>
          </a:p>
          <a:p>
            <a:pPr marL="0" indent="0">
              <a:buNone/>
            </a:pPr>
            <a:endParaRPr lang="el-GR" dirty="0">
              <a:latin typeface="+mj-lt"/>
            </a:endParaRPr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5</a:t>
            </a:fld>
            <a:endParaRPr lang="el-GR" dirty="0"/>
          </a:p>
        </p:txBody>
      </p:sp>
      <p:sp>
        <p:nvSpPr>
          <p:cNvPr id="22" name="Title 4"/>
          <p:cNvSpPr txBox="1">
            <a:spLocks/>
          </p:cNvSpPr>
          <p:nvPr/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>
                <a:solidFill>
                  <a:srgbClr val="C00000"/>
                </a:solidFill>
                <a:cs typeface="Arial" pitchFamily="34" charset="0"/>
              </a:rPr>
              <a:t>Objectives (Bullet Points two columns)</a:t>
            </a:r>
            <a:endParaRPr lang="el-GR" sz="3200" dirty="0">
              <a:solidFill>
                <a:srgbClr val="C000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611561" y="985292"/>
            <a:ext cx="6696744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980" y="209252"/>
            <a:ext cx="1540220" cy="728104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072462" y="1071551"/>
            <a:ext cx="7143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2016</a:t>
            </a:r>
            <a:endParaRPr lang="el-GR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457491"/>
              </p:ext>
            </p:extLst>
          </p:nvPr>
        </p:nvGraphicFramePr>
        <p:xfrm>
          <a:off x="428595" y="1785930"/>
          <a:ext cx="8429680" cy="2432702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842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2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29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29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29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29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29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429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429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429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9090">
                <a:tc gridSpan="10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</a:rPr>
                        <a:t>Table title: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n-US" sz="1600" b="0" baseline="0" dirty="0">
                          <a:latin typeface="+mj-lt"/>
                        </a:rPr>
                        <a:t>Horizontal </a:t>
                      </a:r>
                      <a:endParaRPr lang="el-GR" sz="1600" b="0" dirty="0">
                        <a:latin typeface="+mj-lt"/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142"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710"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rgbClr val="C00000"/>
                </a:solidFill>
                <a:cs typeface="Arial" pitchFamily="34" charset="0"/>
              </a:rPr>
              <a:t>Table Sample 01</a:t>
            </a:r>
            <a:endParaRPr lang="el-GR" sz="3200" dirty="0">
              <a:solidFill>
                <a:srgbClr val="C00000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6</a:t>
            </a:fld>
            <a:endParaRPr lang="el-GR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611561" y="985292"/>
            <a:ext cx="3384376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980" y="209252"/>
            <a:ext cx="1540220" cy="728104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128652"/>
              </p:ext>
            </p:extLst>
          </p:nvPr>
        </p:nvGraphicFramePr>
        <p:xfrm>
          <a:off x="428595" y="1785930"/>
          <a:ext cx="8358246" cy="3261012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928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71526">
                <a:tc gridSpan="9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Table title: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 Vertical</a:t>
                      </a:r>
                      <a:r>
                        <a:rPr lang="en-US" sz="1400" b="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l-GR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9525" cap="flat" cmpd="sng" algn="ctr">
                      <a:noFill/>
                      <a:prstDash val="soli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95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Column 1</a:t>
                      </a:r>
                      <a:endParaRPr lang="el-GR" sz="1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Column 2</a:t>
                      </a:r>
                      <a:endParaRPr lang="el-GR" sz="1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Column 3</a:t>
                      </a:r>
                      <a:endParaRPr lang="el-GR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Column 4</a:t>
                      </a:r>
                      <a:endParaRPr lang="el-GR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Column 5</a:t>
                      </a:r>
                      <a:endParaRPr lang="el-GR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Column 6</a:t>
                      </a:r>
                      <a:endParaRPr lang="el-GR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Column 7</a:t>
                      </a:r>
                      <a:endParaRPr lang="el-GR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Column 8</a:t>
                      </a:r>
                      <a:endParaRPr lang="el-GR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Column 9</a:t>
                      </a:r>
                      <a:endParaRPr lang="el-GR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805"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679"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9920"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639"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493"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 sz="1400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7</a:t>
            </a:fld>
            <a:endParaRPr lang="el-GR" dirty="0"/>
          </a:p>
        </p:txBody>
      </p:sp>
      <p:sp>
        <p:nvSpPr>
          <p:cNvPr id="16" name="Title 4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rgbClr val="C00000"/>
                </a:solidFill>
                <a:cs typeface="Arial" pitchFamily="34" charset="0"/>
              </a:rPr>
              <a:t>Table Sample 02</a:t>
            </a:r>
            <a:endParaRPr lang="el-GR" sz="3200" dirty="0">
              <a:solidFill>
                <a:srgbClr val="C0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611561" y="985292"/>
            <a:ext cx="3384376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980" y="209252"/>
            <a:ext cx="1540220" cy="72810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52535" y="-107923"/>
            <a:ext cx="9396536" cy="585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252535" y="4657700"/>
            <a:ext cx="9396536" cy="10573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TextBox 15"/>
          <p:cNvSpPr txBox="1"/>
          <p:nvPr/>
        </p:nvSpPr>
        <p:spPr>
          <a:xfrm>
            <a:off x="280896" y="4811501"/>
            <a:ext cx="8329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cs typeface="Arial" pitchFamily="34" charset="0"/>
              </a:rPr>
              <a:t>Project reference: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710549 (H2020)  </a:t>
            </a:r>
            <a:r>
              <a:rPr lang="en-US" sz="1200" b="1" dirty="0">
                <a:cs typeface="Arial" pitchFamily="34" charset="0"/>
              </a:rPr>
              <a:t>Type of action: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CSA </a:t>
            </a:r>
            <a:r>
              <a:rPr lang="en-US" sz="1200" b="1" dirty="0">
                <a:cs typeface="Arial" pitchFamily="34" charset="0"/>
              </a:rPr>
              <a:t>Topic: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Support to research organizations to implement gender equality plans (GERI-4-2015) </a:t>
            </a:r>
            <a:r>
              <a:rPr lang="en-US" sz="1100" b="1" dirty="0">
                <a:cs typeface="Arial" pitchFamily="34" charset="0"/>
              </a:rPr>
              <a:t>Duration: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1st June 2016 - 31st May 2019 (36 months)</a:t>
            </a:r>
            <a:endParaRPr lang="el-GR" sz="1100" dirty="0">
              <a:solidFill>
                <a:schemeClr val="bg1">
                  <a:lumMod val="50000"/>
                </a:schemeClr>
              </a:solidFill>
              <a:cs typeface="Arial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144115" y="1813962"/>
            <a:ext cx="3571901" cy="2123658"/>
            <a:chOff x="616120" y="1813962"/>
            <a:chExt cx="3571900" cy="2123658"/>
          </a:xfrm>
        </p:grpSpPr>
        <p:sp>
          <p:nvSpPr>
            <p:cNvPr id="17" name="TextBox 16"/>
            <p:cNvSpPr txBox="1"/>
            <p:nvPr/>
          </p:nvSpPr>
          <p:spPr>
            <a:xfrm>
              <a:off x="1187624" y="1813962"/>
              <a:ext cx="3000396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b="1" dirty="0">
                  <a:solidFill>
                    <a:srgbClr val="FF0000"/>
                  </a:solidFill>
                  <a:cs typeface="Arial" pitchFamily="34" charset="0"/>
                </a:rPr>
                <a:t>EQUAL-IST </a:t>
              </a:r>
            </a:p>
            <a:p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cs typeface="Arial" pitchFamily="34" charset="0"/>
                </a:rPr>
                <a:t>Join the LinkedIn Group</a:t>
              </a:r>
              <a:endParaRPr lang="en-US" sz="160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endParaRPr>
            </a:p>
            <a:p>
              <a:pPr>
                <a:spcBef>
                  <a:spcPts val="1800"/>
                </a:spcBef>
              </a:pPr>
              <a:r>
                <a:rPr lang="en-US" b="1" dirty="0">
                  <a:solidFill>
                    <a:srgbClr val="FF0000"/>
                  </a:solidFill>
                  <a:cs typeface="Arial" pitchFamily="34" charset="0"/>
                </a:rPr>
                <a:t>@</a:t>
              </a:r>
              <a:r>
                <a:rPr lang="en-US" b="1" dirty="0" err="1">
                  <a:solidFill>
                    <a:srgbClr val="FF0000"/>
                  </a:solidFill>
                  <a:cs typeface="Arial" pitchFamily="34" charset="0"/>
                </a:rPr>
                <a:t>EQUALISTproject</a:t>
              </a:r>
              <a:br>
                <a:rPr lang="en-US" b="1" dirty="0">
                  <a:solidFill>
                    <a:srgbClr val="F7931E"/>
                  </a:solidFill>
                  <a:cs typeface="Arial" pitchFamily="34" charset="0"/>
                </a:rPr>
              </a:b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cs typeface="Arial" pitchFamily="34" charset="0"/>
                </a:rPr>
                <a:t>Link up with us on Twitter</a:t>
              </a:r>
            </a:p>
            <a:p>
              <a:pPr>
                <a:spcBef>
                  <a:spcPts val="1800"/>
                </a:spcBef>
              </a:pPr>
              <a:r>
                <a:rPr lang="en-US" b="1" dirty="0">
                  <a:solidFill>
                    <a:srgbClr val="FF0000"/>
                  </a:solidFill>
                  <a:cs typeface="Arial" pitchFamily="34" charset="0"/>
                </a:rPr>
                <a:t>EQUAL-IST</a:t>
              </a:r>
              <a:br>
                <a:rPr lang="en-US" b="1" dirty="0">
                  <a:solidFill>
                    <a:srgbClr val="F7931E"/>
                  </a:solidFill>
                  <a:cs typeface="Arial" pitchFamily="34" charset="0"/>
                </a:rPr>
              </a:b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cs typeface="Arial" pitchFamily="34" charset="0"/>
                </a:rPr>
                <a:t>Like us on Facebook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16120" y="2631503"/>
              <a:ext cx="403478" cy="403478"/>
            </a:xfrm>
            <a:prstGeom prst="rect">
              <a:avLst/>
            </a:prstGeom>
            <a:noFill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16120" y="3351583"/>
              <a:ext cx="403478" cy="403478"/>
            </a:xfrm>
            <a:prstGeom prst="rect">
              <a:avLst/>
            </a:prstGeom>
            <a:noFill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16120" y="1911423"/>
              <a:ext cx="403478" cy="403478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bg1"/>
              </a:outerShdw>
            </a:effectLst>
          </p:spPr>
        </p:pic>
      </p:grpSp>
      <p:pic>
        <p:nvPicPr>
          <p:cNvPr id="1033" name="Picture 9" descr="C:\Users\PANDA\Desktop\we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061" y="2540228"/>
            <a:ext cx="1431373" cy="1414532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4650953" y="1964583"/>
            <a:ext cx="278423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www.equal-ist.eu</a:t>
            </a:r>
            <a:endParaRPr lang="el-GR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508106" y="2536086"/>
            <a:ext cx="1891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itchFamily="34" charset="0"/>
              </a:rPr>
              <a:t>info@equal-ist.eu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8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9B1E-DD84-4A93-98E3-E9A80E7B1519}" type="slidenum">
              <a:rPr lang="el-GR" smtClean="0"/>
              <a:pPr/>
              <a:t>8</a:t>
            </a:fld>
            <a:endParaRPr lang="el-GR" dirty="0"/>
          </a:p>
        </p:txBody>
      </p:sp>
      <p:sp>
        <p:nvSpPr>
          <p:cNvPr id="24" name="Title 4"/>
          <p:cNvSpPr txBox="1">
            <a:spLocks/>
          </p:cNvSpPr>
          <p:nvPr/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>
                <a:solidFill>
                  <a:srgbClr val="C00000"/>
                </a:solidFill>
                <a:cs typeface="Arial" pitchFamily="34" charset="0"/>
              </a:rPr>
              <a:t>Contact Us</a:t>
            </a:r>
            <a:endParaRPr lang="el-GR" sz="3200" dirty="0">
              <a:solidFill>
                <a:srgbClr val="C0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252535" y="4657700"/>
            <a:ext cx="93965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11561" y="985292"/>
            <a:ext cx="3384376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980" y="209252"/>
            <a:ext cx="1540220" cy="728104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764</TotalTime>
  <Words>177</Words>
  <Application>Microsoft Office PowerPoint</Application>
  <PresentationFormat>Προβολή στην οθόνη (16:10)</PresentationFormat>
  <Paragraphs>49</Paragraphs>
  <Slides>8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Webdings</vt:lpstr>
      <vt:lpstr>Office Theme</vt:lpstr>
      <vt:lpstr>Παρουσίαση του PowerPoint</vt:lpstr>
      <vt:lpstr>Members</vt:lpstr>
      <vt:lpstr>Plan of proposed activities </vt:lpstr>
      <vt:lpstr>Παρουσίαση του PowerPoint</vt:lpstr>
      <vt:lpstr>Παρουσίαση του PowerPoint</vt:lpstr>
      <vt:lpstr>Table Sample 01</vt:lpstr>
      <vt:lpstr>Table Sample 02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Panda</dc:creator>
  <cp:lastModifiedBy>Vassilis</cp:lastModifiedBy>
  <cp:revision>75</cp:revision>
  <dcterms:created xsi:type="dcterms:W3CDTF">2016-02-22T16:37:48Z</dcterms:created>
  <dcterms:modified xsi:type="dcterms:W3CDTF">2020-02-13T08:56:48Z</dcterms:modified>
</cp:coreProperties>
</file>