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0" autoAdjust="0"/>
    <p:restoredTop sz="94660"/>
  </p:normalViewPr>
  <p:slideViewPr>
    <p:cSldViewPr snapToGrid="0">
      <p:cViewPr varScale="1">
        <p:scale>
          <a:sx n="77" d="100"/>
          <a:sy n="77" d="100"/>
        </p:scale>
        <p:origin x="84" y="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97B4D-C8B3-4CD7-9F43-BEC0667505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A38E85-0A84-4063-B6E1-1475E35E5F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0E77CE-8CDC-482D-9009-6CDA6F7BC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B817-D90F-4EF2-B5D0-B843D927F2CC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328ACC-A72E-4A56-9E82-A69A12EFF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05E2E7-4561-4F18-BB9C-DE3C4C9D0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D0C3A-7DDE-4D9F-B050-884633079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268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960A5D-5119-44B6-95B4-5F44E57D8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FDCB28-2F74-4672-A7DE-FC06BA2884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6F0E3D-924E-4B61-9360-68F50A9B5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B817-D90F-4EF2-B5D0-B843D927F2CC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A5FAA0-9BC5-4106-857F-08E443552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9FA4F2-9771-4667-8BC1-EF6D3BFB5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D0C3A-7DDE-4D9F-B050-884633079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437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9EEE6F-BFF0-4758-B8F4-567F635E36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6B9D74-4953-4268-A54B-95732CEEE0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DDAFF2-C932-4C98-B3AE-063E1133A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B817-D90F-4EF2-B5D0-B843D927F2CC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5A31B5-623A-4683-A2E7-EFE7E05C5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3A6DD8-C26B-47F2-8E92-6A6B08956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D0C3A-7DDE-4D9F-B050-884633079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482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9D987-5325-418C-A47F-D9B2F66BE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DD2DEE-9808-4EC7-A21A-2AEB102E96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D2BB8E-9CF7-4E02-85CD-2BEE38DF1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B817-D90F-4EF2-B5D0-B843D927F2CC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FCF1AE-1C5F-4F86-A5B9-ED824AD8F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46E599-5FEA-48CF-9AC6-E6BEF6762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D0C3A-7DDE-4D9F-B050-884633079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107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04F4B-0804-4AD3-9C99-8CF373F14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C9503B-69C4-48B8-823B-D64376F78A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5AA2E1-EB06-4DF0-BE15-BBB23E3E5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B817-D90F-4EF2-B5D0-B843D927F2CC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311977-5585-477C-A835-6D96989F5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E61A70-E9D7-4C54-B1D5-5C3AB8432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D0C3A-7DDE-4D9F-B050-884633079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175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DCE97-DA85-4D07-97CF-24EE5B77D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531A1C-BC46-4C99-87AC-8D9C9A4E54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F0A8B0-5EAE-4FBA-8D9D-F6DB45332A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2C5371-9DF7-4BDE-AB9A-870C0E694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B817-D90F-4EF2-B5D0-B843D927F2CC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64352C-42A9-4DEA-8487-CD1F09480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067F7C-FE12-4799-8BDB-8B052B542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D0C3A-7DDE-4D9F-B050-884633079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192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DCCD0-5BA4-4BAC-882B-EB58D3B39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D17D45-B019-42DC-AA59-45CB926207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C9BB9D-C52E-4DAC-B6A2-4D43B5E05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8CE0AC-549E-4611-AAEB-9D40AF2D93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911920-82F6-43E1-99B3-64288FF00F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B2EB48-CD71-4D40-B5FF-44E079C4B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B817-D90F-4EF2-B5D0-B843D927F2CC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79D464F-8532-4C31-906E-CE2DD6682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78B5346-34EF-4380-8349-025D08A8F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D0C3A-7DDE-4D9F-B050-884633079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487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0C105-B705-4F67-8536-A32D22FFF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02B977-003E-44FF-9C23-6523179D9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B817-D90F-4EF2-B5D0-B843D927F2CC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09F951-DE38-4CDF-B7FC-6984C7EA2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672A6-D421-4F87-AEB7-53DAF2CD8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D0C3A-7DDE-4D9F-B050-884633079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622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63AAFC-CC6B-4F30-9D72-AA10AC434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B817-D90F-4EF2-B5D0-B843D927F2CC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D60242-3B59-4EA1-9604-9B2D68A87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F7ABBA-FBA3-4AA2-86FA-9F1D5C89D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D0C3A-7DDE-4D9F-B050-884633079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927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3E6DC-07CC-47FB-A470-31A1951F01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2CFF05-4BF2-4935-8698-911A808745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63A4C5-352A-4525-9E06-FAC3D50484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3C51C2-467E-4D69-A61B-4BBFC299C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B817-D90F-4EF2-B5D0-B843D927F2CC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4F1B65-6E73-4715-A0E4-04F9A4532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36F5B3-138F-4825-A1C5-AE8148EBE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D0C3A-7DDE-4D9F-B050-884633079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214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44A825-2C93-4639-88EA-FE24065E5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7EDC9F-8ACD-4BDA-A9BF-013957155B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E70D52-762E-42E2-8037-F06414B057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311948-BF16-47F2-AD83-35C632A1F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B817-D90F-4EF2-B5D0-B843D927F2CC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D0A513-D357-4FEB-B805-084AC8B99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C65ECE-245C-407A-92AD-7EA5E7377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D0C3A-7DDE-4D9F-B050-884633079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454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76C2C0C-B0B5-450E-8F7E-6BD3B6283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2DF33B-DDEC-47C8-8B74-3EF880C99C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2AEA71-134A-4CA5-B0C1-3F70EDA8CB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9B817-D90F-4EF2-B5D0-B843D927F2CC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1B7602-6B69-422B-BF3F-470A0D164A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A1A3D3-18A4-40C5-91EC-64F6826007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8D0C3A-7DDE-4D9F-B050-884633079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498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7108E0-84D9-450A-A5C1-963AD57FC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Mission &amp; Values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05D658-97CC-458B-B5D0-C4FF23B031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b="1" dirty="0"/>
              <a:t>Our Mission</a:t>
            </a:r>
            <a:r>
              <a:rPr lang="en-US" dirty="0"/>
              <a:t>: to proactively support organizations and lead them toward a secure future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/>
              <a:t>We Value:</a:t>
            </a:r>
          </a:p>
          <a:p>
            <a:endParaRPr lang="en-US" dirty="0"/>
          </a:p>
          <a:p>
            <a:r>
              <a:rPr lang="en-US" b="1" dirty="0"/>
              <a:t>Teamwork: </a:t>
            </a:r>
            <a:r>
              <a:rPr lang="en-US" dirty="0"/>
              <a:t>Collaborating with team members, clients and partners to maintain a high level of communication, accountability and engagement to achieve our common goals</a:t>
            </a:r>
          </a:p>
          <a:p>
            <a:endParaRPr lang="en-US" dirty="0"/>
          </a:p>
          <a:p>
            <a:r>
              <a:rPr lang="en-US" b="1" dirty="0"/>
              <a:t>Financial Empowerment:</a:t>
            </a:r>
            <a:r>
              <a:rPr lang="en-US" dirty="0"/>
              <a:t> We commit ourselves to providing the best retirement solutions to guide our clients toward financial freedom</a:t>
            </a:r>
          </a:p>
          <a:p>
            <a:endParaRPr lang="en-US" dirty="0"/>
          </a:p>
          <a:p>
            <a:r>
              <a:rPr lang="en-US" b="1" dirty="0"/>
              <a:t>Knowledge:</a:t>
            </a:r>
            <a:r>
              <a:rPr lang="en-US" dirty="0"/>
              <a:t> Our team of highly trained and credentialed experts work to educate and lead our clients toward success</a:t>
            </a:r>
          </a:p>
          <a:p>
            <a:endParaRPr lang="en-US" dirty="0"/>
          </a:p>
          <a:p>
            <a:r>
              <a:rPr lang="en-US" b="1" dirty="0"/>
              <a:t>Proactivity:</a:t>
            </a:r>
            <a:r>
              <a:rPr lang="en-US" dirty="0"/>
              <a:t> We hold ourselves accountable in anticipating regulatory changes and keeping you and your plan in compliance</a:t>
            </a:r>
          </a:p>
          <a:p>
            <a:endParaRPr lang="en-US" dirty="0"/>
          </a:p>
          <a:p>
            <a:r>
              <a:rPr lang="en-US" b="1" dirty="0"/>
              <a:t>Dedication:</a:t>
            </a:r>
            <a:r>
              <a:rPr lang="en-US" dirty="0"/>
              <a:t> We provide exceptional customer service and ensure that we are friendly, timely and responsive whenever corresponding with our clients</a:t>
            </a:r>
          </a:p>
          <a:p>
            <a:endParaRPr lang="en-US" dirty="0"/>
          </a:p>
          <a:p>
            <a:r>
              <a:rPr lang="en-US" b="1" dirty="0"/>
              <a:t>Security:</a:t>
            </a:r>
            <a:r>
              <a:rPr lang="en-US" dirty="0"/>
              <a:t>  With an emphasis on high technological standards, we lead you toward peace of mind that your savings and investments are protected</a:t>
            </a:r>
          </a:p>
          <a:p>
            <a:endParaRPr lang="en-US" dirty="0"/>
          </a:p>
          <a:p>
            <a:r>
              <a:rPr lang="en-US" b="1" dirty="0"/>
              <a:t>Transparency:</a:t>
            </a:r>
            <a:r>
              <a:rPr lang="en-US" dirty="0"/>
              <a:t> We take pride in representing the retirement plan industry as an open, honest, and socially responsible firm with our clients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5076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172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Mission &amp; Values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Mission &amp; Values</dc:title>
  <dc:creator>Kirsten Curry</dc:creator>
  <cp:lastModifiedBy>Kirsten Curry</cp:lastModifiedBy>
  <cp:revision>1</cp:revision>
  <dcterms:created xsi:type="dcterms:W3CDTF">2020-02-04T02:36:26Z</dcterms:created>
  <dcterms:modified xsi:type="dcterms:W3CDTF">2020-02-04T02:36:53Z</dcterms:modified>
</cp:coreProperties>
</file>