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7D67"/>
    <a:srgbClr val="003D64"/>
    <a:srgbClr val="5C29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1312" y="496"/>
      </p:cViewPr>
      <p:guideLst>
        <p:guide orient="horz" pos="2160"/>
        <p:guide pos="54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77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0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6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7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0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6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8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8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9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7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DC24C4-6932-E74A-B8DD-BEE21D30AA0E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74062D-6B7F-8B43-8A89-B489C2B47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0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185333"/>
            <a:ext cx="9144000" cy="232305"/>
          </a:xfrm>
          <a:prstGeom prst="rect">
            <a:avLst/>
          </a:prstGeom>
          <a:solidFill>
            <a:srgbClr val="003D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5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 rot="5400000">
            <a:off x="-1998567" y="3020462"/>
            <a:ext cx="6316914" cy="1002562"/>
            <a:chOff x="821182" y="501281"/>
            <a:chExt cx="4524664" cy="1002562"/>
          </a:xfrm>
        </p:grpSpPr>
        <p:sp>
          <p:nvSpPr>
            <p:cNvPr id="4" name="Rectangle 3"/>
            <p:cNvSpPr/>
            <p:nvPr/>
          </p:nvSpPr>
          <p:spPr>
            <a:xfrm>
              <a:off x="4770685" y="501281"/>
              <a:ext cx="228600" cy="1002562"/>
            </a:xfrm>
            <a:prstGeom prst="rect">
              <a:avLst/>
            </a:prstGeom>
            <a:solidFill>
              <a:srgbClr val="5C872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999608" y="501281"/>
              <a:ext cx="137160" cy="100256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673614" y="501281"/>
              <a:ext cx="1151353" cy="10025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24967" y="501281"/>
              <a:ext cx="534721" cy="100256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33369" y="501281"/>
              <a:ext cx="137160" cy="100256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59688" y="501281"/>
              <a:ext cx="228600" cy="10025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82624" y="501281"/>
              <a:ext cx="228600" cy="100256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1182" y="501281"/>
              <a:ext cx="1852432" cy="10025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72694" y="501281"/>
              <a:ext cx="73152" cy="1002562"/>
            </a:xfrm>
            <a:prstGeom prst="rect">
              <a:avLst/>
            </a:prstGeom>
            <a:solidFill>
              <a:srgbClr val="5C294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73614" y="501281"/>
              <a:ext cx="228600" cy="1002562"/>
            </a:xfrm>
            <a:prstGeom prst="rect">
              <a:avLst/>
            </a:prstGeom>
            <a:solidFill>
              <a:srgbClr val="003D6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61172" y="1093801"/>
            <a:ext cx="302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Pantone 2945 – main color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661172" y="2961351"/>
            <a:ext cx="5816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Darker tone of </a:t>
            </a:r>
            <a:r>
              <a:rPr lang="en-US" sz="1200" dirty="0" smtClean="0"/>
              <a:t>2945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661172" y="3290500"/>
            <a:ext cx="5816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Pantone 376 – secondary color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661172" y="4563374"/>
            <a:ext cx="5816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Pantone 2925 – secondary highlight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803399" y="5148981"/>
            <a:ext cx="5816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These are colors that can be used in charts and graphics. Not to be used as highlights with the exception of the Warm Gray.</a:t>
            </a:r>
            <a:endParaRPr lang="en-US" sz="1200" dirty="0"/>
          </a:p>
          <a:p>
            <a:r>
              <a:rPr lang="en-US" sz="1200" dirty="0" smtClean="0"/>
              <a:t>Pantone 174</a:t>
            </a:r>
          </a:p>
          <a:p>
            <a:r>
              <a:rPr lang="en-US" sz="1200" dirty="0" smtClean="0"/>
              <a:t>Pantone 1385</a:t>
            </a:r>
          </a:p>
          <a:p>
            <a:r>
              <a:rPr lang="en-US" sz="1200" dirty="0" smtClean="0"/>
              <a:t>Pantone 7843</a:t>
            </a:r>
          </a:p>
          <a:p>
            <a:r>
              <a:rPr lang="en-US" sz="1200" dirty="0" smtClean="0"/>
              <a:t>Pantone Warm Gray 11</a:t>
            </a:r>
          </a:p>
          <a:p>
            <a:r>
              <a:rPr lang="en-US" sz="1200" dirty="0" smtClean="0"/>
              <a:t>Pantone 431</a:t>
            </a:r>
          </a:p>
          <a:p>
            <a:r>
              <a:rPr lang="en-US" sz="1200" dirty="0" smtClean="0"/>
              <a:t>Pantone 5115</a:t>
            </a:r>
            <a:endParaRPr lang="en-US" sz="12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915123"/>
              </p:ext>
            </p:extLst>
          </p:nvPr>
        </p:nvGraphicFramePr>
        <p:xfrm>
          <a:off x="5054600" y="821268"/>
          <a:ext cx="3670300" cy="40385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5150"/>
                <a:gridCol w="1835150"/>
              </a:tblGrid>
              <a:tr h="33019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Pantone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R, G,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 B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2945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0, 126, 185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Darker 2945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003D6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0, 61, 100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376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157, 205, 78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2925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0, 173, 222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174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183, 97, 16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1385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239, 166, 30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7843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109, 150, 51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Warm Grey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907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144, 125, 103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431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190, 196, 198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5115</a:t>
                      </a:r>
                      <a:endParaRPr lang="en-US" sz="120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5C294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/>
                          <a:cs typeface="Arial"/>
                        </a:rPr>
                        <a:t>111, 56, 87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613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R Solutions">
      <a:dk1>
        <a:sysClr val="windowText" lastClr="000000"/>
      </a:dk1>
      <a:lt1>
        <a:sysClr val="window" lastClr="FFFFFF"/>
      </a:lt1>
      <a:dk2>
        <a:srgbClr val="039DD6"/>
      </a:dk2>
      <a:lt2>
        <a:srgbClr val="B2B7BB"/>
      </a:lt2>
      <a:accent1>
        <a:srgbClr val="0069AA"/>
      </a:accent1>
      <a:accent2>
        <a:srgbClr val="8DC63F"/>
      </a:accent2>
      <a:accent3>
        <a:srgbClr val="026227"/>
      </a:accent3>
      <a:accent4>
        <a:srgbClr val="A84D0F"/>
      </a:accent4>
      <a:accent5>
        <a:srgbClr val="E99619"/>
      </a:accent5>
      <a:accent6>
        <a:srgbClr val="7D6A55"/>
      </a:accent6>
      <a:hlink>
        <a:srgbClr val="0069AA"/>
      </a:hlink>
      <a:folHlink>
        <a:srgbClr val="5C29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127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ShoeFitts Marketing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 Fitts</dc:creator>
  <cp:lastModifiedBy>Sheri Fitts</cp:lastModifiedBy>
  <cp:revision>6</cp:revision>
  <dcterms:created xsi:type="dcterms:W3CDTF">2013-04-03T20:54:36Z</dcterms:created>
  <dcterms:modified xsi:type="dcterms:W3CDTF">2013-04-11T15:14:06Z</dcterms:modified>
</cp:coreProperties>
</file>