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7"/>
  </p:notesMasterIdLst>
  <p:handoutMasterIdLst>
    <p:handoutMasterId r:id="rId18"/>
  </p:handoutMasterIdLst>
  <p:sldIdLst>
    <p:sldId id="264" r:id="rId2"/>
    <p:sldId id="257" r:id="rId3"/>
    <p:sldId id="288" r:id="rId4"/>
    <p:sldId id="293" r:id="rId5"/>
    <p:sldId id="325" r:id="rId6"/>
    <p:sldId id="327" r:id="rId7"/>
    <p:sldId id="326" r:id="rId8"/>
    <p:sldId id="315" r:id="rId9"/>
    <p:sldId id="328" r:id="rId10"/>
    <p:sldId id="323" r:id="rId11"/>
    <p:sldId id="330" r:id="rId12"/>
    <p:sldId id="331" r:id="rId13"/>
    <p:sldId id="332" r:id="rId14"/>
    <p:sldId id="276" r:id="rId15"/>
    <p:sldId id="292" r:id="rId16"/>
  </p:sldIdLst>
  <p:sldSz cx="9906000" cy="6858000" type="A4"/>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120" userDrawn="1">
          <p15:clr>
            <a:srgbClr val="A4A3A4"/>
          </p15:clr>
        </p15:guide>
        <p15:guide id="3" orient="horz" pos="1767">
          <p15:clr>
            <a:srgbClr val="A4A3A4"/>
          </p15:clr>
        </p15:guide>
        <p15:guide id="4" orient="horz" pos="3757">
          <p15:clr>
            <a:srgbClr val="A4A3A4"/>
          </p15:clr>
        </p15:guide>
        <p15:guide id="5" orient="horz" pos="595" userDrawn="1">
          <p15:clr>
            <a:srgbClr val="A4A3A4"/>
          </p15:clr>
        </p15:guide>
        <p15:guide id="6" pos="113">
          <p15:clr>
            <a:srgbClr val="A4A3A4"/>
          </p15:clr>
        </p15:guide>
        <p15:guide id="7" pos="6167">
          <p15:clr>
            <a:srgbClr val="A4A3A4"/>
          </p15:clr>
        </p15:guide>
        <p15:guide id="8" pos="2144">
          <p15:clr>
            <a:srgbClr val="A4A3A4"/>
          </p15:clr>
        </p15:guide>
        <p15:guide id="9" pos="1740">
          <p15:clr>
            <a:srgbClr val="A4A3A4"/>
          </p15:clr>
        </p15:guide>
        <p15:guide id="10" orient="horz" pos="558">
          <p15:clr>
            <a:srgbClr val="A4A3A4"/>
          </p15:clr>
        </p15:guide>
        <p15:guide id="11" pos="6239">
          <p15:clr>
            <a:srgbClr val="A4A3A4"/>
          </p15:clr>
        </p15:guide>
        <p15:guide id="12" pos="6152">
          <p15:clr>
            <a:srgbClr val="A4A3A4"/>
          </p15:clr>
        </p15:guide>
        <p15:guide id="13" pos="89">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33"/>
    <a:srgbClr val="F3D8C7"/>
    <a:srgbClr val="990033"/>
    <a:srgbClr val="660033"/>
    <a:srgbClr val="AB7942"/>
    <a:srgbClr val="5B40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575"/>
    <p:restoredTop sz="94677"/>
  </p:normalViewPr>
  <p:slideViewPr>
    <p:cSldViewPr snapToGrid="0" snapToObjects="1">
      <p:cViewPr>
        <p:scale>
          <a:sx n="88" d="100"/>
          <a:sy n="88" d="100"/>
        </p:scale>
        <p:origin x="-372" y="90"/>
      </p:cViewPr>
      <p:guideLst>
        <p:guide orient="horz" pos="558"/>
        <p:guide orient="horz" pos="3811"/>
        <p:guide orient="horz" pos="916"/>
        <p:guide pos="6167"/>
        <p:guide pos="6239"/>
        <p:guide pos="89"/>
      </p:guideLst>
    </p:cSldViewPr>
  </p:slideViewPr>
  <p:notesTextViewPr>
    <p:cViewPr>
      <p:scale>
        <a:sx n="1" d="1"/>
        <a:sy n="1" d="1"/>
      </p:scale>
      <p:origin x="0" y="0"/>
    </p:cViewPr>
  </p:notesTextViewPr>
  <p:notesViewPr>
    <p:cSldViewPr snapToGrid="0" snapToObjects="1" showGuides="1">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D5520B3-E9B7-46D3-AD60-C01138C95AC8}" type="datetimeFigureOut">
              <a:rPr lang="es-ES" smtClean="0"/>
              <a:t>19/01/2020</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7A1001-222E-466D-932A-07E237B4B46E}" type="slidenum">
              <a:rPr lang="es-ES" smtClean="0"/>
              <a:t>‹Nº›</a:t>
            </a:fld>
            <a:endParaRPr lang="es-ES"/>
          </a:p>
        </p:txBody>
      </p:sp>
    </p:spTree>
    <p:extLst>
      <p:ext uri="{BB962C8B-B14F-4D97-AF65-F5344CB8AC3E}">
        <p14:creationId xmlns:p14="http://schemas.microsoft.com/office/powerpoint/2010/main" val="4279273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7D779B-9BA8-465F-A84A-26FF048F036A}" type="datetimeFigureOut">
              <a:rPr lang="en-GB" smtClean="0"/>
              <a:t>19/01/2020</a:t>
            </a:fld>
            <a:endParaRPr lang="es-E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E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7C1430-4873-41AF-91DB-A06C5A2F806B}" type="slidenum">
              <a:rPr lang="es-ES" smtClean="0"/>
              <a:t>‹Nº›</a:t>
            </a:fld>
            <a:endParaRPr lang="es-ES"/>
          </a:p>
        </p:txBody>
      </p:sp>
    </p:spTree>
    <p:extLst>
      <p:ext uri="{BB962C8B-B14F-4D97-AF65-F5344CB8AC3E}">
        <p14:creationId xmlns:p14="http://schemas.microsoft.com/office/powerpoint/2010/main" val="2564857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93619122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6793705"/>
      </p:ext>
    </p:extLst>
  </p:cSld>
  <p:clrMap bg1="lt1" tx1="dk1" bg2="lt2" tx2="dk2" accent1="accent1" accent2="accent2" accent3="accent3" accent4="accent4" accent5="accent5" accent6="accent6" hlink="hlink" folHlink="folHlink"/>
  <p:sldLayoutIdLst>
    <p:sldLayoutId id="214748366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9" Type="http://schemas.openxmlformats.org/officeDocument/2006/relationships/image" Target="../media/image44.png"/><Relationship Id="rId21" Type="http://schemas.openxmlformats.org/officeDocument/2006/relationships/image" Target="../media/image26.png"/><Relationship Id="rId34" Type="http://schemas.openxmlformats.org/officeDocument/2006/relationships/image" Target="../media/image39.png"/><Relationship Id="rId7" Type="http://schemas.openxmlformats.org/officeDocument/2006/relationships/image" Target="../media/image12.png"/><Relationship Id="rId2" Type="http://schemas.openxmlformats.org/officeDocument/2006/relationships/tags" Target="../tags/tag2.xml"/><Relationship Id="rId16" Type="http://schemas.openxmlformats.org/officeDocument/2006/relationships/image" Target="../media/image21.png"/><Relationship Id="rId20" Type="http://schemas.openxmlformats.org/officeDocument/2006/relationships/image" Target="../media/image25.jpeg"/><Relationship Id="rId29" Type="http://schemas.openxmlformats.org/officeDocument/2006/relationships/image" Target="../media/image34.png"/><Relationship Id="rId41" Type="http://schemas.openxmlformats.org/officeDocument/2006/relationships/image" Target="../media/image46.jpeg"/><Relationship Id="rId1" Type="http://schemas.openxmlformats.org/officeDocument/2006/relationships/tags" Target="../tags/tag1.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37" Type="http://schemas.openxmlformats.org/officeDocument/2006/relationships/image" Target="../media/image42.png"/><Relationship Id="rId40" Type="http://schemas.openxmlformats.org/officeDocument/2006/relationships/image" Target="../media/image45.jpeg"/><Relationship Id="rId5" Type="http://schemas.openxmlformats.org/officeDocument/2006/relationships/image" Target="../media/image2.emf"/><Relationship Id="rId15" Type="http://schemas.openxmlformats.org/officeDocument/2006/relationships/image" Target="../media/image20.jpeg"/><Relationship Id="rId23" Type="http://schemas.openxmlformats.org/officeDocument/2006/relationships/image" Target="../media/image28.jpeg"/><Relationship Id="rId28" Type="http://schemas.openxmlformats.org/officeDocument/2006/relationships/image" Target="../media/image33.png"/><Relationship Id="rId36" Type="http://schemas.openxmlformats.org/officeDocument/2006/relationships/image" Target="../media/image41.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jpeg"/><Relationship Id="rId4" Type="http://schemas.openxmlformats.org/officeDocument/2006/relationships/slideLayout" Target="../slideLayouts/slideLayout1.xml"/><Relationship Id="rId9" Type="http://schemas.openxmlformats.org/officeDocument/2006/relationships/image" Target="../media/image14.png"/><Relationship Id="rId14" Type="http://schemas.openxmlformats.org/officeDocument/2006/relationships/image" Target="../media/image19.jpe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 Id="rId35" Type="http://schemas.openxmlformats.org/officeDocument/2006/relationships/image" Target="../media/image40.png"/><Relationship Id="rId8" Type="http://schemas.openxmlformats.org/officeDocument/2006/relationships/image" Target="../media/image13.png"/><Relationship Id="rId3" Type="http://schemas.openxmlformats.org/officeDocument/2006/relationships/tags" Target="../tags/tag3.xml"/><Relationship Id="rId12" Type="http://schemas.openxmlformats.org/officeDocument/2006/relationships/image" Target="../media/image17.jpeg"/><Relationship Id="rId17" Type="http://schemas.openxmlformats.org/officeDocument/2006/relationships/image" Target="../media/image22.jpeg"/><Relationship Id="rId25" Type="http://schemas.openxmlformats.org/officeDocument/2006/relationships/image" Target="../media/image30.jpeg"/><Relationship Id="rId33" Type="http://schemas.openxmlformats.org/officeDocument/2006/relationships/image" Target="../media/image38.jpeg"/><Relationship Id="rId38" Type="http://schemas.openxmlformats.org/officeDocument/2006/relationships/image" Target="../media/image43.jpeg"/></Relationships>
</file>

<file path=ppt/slides/_rels/slide14.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50.jpg"/><Relationship Id="rId5" Type="http://schemas.openxmlformats.org/officeDocument/2006/relationships/image" Target="../media/image49.jpg"/><Relationship Id="rId4" Type="http://schemas.openxmlformats.org/officeDocument/2006/relationships/image" Target="../media/image48.jp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1.jpeg"/><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11" name="TextBox 11"/>
          <p:cNvSpPr txBox="1"/>
          <p:nvPr/>
        </p:nvSpPr>
        <p:spPr>
          <a:xfrm>
            <a:off x="3870927" y="6515249"/>
            <a:ext cx="2164146" cy="342751"/>
          </a:xfrm>
          <a:prstGeom prst="rect">
            <a:avLst/>
          </a:prstGeom>
          <a:noFill/>
        </p:spPr>
        <p:txBody>
          <a:bodyPr wrap="square" rtlCol="0" anchor="ctr">
            <a:noAutofit/>
          </a:bodyPr>
          <a:lstStyle/>
          <a:p>
            <a:pPr algn="ctr"/>
            <a:r>
              <a:rPr lang="en-US" sz="1200" b="1" i="1" dirty="0">
                <a:solidFill>
                  <a:schemeClr val="bg1"/>
                </a:solidFill>
                <a:latin typeface="Arial" pitchFamily="34" charset="0"/>
                <a:ea typeface="Arial" charset="0"/>
                <a:cs typeface="Arial" pitchFamily="34" charset="0"/>
              </a:rPr>
              <a:t>STRICTLY CONFIDENTIAL</a:t>
            </a:r>
          </a:p>
        </p:txBody>
      </p:sp>
      <p:grpSp>
        <p:nvGrpSpPr>
          <p:cNvPr id="16" name="Group 15"/>
          <p:cNvGrpSpPr/>
          <p:nvPr/>
        </p:nvGrpSpPr>
        <p:grpSpPr>
          <a:xfrm>
            <a:off x="2604294" y="2904803"/>
            <a:ext cx="4697412" cy="1048395"/>
            <a:chOff x="1473994" y="2905918"/>
            <a:chExt cx="4697412" cy="1048395"/>
          </a:xfrm>
        </p:grpSpPr>
        <p:sp>
          <p:nvSpPr>
            <p:cNvPr id="17" name="Rectangle 12"/>
            <p:cNvSpPr>
              <a:spLocks noChangeArrowheads="1"/>
            </p:cNvSpPr>
            <p:nvPr/>
          </p:nvSpPr>
          <p:spPr bwMode="auto">
            <a:xfrm>
              <a:off x="1656556" y="2905919"/>
              <a:ext cx="432286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marL="0" marR="0" lvl="0" indent="0" algn="l" defTabSz="914400" eaLnBrk="1" fontAlgn="auto" latinLnBrk="0" hangingPunct="1">
                <a:lnSpc>
                  <a:spcPts val="3000"/>
                </a:lnSpc>
                <a:spcBef>
                  <a:spcPts val="0"/>
                </a:spcBef>
                <a:spcAft>
                  <a:spcPts val="0"/>
                </a:spcAft>
                <a:buClrTx/>
                <a:buSzTx/>
                <a:buFontTx/>
                <a:buNone/>
                <a:tabLst/>
                <a:defRPr/>
              </a:pPr>
              <a:r>
                <a:rPr kumimoji="0" lang="es-ES_tradnl" altLang="en-US" sz="3200" b="1" i="0" u="none" strike="noStrike" kern="0" cap="none" spc="0" normalizeH="0" baseline="0" noProof="0" dirty="0" err="1" smtClean="0">
                  <a:ln>
                    <a:noFill/>
                  </a:ln>
                  <a:solidFill>
                    <a:srgbClr val="FFFFFF"/>
                  </a:solidFill>
                  <a:effectLst/>
                  <a:uLnTx/>
                  <a:uFillTx/>
                  <a:latin typeface="Arial" pitchFamily="34" charset="0"/>
                  <a:cs typeface="Arial" pitchFamily="34" charset="0"/>
                </a:rPr>
                <a:t>Introduction</a:t>
              </a:r>
              <a:r>
                <a:rPr kumimoji="0" lang="es-ES_tradnl" altLang="en-US" sz="3200" b="1" i="0" u="none" strike="noStrike" kern="0" cap="none" spc="0" normalizeH="0" baseline="0" noProof="0" dirty="0" smtClean="0">
                  <a:ln>
                    <a:noFill/>
                  </a:ln>
                  <a:solidFill>
                    <a:srgbClr val="FFFFFF"/>
                  </a:solidFill>
                  <a:effectLst/>
                  <a:uLnTx/>
                  <a:uFillTx/>
                  <a:latin typeface="Arial" pitchFamily="34" charset="0"/>
                  <a:cs typeface="Arial" pitchFamily="34" charset="0"/>
                </a:rPr>
                <a:t>:</a:t>
              </a:r>
              <a:r>
                <a:rPr kumimoji="0" lang="es-ES_tradnl" altLang="en-US" sz="2800" b="1" i="0" u="none" strike="noStrike" kern="0" cap="none" spc="0" normalizeH="0" baseline="0" noProof="0" dirty="0">
                  <a:ln>
                    <a:noFill/>
                  </a:ln>
                  <a:solidFill>
                    <a:srgbClr val="FFFFFF"/>
                  </a:solidFill>
                  <a:effectLst/>
                  <a:uLnTx/>
                  <a:uFillTx/>
                  <a:latin typeface="Arial" pitchFamily="34" charset="0"/>
                  <a:cs typeface="Arial" pitchFamily="34" charset="0"/>
                </a:rPr>
                <a:t/>
              </a:r>
              <a:br>
                <a:rPr kumimoji="0" lang="es-ES_tradnl" altLang="en-US" sz="2800" b="1" i="0" u="none" strike="noStrike" kern="0" cap="none" spc="0" normalizeH="0" baseline="0" noProof="0" dirty="0">
                  <a:ln>
                    <a:noFill/>
                  </a:ln>
                  <a:solidFill>
                    <a:srgbClr val="FFFFFF"/>
                  </a:solidFill>
                  <a:effectLst/>
                  <a:uLnTx/>
                  <a:uFillTx/>
                  <a:latin typeface="Arial" pitchFamily="34" charset="0"/>
                  <a:cs typeface="Arial" pitchFamily="34" charset="0"/>
                </a:rPr>
              </a:br>
              <a:r>
                <a:rPr kumimoji="0" lang="es-ES_tradnl" altLang="en-US" sz="2800" b="1" i="0" u="none" strike="noStrike" kern="0" cap="none" spc="0" normalizeH="0" baseline="0" noProof="0" dirty="0" smtClean="0">
                  <a:ln>
                    <a:noFill/>
                  </a:ln>
                  <a:solidFill>
                    <a:srgbClr val="FFFFFF"/>
                  </a:solidFill>
                  <a:effectLst/>
                  <a:uLnTx/>
                  <a:uFillTx/>
                  <a:latin typeface="Arial" pitchFamily="34" charset="0"/>
                  <a:cs typeface="Arial" pitchFamily="34" charset="0"/>
                </a:rPr>
                <a:t>Mantra Data Centers</a:t>
              </a:r>
              <a:endParaRPr kumimoji="0" lang="en-US" altLang="en-US" sz="2800" b="1" i="0" u="none" strike="noStrike" kern="0" cap="none" spc="0" normalizeH="0" baseline="0" noProof="0" dirty="0">
                <a:ln>
                  <a:noFill/>
                </a:ln>
                <a:solidFill>
                  <a:srgbClr val="FFFFFF"/>
                </a:solidFill>
                <a:effectLst/>
                <a:uLnTx/>
                <a:uFillTx/>
                <a:latin typeface="Arial" pitchFamily="34" charset="0"/>
                <a:cs typeface="Arial" pitchFamily="34" charset="0"/>
              </a:endParaRPr>
            </a:p>
          </p:txBody>
        </p:sp>
        <p:sp>
          <p:nvSpPr>
            <p:cNvPr id="18" name="Rectangle 13"/>
            <p:cNvSpPr>
              <a:spLocks noChangeArrowheads="1"/>
            </p:cNvSpPr>
            <p:nvPr/>
          </p:nvSpPr>
          <p:spPr bwMode="auto">
            <a:xfrm>
              <a:off x="1678781" y="3723481"/>
              <a:ext cx="4492625"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en-US" altLang="en-US" sz="1500" b="1" kern="0" dirty="0" smtClean="0">
                  <a:solidFill>
                    <a:srgbClr val="FFFFFF"/>
                  </a:solidFill>
                  <a:latin typeface="Arial" pitchFamily="34" charset="0"/>
                  <a:cs typeface="Arial" pitchFamily="34" charset="0"/>
                </a:rPr>
                <a:t>February, 2020</a:t>
              </a:r>
              <a:endParaRPr kumimoji="0" lang="en-US" altLang="en-US" sz="1500" b="1" i="0" u="none" strike="noStrike" kern="0" cap="none" spc="0" normalizeH="0" baseline="0" noProof="0" dirty="0">
                <a:ln>
                  <a:noFill/>
                </a:ln>
                <a:solidFill>
                  <a:srgbClr val="FFFFFF"/>
                </a:solidFill>
                <a:effectLst/>
                <a:uLnTx/>
                <a:uFillTx/>
                <a:latin typeface="Arial" pitchFamily="34" charset="0"/>
                <a:cs typeface="Arial" pitchFamily="34" charset="0"/>
              </a:endParaRPr>
            </a:p>
          </p:txBody>
        </p:sp>
        <p:sp>
          <p:nvSpPr>
            <p:cNvPr id="19" name="Line 22"/>
            <p:cNvSpPr>
              <a:spLocks noChangeShapeType="1"/>
            </p:cNvSpPr>
            <p:nvPr/>
          </p:nvSpPr>
          <p:spPr bwMode="auto">
            <a:xfrm flipH="1">
              <a:off x="1473994" y="2905918"/>
              <a:ext cx="12700" cy="1013619"/>
            </a:xfrm>
            <a:prstGeom prst="line">
              <a:avLst/>
            </a:prstGeom>
            <a:noFill/>
            <a:ln w="50800">
              <a:solidFill>
                <a:srgbClr val="FFFFFF"/>
              </a:solidFill>
              <a:round/>
              <a:headEnd type="none" w="sm" len="sm"/>
              <a:tailEnd type="none" w="sm" len="sm"/>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sysClr val="windowText" lastClr="000000"/>
                </a:solidFill>
                <a:effectLst/>
                <a:uLnTx/>
                <a:uFillTx/>
              </a:endParaRPr>
            </a:p>
          </p:txBody>
        </p:sp>
      </p:grpSp>
      <p:pic>
        <p:nvPicPr>
          <p:cNvPr id="20"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3">
            <a:duotone>
              <a:srgbClr val="FFFFFF">
                <a:shade val="45000"/>
                <a:satMod val="135000"/>
              </a:srgbClr>
              <a:prstClr val="white"/>
            </a:duotone>
            <a:lum bright="100000" contrast="100000"/>
          </a:blip>
          <a:srcRect l="10713" t="34512" r="10856" b="34584"/>
          <a:stretch/>
        </p:blipFill>
        <p:spPr>
          <a:xfrm>
            <a:off x="7691243" y="6085546"/>
            <a:ext cx="2111125" cy="693206"/>
          </a:xfrm>
          <a:prstGeom prst="rect">
            <a:avLst/>
          </a:prstGeom>
          <a:noFill/>
          <a:ln>
            <a:noFill/>
          </a:ln>
        </p:spPr>
      </p:pic>
    </p:spTree>
    <p:extLst>
      <p:ext uri="{BB962C8B-B14F-4D97-AF65-F5344CB8AC3E}">
        <p14:creationId xmlns:p14="http://schemas.microsoft.com/office/powerpoint/2010/main" val="2405995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err="1" smtClean="0">
                <a:solidFill>
                  <a:schemeClr val="bg1"/>
                </a:solidFill>
                <a:latin typeface="Arial" pitchFamily="34" charset="0"/>
                <a:cs typeface="Arial" pitchFamily="34" charset="0"/>
              </a:rPr>
              <a:t>Why</a:t>
            </a:r>
            <a:r>
              <a:rPr lang="es-ES" sz="2400" b="1" dirty="0" smtClean="0">
                <a:solidFill>
                  <a:schemeClr val="bg1"/>
                </a:solidFill>
                <a:latin typeface="Arial" pitchFamily="34" charset="0"/>
                <a:cs typeface="Arial" pitchFamily="34" charset="0"/>
              </a:rPr>
              <a:t> India? (iii)</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441586" y="6452770"/>
            <a:ext cx="464414" cy="338554"/>
          </a:xfrm>
          <a:prstGeom prst="rect">
            <a:avLst/>
          </a:prstGeom>
          <a:noFill/>
        </p:spPr>
        <p:txBody>
          <a:bodyPr wrap="square" rtlCol="0">
            <a:spAutoFit/>
          </a:bodyPr>
          <a:lstStyle/>
          <a:p>
            <a:r>
              <a:rPr lang="en-GB" sz="1600" b="1" dirty="0" smtClean="0">
                <a:solidFill>
                  <a:srgbClr val="660033"/>
                </a:solidFill>
                <a:latin typeface="Arial" pitchFamily="34" charset="0"/>
                <a:cs typeface="Arial" pitchFamily="34" charset="0"/>
              </a:rPr>
              <a:t>10</a:t>
            </a:r>
            <a:endParaRPr lang="en-GB" sz="1600" b="1" dirty="0">
              <a:solidFill>
                <a:srgbClr val="660033"/>
              </a:solidFill>
              <a:latin typeface="Arial" pitchFamily="34" charset="0"/>
              <a:cs typeface="Arial" pitchFamily="34" charset="0"/>
            </a:endParaRPr>
          </a:p>
        </p:txBody>
      </p:sp>
      <p:sp>
        <p:nvSpPr>
          <p:cNvPr id="8" name="TextBox 3"/>
          <p:cNvSpPr txBox="1"/>
          <p:nvPr/>
        </p:nvSpPr>
        <p:spPr>
          <a:xfrm>
            <a:off x="143979" y="876301"/>
            <a:ext cx="9618042" cy="5169308"/>
          </a:xfrm>
          <a:prstGeom prst="rect">
            <a:avLst/>
          </a:prstGeom>
          <a:solidFill>
            <a:schemeClr val="bg1"/>
          </a:solidFill>
        </p:spPr>
        <p:txBody>
          <a:bodyPr wrap="square" rtlCol="0">
            <a:noAutofit/>
          </a:bodyPr>
          <a:lstStyle/>
          <a:p>
            <a:pPr algn="just"/>
            <a:endParaRPr lang="en-GB" sz="1400" b="1" dirty="0" smtClean="0">
              <a:latin typeface="Arial" pitchFamily="34" charset="0"/>
              <a:cs typeface="Arial" pitchFamily="34" charset="0"/>
            </a:endParaRPr>
          </a:p>
          <a:p>
            <a:pPr algn="just"/>
            <a:endParaRPr lang="en-GB" sz="1400" b="1" dirty="0">
              <a:latin typeface="Arial" pitchFamily="34" charset="0"/>
              <a:cs typeface="Arial" pitchFamily="34" charset="0"/>
            </a:endParaRPr>
          </a:p>
          <a:p>
            <a:pPr algn="just"/>
            <a:r>
              <a:rPr lang="en-GB" sz="1400" b="1" dirty="0" smtClean="0">
                <a:latin typeface="Arial" pitchFamily="34" charset="0"/>
                <a:cs typeface="Arial" pitchFamily="34" charset="0"/>
              </a:rPr>
              <a:t>#1. Personal Data Protection Bill</a:t>
            </a:r>
          </a:p>
          <a:p>
            <a:pPr marL="446088" lvl="1" indent="-182563">
              <a:buClr>
                <a:srgbClr val="660033"/>
              </a:buClr>
              <a:buFont typeface="Wingdings" pitchFamily="2" charset="2"/>
              <a:buChar char="ü"/>
              <a:tabLst>
                <a:tab pos="896938" algn="l"/>
              </a:tabLst>
            </a:pPr>
            <a:r>
              <a:rPr lang="en-GB" sz="1300" dirty="0" smtClean="0">
                <a:latin typeface="Arial" pitchFamily="34" charset="0"/>
                <a:cs typeface="Arial" pitchFamily="34" charset="0"/>
              </a:rPr>
              <a:t>India’s </a:t>
            </a:r>
            <a:r>
              <a:rPr lang="en-GB" sz="1300" dirty="0">
                <a:latin typeface="Arial" pitchFamily="34" charset="0"/>
                <a:cs typeface="Arial" pitchFamily="34" charset="0"/>
              </a:rPr>
              <a:t>first attempt to domestically legislate the mechanisms for the protection of personal data and aims to set up a Data Protection Authority in the country. The Bill regulates the processing of citizens’ personal data by government, companies incorporated in India, and foreign companies that are dealing with personal data of customers in India. Through the proposed law, the </a:t>
            </a:r>
            <a:r>
              <a:rPr lang="en-GB" sz="1300" b="1" dirty="0">
                <a:latin typeface="Arial" pitchFamily="34" charset="0"/>
                <a:cs typeface="Arial" pitchFamily="34" charset="0"/>
              </a:rPr>
              <a:t>Government of India is rooting for data sovereignty by mandating certain class of data to be stored within Indian borders</a:t>
            </a:r>
            <a:r>
              <a:rPr lang="en-GB" sz="1300" dirty="0">
                <a:latin typeface="Arial" pitchFamily="34" charset="0"/>
                <a:cs typeface="Arial" pitchFamily="34" charset="0"/>
              </a:rPr>
              <a:t>.</a:t>
            </a:r>
          </a:p>
          <a:p>
            <a:pPr algn="just"/>
            <a:endParaRPr lang="en-GB" sz="1400" b="1" dirty="0" smtClean="0">
              <a:latin typeface="Arial" pitchFamily="34" charset="0"/>
              <a:cs typeface="Arial" pitchFamily="34" charset="0"/>
            </a:endParaRPr>
          </a:p>
          <a:p>
            <a:pPr algn="just"/>
            <a:r>
              <a:rPr lang="en-GB" sz="1400" b="1" dirty="0" smtClean="0">
                <a:latin typeface="Arial" pitchFamily="34" charset="0"/>
                <a:cs typeface="Arial" pitchFamily="34" charset="0"/>
              </a:rPr>
              <a:t>#2. Multiple Submarine Cable Landing Stations</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India has 15 submarine cable landing stations compared to 8 in China</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India has 5 more submarine cables in the pipeline to be from/to Mumbai, Chennai and </a:t>
            </a:r>
            <a:r>
              <a:rPr lang="en-GB" sz="1300" dirty="0" err="1">
                <a:latin typeface="Arial" pitchFamily="34" charset="0"/>
                <a:cs typeface="Arial" pitchFamily="34" charset="0"/>
              </a:rPr>
              <a:t>Puducherry</a:t>
            </a:r>
            <a:endParaRPr lang="en-GB" sz="1300" dirty="0">
              <a:latin typeface="Arial" pitchFamily="34" charset="0"/>
              <a:cs typeface="Arial" pitchFamily="34" charset="0"/>
            </a:endParaRPr>
          </a:p>
          <a:p>
            <a:pPr algn="just"/>
            <a:endParaRPr lang="en-GB" sz="1400" b="1" dirty="0" smtClean="0">
              <a:latin typeface="Arial" pitchFamily="34" charset="0"/>
              <a:cs typeface="Arial" pitchFamily="34" charset="0"/>
            </a:endParaRPr>
          </a:p>
          <a:p>
            <a:pPr algn="just"/>
            <a:r>
              <a:rPr lang="en-GB" sz="1400" b="1" dirty="0" smtClean="0">
                <a:latin typeface="Arial" pitchFamily="34" charset="0"/>
                <a:cs typeface="Arial" pitchFamily="34" charset="0"/>
              </a:rPr>
              <a:t>#3. Digitalization Trend</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Strong demand for data </a:t>
            </a:r>
            <a:r>
              <a:rPr lang="en-GB" sz="1300" dirty="0" err="1">
                <a:latin typeface="Arial" pitchFamily="34" charset="0"/>
                <a:cs typeface="Arial" pitchFamily="34" charset="0"/>
              </a:rPr>
              <a:t>centers</a:t>
            </a:r>
            <a:r>
              <a:rPr lang="en-GB" sz="1300" dirty="0">
                <a:latin typeface="Arial" pitchFamily="34" charset="0"/>
                <a:cs typeface="Arial" pitchFamily="34" charset="0"/>
              </a:rPr>
              <a:t> due to digitization trend; digital economy expected to contribute ~20% to GDP by FY21</a:t>
            </a:r>
          </a:p>
          <a:p>
            <a:pPr algn="just"/>
            <a:endParaRPr lang="en-GB" sz="1400" b="1" dirty="0" smtClean="0">
              <a:latin typeface="Arial" pitchFamily="34" charset="0"/>
              <a:cs typeface="Arial" pitchFamily="34" charset="0"/>
            </a:endParaRPr>
          </a:p>
          <a:p>
            <a:pPr algn="just"/>
            <a:r>
              <a:rPr lang="en-GB" sz="1400" b="1" dirty="0" smtClean="0">
                <a:latin typeface="Arial" pitchFamily="34" charset="0"/>
                <a:cs typeface="Arial" pitchFamily="34" charset="0"/>
              </a:rPr>
              <a:t>#4. High Scalability Potential</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Availability of large land parcels at </a:t>
            </a:r>
            <a:r>
              <a:rPr lang="en-GB" sz="1300" dirty="0" smtClean="0">
                <a:latin typeface="Arial" pitchFamily="34" charset="0"/>
                <a:cs typeface="Arial" pitchFamily="34" charset="0"/>
              </a:rPr>
              <a:t>relatively lower </a:t>
            </a:r>
            <a:r>
              <a:rPr lang="en-GB" sz="1300" dirty="0">
                <a:latin typeface="Arial" pitchFamily="34" charset="0"/>
                <a:cs typeface="Arial" pitchFamily="34" charset="0"/>
              </a:rPr>
              <a:t>costs compared to other APAC countries</a:t>
            </a:r>
          </a:p>
          <a:p>
            <a:pPr algn="just"/>
            <a:endParaRPr lang="en-GB" sz="1400" b="1" dirty="0" smtClean="0">
              <a:latin typeface="Arial" pitchFamily="34" charset="0"/>
              <a:cs typeface="Arial" pitchFamily="34" charset="0"/>
            </a:endParaRPr>
          </a:p>
          <a:p>
            <a:pPr algn="just"/>
            <a:r>
              <a:rPr lang="en-GB" sz="1400" b="1" dirty="0" smtClean="0">
                <a:latin typeface="Arial" pitchFamily="34" charset="0"/>
                <a:cs typeface="Arial" pitchFamily="34" charset="0"/>
              </a:rPr>
              <a:t>#5. Hubs</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Multiple IT / </a:t>
            </a:r>
            <a:r>
              <a:rPr lang="en-GB" sz="1300" dirty="0" smtClean="0">
                <a:latin typeface="Arial" pitchFamily="34" charset="0"/>
                <a:cs typeface="Arial" pitchFamily="34" charset="0"/>
              </a:rPr>
              <a:t> Financial Hubs </a:t>
            </a:r>
            <a:r>
              <a:rPr lang="en-GB" sz="1300" dirty="0">
                <a:latin typeface="Arial" pitchFamily="34" charset="0"/>
                <a:cs typeface="Arial" pitchFamily="34" charset="0"/>
              </a:rPr>
              <a:t>in seismic 2 &amp; 3 </a:t>
            </a:r>
            <a:r>
              <a:rPr lang="en-GB" sz="1300" dirty="0" smtClean="0">
                <a:latin typeface="Arial" pitchFamily="34" charset="0"/>
                <a:cs typeface="Arial" pitchFamily="34" charset="0"/>
              </a:rPr>
              <a:t>zones (ex</a:t>
            </a:r>
            <a:r>
              <a:rPr lang="en-GB" sz="1300" dirty="0">
                <a:latin typeface="Arial" pitchFamily="34" charset="0"/>
                <a:cs typeface="Arial" pitchFamily="34" charset="0"/>
              </a:rPr>
              <a:t>: Bangalore, Hyderabad, Mumbai), making it safe and attractive for building </a:t>
            </a:r>
            <a:r>
              <a:rPr lang="en-GB" sz="1300" dirty="0" smtClean="0">
                <a:latin typeface="Arial" pitchFamily="34" charset="0"/>
                <a:cs typeface="Arial" pitchFamily="34" charset="0"/>
              </a:rPr>
              <a:t>Data Centers</a:t>
            </a:r>
            <a:endParaRPr lang="en-GB" sz="1300" dirty="0">
              <a:latin typeface="Arial" pitchFamily="34" charset="0"/>
              <a:cs typeface="Arial" pitchFamily="34" charset="0"/>
            </a:endParaRPr>
          </a:p>
          <a:p>
            <a:pPr algn="just"/>
            <a:endParaRPr lang="en-GB" sz="1400" b="1" dirty="0" smtClean="0">
              <a:latin typeface="Arial" pitchFamily="34" charset="0"/>
              <a:cs typeface="Arial" pitchFamily="34" charset="0"/>
            </a:endParaRPr>
          </a:p>
          <a:p>
            <a:pPr algn="just"/>
            <a:r>
              <a:rPr lang="es-ES" sz="1400" b="1" dirty="0" smtClean="0">
                <a:latin typeface="Arial" pitchFamily="34" charset="0"/>
                <a:cs typeface="Arial" pitchFamily="34" charset="0"/>
              </a:rPr>
              <a:t>#6. Mobile </a:t>
            </a:r>
            <a:r>
              <a:rPr lang="es-ES" sz="1400" b="1" dirty="0" err="1" smtClean="0">
                <a:latin typeface="Arial" pitchFamily="34" charset="0"/>
                <a:cs typeface="Arial" pitchFamily="34" charset="0"/>
              </a:rPr>
              <a:t>Phone</a:t>
            </a:r>
            <a:r>
              <a:rPr lang="es-ES" sz="1400" b="1" dirty="0" smtClean="0">
                <a:latin typeface="Arial" pitchFamily="34" charset="0"/>
                <a:cs typeface="Arial" pitchFamily="34" charset="0"/>
              </a:rPr>
              <a:t> </a:t>
            </a:r>
            <a:r>
              <a:rPr lang="es-ES" sz="1400" b="1" dirty="0" err="1" smtClean="0">
                <a:latin typeface="Arial" pitchFamily="34" charset="0"/>
                <a:cs typeface="Arial" pitchFamily="34" charset="0"/>
              </a:rPr>
              <a:t>Users</a:t>
            </a:r>
            <a:endParaRPr lang="en-GB" sz="1400" b="1" dirty="0">
              <a:latin typeface="Arial" pitchFamily="34" charset="0"/>
              <a:cs typeface="Arial" pitchFamily="34" charset="0"/>
            </a:endParaRPr>
          </a:p>
          <a:p>
            <a:pPr marL="446088" lvl="1" indent="-182563">
              <a:buClr>
                <a:srgbClr val="660033"/>
              </a:buClr>
              <a:buFont typeface="Wingdings" pitchFamily="2" charset="2"/>
              <a:buChar char="ü"/>
              <a:tabLst>
                <a:tab pos="896938" algn="l"/>
              </a:tabLst>
            </a:pPr>
            <a:r>
              <a:rPr lang="en-GB" sz="1300" dirty="0" smtClean="0">
                <a:latin typeface="Arial" pitchFamily="34" charset="0"/>
                <a:cs typeface="Arial" pitchFamily="34" charset="0"/>
              </a:rPr>
              <a:t>By 2023 India will have 800 million Smartphone Users</a:t>
            </a:r>
            <a:endParaRPr lang="en-GB" sz="1300" dirty="0">
              <a:latin typeface="Arial" pitchFamily="34" charset="0"/>
              <a:cs typeface="Arial" pitchFamily="34" charset="0"/>
            </a:endParaRPr>
          </a:p>
        </p:txBody>
      </p:sp>
      <p:sp>
        <p:nvSpPr>
          <p:cNvPr id="7" name="Rectangle 6"/>
          <p:cNvSpPr/>
          <p:nvPr/>
        </p:nvSpPr>
        <p:spPr>
          <a:xfrm>
            <a:off x="141288" y="844501"/>
            <a:ext cx="9648825" cy="369332"/>
          </a:xfrm>
          <a:prstGeom prst="rect">
            <a:avLst/>
          </a:prstGeom>
        </p:spPr>
        <p:txBody>
          <a:bodyPr wrap="square">
            <a:spAutoFit/>
          </a:bodyPr>
          <a:lstStyle/>
          <a:p>
            <a:pPr algn="ctr"/>
            <a:r>
              <a:rPr lang="en-GB" b="1" dirty="0" smtClean="0">
                <a:solidFill>
                  <a:srgbClr val="660033"/>
                </a:solidFill>
                <a:latin typeface="Arial" pitchFamily="34" charset="0"/>
                <a:cs typeface="Arial" pitchFamily="34" charset="0"/>
              </a:rPr>
              <a:t>Why is India so attractive to </a:t>
            </a:r>
            <a:r>
              <a:rPr lang="en-GB" b="1" dirty="0" err="1" smtClean="0">
                <a:solidFill>
                  <a:srgbClr val="660033"/>
                </a:solidFill>
                <a:latin typeface="Arial" pitchFamily="34" charset="0"/>
                <a:cs typeface="Arial" pitchFamily="34" charset="0"/>
              </a:rPr>
              <a:t>Hyperscalers</a:t>
            </a:r>
            <a:r>
              <a:rPr lang="en-GB" b="1" dirty="0" smtClean="0">
                <a:solidFill>
                  <a:srgbClr val="660033"/>
                </a:solidFill>
                <a:latin typeface="Arial" pitchFamily="34" charset="0"/>
                <a:cs typeface="Arial" pitchFamily="34" charset="0"/>
              </a:rPr>
              <a:t> &amp; OTT’s?</a:t>
            </a:r>
            <a:endParaRPr lang="en-GB" b="1" dirty="0">
              <a:solidFill>
                <a:srgbClr val="660033"/>
              </a:solidFill>
              <a:latin typeface="Arial" pitchFamily="34" charset="0"/>
              <a:cs typeface="Arial" pitchFamily="34" charset="0"/>
            </a:endParaRPr>
          </a:p>
        </p:txBody>
      </p:sp>
    </p:spTree>
    <p:extLst>
      <p:ext uri="{BB962C8B-B14F-4D97-AF65-F5344CB8AC3E}">
        <p14:creationId xmlns:p14="http://schemas.microsoft.com/office/powerpoint/2010/main" val="23125496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a:ln>
            <a:noFill/>
          </a:ln>
        </p:spPr>
        <p:txBody>
          <a:bodyPr wrap="square" rtlCol="0" anchor="ctr">
            <a:noAutofit/>
          </a:bodyPr>
          <a:lstStyle/>
          <a:p>
            <a:endParaRPr lang="es-ES" sz="1300" dirty="0" smtClean="0">
              <a:solidFill>
                <a:prstClr val="black"/>
              </a:solidFill>
              <a:latin typeface="Arial" pitchFamily="34" charset="0"/>
              <a:cs typeface="Arial" pitchFamily="34" charset="0"/>
            </a:endParaRPr>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err="1" smtClean="0">
                <a:solidFill>
                  <a:schemeClr val="bg1"/>
                </a:solidFill>
                <a:latin typeface="Arial" pitchFamily="34" charset="0"/>
                <a:cs typeface="Arial" pitchFamily="34" charset="0"/>
              </a:rPr>
              <a:t>Why</a:t>
            </a:r>
            <a:r>
              <a:rPr lang="es-ES" sz="2400" b="1" dirty="0" smtClean="0">
                <a:solidFill>
                  <a:schemeClr val="bg1"/>
                </a:solidFill>
                <a:latin typeface="Arial" pitchFamily="34" charset="0"/>
                <a:cs typeface="Arial" pitchFamily="34" charset="0"/>
              </a:rPr>
              <a:t> MDC? (i)</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419943" y="6452770"/>
            <a:ext cx="486057" cy="338554"/>
          </a:xfrm>
          <a:prstGeom prst="rect">
            <a:avLst/>
          </a:prstGeom>
          <a:noFill/>
        </p:spPr>
        <p:txBody>
          <a:bodyPr wrap="square" rtlCol="0">
            <a:spAutoFit/>
          </a:bodyPr>
          <a:lstStyle/>
          <a:p>
            <a:r>
              <a:rPr lang="en-GB" sz="1600" b="1" dirty="0" smtClean="0">
                <a:solidFill>
                  <a:srgbClr val="660033"/>
                </a:solidFill>
                <a:latin typeface="Arial" pitchFamily="34" charset="0"/>
                <a:cs typeface="Arial" pitchFamily="34" charset="0"/>
              </a:rPr>
              <a:t>11</a:t>
            </a:r>
            <a:endParaRPr lang="en-GB" sz="1600" b="1" dirty="0">
              <a:solidFill>
                <a:srgbClr val="660033"/>
              </a:solidFill>
              <a:latin typeface="Arial" pitchFamily="34" charset="0"/>
              <a:cs typeface="Arial" pitchFamily="34" charset="0"/>
            </a:endParaRPr>
          </a:p>
        </p:txBody>
      </p:sp>
      <p:sp>
        <p:nvSpPr>
          <p:cNvPr id="313" name="Rectangle 312"/>
          <p:cNvSpPr/>
          <p:nvPr/>
        </p:nvSpPr>
        <p:spPr>
          <a:xfrm>
            <a:off x="141288" y="844501"/>
            <a:ext cx="9648825" cy="369332"/>
          </a:xfrm>
          <a:prstGeom prst="rect">
            <a:avLst/>
          </a:prstGeom>
        </p:spPr>
        <p:txBody>
          <a:bodyPr wrap="square">
            <a:spAutoFit/>
          </a:bodyPr>
          <a:lstStyle/>
          <a:p>
            <a:pPr algn="ctr"/>
            <a:r>
              <a:rPr lang="en-GB" b="1" dirty="0">
                <a:solidFill>
                  <a:srgbClr val="660033"/>
                </a:solidFill>
                <a:latin typeface="Arial" pitchFamily="34" charset="0"/>
                <a:cs typeface="Arial" pitchFamily="34" charset="0"/>
              </a:rPr>
              <a:t>Key Value Propositions to our Clients</a:t>
            </a:r>
          </a:p>
        </p:txBody>
      </p:sp>
      <p:graphicFrame>
        <p:nvGraphicFramePr>
          <p:cNvPr id="2" name="Table 1"/>
          <p:cNvGraphicFramePr>
            <a:graphicFrameLocks noGrp="1"/>
          </p:cNvGraphicFramePr>
          <p:nvPr>
            <p:extLst>
              <p:ext uri="{D42A27DB-BD31-4B8C-83A1-F6EECF244321}">
                <p14:modId xmlns:p14="http://schemas.microsoft.com/office/powerpoint/2010/main" val="764747779"/>
              </p:ext>
            </p:extLst>
          </p:nvPr>
        </p:nvGraphicFramePr>
        <p:xfrm>
          <a:off x="214154" y="1213833"/>
          <a:ext cx="9477692" cy="4921673"/>
        </p:xfrm>
        <a:graphic>
          <a:graphicData uri="http://schemas.openxmlformats.org/drawingml/2006/table">
            <a:tbl>
              <a:tblPr firstRow="1" bandRow="1">
                <a:tableStyleId>{5C22544A-7EE6-4342-B048-85BDC9FD1C3A}</a:tableStyleId>
              </a:tblPr>
              <a:tblGrid>
                <a:gridCol w="5005051"/>
                <a:gridCol w="4472641"/>
              </a:tblGrid>
              <a:tr h="4921673">
                <a:tc>
                  <a:txBody>
                    <a:bodyPr/>
                    <a:lstStyle/>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PAN India Presence</a:t>
                      </a:r>
                      <a:endParaRPr kumimoji="0" lang="en-U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Mumbai, Bangalore, Chennai, Hyderabad, Delhi (NCR) &amp; Ahmedabad</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To be located in vicinity of other Data Centers</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Proximity to international fiber routes for latency sensitive and network edge deployments</a:t>
                      </a:r>
                      <a:endParaRPr kumimoji="0" lang="en-US" sz="12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Rigorous Quality &amp; Standards to be met, all DC’s will be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Uptime Institute Tier III Certified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Indian Green Building Council (IGBC) LEED Gold Certified</a:t>
                      </a: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Carrier Neutral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Independence from any network, hardware or software vendor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Full range of connectivity providers into MDC Facilities</a:t>
                      </a: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US" sz="12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High Security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- 24 x 7 x 365 security using electronic &amp; biometric systems; cage level controls, motion detection, CCTV monitoring </a:t>
                      </a:r>
                      <a:endPar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Dedicated power delivery infrastructure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GB"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a:t>
                      </a:r>
                      <a:r>
                        <a:rPr kumimoji="0" lang="en-GB"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n-GB"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Agreements in place with electricity distributors / renewable IPP’s for uninterrupted power supply in the DC sites</a:t>
                      </a: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endParaRPr kumimoji="0" lang="en-U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Dedicated cooling delivery infrastructure</a:t>
                      </a: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GB"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a:t>
                      </a:r>
                      <a:r>
                        <a:rPr kumimoji="0" lang="en-GB"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n-GB"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Robust cooling systems to maintain ideal temperatures for servers &amp; communication devices</a:t>
                      </a:r>
                      <a:br>
                        <a:rPr kumimoji="0" lang="en-GB"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br>
                      <a:endParaRPr kumimoji="0" lang="en-U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Service Offerings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Wholesale</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Colocation</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Caged</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and/</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or</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Dedicated</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Spaces</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IT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Managed</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Services</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s-ES" sz="1200" b="1"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Highly</a:t>
                      </a:r>
                      <a:r>
                        <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1"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Experienced</a:t>
                      </a:r>
                      <a:r>
                        <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 Management </a:t>
                      </a:r>
                      <a:r>
                        <a:rPr kumimoji="0" lang="es-ES" sz="1200" b="1"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Team</a:t>
                      </a:r>
                      <a:endPar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The MDC team provides a scarce combination of critical local contacts, local development and operational know-how, technical experience and financial track record</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n-GB"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First-Class Stakeholders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Partnership with leading players to achieve project success</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Tailor </a:t>
                      </a:r>
                      <a:r>
                        <a:rPr kumimoji="0" lang="es-ES" sz="1200" b="1"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Made</a:t>
                      </a:r>
                      <a:r>
                        <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1"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Solutions</a:t>
                      </a:r>
                      <a:endPar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Bespoke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solutions</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tailored</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to the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Client’s</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needs</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Secure</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and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resilient</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solutions</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with</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scalable</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capacity</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Private Suites: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Self-contained</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areas</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including</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24x7 NOC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services</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n-US" sz="12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Cages</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secure</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flexible,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private</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areas</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large-scale</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resilience</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Flexible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power</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configurations</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s-ES" sz="1200" b="1"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Scalable</a:t>
                      </a:r>
                      <a:r>
                        <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rPr>
                        <a:t> Modular </a:t>
                      </a:r>
                      <a:r>
                        <a:rPr kumimoji="0" lang="es-ES" sz="1200" b="1"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Capacity</a:t>
                      </a:r>
                      <a:endPar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Delivery</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of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power</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and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cooling</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infrastructure</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quickly</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efficiently</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and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without</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impacting</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the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existing</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operating</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system’s</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reliability</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Critical</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power</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solutions</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deployed</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in a modular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fashion</a:t>
                      </a:r>
                      <a:endPar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 typeface="Arial" pitchFamily="34" charset="0"/>
                        <a:buNone/>
                        <a:tabLst/>
                        <a:defRPr/>
                      </a:pP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 </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Pay</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-as-</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you</a:t>
                      </a:r>
                      <a:r>
                        <a:rPr kumimoji="0" lang="es-ES" sz="1200" b="0" i="0" u="none" strike="noStrike" kern="1200" cap="none" spc="0" normalizeH="0" baseline="0" dirty="0" smtClean="0">
                          <a:ln>
                            <a:noFill/>
                          </a:ln>
                          <a:solidFill>
                            <a:prstClr val="black"/>
                          </a:solidFill>
                          <a:effectLst/>
                          <a:uLnTx/>
                          <a:uFillTx/>
                          <a:latin typeface="Arial" pitchFamily="34" charset="0"/>
                          <a:ea typeface="+mn-ea"/>
                          <a:cs typeface="Arial" pitchFamily="34" charset="0"/>
                        </a:rPr>
                        <a:t>-</a:t>
                      </a:r>
                      <a:r>
                        <a:rPr kumimoji="0" lang="es-ES" sz="1200" b="0" i="0" u="none" strike="noStrike" kern="1200" cap="none" spc="0" normalizeH="0" baseline="0" dirty="0" err="1" smtClean="0">
                          <a:ln>
                            <a:noFill/>
                          </a:ln>
                          <a:solidFill>
                            <a:prstClr val="black"/>
                          </a:solidFill>
                          <a:effectLst/>
                          <a:uLnTx/>
                          <a:uFillTx/>
                          <a:latin typeface="Arial" pitchFamily="34" charset="0"/>
                          <a:ea typeface="+mn-ea"/>
                          <a:cs typeface="Arial" pitchFamily="34" charset="0"/>
                        </a:rPr>
                        <a:t>grow</a:t>
                      </a:r>
                      <a:endParaRPr kumimoji="0" lang="es-ES" sz="1200" b="1" i="0" u="none" strike="noStrike" kern="1200" cap="none" spc="0" normalizeH="0" baseline="0" dirty="0" smtClean="0">
                        <a:ln>
                          <a:noFill/>
                        </a:ln>
                        <a:solidFill>
                          <a:prstClr val="black"/>
                        </a:solidFill>
                        <a:effectLst/>
                        <a:uLnTx/>
                        <a:uFillTx/>
                        <a:latin typeface="Arial" pitchFamily="34" charset="0"/>
                        <a:ea typeface="+mn-ea"/>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523280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a:ln>
            <a:noFill/>
          </a:ln>
        </p:spPr>
        <p:txBody>
          <a:bodyPr wrap="square" rtlCol="0" anchor="ctr">
            <a:noAutofit/>
          </a:bodyPr>
          <a:lstStyle/>
          <a:p>
            <a:endParaRPr lang="es-ES" sz="1300" dirty="0" smtClean="0">
              <a:solidFill>
                <a:prstClr val="black"/>
              </a:solidFill>
              <a:latin typeface="Arial" pitchFamily="34" charset="0"/>
              <a:cs typeface="Arial" pitchFamily="34" charset="0"/>
            </a:endParaRPr>
          </a:p>
        </p:txBody>
      </p:sp>
      <p:sp>
        <p:nvSpPr>
          <p:cNvPr id="14" name="object 9"/>
          <p:cNvSpPr/>
          <p:nvPr/>
        </p:nvSpPr>
        <p:spPr>
          <a:xfrm>
            <a:off x="227045" y="885825"/>
            <a:ext cx="9448800" cy="5176520"/>
          </a:xfrm>
          <a:custGeom>
            <a:avLst/>
            <a:gdLst/>
            <a:ahLst/>
            <a:cxnLst/>
            <a:rect l="l" t="t" r="r" b="b"/>
            <a:pathLst>
              <a:path w="9448800" h="5176520">
                <a:moveTo>
                  <a:pt x="0" y="5176520"/>
                </a:moveTo>
                <a:lnTo>
                  <a:pt x="9448800" y="5176520"/>
                </a:lnTo>
                <a:lnTo>
                  <a:pt x="9448800" y="0"/>
                </a:lnTo>
                <a:lnTo>
                  <a:pt x="0" y="0"/>
                </a:lnTo>
                <a:lnTo>
                  <a:pt x="0" y="517652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2" name="1 Rectángulo"/>
          <p:cNvSpPr/>
          <p:nvPr/>
        </p:nvSpPr>
        <p:spPr>
          <a:xfrm>
            <a:off x="364205" y="1007739"/>
            <a:ext cx="777600" cy="892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chemeClr val="tx1"/>
                </a:solidFill>
              </a:rPr>
              <a:t>INSERT PHOTO</a:t>
            </a:r>
            <a:endParaRPr lang="es-ES" dirty="0"/>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err="1" smtClean="0">
                <a:solidFill>
                  <a:schemeClr val="bg1"/>
                </a:solidFill>
                <a:latin typeface="Arial" pitchFamily="34" charset="0"/>
                <a:cs typeface="Arial" pitchFamily="34" charset="0"/>
              </a:rPr>
              <a:t>Why</a:t>
            </a:r>
            <a:r>
              <a:rPr lang="es-ES" sz="2400" b="1" dirty="0" smtClean="0">
                <a:solidFill>
                  <a:schemeClr val="bg1"/>
                </a:solidFill>
                <a:latin typeface="Arial" pitchFamily="34" charset="0"/>
                <a:cs typeface="Arial" pitchFamily="34" charset="0"/>
              </a:rPr>
              <a:t> MDC? (ii)</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21" name="object 12"/>
          <p:cNvSpPr txBox="1"/>
          <p:nvPr/>
        </p:nvSpPr>
        <p:spPr>
          <a:xfrm>
            <a:off x="2454529" y="1390650"/>
            <a:ext cx="5795645" cy="184150"/>
          </a:xfrm>
          <a:prstGeom prst="rect">
            <a:avLst/>
          </a:prstGeom>
        </p:spPr>
        <p:txBody>
          <a:bodyPr vert="horz" wrap="square" lIns="0" tIns="11430" rIns="0" bIns="0" rtlCol="0">
            <a:spAutoFit/>
          </a:bodyPr>
          <a:lstStyle/>
          <a:p>
            <a:pPr marL="12700" marR="0" lvl="0" indent="0" defTabSz="914400" eaLnBrk="1" fontAlgn="auto" latinLnBrk="0" hangingPunct="1">
              <a:lnSpc>
                <a:spcPct val="100000"/>
              </a:lnSpc>
              <a:spcBef>
                <a:spcPts val="90"/>
              </a:spcBef>
              <a:spcAft>
                <a:spcPts val="0"/>
              </a:spcAft>
              <a:buClrTx/>
              <a:buSzTx/>
              <a:buFontTx/>
              <a:buNone/>
              <a:tabLst/>
              <a:defRPr/>
            </a:pPr>
            <a:r>
              <a:rPr kumimoji="0" sz="1050" b="1" i="0" u="none" strike="noStrike" kern="0" cap="none" spc="-10" normalizeH="0" baseline="0" noProof="0" dirty="0">
                <a:ln>
                  <a:noFill/>
                </a:ln>
                <a:solidFill>
                  <a:srgbClr val="FFFFFF"/>
                </a:solidFill>
                <a:effectLst/>
                <a:uLnTx/>
                <a:uFillTx/>
                <a:latin typeface="Arial"/>
                <a:cs typeface="Arial"/>
              </a:rPr>
              <a:t>The</a:t>
            </a:r>
            <a:r>
              <a:rPr kumimoji="0" sz="1050" b="1" i="0" u="none" strike="noStrike" kern="0" cap="none" spc="15" normalizeH="0" baseline="0" noProof="0" dirty="0">
                <a:ln>
                  <a:noFill/>
                </a:ln>
                <a:solidFill>
                  <a:srgbClr val="FFFFFF"/>
                </a:solidFill>
                <a:effectLst/>
                <a:uLnTx/>
                <a:uFillTx/>
                <a:latin typeface="Arial"/>
                <a:cs typeface="Arial"/>
              </a:rPr>
              <a:t> </a:t>
            </a:r>
            <a:r>
              <a:rPr kumimoji="0" sz="1050" b="1" i="0" u="none" strike="noStrike" kern="0" cap="none" spc="-20" normalizeH="0" baseline="0" noProof="0" dirty="0">
                <a:ln>
                  <a:noFill/>
                </a:ln>
                <a:solidFill>
                  <a:srgbClr val="FFFFFF"/>
                </a:solidFill>
                <a:effectLst/>
                <a:uLnTx/>
                <a:uFillTx/>
                <a:latin typeface="Arial"/>
                <a:cs typeface="Arial"/>
              </a:rPr>
              <a:t>MDC</a:t>
            </a:r>
            <a:r>
              <a:rPr kumimoji="0" sz="1050" b="1" i="0" u="none" strike="noStrike" kern="0" cap="none" spc="-80" normalizeH="0" baseline="0" noProof="0" dirty="0">
                <a:ln>
                  <a:noFill/>
                </a:ln>
                <a:solidFill>
                  <a:srgbClr val="FFFFFF"/>
                </a:solidFill>
                <a:effectLst/>
                <a:uLnTx/>
                <a:uFillTx/>
                <a:latin typeface="Arial"/>
                <a:cs typeface="Arial"/>
              </a:rPr>
              <a:t> </a:t>
            </a:r>
            <a:r>
              <a:rPr kumimoji="0" sz="1050" b="1" i="0" u="none" strike="noStrike" kern="0" cap="none" spc="-20" normalizeH="0" baseline="0" noProof="0" dirty="0">
                <a:ln>
                  <a:noFill/>
                </a:ln>
                <a:solidFill>
                  <a:srgbClr val="FFFFFF"/>
                </a:solidFill>
                <a:effectLst/>
                <a:uLnTx/>
                <a:uFillTx/>
                <a:latin typeface="Arial"/>
                <a:cs typeface="Arial"/>
              </a:rPr>
              <a:t>Management</a:t>
            </a:r>
            <a:r>
              <a:rPr kumimoji="0" sz="1050" b="1" i="0" u="none" strike="noStrike" kern="0" cap="none" spc="-70" normalizeH="0" baseline="0" noProof="0" dirty="0">
                <a:ln>
                  <a:noFill/>
                </a:ln>
                <a:solidFill>
                  <a:srgbClr val="FFFFFF"/>
                </a:solidFill>
                <a:effectLst/>
                <a:uLnTx/>
                <a:uFillTx/>
                <a:latin typeface="Arial"/>
                <a:cs typeface="Arial"/>
              </a:rPr>
              <a:t> </a:t>
            </a:r>
            <a:r>
              <a:rPr kumimoji="0" sz="1050" b="1" i="0" u="none" strike="noStrike" kern="0" cap="none" spc="-25" normalizeH="0" baseline="0" noProof="0" dirty="0">
                <a:ln>
                  <a:noFill/>
                </a:ln>
                <a:solidFill>
                  <a:srgbClr val="FFFFFF"/>
                </a:solidFill>
                <a:effectLst/>
                <a:uLnTx/>
                <a:uFillTx/>
                <a:latin typeface="Arial"/>
                <a:cs typeface="Arial"/>
              </a:rPr>
              <a:t>Brings</a:t>
            </a:r>
            <a:r>
              <a:rPr kumimoji="0" sz="1050" b="1" i="0" u="none" strike="noStrike" kern="0" cap="none" spc="-145" normalizeH="0" baseline="0" noProof="0" dirty="0">
                <a:ln>
                  <a:noFill/>
                </a:ln>
                <a:solidFill>
                  <a:srgbClr val="FFFFFF"/>
                </a:solidFill>
                <a:effectLst/>
                <a:uLnTx/>
                <a:uFillTx/>
                <a:latin typeface="Arial"/>
                <a:cs typeface="Arial"/>
              </a:rPr>
              <a:t> </a:t>
            </a:r>
            <a:r>
              <a:rPr kumimoji="0" sz="1050" b="1" i="0" u="none" strike="noStrike" kern="0" cap="none" spc="-15" normalizeH="0" baseline="0" noProof="0" dirty="0">
                <a:ln>
                  <a:noFill/>
                </a:ln>
                <a:solidFill>
                  <a:srgbClr val="FFFFFF"/>
                </a:solidFill>
                <a:effectLst/>
                <a:uLnTx/>
                <a:uFillTx/>
                <a:latin typeface="Arial"/>
                <a:cs typeface="Arial"/>
              </a:rPr>
              <a:t>the</a:t>
            </a:r>
            <a:r>
              <a:rPr kumimoji="0" sz="1050" b="1" i="0" u="none" strike="noStrike" kern="0" cap="none" spc="15" normalizeH="0" baseline="0" noProof="0" dirty="0">
                <a:ln>
                  <a:noFill/>
                </a:ln>
                <a:solidFill>
                  <a:srgbClr val="FFFFFF"/>
                </a:solidFill>
                <a:effectLst/>
                <a:uLnTx/>
                <a:uFillTx/>
                <a:latin typeface="Arial"/>
                <a:cs typeface="Arial"/>
              </a:rPr>
              <a:t> </a:t>
            </a:r>
            <a:r>
              <a:rPr kumimoji="0" sz="1050" b="1" i="0" u="none" strike="noStrike" kern="0" cap="none" spc="-25" normalizeH="0" baseline="0" noProof="0" dirty="0">
                <a:ln>
                  <a:noFill/>
                </a:ln>
                <a:solidFill>
                  <a:srgbClr val="FFFFFF"/>
                </a:solidFill>
                <a:effectLst/>
                <a:uLnTx/>
                <a:uFillTx/>
                <a:latin typeface="Arial"/>
                <a:cs typeface="Arial"/>
              </a:rPr>
              <a:t>Right</a:t>
            </a:r>
            <a:r>
              <a:rPr kumimoji="0" sz="1050" b="1" i="0" u="none" strike="noStrike" kern="0" cap="none" spc="-75" normalizeH="0" baseline="0" noProof="0" dirty="0">
                <a:ln>
                  <a:noFill/>
                </a:ln>
                <a:solidFill>
                  <a:srgbClr val="FFFFFF"/>
                </a:solidFill>
                <a:effectLst/>
                <a:uLnTx/>
                <a:uFillTx/>
                <a:latin typeface="Arial"/>
                <a:cs typeface="Arial"/>
              </a:rPr>
              <a:t> </a:t>
            </a:r>
            <a:r>
              <a:rPr kumimoji="0" sz="1050" b="1" i="0" u="none" strike="noStrike" kern="0" cap="none" spc="-20" normalizeH="0" baseline="0" noProof="0" dirty="0">
                <a:ln>
                  <a:noFill/>
                </a:ln>
                <a:solidFill>
                  <a:srgbClr val="FFFFFF"/>
                </a:solidFill>
                <a:effectLst/>
                <a:uLnTx/>
                <a:uFillTx/>
                <a:latin typeface="Arial"/>
                <a:cs typeface="Arial"/>
              </a:rPr>
              <a:t>Skillset</a:t>
            </a:r>
            <a:r>
              <a:rPr kumimoji="0" sz="1050" b="1" i="0" u="none" strike="noStrike" kern="0" cap="none" spc="-70" normalizeH="0" baseline="0" noProof="0" dirty="0">
                <a:ln>
                  <a:noFill/>
                </a:ln>
                <a:solidFill>
                  <a:srgbClr val="FFFFFF"/>
                </a:solidFill>
                <a:effectLst/>
                <a:uLnTx/>
                <a:uFillTx/>
                <a:latin typeface="Arial"/>
                <a:cs typeface="Arial"/>
              </a:rPr>
              <a:t> </a:t>
            </a:r>
            <a:r>
              <a:rPr kumimoji="0" sz="1050" b="1" i="0" u="none" strike="noStrike" kern="0" cap="none" spc="-25" normalizeH="0" baseline="0" noProof="0" dirty="0">
                <a:ln>
                  <a:noFill/>
                </a:ln>
                <a:solidFill>
                  <a:srgbClr val="FFFFFF"/>
                </a:solidFill>
                <a:effectLst/>
                <a:uLnTx/>
                <a:uFillTx/>
                <a:latin typeface="Arial"/>
                <a:cs typeface="Arial"/>
              </a:rPr>
              <a:t>Required</a:t>
            </a:r>
            <a:r>
              <a:rPr kumimoji="0" sz="1050" b="1" i="0" u="none" strike="noStrike" kern="0" cap="none" spc="-45" normalizeH="0" baseline="0" noProof="0" dirty="0">
                <a:ln>
                  <a:noFill/>
                </a:ln>
                <a:solidFill>
                  <a:srgbClr val="FFFFFF"/>
                </a:solidFill>
                <a:effectLst/>
                <a:uLnTx/>
                <a:uFillTx/>
                <a:latin typeface="Arial"/>
                <a:cs typeface="Arial"/>
              </a:rPr>
              <a:t> </a:t>
            </a:r>
            <a:r>
              <a:rPr kumimoji="0" sz="1050" b="1" i="0" u="none" strike="noStrike" kern="0" cap="none" spc="-15" normalizeH="0" baseline="0" noProof="0" dirty="0">
                <a:ln>
                  <a:noFill/>
                </a:ln>
                <a:solidFill>
                  <a:srgbClr val="FFFFFF"/>
                </a:solidFill>
                <a:effectLst/>
                <a:uLnTx/>
                <a:uFillTx/>
                <a:latin typeface="Arial"/>
                <a:cs typeface="Arial"/>
              </a:rPr>
              <a:t>for</a:t>
            </a:r>
            <a:r>
              <a:rPr kumimoji="0" sz="1050" b="1" i="0" u="none" strike="noStrike" kern="0" cap="none" spc="-50" normalizeH="0" baseline="0" noProof="0" dirty="0">
                <a:ln>
                  <a:noFill/>
                </a:ln>
                <a:solidFill>
                  <a:srgbClr val="FFFFFF"/>
                </a:solidFill>
                <a:effectLst/>
                <a:uLnTx/>
                <a:uFillTx/>
                <a:latin typeface="Arial"/>
                <a:cs typeface="Arial"/>
              </a:rPr>
              <a:t> </a:t>
            </a:r>
            <a:r>
              <a:rPr kumimoji="0" sz="1050" b="1" i="0" u="none" strike="noStrike" kern="0" cap="none" spc="-10" normalizeH="0" baseline="0" noProof="0" dirty="0">
                <a:ln>
                  <a:noFill/>
                </a:ln>
                <a:solidFill>
                  <a:srgbClr val="FFFFFF"/>
                </a:solidFill>
                <a:effectLst/>
                <a:uLnTx/>
                <a:uFillTx/>
                <a:latin typeface="Arial"/>
                <a:cs typeface="Arial"/>
              </a:rPr>
              <a:t>a</a:t>
            </a:r>
            <a:r>
              <a:rPr kumimoji="0" sz="1050" b="1" i="0" u="none" strike="noStrike" kern="0" cap="none" spc="-70" normalizeH="0" baseline="0" noProof="0" dirty="0">
                <a:ln>
                  <a:noFill/>
                </a:ln>
                <a:solidFill>
                  <a:srgbClr val="FFFFFF"/>
                </a:solidFill>
                <a:effectLst/>
                <a:uLnTx/>
                <a:uFillTx/>
                <a:latin typeface="Arial"/>
                <a:cs typeface="Arial"/>
              </a:rPr>
              <a:t> </a:t>
            </a:r>
            <a:r>
              <a:rPr kumimoji="0" sz="1050" b="1" i="0" u="none" strike="noStrike" kern="0" cap="none" spc="-40" normalizeH="0" baseline="0" noProof="0" dirty="0">
                <a:ln>
                  <a:noFill/>
                </a:ln>
                <a:solidFill>
                  <a:srgbClr val="FFFFFF"/>
                </a:solidFill>
                <a:effectLst/>
                <a:uLnTx/>
                <a:uFillTx/>
                <a:latin typeface="Arial"/>
                <a:cs typeface="Arial"/>
              </a:rPr>
              <a:t>Successful</a:t>
            </a:r>
            <a:r>
              <a:rPr kumimoji="0" sz="1050" b="1" i="0" u="none" strike="noStrike" kern="0" cap="none" spc="-15" normalizeH="0" baseline="0" noProof="0" dirty="0">
                <a:ln>
                  <a:noFill/>
                </a:ln>
                <a:solidFill>
                  <a:srgbClr val="FFFFFF"/>
                </a:solidFill>
                <a:effectLst/>
                <a:uLnTx/>
                <a:uFillTx/>
                <a:latin typeface="Arial"/>
                <a:cs typeface="Arial"/>
              </a:rPr>
              <a:t> </a:t>
            </a:r>
            <a:r>
              <a:rPr kumimoji="0" sz="1050" b="1" i="0" u="none" strike="noStrike" kern="0" cap="none" spc="-10" normalizeH="0" baseline="0" noProof="0" dirty="0">
                <a:ln>
                  <a:noFill/>
                </a:ln>
                <a:solidFill>
                  <a:srgbClr val="FFFFFF"/>
                </a:solidFill>
                <a:effectLst/>
                <a:uLnTx/>
                <a:uFillTx/>
                <a:latin typeface="Arial"/>
                <a:cs typeface="Arial"/>
              </a:rPr>
              <a:t>Data</a:t>
            </a:r>
            <a:r>
              <a:rPr kumimoji="0" sz="1050" b="1" i="0" u="none" strike="noStrike" kern="0" cap="none" spc="15" normalizeH="0" baseline="0" noProof="0" dirty="0">
                <a:ln>
                  <a:noFill/>
                </a:ln>
                <a:solidFill>
                  <a:srgbClr val="FFFFFF"/>
                </a:solidFill>
                <a:effectLst/>
                <a:uLnTx/>
                <a:uFillTx/>
                <a:latin typeface="Arial"/>
                <a:cs typeface="Arial"/>
              </a:rPr>
              <a:t> </a:t>
            </a:r>
            <a:r>
              <a:rPr kumimoji="0" sz="1050" b="1" i="0" u="none" strike="noStrike" kern="0" cap="none" spc="-25" normalizeH="0" baseline="0" noProof="0" dirty="0">
                <a:ln>
                  <a:noFill/>
                </a:ln>
                <a:solidFill>
                  <a:srgbClr val="FFFFFF"/>
                </a:solidFill>
                <a:effectLst/>
                <a:uLnTx/>
                <a:uFillTx/>
                <a:latin typeface="Arial"/>
                <a:cs typeface="Arial"/>
              </a:rPr>
              <a:t>Centre</a:t>
            </a:r>
            <a:r>
              <a:rPr kumimoji="0" sz="1050" b="1" i="0" u="none" strike="noStrike" kern="0" cap="none" spc="-65" normalizeH="0" baseline="0" noProof="0" dirty="0">
                <a:ln>
                  <a:noFill/>
                </a:ln>
                <a:solidFill>
                  <a:srgbClr val="FFFFFF"/>
                </a:solidFill>
                <a:effectLst/>
                <a:uLnTx/>
                <a:uFillTx/>
                <a:latin typeface="Arial"/>
                <a:cs typeface="Arial"/>
              </a:rPr>
              <a:t> </a:t>
            </a:r>
            <a:r>
              <a:rPr kumimoji="0" sz="1050" b="1" i="0" u="none" strike="noStrike" kern="0" cap="none" spc="-20" normalizeH="0" baseline="0" noProof="0" dirty="0">
                <a:ln>
                  <a:noFill/>
                </a:ln>
                <a:solidFill>
                  <a:srgbClr val="FFFFFF"/>
                </a:solidFill>
                <a:effectLst/>
                <a:uLnTx/>
                <a:uFillTx/>
                <a:latin typeface="Arial"/>
                <a:cs typeface="Arial"/>
              </a:rPr>
              <a:t>Roll-Out</a:t>
            </a:r>
            <a:endParaRPr kumimoji="0" sz="1050" b="0" i="0" u="none" strike="noStrike" kern="0" cap="none" spc="0" normalizeH="0" baseline="0" noProof="0">
              <a:ln>
                <a:noFill/>
              </a:ln>
              <a:solidFill>
                <a:sysClr val="windowText" lastClr="000000"/>
              </a:solidFill>
              <a:effectLst/>
              <a:uLnTx/>
              <a:uFillTx/>
              <a:latin typeface="Arial"/>
              <a:cs typeface="Arial"/>
            </a:endParaRPr>
          </a:p>
        </p:txBody>
      </p:sp>
      <p:sp>
        <p:nvSpPr>
          <p:cNvPr id="15" name="object 10"/>
          <p:cNvSpPr/>
          <p:nvPr/>
        </p:nvSpPr>
        <p:spPr>
          <a:xfrm>
            <a:off x="230156" y="891962"/>
            <a:ext cx="9448800" cy="5153648"/>
          </a:xfrm>
          <a:custGeom>
            <a:avLst/>
            <a:gdLst/>
            <a:ahLst/>
            <a:cxnLst/>
            <a:rect l="l" t="t" r="r" b="b"/>
            <a:pathLst>
              <a:path w="9448800" h="5628640">
                <a:moveTo>
                  <a:pt x="0" y="5628640"/>
                </a:moveTo>
                <a:lnTo>
                  <a:pt x="9448800" y="5628640"/>
                </a:lnTo>
                <a:lnTo>
                  <a:pt x="9448800" y="0"/>
                </a:lnTo>
                <a:lnTo>
                  <a:pt x="0" y="0"/>
                </a:lnTo>
                <a:lnTo>
                  <a:pt x="0" y="5628640"/>
                </a:lnTo>
                <a:close/>
              </a:path>
            </a:pathLst>
          </a:custGeom>
          <a:ln w="10170">
            <a:solidFill>
              <a:srgbClr val="BEBEB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23" name="object 14"/>
          <p:cNvSpPr txBox="1"/>
          <p:nvPr/>
        </p:nvSpPr>
        <p:spPr>
          <a:xfrm>
            <a:off x="1214469" y="934448"/>
            <a:ext cx="1073563" cy="642227"/>
          </a:xfrm>
          <a:prstGeom prst="rect">
            <a:avLst/>
          </a:prstGeom>
        </p:spPr>
        <p:txBody>
          <a:bodyPr vert="horz" wrap="square" lIns="0" tIns="64135" rIns="0" bIns="0" rtlCol="0">
            <a:spAutoFit/>
          </a:bodyPr>
          <a:lstStyle/>
          <a:p>
            <a:pPr marL="12700" marR="0" lvl="0" indent="0" defTabSz="914400" eaLnBrk="1" fontAlgn="auto" latinLnBrk="0" hangingPunct="1">
              <a:lnSpc>
                <a:spcPct val="100000"/>
              </a:lnSpc>
              <a:spcBef>
                <a:spcPts val="505"/>
              </a:spcBef>
              <a:spcAft>
                <a:spcPts val="0"/>
              </a:spcAft>
              <a:buClrTx/>
              <a:buSzTx/>
              <a:buFontTx/>
              <a:buNone/>
              <a:tabLst/>
              <a:defRPr/>
            </a:pPr>
            <a:r>
              <a:rPr kumimoji="0" lang="es-ES" sz="1050" b="1" i="0" u="none" strike="noStrike" kern="0" cap="none" spc="5" normalizeH="0" baseline="0" noProof="0" dirty="0" smtClean="0">
                <a:ln>
                  <a:noFill/>
                </a:ln>
                <a:solidFill>
                  <a:srgbClr val="560913"/>
                </a:solidFill>
                <a:effectLst/>
                <a:uLnTx/>
                <a:uFillTx/>
                <a:latin typeface="Arial"/>
                <a:cs typeface="Arial"/>
              </a:rPr>
              <a:t>XXX</a:t>
            </a:r>
            <a:r>
              <a:rPr kumimoji="0" sz="1050" b="1" i="0" u="none" strike="noStrike" kern="0" cap="none" spc="-80" normalizeH="0" baseline="0" noProof="0" dirty="0" smtClean="0">
                <a:ln>
                  <a:noFill/>
                </a:ln>
                <a:solidFill>
                  <a:srgbClr val="560913"/>
                </a:solidFill>
                <a:effectLst/>
                <a:uLnTx/>
                <a:uFillTx/>
                <a:latin typeface="Arial"/>
                <a:cs typeface="Arial"/>
              </a:rPr>
              <a:t> </a:t>
            </a:r>
            <a:r>
              <a:rPr kumimoji="0" lang="es-ES" sz="1050" b="1" i="0" u="none" strike="noStrike" kern="0" cap="none" spc="-80" normalizeH="0" baseline="0" noProof="0" dirty="0" smtClean="0">
                <a:ln>
                  <a:noFill/>
                </a:ln>
                <a:solidFill>
                  <a:srgbClr val="560913"/>
                </a:solidFill>
                <a:effectLst/>
                <a:uLnTx/>
                <a:uFillTx/>
                <a:latin typeface="Arial"/>
                <a:cs typeface="Arial"/>
              </a:rPr>
              <a:t>XXX</a:t>
            </a:r>
            <a:endParaRPr kumimoji="0" sz="1050" b="0" i="0" u="none" strike="noStrike" kern="0" cap="none" spc="0" normalizeH="0" baseline="0" noProof="0" dirty="0">
              <a:ln>
                <a:noFill/>
              </a:ln>
              <a:solidFill>
                <a:sysClr val="windowText" lastClr="000000"/>
              </a:solidFill>
              <a:effectLst/>
              <a:uLnTx/>
              <a:uFillTx/>
              <a:latin typeface="Arial"/>
              <a:cs typeface="Arial"/>
            </a:endParaRPr>
          </a:p>
          <a:p>
            <a:pPr marL="12700" marR="111125" lvl="0" indent="0" defTabSz="914400" eaLnBrk="1" fontAlgn="auto" latinLnBrk="0" hangingPunct="1">
              <a:lnSpc>
                <a:spcPct val="106000"/>
              </a:lnSpc>
              <a:spcAft>
                <a:spcPts val="0"/>
              </a:spcAft>
              <a:buClrTx/>
              <a:buSzTx/>
              <a:buFontTx/>
              <a:buNone/>
              <a:tabLst/>
              <a:defRPr/>
            </a:pPr>
            <a:r>
              <a:rPr kumimoji="0" sz="850" b="0" i="1" u="none" strike="noStrike" kern="0" cap="none" spc="15" normalizeH="0" baseline="0" noProof="0" dirty="0">
                <a:ln>
                  <a:noFill/>
                </a:ln>
                <a:solidFill>
                  <a:sysClr val="windowText" lastClr="000000"/>
                </a:solidFill>
                <a:effectLst/>
                <a:uLnTx/>
                <a:uFillTx/>
                <a:latin typeface="Arial"/>
                <a:cs typeface="Arial"/>
              </a:rPr>
              <a:t>Founding </a:t>
            </a:r>
            <a:r>
              <a:rPr kumimoji="0" sz="850" b="0" i="1" u="none" strike="noStrike" kern="0" cap="none" spc="10" normalizeH="0" baseline="0" noProof="0" dirty="0">
                <a:ln>
                  <a:noFill/>
                </a:ln>
                <a:solidFill>
                  <a:sysClr val="windowText" lastClr="000000"/>
                </a:solidFill>
                <a:effectLst/>
                <a:uLnTx/>
                <a:uFillTx/>
                <a:latin typeface="Arial"/>
                <a:cs typeface="Arial"/>
              </a:rPr>
              <a:t>Partner,  </a:t>
            </a:r>
            <a:r>
              <a:rPr kumimoji="0" sz="850" b="0" i="1" u="none" strike="noStrike" kern="0" cap="none" spc="15" normalizeH="0" baseline="0" noProof="0" dirty="0" smtClean="0">
                <a:ln>
                  <a:noFill/>
                </a:ln>
                <a:solidFill>
                  <a:sysClr val="windowText" lastClr="000000"/>
                </a:solidFill>
                <a:effectLst/>
                <a:uLnTx/>
                <a:uFillTx/>
                <a:latin typeface="Arial"/>
                <a:cs typeface="Arial"/>
              </a:rPr>
              <a:t>Chairman</a:t>
            </a:r>
            <a:r>
              <a:rPr kumimoji="0" lang="es-ES" sz="850" b="0" i="1" u="none" strike="noStrike" kern="0" cap="none" spc="15" normalizeH="0" baseline="0" noProof="0" dirty="0" smtClean="0">
                <a:ln>
                  <a:noFill/>
                </a:ln>
                <a:solidFill>
                  <a:sysClr val="windowText" lastClr="000000"/>
                </a:solidFill>
                <a:effectLst/>
                <a:uLnTx/>
                <a:uFillTx/>
                <a:latin typeface="Arial"/>
                <a:cs typeface="Arial"/>
              </a:rPr>
              <a:t>,</a:t>
            </a:r>
          </a:p>
          <a:p>
            <a:pPr marL="12700" marR="111125" lvl="0" indent="0" defTabSz="914400" eaLnBrk="1" fontAlgn="auto" latinLnBrk="0" hangingPunct="1">
              <a:lnSpc>
                <a:spcPct val="106000"/>
              </a:lnSpc>
              <a:spcAft>
                <a:spcPts val="0"/>
              </a:spcAft>
              <a:buClrTx/>
              <a:buSzTx/>
              <a:buFontTx/>
              <a:buNone/>
              <a:tabLst/>
              <a:defRPr/>
            </a:pPr>
            <a:r>
              <a:rPr kumimoji="0" sz="850" b="0" i="1" u="none" strike="noStrike" kern="0" cap="none" spc="10" normalizeH="0" baseline="0" noProof="0" dirty="0" smtClean="0">
                <a:ln>
                  <a:noFill/>
                </a:ln>
                <a:solidFill>
                  <a:sysClr val="windowText" lastClr="000000"/>
                </a:solidFill>
                <a:effectLst/>
                <a:uLnTx/>
                <a:uFillTx/>
                <a:latin typeface="Arial"/>
                <a:cs typeface="Arial"/>
              </a:rPr>
              <a:t>Board</a:t>
            </a:r>
            <a:r>
              <a:rPr kumimoji="0" lang="es-ES" sz="850" b="0" i="1" u="none" strike="noStrike" kern="0" cap="none" spc="10" normalizeH="0" baseline="0" noProof="0" dirty="0" smtClean="0">
                <a:ln>
                  <a:noFill/>
                </a:ln>
                <a:solidFill>
                  <a:sysClr val="windowText" lastClr="000000"/>
                </a:solidFill>
                <a:effectLst/>
                <a:uLnTx/>
                <a:uFillTx/>
                <a:latin typeface="Arial"/>
                <a:cs typeface="Arial"/>
              </a:rPr>
              <a:t> </a:t>
            </a:r>
            <a:r>
              <a:rPr kumimoji="0" sz="850" b="0" i="1" u="none" strike="noStrike" kern="0" cap="none" spc="20" normalizeH="0" baseline="0" noProof="0" dirty="0" smtClean="0">
                <a:ln>
                  <a:noFill/>
                </a:ln>
                <a:solidFill>
                  <a:sysClr val="windowText" lastClr="000000"/>
                </a:solidFill>
                <a:effectLst/>
                <a:uLnTx/>
                <a:uFillTx/>
                <a:latin typeface="Arial"/>
                <a:cs typeface="Arial"/>
              </a:rPr>
              <a:t>Member</a:t>
            </a:r>
            <a:endParaRPr kumimoji="0" sz="850" b="0" i="0" u="none" strike="noStrike" kern="0" cap="none" spc="0" normalizeH="0" baseline="0" noProof="0" dirty="0">
              <a:ln>
                <a:noFill/>
              </a:ln>
              <a:solidFill>
                <a:sysClr val="windowText" lastClr="000000"/>
              </a:solidFill>
              <a:effectLst/>
              <a:uLnTx/>
              <a:uFillTx/>
              <a:latin typeface="Arial"/>
              <a:cs typeface="Arial"/>
            </a:endParaRPr>
          </a:p>
        </p:txBody>
      </p:sp>
      <p:sp>
        <p:nvSpPr>
          <p:cNvPr id="24" name="object 15"/>
          <p:cNvSpPr txBox="1"/>
          <p:nvPr/>
        </p:nvSpPr>
        <p:spPr>
          <a:xfrm>
            <a:off x="2372709" y="893571"/>
            <a:ext cx="7111366" cy="1236853"/>
          </a:xfrm>
          <a:prstGeom prst="rect">
            <a:avLst/>
          </a:prstGeom>
        </p:spPr>
        <p:txBody>
          <a:bodyPr vert="horz" wrap="square" lIns="0" tIns="22860" rIns="0" bIns="0" rtlCol="0" anchor="ctr">
            <a:noAutofit/>
          </a:bodyPr>
          <a:lstStyle/>
          <a:p>
            <a:pPr marL="184785" marR="40005" lvl="0" indent="-172720" defTabSz="914400" eaLnBrk="1" fontAlgn="auto" latinLnBrk="0" hangingPunct="1">
              <a:spcBef>
                <a:spcPts val="180"/>
              </a:spcBef>
              <a:spcAft>
                <a:spcPts val="0"/>
              </a:spcAft>
              <a:buClr>
                <a:srgbClr val="660033"/>
              </a:buClr>
              <a:buSzTx/>
              <a:buFont typeface="Wingdings"/>
              <a:buChar char=""/>
              <a:tabLst>
                <a:tab pos="185420" algn="l"/>
              </a:tabLst>
              <a:defRPr/>
            </a:pPr>
            <a:r>
              <a:rPr kumimoji="0" lang="en-US" sz="1050" i="0" u="none" strike="noStrike" kern="0" cap="none" spc="0" normalizeH="0" baseline="0" noProof="0" dirty="0" smtClean="0">
                <a:ln>
                  <a:noFill/>
                </a:ln>
                <a:effectLst/>
                <a:uLnTx/>
                <a:uFillTx/>
                <a:latin typeface="Arial" pitchFamily="34" charset="0"/>
                <a:cs typeface="Arial" pitchFamily="34" charset="0"/>
              </a:rPr>
              <a:t>Proven</a:t>
            </a:r>
            <a:r>
              <a:rPr kumimoji="0" lang="en-US" sz="1050" i="0" u="none" strike="noStrike" kern="0" cap="none" spc="-40" normalizeH="0" baseline="0" noProof="0" dirty="0" smtClean="0">
                <a:ln>
                  <a:noFill/>
                </a:ln>
                <a:effectLst/>
                <a:uLnTx/>
                <a:uFillTx/>
                <a:latin typeface="Arial" pitchFamily="34" charset="0"/>
                <a:cs typeface="Arial" pitchFamily="34" charset="0"/>
              </a:rPr>
              <a:t> </a:t>
            </a:r>
            <a:r>
              <a:rPr kumimoji="0" lang="en-US" sz="1050" i="0" u="none" strike="noStrike" kern="0" cap="none" spc="-20" normalizeH="0" baseline="0" noProof="0" dirty="0" smtClean="0">
                <a:ln>
                  <a:noFill/>
                </a:ln>
                <a:effectLst/>
                <a:uLnTx/>
                <a:uFillTx/>
                <a:latin typeface="Arial" pitchFamily="34" charset="0"/>
                <a:cs typeface="Arial" pitchFamily="34" charset="0"/>
              </a:rPr>
              <a:t>track</a:t>
            </a:r>
            <a:r>
              <a:rPr kumimoji="0" lang="en-US" sz="1050" i="0" u="none" strike="noStrike" kern="0" cap="none" spc="-60" normalizeH="0" baseline="0" noProof="0" dirty="0" smtClean="0">
                <a:ln>
                  <a:noFill/>
                </a:ln>
                <a:effectLst/>
                <a:uLnTx/>
                <a:uFillTx/>
                <a:latin typeface="Arial" pitchFamily="34" charset="0"/>
                <a:cs typeface="Arial" pitchFamily="34" charset="0"/>
              </a:rPr>
              <a:t> </a:t>
            </a:r>
            <a:r>
              <a:rPr kumimoji="0" lang="en-US" sz="1050" i="0" u="none" strike="noStrike" kern="0" cap="none" spc="-15" normalizeH="0" baseline="0" noProof="0" dirty="0" smtClean="0">
                <a:ln>
                  <a:noFill/>
                </a:ln>
                <a:effectLst/>
                <a:uLnTx/>
                <a:uFillTx/>
                <a:latin typeface="Arial" pitchFamily="34" charset="0"/>
                <a:cs typeface="Arial" pitchFamily="34" charset="0"/>
              </a:rPr>
              <a:t>record</a:t>
            </a:r>
            <a:r>
              <a:rPr kumimoji="0" lang="en-US" sz="1050" i="0" u="none" strike="noStrike" kern="0" cap="none" spc="-120" normalizeH="0" baseline="0" noProof="0" dirty="0" smtClean="0">
                <a:ln>
                  <a:noFill/>
                </a:ln>
                <a:effectLst/>
                <a:uLnTx/>
                <a:uFillTx/>
                <a:latin typeface="Arial" pitchFamily="34" charset="0"/>
                <a:cs typeface="Arial" pitchFamily="34" charset="0"/>
              </a:rPr>
              <a:t> </a:t>
            </a:r>
            <a:r>
              <a:rPr kumimoji="0" lang="en-US" sz="1050" i="0" u="none" strike="noStrike" kern="0" cap="none" spc="10" normalizeH="0" baseline="0" noProof="0" dirty="0" smtClean="0">
                <a:ln>
                  <a:noFill/>
                </a:ln>
                <a:effectLst/>
                <a:uLnTx/>
                <a:uFillTx/>
                <a:latin typeface="Arial" pitchFamily="34" charset="0"/>
                <a:cs typeface="Arial" pitchFamily="34" charset="0"/>
              </a:rPr>
              <a:t>in</a:t>
            </a:r>
            <a:r>
              <a:rPr kumimoji="0" lang="en-US" sz="1050" i="0" u="none" strike="noStrike" kern="0" cap="none" spc="-35" normalizeH="0" baseline="0" noProof="0" dirty="0" smtClean="0">
                <a:ln>
                  <a:noFill/>
                </a:ln>
                <a:effectLst/>
                <a:uLnTx/>
                <a:uFillTx/>
                <a:latin typeface="Arial" pitchFamily="34" charset="0"/>
                <a:cs typeface="Arial" pitchFamily="34" charset="0"/>
              </a:rPr>
              <a:t> </a:t>
            </a:r>
            <a:r>
              <a:rPr kumimoji="0" lang="en-US" sz="1050" i="0" u="none" strike="noStrike" kern="0" cap="none" spc="-20" normalizeH="0" baseline="0" noProof="0" dirty="0" smtClean="0">
                <a:ln>
                  <a:noFill/>
                </a:ln>
                <a:effectLst/>
                <a:uLnTx/>
                <a:uFillTx/>
                <a:latin typeface="Arial" pitchFamily="34" charset="0"/>
                <a:cs typeface="Arial" pitchFamily="34" charset="0"/>
              </a:rPr>
              <a:t>real</a:t>
            </a:r>
            <a:r>
              <a:rPr kumimoji="0" lang="en-US" sz="1050" i="0" u="none" strike="noStrike" kern="0" cap="none" spc="-95" normalizeH="0" baseline="0" noProof="0" dirty="0" smtClean="0">
                <a:ln>
                  <a:noFill/>
                </a:ln>
                <a:effectLst/>
                <a:uLnTx/>
                <a:uFillTx/>
                <a:latin typeface="Arial" pitchFamily="34" charset="0"/>
                <a:cs typeface="Arial" pitchFamily="34" charset="0"/>
              </a:rPr>
              <a:t> </a:t>
            </a:r>
            <a:r>
              <a:rPr kumimoji="0" lang="en-US" sz="1050" i="0" u="none" strike="noStrike" kern="0" cap="none" spc="-15" normalizeH="0" baseline="0" noProof="0" dirty="0" smtClean="0">
                <a:ln>
                  <a:noFill/>
                </a:ln>
                <a:effectLst/>
                <a:uLnTx/>
                <a:uFillTx/>
                <a:latin typeface="Arial" pitchFamily="34" charset="0"/>
                <a:cs typeface="Arial" pitchFamily="34" charset="0"/>
              </a:rPr>
              <a:t>estate</a:t>
            </a:r>
            <a:r>
              <a:rPr kumimoji="0" lang="en-US" sz="1050" i="0" u="none" strike="noStrike" kern="0" cap="none" spc="-60" normalizeH="0" baseline="0" noProof="0" dirty="0" smtClean="0">
                <a:ln>
                  <a:noFill/>
                </a:ln>
                <a:effectLst/>
                <a:uLnTx/>
                <a:uFillTx/>
                <a:latin typeface="Arial" pitchFamily="34" charset="0"/>
                <a:cs typeface="Arial" pitchFamily="34" charset="0"/>
              </a:rPr>
              <a:t> </a:t>
            </a:r>
            <a:r>
              <a:rPr kumimoji="0" lang="en-US" sz="1050" i="0" u="none" strike="noStrike" kern="0" cap="none" spc="-15" normalizeH="0" baseline="0" noProof="0" dirty="0" smtClean="0">
                <a:ln>
                  <a:noFill/>
                </a:ln>
                <a:effectLst/>
                <a:uLnTx/>
                <a:uFillTx/>
                <a:latin typeface="Arial" pitchFamily="34" charset="0"/>
                <a:cs typeface="Arial" pitchFamily="34" charset="0"/>
              </a:rPr>
              <a:t>and</a:t>
            </a:r>
            <a:r>
              <a:rPr kumimoji="0" lang="en-US" sz="1050" i="0" u="none" strike="noStrike" kern="0" cap="none" spc="-125" normalizeH="0" baseline="0" noProof="0" dirty="0" smtClean="0">
                <a:ln>
                  <a:noFill/>
                </a:ln>
                <a:effectLst/>
                <a:uLnTx/>
                <a:uFillTx/>
                <a:latin typeface="Arial" pitchFamily="34" charset="0"/>
                <a:cs typeface="Arial" pitchFamily="34" charset="0"/>
              </a:rPr>
              <a:t> </a:t>
            </a:r>
            <a:r>
              <a:rPr kumimoji="0" lang="en-US" sz="1050" i="0" u="none" strike="noStrike" kern="0" cap="none" spc="-15" normalizeH="0" baseline="0" noProof="0" dirty="0" smtClean="0">
                <a:ln>
                  <a:noFill/>
                </a:ln>
                <a:effectLst/>
                <a:uLnTx/>
                <a:uFillTx/>
                <a:latin typeface="Arial" pitchFamily="34" charset="0"/>
                <a:cs typeface="Arial" pitchFamily="34" charset="0"/>
              </a:rPr>
              <a:t>private</a:t>
            </a:r>
            <a:r>
              <a:rPr kumimoji="0" lang="en-US" sz="1050" i="0" u="none" strike="noStrike" kern="0" cap="none" spc="-60" normalizeH="0" baseline="0" noProof="0" dirty="0" smtClean="0">
                <a:ln>
                  <a:noFill/>
                </a:ln>
                <a:effectLst/>
                <a:uLnTx/>
                <a:uFillTx/>
                <a:latin typeface="Arial" pitchFamily="34" charset="0"/>
                <a:cs typeface="Arial" pitchFamily="34" charset="0"/>
              </a:rPr>
              <a:t> </a:t>
            </a:r>
            <a:r>
              <a:rPr kumimoji="0" lang="en-US" sz="1050" i="0" u="none" strike="noStrike" kern="0" cap="none" spc="-25" normalizeH="0" baseline="0" noProof="0" dirty="0" smtClean="0">
                <a:ln>
                  <a:noFill/>
                </a:ln>
                <a:effectLst/>
                <a:uLnTx/>
                <a:uFillTx/>
                <a:latin typeface="Arial" pitchFamily="34" charset="0"/>
                <a:cs typeface="Arial" pitchFamily="34" charset="0"/>
              </a:rPr>
              <a:t>equity</a:t>
            </a:r>
            <a:r>
              <a:rPr kumimoji="0" lang="en-US" sz="1050" i="0" u="none" strike="noStrike" kern="0" cap="none" spc="-15" normalizeH="0" baseline="0" noProof="0" dirty="0" smtClean="0">
                <a:ln>
                  <a:noFill/>
                </a:ln>
                <a:effectLst/>
                <a:uLnTx/>
                <a:uFillTx/>
                <a:latin typeface="Arial" pitchFamily="34" charset="0"/>
                <a:cs typeface="Arial" pitchFamily="34" charset="0"/>
              </a:rPr>
              <a:t> </a:t>
            </a:r>
            <a:r>
              <a:rPr kumimoji="0" lang="en-US" sz="1050" i="0" u="none" strike="noStrike" kern="0" cap="none" spc="-30" normalizeH="0" baseline="0" noProof="0" dirty="0" smtClean="0">
                <a:ln>
                  <a:noFill/>
                </a:ln>
                <a:effectLst/>
                <a:uLnTx/>
                <a:uFillTx/>
                <a:latin typeface="Arial" pitchFamily="34" charset="0"/>
                <a:cs typeface="Arial" pitchFamily="34" charset="0"/>
              </a:rPr>
              <a:t>investments</a:t>
            </a:r>
            <a:r>
              <a:rPr kumimoji="0" lang="en-US" sz="1050" i="0" u="none" strike="noStrike" kern="0" cap="none" spc="5" normalizeH="0" baseline="0" noProof="0" dirty="0" smtClean="0">
                <a:ln>
                  <a:noFill/>
                </a:ln>
                <a:effectLst/>
                <a:uLnTx/>
                <a:uFillTx/>
                <a:latin typeface="Arial" pitchFamily="34" charset="0"/>
                <a:cs typeface="Arial" pitchFamily="34" charset="0"/>
              </a:rPr>
              <a:t> </a:t>
            </a:r>
            <a:r>
              <a:rPr kumimoji="0" lang="en-US" sz="1050" i="0" u="none" strike="noStrike" kern="0" cap="none" spc="-30" normalizeH="0" baseline="0" noProof="0" dirty="0" smtClean="0">
                <a:ln>
                  <a:noFill/>
                </a:ln>
                <a:effectLst/>
                <a:uLnTx/>
                <a:uFillTx/>
                <a:latin typeface="Arial" pitchFamily="34" charset="0"/>
                <a:cs typeface="Arial" pitchFamily="34" charset="0"/>
              </a:rPr>
              <a:t>through</a:t>
            </a:r>
            <a:r>
              <a:rPr kumimoji="0" lang="en-US" sz="1050" i="0" u="none" strike="noStrike" kern="0" cap="none" spc="-90" normalizeH="0" baseline="0" noProof="0" dirty="0" smtClean="0">
                <a:ln>
                  <a:noFill/>
                </a:ln>
                <a:effectLst/>
                <a:uLnTx/>
                <a:uFillTx/>
                <a:latin typeface="Arial" pitchFamily="34" charset="0"/>
                <a:cs typeface="Arial" pitchFamily="34" charset="0"/>
              </a:rPr>
              <a:t> </a:t>
            </a:r>
            <a:r>
              <a:rPr lang="en-US" sz="1050" kern="0" spc="-90" dirty="0" smtClean="0">
                <a:latin typeface="Arial" pitchFamily="34" charset="0"/>
                <a:cs typeface="Arial" pitchFamily="34" charset="0"/>
              </a:rPr>
              <a:t>[Insert Company]</a:t>
            </a:r>
            <a:r>
              <a:rPr kumimoji="0" lang="en-US" sz="1050" i="0" u="none" strike="noStrike" kern="0" cap="none" spc="-10" normalizeH="0" baseline="0" noProof="0" dirty="0" smtClean="0">
                <a:ln>
                  <a:noFill/>
                </a:ln>
                <a:effectLst/>
                <a:uLnTx/>
                <a:uFillTx/>
                <a:latin typeface="Arial" pitchFamily="34" charset="0"/>
                <a:cs typeface="Arial" pitchFamily="34" charset="0"/>
              </a:rPr>
              <a:t>,</a:t>
            </a:r>
            <a:r>
              <a:rPr kumimoji="0" lang="en-US" sz="1050" i="0" u="none" strike="noStrike" kern="0" cap="none" spc="-9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including</a:t>
            </a:r>
            <a:r>
              <a:rPr kumimoji="0" lang="en-US" sz="1050" b="1" i="0" u="none" strike="noStrike" kern="0" cap="none" spc="-65" normalizeH="0" baseline="0" noProof="0" dirty="0" smtClean="0">
                <a:ln>
                  <a:noFill/>
                </a:ln>
                <a:effectLst/>
                <a:uLnTx/>
                <a:uFillTx/>
                <a:latin typeface="Arial" pitchFamily="34" charset="0"/>
                <a:cs typeface="Arial" pitchFamily="34" charset="0"/>
              </a:rPr>
              <a:t> </a:t>
            </a:r>
            <a:r>
              <a:rPr kumimoji="0" lang="en-US" sz="1050" b="1" i="0" u="none" strike="noStrike" kern="0" cap="none" spc="-30" normalizeH="0" baseline="0" noProof="0" dirty="0" smtClean="0">
                <a:ln>
                  <a:noFill/>
                </a:ln>
                <a:effectLst/>
                <a:uLnTx/>
                <a:uFillTx/>
                <a:latin typeface="Arial" pitchFamily="34" charset="0"/>
                <a:cs typeface="Arial" pitchFamily="34" charset="0"/>
              </a:rPr>
              <a:t>the</a:t>
            </a:r>
            <a:r>
              <a:rPr kumimoji="0" lang="en-US" sz="1050" b="1" i="0" u="none" strike="noStrike" kern="0" cap="none" spc="-45" normalizeH="0" baseline="0" noProof="0" dirty="0" smtClean="0">
                <a:ln>
                  <a:noFill/>
                </a:ln>
                <a:effectLst/>
                <a:uLnTx/>
                <a:uFillTx/>
                <a:latin typeface="Arial" pitchFamily="34" charset="0"/>
                <a:cs typeface="Arial" pitchFamily="34" charset="0"/>
              </a:rPr>
              <a:t> </a:t>
            </a:r>
            <a:r>
              <a:rPr kumimoji="0" lang="en-US" sz="1050" b="1" i="0" u="none" strike="noStrike" kern="0" cap="none" spc="-25" normalizeH="0" baseline="0" noProof="0" dirty="0" smtClean="0">
                <a:ln>
                  <a:noFill/>
                </a:ln>
                <a:effectLst/>
                <a:uLnTx/>
                <a:uFillTx/>
                <a:latin typeface="Arial" pitchFamily="34" charset="0"/>
                <a:cs typeface="Arial" pitchFamily="34" charset="0"/>
              </a:rPr>
              <a:t>freehold</a:t>
            </a:r>
            <a:r>
              <a:rPr kumimoji="0" lang="en-US" sz="1050" b="1" i="0" u="none" strike="noStrike" kern="0" cap="none" spc="-35" normalizeH="0" baseline="0" noProof="0" dirty="0" smtClean="0">
                <a:ln>
                  <a:noFill/>
                </a:ln>
                <a:effectLst/>
                <a:uLnTx/>
                <a:uFillTx/>
                <a:latin typeface="Arial" pitchFamily="34" charset="0"/>
                <a:cs typeface="Arial" pitchFamily="34" charset="0"/>
              </a:rPr>
              <a:t> </a:t>
            </a:r>
            <a:r>
              <a:rPr kumimoji="0" lang="en-US" sz="1050" b="1" i="0" u="none" strike="noStrike" kern="0" cap="none" spc="-15" normalizeH="0" baseline="0" noProof="0" dirty="0" smtClean="0">
                <a:ln>
                  <a:noFill/>
                </a:ln>
                <a:effectLst/>
                <a:uLnTx/>
                <a:uFillTx/>
                <a:latin typeface="Arial" pitchFamily="34" charset="0"/>
                <a:cs typeface="Arial" pitchFamily="34" charset="0"/>
              </a:rPr>
              <a:t>for  </a:t>
            </a:r>
            <a:r>
              <a:rPr kumimoji="0" lang="en-US" sz="1050" b="1" i="0" u="none" strike="noStrike" kern="0" cap="none" spc="-15" normalizeH="0" baseline="0" noProof="0" dirty="0" smtClean="0">
                <a:ln>
                  <a:noFill/>
                </a:ln>
                <a:effectLst/>
                <a:uLnTx/>
                <a:uFillTx/>
                <a:latin typeface="Arial" pitchFamily="34" charset="0"/>
                <a:cs typeface="Arial" pitchFamily="34" charset="0"/>
              </a:rPr>
              <a:t>[Company]</a:t>
            </a:r>
            <a:r>
              <a:rPr kumimoji="0" lang="en-US" sz="1050" b="1" i="0" u="none" strike="noStrike" kern="0" cap="none" spc="-5" normalizeH="0" baseline="0" noProof="0" dirty="0" smtClean="0">
                <a:ln>
                  <a:noFill/>
                </a:ln>
                <a:effectLst/>
                <a:uLnTx/>
                <a:uFillTx/>
                <a:latin typeface="Arial" pitchFamily="34" charset="0"/>
                <a:cs typeface="Arial" pitchFamily="34" charset="0"/>
              </a:rPr>
              <a:t>’s</a:t>
            </a:r>
            <a:r>
              <a:rPr kumimoji="0" lang="en-US" sz="1050" b="1" i="0" u="none" strike="noStrike" kern="0" cap="none" spc="-155" normalizeH="0" baseline="0" noProof="0" dirty="0" smtClean="0">
                <a:ln>
                  <a:noFill/>
                </a:ln>
                <a:effectLst/>
                <a:uLnTx/>
                <a:uFillTx/>
                <a:latin typeface="Arial" pitchFamily="34" charset="0"/>
                <a:cs typeface="Arial" pitchFamily="34" charset="0"/>
              </a:rPr>
              <a:t> </a:t>
            </a:r>
            <a:r>
              <a:rPr kumimoji="0" lang="en-US" sz="1050" b="1" i="0" u="none" strike="noStrike" kern="0" cap="none" spc="-5" normalizeH="0" baseline="0" noProof="0" dirty="0" smtClean="0">
                <a:ln>
                  <a:noFill/>
                </a:ln>
                <a:effectLst/>
                <a:uLnTx/>
                <a:uFillTx/>
                <a:latin typeface="Arial" pitchFamily="34" charset="0"/>
                <a:cs typeface="Arial" pitchFamily="34" charset="0"/>
              </a:rPr>
              <a:t>Madrid</a:t>
            </a:r>
            <a:r>
              <a:rPr kumimoji="0" lang="en-US" sz="1050" b="1" i="0" u="none" strike="noStrike" kern="0" cap="none" spc="-130" normalizeH="0" baseline="0" noProof="0" dirty="0" smtClean="0">
                <a:ln>
                  <a:noFill/>
                </a:ln>
                <a:effectLst/>
                <a:uLnTx/>
                <a:uFillTx/>
                <a:latin typeface="Arial" pitchFamily="34" charset="0"/>
                <a:cs typeface="Arial" pitchFamily="34" charset="0"/>
              </a:rPr>
              <a:t>  (MAD2)</a:t>
            </a:r>
            <a:r>
              <a:rPr lang="en-US" sz="1050" b="1" kern="0" spc="-130" dirty="0" smtClean="0">
                <a:latin typeface="Arial" pitchFamily="34" charset="0"/>
                <a:cs typeface="Arial" pitchFamily="34" charset="0"/>
              </a:rPr>
              <a:t> D</a:t>
            </a:r>
            <a:r>
              <a:rPr kumimoji="0" lang="en-US" sz="1050" b="1" i="0" u="none" strike="noStrike" kern="0" cap="none" spc="-20" normalizeH="0" baseline="0" noProof="0" dirty="0" err="1" smtClean="0">
                <a:ln>
                  <a:noFill/>
                </a:ln>
                <a:effectLst/>
                <a:uLnTx/>
                <a:uFillTx/>
                <a:latin typeface="Arial" pitchFamily="34" charset="0"/>
                <a:cs typeface="Arial" pitchFamily="34" charset="0"/>
              </a:rPr>
              <a:t>ata</a:t>
            </a:r>
            <a:r>
              <a:rPr lang="en-US" sz="1050" b="1" kern="0" spc="-75" dirty="0" smtClean="0">
                <a:latin typeface="Arial" pitchFamily="34" charset="0"/>
                <a:cs typeface="Arial" pitchFamily="34" charset="0"/>
              </a:rPr>
              <a:t> </a:t>
            </a:r>
            <a:r>
              <a:rPr kumimoji="0" lang="en-US" sz="1050" b="1" i="0" u="none" strike="noStrike" kern="0" cap="none" spc="-75" normalizeH="0" baseline="0" noProof="0" dirty="0" smtClean="0">
                <a:ln>
                  <a:noFill/>
                </a:ln>
                <a:effectLst/>
                <a:uLnTx/>
                <a:uFillTx/>
                <a:latin typeface="Arial" pitchFamily="34" charset="0"/>
                <a:cs typeface="Arial" pitchFamily="34" charset="0"/>
              </a:rPr>
              <a:t>Center</a:t>
            </a:r>
            <a:endParaRPr kumimoji="0" lang="en-US" sz="1050" b="1" i="0" u="none" strike="noStrike" kern="0" cap="none" spc="0" normalizeH="0" baseline="0" noProof="0" dirty="0" smtClean="0">
              <a:ln>
                <a:noFill/>
              </a:ln>
              <a:effectLst/>
              <a:uLnTx/>
              <a:uFillTx/>
              <a:latin typeface="Arial" pitchFamily="34" charset="0"/>
              <a:cs typeface="Arial" pitchFamily="34" charset="0"/>
            </a:endParaRPr>
          </a:p>
          <a:p>
            <a:pPr marL="184785" marR="5080" lvl="0" indent="-172720" defTabSz="914400" eaLnBrk="1" fontAlgn="auto" latinLnBrk="0" hangingPunct="1">
              <a:spcBef>
                <a:spcPts val="645"/>
              </a:spcBef>
              <a:spcAft>
                <a:spcPts val="0"/>
              </a:spcAft>
              <a:buClr>
                <a:srgbClr val="660033"/>
              </a:buClr>
              <a:buSzTx/>
              <a:buFont typeface="Wingdings"/>
              <a:buChar char=""/>
              <a:tabLst>
                <a:tab pos="185420" algn="l"/>
              </a:tabLst>
              <a:defRPr/>
            </a:pPr>
            <a:r>
              <a:rPr kumimoji="0" lang="en-US" sz="1050" i="0" u="none" strike="noStrike" kern="0" cap="none" spc="10" normalizeH="0" baseline="0" noProof="0" dirty="0" smtClean="0">
                <a:ln>
                  <a:noFill/>
                </a:ln>
                <a:effectLst/>
                <a:uLnTx/>
                <a:uFillTx/>
                <a:latin typeface="Arial" pitchFamily="34" charset="0"/>
                <a:cs typeface="Arial" pitchFamily="34" charset="0"/>
              </a:rPr>
              <a:t>Very</a:t>
            </a:r>
            <a:r>
              <a:rPr kumimoji="0" lang="en-US" sz="1050" i="0" u="none" strike="noStrike" kern="0" cap="none" spc="-75" normalizeH="0" baseline="0" noProof="0" dirty="0" smtClean="0">
                <a:ln>
                  <a:noFill/>
                </a:ln>
                <a:effectLst/>
                <a:uLnTx/>
                <a:uFillTx/>
                <a:latin typeface="Arial" pitchFamily="34" charset="0"/>
                <a:cs typeface="Arial" pitchFamily="34" charset="0"/>
              </a:rPr>
              <a:t> </a:t>
            </a:r>
            <a:r>
              <a:rPr kumimoji="0" lang="en-US" sz="1050" i="0" u="none" strike="noStrike" kern="0" cap="none" spc="-20" normalizeH="0" baseline="0" noProof="0" dirty="0" smtClean="0">
                <a:ln>
                  <a:noFill/>
                </a:ln>
                <a:effectLst/>
                <a:uLnTx/>
                <a:uFillTx/>
                <a:latin typeface="Arial" pitchFamily="34" charset="0"/>
                <a:cs typeface="Arial" pitchFamily="34" charset="0"/>
              </a:rPr>
              <a:t>well-connected</a:t>
            </a:r>
            <a:r>
              <a:rPr kumimoji="0" lang="en-US" sz="1050" i="0" u="none" strike="noStrike" kern="0" cap="none" spc="-125" normalizeH="0" baseline="0" noProof="0" dirty="0" smtClean="0">
                <a:ln>
                  <a:noFill/>
                </a:ln>
                <a:effectLst/>
                <a:uLnTx/>
                <a:uFillTx/>
                <a:latin typeface="Arial" pitchFamily="34" charset="0"/>
                <a:cs typeface="Arial" pitchFamily="34" charset="0"/>
              </a:rPr>
              <a:t> </a:t>
            </a:r>
            <a:r>
              <a:rPr kumimoji="0" lang="en-US" sz="1050" i="0" u="none" strike="noStrike" kern="0" cap="none" spc="-20" normalizeH="0" baseline="0" noProof="0" dirty="0" smtClean="0">
                <a:ln>
                  <a:noFill/>
                </a:ln>
                <a:effectLst/>
                <a:uLnTx/>
                <a:uFillTx/>
                <a:latin typeface="Arial" pitchFamily="34" charset="0"/>
                <a:cs typeface="Arial" pitchFamily="34" charset="0"/>
              </a:rPr>
              <a:t>to</a:t>
            </a:r>
            <a:r>
              <a:rPr kumimoji="0" lang="en-US" sz="1050" i="0" u="none" strike="noStrike" kern="0" cap="none" spc="-45" normalizeH="0" baseline="0" noProof="0" dirty="0" smtClean="0">
                <a:ln>
                  <a:noFill/>
                </a:ln>
                <a:effectLst/>
                <a:uLnTx/>
                <a:uFillTx/>
                <a:latin typeface="Arial" pitchFamily="34" charset="0"/>
                <a:cs typeface="Arial" pitchFamily="34" charset="0"/>
              </a:rPr>
              <a:t> </a:t>
            </a:r>
            <a:r>
              <a:rPr kumimoji="0" lang="en-US" sz="1050" i="0" u="none" strike="noStrike" kern="0" cap="none" spc="5" normalizeH="0" baseline="0" noProof="0" dirty="0" smtClean="0">
                <a:ln>
                  <a:noFill/>
                </a:ln>
                <a:effectLst/>
                <a:uLnTx/>
                <a:uFillTx/>
                <a:latin typeface="Arial" pitchFamily="34" charset="0"/>
                <a:cs typeface="Arial" pitchFamily="34" charset="0"/>
              </a:rPr>
              <a:t>key</a:t>
            </a:r>
            <a:r>
              <a:rPr kumimoji="0" lang="en-US" sz="1050" i="0" u="none" strike="noStrike" kern="0" cap="none" spc="-70" normalizeH="0" baseline="0" noProof="0" dirty="0" smtClean="0">
                <a:ln>
                  <a:noFill/>
                </a:ln>
                <a:effectLst/>
                <a:uLnTx/>
                <a:uFillTx/>
                <a:latin typeface="Arial" pitchFamily="34" charset="0"/>
                <a:cs typeface="Arial" pitchFamily="34" charset="0"/>
              </a:rPr>
              <a:t> </a:t>
            </a:r>
            <a:r>
              <a:rPr kumimoji="0" lang="en-US" sz="1050" i="0" u="none" strike="noStrike" kern="0" cap="none" spc="-25" normalizeH="0" baseline="0" noProof="0" dirty="0" smtClean="0">
                <a:ln>
                  <a:noFill/>
                </a:ln>
                <a:effectLst/>
                <a:uLnTx/>
                <a:uFillTx/>
                <a:latin typeface="Arial" pitchFamily="34" charset="0"/>
                <a:cs typeface="Arial" pitchFamily="34" charset="0"/>
              </a:rPr>
              <a:t>parties</a:t>
            </a:r>
            <a:r>
              <a:rPr kumimoji="0" lang="en-US" sz="1050" i="0" u="none" strike="noStrike" kern="0" cap="none" spc="-145" normalizeH="0" baseline="0" noProof="0" dirty="0" smtClean="0">
                <a:ln>
                  <a:noFill/>
                </a:ln>
                <a:effectLst/>
                <a:uLnTx/>
                <a:uFillTx/>
                <a:latin typeface="Arial" pitchFamily="34" charset="0"/>
                <a:cs typeface="Arial" pitchFamily="34" charset="0"/>
              </a:rPr>
              <a:t> </a:t>
            </a:r>
            <a:r>
              <a:rPr kumimoji="0" lang="en-US" sz="1050" i="0" u="none" strike="noStrike" kern="0" cap="none" spc="10" normalizeH="0" baseline="0" noProof="0" dirty="0" smtClean="0">
                <a:ln>
                  <a:noFill/>
                </a:ln>
                <a:effectLst/>
                <a:uLnTx/>
                <a:uFillTx/>
                <a:latin typeface="Arial" pitchFamily="34" charset="0"/>
                <a:cs typeface="Arial" pitchFamily="34" charset="0"/>
              </a:rPr>
              <a:t>in</a:t>
            </a:r>
            <a:r>
              <a:rPr kumimoji="0" lang="en-US" sz="1050" i="0" u="none" strike="noStrike" kern="0" cap="none" spc="-45" normalizeH="0" baseline="0" noProof="0" dirty="0" smtClean="0">
                <a:ln>
                  <a:noFill/>
                </a:ln>
                <a:effectLst/>
                <a:uLnTx/>
                <a:uFillTx/>
                <a:latin typeface="Arial" pitchFamily="34" charset="0"/>
                <a:cs typeface="Arial" pitchFamily="34" charset="0"/>
              </a:rPr>
              <a:t> </a:t>
            </a:r>
            <a:r>
              <a:rPr kumimoji="0" lang="en-US" sz="1050" i="0" u="none" strike="noStrike" kern="0" cap="none" spc="-10" normalizeH="0" baseline="0" noProof="0" dirty="0" smtClean="0">
                <a:ln>
                  <a:noFill/>
                </a:ln>
                <a:effectLst/>
                <a:uLnTx/>
                <a:uFillTx/>
                <a:latin typeface="Arial" pitchFamily="34" charset="0"/>
                <a:cs typeface="Arial" pitchFamily="34" charset="0"/>
              </a:rPr>
              <a:t>India</a:t>
            </a:r>
            <a:r>
              <a:rPr kumimoji="0" lang="en-US" sz="1050" i="0" u="none" strike="noStrike" kern="0" cap="none" spc="-35" normalizeH="0" baseline="0" noProof="0" dirty="0" smtClean="0">
                <a:ln>
                  <a:noFill/>
                </a:ln>
                <a:effectLst/>
                <a:uLnTx/>
                <a:uFillTx/>
                <a:latin typeface="Arial" pitchFamily="34" charset="0"/>
                <a:cs typeface="Arial" pitchFamily="34" charset="0"/>
              </a:rPr>
              <a:t> </a:t>
            </a:r>
            <a:r>
              <a:rPr kumimoji="0" lang="en-US" sz="1050" i="0" u="none" strike="noStrike" kern="0" cap="none" spc="-20" normalizeH="0" baseline="0" noProof="0" dirty="0" smtClean="0">
                <a:ln>
                  <a:noFill/>
                </a:ln>
                <a:effectLst/>
                <a:uLnTx/>
                <a:uFillTx/>
                <a:latin typeface="Arial" pitchFamily="34" charset="0"/>
                <a:cs typeface="Arial" pitchFamily="34" charset="0"/>
              </a:rPr>
              <a:t>through</a:t>
            </a:r>
            <a:r>
              <a:rPr kumimoji="0" lang="en-US" sz="1050" i="0" u="none" strike="noStrike" kern="0" cap="none" spc="-150" normalizeH="0" baseline="0" noProof="0" dirty="0" smtClean="0">
                <a:ln>
                  <a:noFill/>
                </a:ln>
                <a:effectLst/>
                <a:uLnTx/>
                <a:uFillTx/>
                <a:latin typeface="Arial" pitchFamily="34" charset="0"/>
                <a:cs typeface="Arial" pitchFamily="34" charset="0"/>
              </a:rPr>
              <a:t> </a:t>
            </a:r>
            <a:r>
              <a:rPr kumimoji="0" lang="en-US" sz="1050" i="0" u="none" strike="noStrike" kern="0" cap="none" spc="-10" normalizeH="0" baseline="0" noProof="0" dirty="0" smtClean="0">
                <a:ln>
                  <a:noFill/>
                </a:ln>
                <a:effectLst/>
                <a:uLnTx/>
                <a:uFillTx/>
                <a:latin typeface="Arial" pitchFamily="34" charset="0"/>
                <a:cs typeface="Arial" pitchFamily="34" charset="0"/>
              </a:rPr>
              <a:t>his</a:t>
            </a:r>
            <a:r>
              <a:rPr kumimoji="0" lang="en-US" sz="1050" i="0" u="none" strike="noStrike" kern="0" cap="none" spc="-5" normalizeH="0" baseline="0" noProof="0" dirty="0" smtClean="0">
                <a:ln>
                  <a:noFill/>
                </a:ln>
                <a:effectLst/>
                <a:uLnTx/>
                <a:uFillTx/>
                <a:latin typeface="Arial" pitchFamily="34" charset="0"/>
                <a:cs typeface="Arial" pitchFamily="34" charset="0"/>
              </a:rPr>
              <a:t> </a:t>
            </a:r>
            <a:r>
              <a:rPr kumimoji="0" lang="en-US" sz="1050" i="0" u="none" strike="noStrike" kern="0" cap="none" spc="-20" normalizeH="0" baseline="0" noProof="0" dirty="0" smtClean="0">
                <a:ln>
                  <a:noFill/>
                </a:ln>
                <a:effectLst/>
                <a:uLnTx/>
                <a:uFillTx/>
                <a:latin typeface="Arial" pitchFamily="34" charset="0"/>
                <a:cs typeface="Arial" pitchFamily="34" charset="0"/>
              </a:rPr>
              <a:t>roles</a:t>
            </a:r>
            <a:r>
              <a:rPr kumimoji="0" lang="en-US" sz="1050" i="0" u="none" strike="noStrike" kern="0" cap="none" spc="-95" normalizeH="0" baseline="0" noProof="0" dirty="0" smtClean="0">
                <a:ln>
                  <a:noFill/>
                </a:ln>
                <a:effectLst/>
                <a:uLnTx/>
                <a:uFillTx/>
                <a:latin typeface="Arial" pitchFamily="34" charset="0"/>
                <a:cs typeface="Arial" pitchFamily="34" charset="0"/>
              </a:rPr>
              <a:t> </a:t>
            </a:r>
            <a:r>
              <a:rPr kumimoji="0" lang="en-US" sz="1050" i="0" u="none" strike="noStrike" kern="0" cap="none" spc="-20" normalizeH="0" baseline="0" noProof="0" dirty="0" smtClean="0">
                <a:ln>
                  <a:noFill/>
                </a:ln>
                <a:effectLst/>
                <a:uLnTx/>
                <a:uFillTx/>
                <a:latin typeface="Arial" pitchFamily="34" charset="0"/>
                <a:cs typeface="Arial" pitchFamily="34" charset="0"/>
              </a:rPr>
              <a:t>as</a:t>
            </a:r>
            <a:r>
              <a:rPr kumimoji="0" lang="en-US" sz="1050" i="0" u="none" strike="noStrike" kern="0" cap="none" spc="-5" normalizeH="0" baseline="0" noProof="0" dirty="0" smtClean="0">
                <a:ln>
                  <a:noFill/>
                </a:ln>
                <a:effectLst/>
                <a:uLnTx/>
                <a:uFillTx/>
                <a:latin typeface="Arial" pitchFamily="34" charset="0"/>
                <a:cs typeface="Arial" pitchFamily="34" charset="0"/>
              </a:rPr>
              <a:t> </a:t>
            </a:r>
            <a:r>
              <a:rPr kumimoji="0" lang="en-US" sz="1050" b="1" i="0" u="none" strike="noStrike" kern="0" cap="none" spc="-5" normalizeH="0" baseline="0" noProof="0" dirty="0" smtClean="0">
                <a:ln>
                  <a:noFill/>
                </a:ln>
                <a:effectLst/>
                <a:uLnTx/>
                <a:uFillTx/>
                <a:latin typeface="Arial" pitchFamily="34" charset="0"/>
                <a:cs typeface="Arial" pitchFamily="34" charset="0"/>
              </a:rPr>
              <a:t>Co-Founder </a:t>
            </a:r>
            <a:r>
              <a:rPr kumimoji="0" lang="en-US" sz="1050" b="1" i="0" u="none" strike="noStrike" kern="0" cap="none" spc="-15" normalizeH="0" baseline="0" noProof="0" dirty="0" smtClean="0">
                <a:ln>
                  <a:noFill/>
                </a:ln>
                <a:effectLst/>
                <a:uLnTx/>
                <a:uFillTx/>
                <a:latin typeface="Arial" pitchFamily="34" charset="0"/>
                <a:cs typeface="Arial" pitchFamily="34" charset="0"/>
              </a:rPr>
              <a:t>of</a:t>
            </a:r>
            <a:r>
              <a:rPr kumimoji="0" lang="en-US" sz="1050" b="1" i="0" u="none" strike="noStrike" kern="0" cap="none" spc="-100" normalizeH="0" baseline="0" noProof="0" dirty="0" smtClean="0">
                <a:ln>
                  <a:noFill/>
                </a:ln>
                <a:effectLst/>
                <a:uLnTx/>
                <a:uFillTx/>
                <a:latin typeface="Arial" pitchFamily="34" charset="0"/>
                <a:cs typeface="Arial" pitchFamily="34" charset="0"/>
              </a:rPr>
              <a:t> </a:t>
            </a:r>
            <a:r>
              <a:rPr kumimoji="0" lang="en-US" sz="1050" b="1" i="0" u="none" strike="noStrike" kern="0" cap="none" spc="-5" normalizeH="0" baseline="0" noProof="0" dirty="0" smtClean="0">
                <a:ln>
                  <a:noFill/>
                </a:ln>
                <a:effectLst/>
                <a:uLnTx/>
                <a:uFillTx/>
                <a:latin typeface="Arial" pitchFamily="34" charset="0"/>
                <a:cs typeface="Arial" pitchFamily="34" charset="0"/>
              </a:rPr>
              <a:t>the</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15" normalizeH="0" baseline="0" noProof="0" dirty="0" smtClean="0">
                <a:ln>
                  <a:noFill/>
                </a:ln>
                <a:effectLst/>
                <a:uLnTx/>
                <a:uFillTx/>
                <a:latin typeface="Arial" pitchFamily="34" charset="0"/>
                <a:cs typeface="Arial" pitchFamily="34" charset="0"/>
              </a:rPr>
              <a:t>Spain-India</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25" normalizeH="0" baseline="0" noProof="0" dirty="0" smtClean="0">
                <a:ln>
                  <a:noFill/>
                </a:ln>
                <a:effectLst/>
                <a:uLnTx/>
                <a:uFillTx/>
                <a:latin typeface="Arial" pitchFamily="34" charset="0"/>
                <a:cs typeface="Arial" pitchFamily="34" charset="0"/>
              </a:rPr>
              <a:t>Council</a:t>
            </a:r>
            <a:r>
              <a:rPr kumimoji="0" lang="en-US" sz="1050" b="1" i="0" u="none" strike="noStrike" kern="0" cap="none" spc="-40" normalizeH="0" baseline="0" noProof="0" dirty="0" smtClean="0">
                <a:ln>
                  <a:noFill/>
                </a:ln>
                <a:effectLst/>
                <a:uLnTx/>
                <a:uFillTx/>
                <a:latin typeface="Arial" pitchFamily="34" charset="0"/>
                <a:cs typeface="Arial" pitchFamily="34" charset="0"/>
              </a:rPr>
              <a:t> </a:t>
            </a:r>
            <a:r>
              <a:rPr kumimoji="0" lang="en-US" sz="1050" b="1" i="0" u="none" strike="noStrike" kern="0" cap="none" spc="-30" normalizeH="0" baseline="0" noProof="0" dirty="0" smtClean="0">
                <a:ln>
                  <a:noFill/>
                </a:ln>
                <a:effectLst/>
                <a:uLnTx/>
                <a:uFillTx/>
                <a:latin typeface="Arial" pitchFamily="34" charset="0"/>
                <a:cs typeface="Arial" pitchFamily="34" charset="0"/>
              </a:rPr>
              <a:t>Foundation</a:t>
            </a:r>
            <a:r>
              <a:rPr kumimoji="0" lang="en-US" sz="1050" i="0" u="none" strike="noStrike" kern="0" cap="none" spc="-30" normalizeH="0" baseline="0" noProof="0" dirty="0" smtClean="0">
                <a:ln>
                  <a:noFill/>
                </a:ln>
                <a:effectLst/>
                <a:uLnTx/>
                <a:uFillTx/>
                <a:latin typeface="Arial" pitchFamily="34" charset="0"/>
                <a:cs typeface="Arial" pitchFamily="34" charset="0"/>
              </a:rPr>
              <a:t>,  </a:t>
            </a:r>
            <a:r>
              <a:rPr kumimoji="0" lang="en-US" sz="1050" b="1" i="0" u="none" strike="noStrike" kern="0" cap="none" spc="-25" normalizeH="0" baseline="0" noProof="0" dirty="0" smtClean="0">
                <a:ln>
                  <a:noFill/>
                </a:ln>
                <a:effectLst/>
                <a:uLnTx/>
                <a:uFillTx/>
                <a:latin typeface="Arial" pitchFamily="34" charset="0"/>
                <a:cs typeface="Arial" pitchFamily="34" charset="0"/>
              </a:rPr>
              <a:t>Co-Founder</a:t>
            </a:r>
            <a:r>
              <a:rPr kumimoji="0" lang="en-US" sz="1050" i="0" u="none" strike="noStrike" kern="0" cap="none" spc="-75" normalizeH="0" baseline="0" noProof="0" dirty="0" smtClean="0">
                <a:ln>
                  <a:noFill/>
                </a:ln>
                <a:effectLst/>
                <a:uLnTx/>
                <a:uFillTx/>
                <a:latin typeface="Arial" pitchFamily="34" charset="0"/>
                <a:cs typeface="Arial" pitchFamily="34" charset="0"/>
              </a:rPr>
              <a:t> </a:t>
            </a:r>
            <a:r>
              <a:rPr lang="en-US" sz="1050" kern="0" spc="-20" noProof="0" dirty="0" smtClean="0">
                <a:latin typeface="Arial" pitchFamily="34" charset="0"/>
                <a:cs typeface="Arial" pitchFamily="34" charset="0"/>
              </a:rPr>
              <a:t>&amp;</a:t>
            </a:r>
            <a:r>
              <a:rPr kumimoji="0" lang="en-US" sz="1050"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10" normalizeH="0" baseline="0" noProof="0" dirty="0" smtClean="0">
                <a:ln>
                  <a:noFill/>
                </a:ln>
                <a:effectLst/>
                <a:uLnTx/>
                <a:uFillTx/>
                <a:latin typeface="Arial" pitchFamily="34" charset="0"/>
                <a:cs typeface="Arial" pitchFamily="34" charset="0"/>
              </a:rPr>
              <a:t>Executive</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Chairman</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15" normalizeH="0" baseline="0" noProof="0" dirty="0" smtClean="0">
                <a:ln>
                  <a:noFill/>
                </a:ln>
                <a:effectLst/>
                <a:uLnTx/>
                <a:uFillTx/>
                <a:latin typeface="Arial" pitchFamily="34" charset="0"/>
                <a:cs typeface="Arial" pitchFamily="34" charset="0"/>
              </a:rPr>
              <a:t>of</a:t>
            </a:r>
            <a:r>
              <a:rPr kumimoji="0" lang="en-US" sz="1050" b="1" i="0" u="none" strike="noStrike" kern="0" cap="none" spc="-100" normalizeH="0" baseline="0" noProof="0" dirty="0" smtClean="0">
                <a:ln>
                  <a:noFill/>
                </a:ln>
                <a:effectLst/>
                <a:uLnTx/>
                <a:uFillTx/>
                <a:latin typeface="Arial" pitchFamily="34" charset="0"/>
                <a:cs typeface="Arial" pitchFamily="34" charset="0"/>
              </a:rPr>
              <a:t> </a:t>
            </a:r>
            <a:r>
              <a:rPr kumimoji="0" lang="en-US" sz="1050" b="1" i="0" u="none" strike="noStrike" kern="0" cap="none" spc="-5" normalizeH="0" baseline="0" noProof="0" dirty="0" smtClean="0">
                <a:ln>
                  <a:noFill/>
                </a:ln>
                <a:effectLst/>
                <a:uLnTx/>
                <a:uFillTx/>
                <a:latin typeface="Arial" pitchFamily="34" charset="0"/>
                <a:cs typeface="Arial" pitchFamily="34" charset="0"/>
              </a:rPr>
              <a:t>the</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Chamber</a:t>
            </a:r>
            <a:r>
              <a:rPr kumimoji="0" lang="en-US" sz="1050" b="1" i="0" u="none" strike="noStrike" kern="0" cap="none" spc="-75" normalizeH="0" baseline="0" noProof="0" dirty="0" smtClean="0">
                <a:ln>
                  <a:noFill/>
                </a:ln>
                <a:effectLst/>
                <a:uLnTx/>
                <a:uFillTx/>
                <a:latin typeface="Arial" pitchFamily="34" charset="0"/>
                <a:cs typeface="Arial" pitchFamily="34" charset="0"/>
              </a:rPr>
              <a:t> </a:t>
            </a:r>
            <a:r>
              <a:rPr kumimoji="0" lang="en-US" sz="1050" b="1" i="0" u="none" strike="noStrike" kern="0" cap="none" spc="-15" normalizeH="0" baseline="0" noProof="0" dirty="0" smtClean="0">
                <a:ln>
                  <a:noFill/>
                </a:ln>
                <a:effectLst/>
                <a:uLnTx/>
                <a:uFillTx/>
                <a:latin typeface="Arial" pitchFamily="34" charset="0"/>
                <a:cs typeface="Arial" pitchFamily="34" charset="0"/>
              </a:rPr>
              <a:t>of</a:t>
            </a:r>
            <a:r>
              <a:rPr kumimoji="0" lang="en-US" sz="1050" b="1" i="0" u="none" strike="noStrike" kern="0" cap="none" spc="-100" normalizeH="0" baseline="0" noProof="0" dirty="0" smtClean="0">
                <a:ln>
                  <a:noFill/>
                </a:ln>
                <a:effectLst/>
                <a:uLnTx/>
                <a:uFillTx/>
                <a:latin typeface="Arial" pitchFamily="34" charset="0"/>
                <a:cs typeface="Arial" pitchFamily="34" charset="0"/>
              </a:rPr>
              <a:t> </a:t>
            </a:r>
            <a:r>
              <a:rPr kumimoji="0" lang="en-US" sz="1050" b="1" i="0" u="none" strike="noStrike" kern="0" cap="none" spc="-15" normalizeH="0" baseline="0" noProof="0" dirty="0" smtClean="0">
                <a:ln>
                  <a:noFill/>
                </a:ln>
                <a:effectLst/>
                <a:uLnTx/>
                <a:uFillTx/>
                <a:latin typeface="Arial" pitchFamily="34" charset="0"/>
                <a:cs typeface="Arial" pitchFamily="34" charset="0"/>
              </a:rPr>
              <a:t>Commerce</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5" normalizeH="0" baseline="0" noProof="0" dirty="0" smtClean="0">
                <a:ln>
                  <a:noFill/>
                </a:ln>
                <a:effectLst/>
                <a:uLnTx/>
                <a:uFillTx/>
                <a:latin typeface="Arial" pitchFamily="34" charset="0"/>
                <a:cs typeface="Arial" pitchFamily="34" charset="0"/>
              </a:rPr>
              <a:t>&amp;</a:t>
            </a:r>
            <a:r>
              <a:rPr kumimoji="0" lang="en-US" sz="1050" b="1" i="0" u="none" strike="noStrike" kern="0" cap="none" spc="-11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Tourism</a:t>
            </a:r>
            <a:r>
              <a:rPr kumimoji="0" lang="en-US" sz="1050" b="1" i="0" u="none" strike="noStrike" kern="0" cap="none" spc="-35" normalizeH="0" baseline="0" noProof="0" dirty="0" smtClean="0">
                <a:ln>
                  <a:noFill/>
                </a:ln>
                <a:effectLst/>
                <a:uLnTx/>
                <a:uFillTx/>
                <a:latin typeface="Arial" pitchFamily="34" charset="0"/>
                <a:cs typeface="Arial" pitchFamily="34" charset="0"/>
              </a:rPr>
              <a:t> </a:t>
            </a:r>
            <a:r>
              <a:rPr kumimoji="0" lang="en-US" sz="1050" b="1" i="0" u="none" strike="noStrike" kern="0" cap="none" spc="-15" normalizeH="0" baseline="0" noProof="0" dirty="0" smtClean="0">
                <a:ln>
                  <a:noFill/>
                </a:ln>
                <a:effectLst/>
                <a:uLnTx/>
                <a:uFillTx/>
                <a:latin typeface="Arial" pitchFamily="34" charset="0"/>
                <a:cs typeface="Arial" pitchFamily="34" charset="0"/>
              </a:rPr>
              <a:t>of</a:t>
            </a:r>
            <a:r>
              <a:rPr kumimoji="0" lang="en-US" sz="1050" b="1" i="0" u="none" strike="noStrike" kern="0" cap="none" spc="-100" normalizeH="0" baseline="0" noProof="0" dirty="0" smtClean="0">
                <a:ln>
                  <a:noFill/>
                </a:ln>
                <a:effectLst/>
                <a:uLnTx/>
                <a:uFillTx/>
                <a:latin typeface="Arial" pitchFamily="34" charset="0"/>
                <a:cs typeface="Arial" pitchFamily="34" charset="0"/>
              </a:rPr>
              <a:t> </a:t>
            </a:r>
            <a:r>
              <a:rPr kumimoji="0" lang="en-US" sz="1050" b="1" i="0" u="none" strike="noStrike" kern="0" cap="none" spc="-25" normalizeH="0" baseline="0" noProof="0" dirty="0" smtClean="0">
                <a:ln>
                  <a:noFill/>
                </a:ln>
                <a:effectLst/>
                <a:uLnTx/>
                <a:uFillTx/>
                <a:latin typeface="Arial" pitchFamily="34" charset="0"/>
                <a:cs typeface="Arial" pitchFamily="34" charset="0"/>
              </a:rPr>
              <a:t>India</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5" normalizeH="0" baseline="0" noProof="0" dirty="0" smtClean="0">
                <a:ln>
                  <a:noFill/>
                </a:ln>
                <a:effectLst/>
                <a:uLnTx/>
                <a:uFillTx/>
                <a:latin typeface="Arial" pitchFamily="34" charset="0"/>
                <a:cs typeface="Arial" pitchFamily="34" charset="0"/>
              </a:rPr>
              <a:t>in</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10" normalizeH="0" baseline="0" noProof="0" dirty="0" smtClean="0">
                <a:ln>
                  <a:noFill/>
                </a:ln>
                <a:effectLst/>
                <a:uLnTx/>
                <a:uFillTx/>
                <a:latin typeface="Arial" pitchFamily="34" charset="0"/>
                <a:cs typeface="Arial" pitchFamily="34" charset="0"/>
              </a:rPr>
              <a:t>Spain</a:t>
            </a:r>
            <a:r>
              <a:rPr kumimoji="0" lang="en-US" sz="1050" i="0" u="none" strike="noStrike" kern="0" cap="none" spc="-10" normalizeH="0" baseline="0" noProof="0" dirty="0" smtClean="0">
                <a:ln>
                  <a:noFill/>
                </a:ln>
                <a:effectLst/>
                <a:uLnTx/>
                <a:uFillTx/>
                <a:latin typeface="Arial" pitchFamily="34" charset="0"/>
                <a:cs typeface="Arial" pitchFamily="34" charset="0"/>
              </a:rPr>
              <a:t>,</a:t>
            </a:r>
            <a:r>
              <a:rPr kumimoji="0" lang="en-US" sz="1050" i="0" u="none" strike="noStrike" kern="0" cap="none" spc="-20" normalizeH="0" baseline="0" noProof="0" dirty="0" smtClean="0">
                <a:ln>
                  <a:noFill/>
                </a:ln>
                <a:effectLst/>
                <a:uLnTx/>
                <a:uFillTx/>
                <a:latin typeface="Arial" pitchFamily="34" charset="0"/>
                <a:cs typeface="Arial" pitchFamily="34" charset="0"/>
              </a:rPr>
              <a:t> and</a:t>
            </a:r>
            <a:r>
              <a:rPr kumimoji="0" lang="en-US" sz="1050"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30" normalizeH="0" baseline="0" noProof="0" dirty="0" smtClean="0">
                <a:ln>
                  <a:noFill/>
                </a:ln>
                <a:effectLst/>
                <a:uLnTx/>
                <a:uFillTx/>
                <a:latin typeface="Arial" pitchFamily="34" charset="0"/>
                <a:cs typeface="Arial" pitchFamily="34" charset="0"/>
              </a:rPr>
              <a:t>Special</a:t>
            </a:r>
            <a:r>
              <a:rPr kumimoji="0" lang="en-US" sz="1050" b="1" i="0" u="none" strike="noStrike" kern="0" cap="none" spc="-4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Adviser</a:t>
            </a:r>
            <a:r>
              <a:rPr kumimoji="0" lang="en-US" sz="1050" b="1" i="0" u="none" strike="noStrike" kern="0" cap="none" spc="-75" normalizeH="0" baseline="0" noProof="0" dirty="0" smtClean="0">
                <a:ln>
                  <a:noFill/>
                </a:ln>
                <a:effectLst/>
                <a:uLnTx/>
                <a:uFillTx/>
                <a:latin typeface="Arial" pitchFamily="34" charset="0"/>
                <a:cs typeface="Arial" pitchFamily="34" charset="0"/>
              </a:rPr>
              <a:t> </a:t>
            </a:r>
            <a:r>
              <a:rPr kumimoji="0" lang="en-US" sz="1050" b="1" i="0" u="none" strike="noStrike" kern="0" cap="none" spc="-30" normalizeH="0" baseline="0" noProof="0" dirty="0" smtClean="0">
                <a:ln>
                  <a:noFill/>
                </a:ln>
                <a:effectLst/>
                <a:uLnTx/>
                <a:uFillTx/>
                <a:latin typeface="Arial" pitchFamily="34" charset="0"/>
                <a:cs typeface="Arial" pitchFamily="34" charset="0"/>
              </a:rPr>
              <a:t>for  </a:t>
            </a:r>
            <a:r>
              <a:rPr kumimoji="0" lang="en-US" sz="1050" b="1" i="0" u="none" strike="noStrike" kern="0" cap="none" spc="-5" normalizeH="0" baseline="0" noProof="0" dirty="0" smtClean="0">
                <a:ln>
                  <a:noFill/>
                </a:ln>
                <a:effectLst/>
                <a:uLnTx/>
                <a:uFillTx/>
                <a:latin typeface="Arial" pitchFamily="34" charset="0"/>
                <a:cs typeface="Arial" pitchFamily="34" charset="0"/>
              </a:rPr>
              <a:t>Business</a:t>
            </a:r>
            <a:r>
              <a:rPr kumimoji="0" lang="en-US" sz="1050" b="1" i="0" u="none" strike="noStrike" kern="0" cap="none" spc="-95"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Promotion</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30" normalizeH="0" baseline="0" noProof="0" dirty="0" smtClean="0">
                <a:ln>
                  <a:noFill/>
                </a:ln>
                <a:effectLst/>
                <a:uLnTx/>
                <a:uFillTx/>
                <a:latin typeface="Arial" pitchFamily="34" charset="0"/>
                <a:cs typeface="Arial" pitchFamily="34" charset="0"/>
              </a:rPr>
              <a:t>between</a:t>
            </a:r>
            <a:r>
              <a:rPr kumimoji="0" lang="en-US" sz="1050" b="1" i="0" u="none" strike="noStrike" kern="0" cap="none" spc="-75" normalizeH="0" baseline="0" noProof="0" dirty="0" smtClean="0">
                <a:ln>
                  <a:noFill/>
                </a:ln>
                <a:effectLst/>
                <a:uLnTx/>
                <a:uFillTx/>
                <a:latin typeface="Arial" pitchFamily="34" charset="0"/>
                <a:cs typeface="Arial" pitchFamily="34" charset="0"/>
              </a:rPr>
              <a:t> </a:t>
            </a:r>
            <a:r>
              <a:rPr kumimoji="0" lang="en-US" sz="1050" b="1" i="0" u="none" strike="noStrike" kern="0" cap="none" spc="-25" normalizeH="0" baseline="0" noProof="0" dirty="0" smtClean="0">
                <a:ln>
                  <a:noFill/>
                </a:ln>
                <a:effectLst/>
                <a:uLnTx/>
                <a:uFillTx/>
                <a:latin typeface="Arial" pitchFamily="34" charset="0"/>
                <a:cs typeface="Arial" pitchFamily="34" charset="0"/>
              </a:rPr>
              <a:t>Spain</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and</a:t>
            </a:r>
            <a:r>
              <a:rPr kumimoji="0" lang="en-US" sz="1050" b="1" i="0" u="none" strike="noStrike" kern="0" cap="none" spc="-75" normalizeH="0" baseline="0" noProof="0" dirty="0" smtClean="0">
                <a:ln>
                  <a:noFill/>
                </a:ln>
                <a:effectLst/>
                <a:uLnTx/>
                <a:uFillTx/>
                <a:latin typeface="Arial" pitchFamily="34" charset="0"/>
                <a:cs typeface="Arial" pitchFamily="34" charset="0"/>
              </a:rPr>
              <a:t> </a:t>
            </a:r>
            <a:r>
              <a:rPr kumimoji="0" lang="en-US" sz="1050" b="1" i="0" u="none" strike="noStrike" kern="0" cap="none" spc="-25" normalizeH="0" baseline="0" noProof="0" dirty="0" smtClean="0">
                <a:ln>
                  <a:noFill/>
                </a:ln>
                <a:effectLst/>
                <a:uLnTx/>
                <a:uFillTx/>
                <a:latin typeface="Arial" pitchFamily="34" charset="0"/>
                <a:cs typeface="Arial" pitchFamily="34" charset="0"/>
              </a:rPr>
              <a:t>India</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by</a:t>
            </a:r>
            <a:r>
              <a:rPr kumimoji="0" lang="en-US" sz="1050" b="1" i="0" u="none" strike="noStrike" kern="0" cap="none" spc="-15" normalizeH="0" baseline="0" noProof="0" dirty="0" smtClean="0">
                <a:ln>
                  <a:noFill/>
                </a:ln>
                <a:effectLst/>
                <a:uLnTx/>
                <a:uFillTx/>
                <a:latin typeface="Arial" pitchFamily="34" charset="0"/>
                <a:cs typeface="Arial" pitchFamily="34" charset="0"/>
              </a:rPr>
              <a:t> </a:t>
            </a:r>
            <a:r>
              <a:rPr kumimoji="0" lang="en-US" sz="1050" b="1" i="0" u="none" strike="noStrike" kern="0" cap="none" spc="-5" normalizeH="0" baseline="0" noProof="0" dirty="0" smtClean="0">
                <a:ln>
                  <a:noFill/>
                </a:ln>
                <a:effectLst/>
                <a:uLnTx/>
                <a:uFillTx/>
                <a:latin typeface="Arial" pitchFamily="34" charset="0"/>
                <a:cs typeface="Arial" pitchFamily="34" charset="0"/>
              </a:rPr>
              <a:t>the</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Ministry</a:t>
            </a:r>
            <a:r>
              <a:rPr kumimoji="0" lang="en-US" sz="1050" b="1" i="0" u="none" strike="noStrike" kern="0" cap="none" spc="-95" normalizeH="0" baseline="0" noProof="0" dirty="0" smtClean="0">
                <a:ln>
                  <a:noFill/>
                </a:ln>
                <a:effectLst/>
                <a:uLnTx/>
                <a:uFillTx/>
                <a:latin typeface="Arial" pitchFamily="34" charset="0"/>
                <a:cs typeface="Arial" pitchFamily="34" charset="0"/>
              </a:rPr>
              <a:t> </a:t>
            </a:r>
            <a:r>
              <a:rPr kumimoji="0" lang="en-US" sz="1050" b="1" i="0" u="none" strike="noStrike" kern="0" cap="none" spc="-15" normalizeH="0" baseline="0" noProof="0" dirty="0" smtClean="0">
                <a:ln>
                  <a:noFill/>
                </a:ln>
                <a:effectLst/>
                <a:uLnTx/>
                <a:uFillTx/>
                <a:latin typeface="Arial" pitchFamily="34" charset="0"/>
                <a:cs typeface="Arial" pitchFamily="34" charset="0"/>
              </a:rPr>
              <a:t>of</a:t>
            </a:r>
            <a:r>
              <a:rPr kumimoji="0" lang="en-US" sz="1050" b="1" i="0" u="none" strike="noStrike" kern="0" cap="none" spc="-100" normalizeH="0" baseline="0" noProof="0" dirty="0" smtClean="0">
                <a:ln>
                  <a:noFill/>
                </a:ln>
                <a:effectLst/>
                <a:uLnTx/>
                <a:uFillTx/>
                <a:latin typeface="Arial" pitchFamily="34" charset="0"/>
                <a:cs typeface="Arial" pitchFamily="34" charset="0"/>
              </a:rPr>
              <a:t> </a:t>
            </a:r>
            <a:r>
              <a:rPr kumimoji="0" lang="en-US" sz="1050" b="1" i="0" u="none" strike="noStrike" kern="0" cap="none" spc="-10" normalizeH="0" baseline="0" noProof="0" dirty="0" smtClean="0">
                <a:ln>
                  <a:noFill/>
                </a:ln>
                <a:effectLst/>
                <a:uLnTx/>
                <a:uFillTx/>
                <a:latin typeface="Arial" pitchFamily="34" charset="0"/>
                <a:cs typeface="Arial" pitchFamily="34" charset="0"/>
              </a:rPr>
              <a:t>Industry,</a:t>
            </a:r>
            <a:r>
              <a:rPr kumimoji="0" lang="en-US" sz="1050" b="1" i="0" u="none" strike="noStrike" kern="0" cap="none" spc="-105" normalizeH="0" baseline="0" noProof="0" dirty="0" smtClean="0">
                <a:ln>
                  <a:noFill/>
                </a:ln>
                <a:effectLst/>
                <a:uLnTx/>
                <a:uFillTx/>
                <a:latin typeface="Arial" pitchFamily="34" charset="0"/>
                <a:cs typeface="Arial" pitchFamily="34" charset="0"/>
              </a:rPr>
              <a:t> </a:t>
            </a:r>
            <a:r>
              <a:rPr kumimoji="0" lang="en-US" sz="1050" b="1" i="0" u="none" strike="noStrike" kern="0" cap="none" spc="-25" normalizeH="0" baseline="0" noProof="0" dirty="0" smtClean="0">
                <a:ln>
                  <a:noFill/>
                </a:ln>
                <a:effectLst/>
                <a:uLnTx/>
                <a:uFillTx/>
                <a:latin typeface="Arial" pitchFamily="34" charset="0"/>
                <a:cs typeface="Arial" pitchFamily="34" charset="0"/>
              </a:rPr>
              <a:t>Commerce</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20" normalizeH="0" baseline="0" noProof="0" dirty="0" smtClean="0">
                <a:ln>
                  <a:noFill/>
                </a:ln>
                <a:effectLst/>
                <a:uLnTx/>
                <a:uFillTx/>
                <a:latin typeface="Arial" pitchFamily="34" charset="0"/>
                <a:cs typeface="Arial" pitchFamily="34" charset="0"/>
              </a:rPr>
              <a:t>and</a:t>
            </a:r>
            <a:r>
              <a:rPr kumimoji="0" lang="en-US" sz="1050" b="1" i="0" u="none" strike="noStrike" kern="0" cap="none" spc="-70" normalizeH="0" baseline="0" noProof="0" dirty="0" smtClean="0">
                <a:ln>
                  <a:noFill/>
                </a:ln>
                <a:effectLst/>
                <a:uLnTx/>
                <a:uFillTx/>
                <a:latin typeface="Arial" pitchFamily="34" charset="0"/>
                <a:cs typeface="Arial" pitchFamily="34" charset="0"/>
              </a:rPr>
              <a:t> </a:t>
            </a:r>
            <a:r>
              <a:rPr kumimoji="0" lang="en-US" sz="1050" b="1" i="0" u="none" strike="noStrike" kern="0" cap="none" spc="-25" normalizeH="0" baseline="0" noProof="0" dirty="0" smtClean="0">
                <a:ln>
                  <a:noFill/>
                </a:ln>
                <a:effectLst/>
                <a:uLnTx/>
                <a:uFillTx/>
                <a:latin typeface="Arial" pitchFamily="34" charset="0"/>
                <a:cs typeface="Arial" pitchFamily="34" charset="0"/>
              </a:rPr>
              <a:t>Tourism</a:t>
            </a:r>
            <a:r>
              <a:rPr kumimoji="0" lang="en-US" sz="1050" b="1" i="0" u="none" strike="noStrike" kern="0" cap="none" spc="-120" normalizeH="0" baseline="0" noProof="0" dirty="0" smtClean="0">
                <a:ln>
                  <a:noFill/>
                </a:ln>
                <a:effectLst/>
                <a:uLnTx/>
                <a:uFillTx/>
                <a:latin typeface="Arial" pitchFamily="34" charset="0"/>
                <a:cs typeface="Arial" pitchFamily="34" charset="0"/>
              </a:rPr>
              <a:t> of</a:t>
            </a:r>
            <a:r>
              <a:rPr kumimoji="0" lang="en-US" sz="1050" b="1" i="0" u="none" strike="noStrike" kern="0" cap="none" spc="-120" normalizeH="0" noProof="0" dirty="0" smtClean="0">
                <a:ln>
                  <a:noFill/>
                </a:ln>
                <a:effectLst/>
                <a:uLnTx/>
                <a:uFillTx/>
                <a:latin typeface="Arial" pitchFamily="34" charset="0"/>
                <a:cs typeface="Arial" pitchFamily="34" charset="0"/>
              </a:rPr>
              <a:t> </a:t>
            </a:r>
            <a:r>
              <a:rPr kumimoji="0" lang="en-US" sz="1050" b="1" i="0" u="none" strike="noStrike" kern="0" cap="none" spc="-10" normalizeH="0" baseline="0" noProof="0" dirty="0" smtClean="0">
                <a:ln>
                  <a:noFill/>
                </a:ln>
                <a:effectLst/>
                <a:uLnTx/>
                <a:uFillTx/>
                <a:latin typeface="Arial" pitchFamily="34" charset="0"/>
                <a:cs typeface="Arial" pitchFamily="34" charset="0"/>
              </a:rPr>
              <a:t>Spain</a:t>
            </a:r>
          </a:p>
          <a:p>
            <a:pPr marL="184785" marR="5080" lvl="0" indent="-172720" defTabSz="914400" eaLnBrk="1" fontAlgn="auto" latinLnBrk="0" hangingPunct="1">
              <a:spcBef>
                <a:spcPts val="645"/>
              </a:spcBef>
              <a:spcAft>
                <a:spcPts val="0"/>
              </a:spcAft>
              <a:buClr>
                <a:srgbClr val="660033"/>
              </a:buClr>
              <a:buSzTx/>
              <a:buFont typeface="Wingdings"/>
              <a:buChar char=""/>
              <a:tabLst>
                <a:tab pos="185420" algn="l"/>
              </a:tabLst>
              <a:defRPr/>
            </a:pPr>
            <a:r>
              <a:rPr lang="en-US" sz="1050" kern="0" spc="-10" dirty="0" smtClean="0">
                <a:latin typeface="Arial" pitchFamily="34" charset="0"/>
                <a:cs typeface="Arial" pitchFamily="34" charset="0"/>
              </a:rPr>
              <a:t>Highly engaged participant of the Annual General Meetings: </a:t>
            </a:r>
            <a:r>
              <a:rPr lang="en-US" sz="1050" b="1" kern="0" spc="-10" dirty="0" smtClean="0">
                <a:latin typeface="Arial" pitchFamily="34" charset="0"/>
                <a:cs typeface="Arial" pitchFamily="34" charset="0"/>
              </a:rPr>
              <a:t>WEF, IMF, WB, ADC, G-30, OECD, Club of Madrid, etc</a:t>
            </a:r>
            <a:r>
              <a:rPr lang="en-US" sz="1050" kern="0" spc="-10" dirty="0" smtClean="0">
                <a:latin typeface="Arial" pitchFamily="34" charset="0"/>
                <a:cs typeface="Arial" pitchFamily="34" charset="0"/>
              </a:rPr>
              <a:t>.</a:t>
            </a:r>
            <a:endParaRPr kumimoji="0" lang="en-US" sz="1050" i="0" u="none" strike="noStrike" kern="0" cap="none" spc="0" normalizeH="0" baseline="0" noProof="0" dirty="0">
              <a:ln>
                <a:noFill/>
              </a:ln>
              <a:effectLst/>
              <a:uLnTx/>
              <a:uFillTx/>
              <a:latin typeface="Arial" pitchFamily="34" charset="0"/>
              <a:cs typeface="Arial" pitchFamily="34" charset="0"/>
            </a:endParaRPr>
          </a:p>
        </p:txBody>
      </p:sp>
      <p:sp>
        <p:nvSpPr>
          <p:cNvPr id="26" name="object 17"/>
          <p:cNvSpPr txBox="1"/>
          <p:nvPr/>
        </p:nvSpPr>
        <p:spPr>
          <a:xfrm>
            <a:off x="1214468" y="2275781"/>
            <a:ext cx="962459" cy="642867"/>
          </a:xfrm>
          <a:prstGeom prst="rect">
            <a:avLst/>
          </a:prstGeom>
        </p:spPr>
        <p:txBody>
          <a:bodyPr vert="horz" wrap="square" lIns="0" tIns="64769" rIns="0" bIns="0" rtlCol="0">
            <a:spAutoFit/>
          </a:bodyPr>
          <a:lstStyle/>
          <a:p>
            <a:pPr marL="12700" marR="0" lvl="0" indent="0" defTabSz="914400" eaLnBrk="1" fontAlgn="auto" latinLnBrk="0" hangingPunct="1">
              <a:lnSpc>
                <a:spcPct val="100000"/>
              </a:lnSpc>
              <a:spcBef>
                <a:spcPts val="509"/>
              </a:spcBef>
              <a:spcAft>
                <a:spcPts val="0"/>
              </a:spcAft>
              <a:buClrTx/>
              <a:buSzTx/>
              <a:buFontTx/>
              <a:buNone/>
              <a:tabLst/>
              <a:defRPr/>
            </a:pPr>
            <a:r>
              <a:rPr kumimoji="0" lang="es-ES" sz="1050" b="1" i="0" u="none" strike="noStrike" kern="0" cap="none" spc="5" normalizeH="0" baseline="0" noProof="0" dirty="0" smtClean="0">
                <a:ln>
                  <a:noFill/>
                </a:ln>
                <a:solidFill>
                  <a:srgbClr val="560913"/>
                </a:solidFill>
                <a:effectLst/>
                <a:uLnTx/>
                <a:uFillTx/>
                <a:latin typeface="Arial"/>
                <a:cs typeface="Arial"/>
              </a:rPr>
              <a:t>XXX</a:t>
            </a:r>
            <a:r>
              <a:rPr kumimoji="0" sz="1050" b="1" i="0" u="none" strike="noStrike" kern="0" cap="none" spc="-60" normalizeH="0" baseline="0" noProof="0" dirty="0" smtClean="0">
                <a:ln>
                  <a:noFill/>
                </a:ln>
                <a:solidFill>
                  <a:srgbClr val="560913"/>
                </a:solidFill>
                <a:effectLst/>
                <a:uLnTx/>
                <a:uFillTx/>
                <a:latin typeface="Arial"/>
                <a:cs typeface="Arial"/>
              </a:rPr>
              <a:t> </a:t>
            </a:r>
            <a:r>
              <a:rPr kumimoji="0" lang="es-ES" sz="1050" b="1" i="0" u="none" strike="noStrike" kern="0" cap="none" spc="-60" normalizeH="0" baseline="0" noProof="0" dirty="0" smtClean="0">
                <a:ln>
                  <a:noFill/>
                </a:ln>
                <a:solidFill>
                  <a:srgbClr val="560913"/>
                </a:solidFill>
                <a:effectLst/>
                <a:uLnTx/>
                <a:uFillTx/>
                <a:latin typeface="Arial"/>
                <a:cs typeface="Arial"/>
              </a:rPr>
              <a:t>XXX</a:t>
            </a:r>
            <a:endParaRPr kumimoji="0" sz="1050" b="0" i="0" u="none" strike="noStrike" kern="0" cap="none" spc="0" normalizeH="0" baseline="0" noProof="0" dirty="0">
              <a:ln>
                <a:noFill/>
              </a:ln>
              <a:solidFill>
                <a:sysClr val="windowText" lastClr="000000"/>
              </a:solidFill>
              <a:effectLst/>
              <a:uLnTx/>
              <a:uFillTx/>
              <a:latin typeface="Arial"/>
              <a:cs typeface="Arial"/>
            </a:endParaRPr>
          </a:p>
          <a:p>
            <a:pPr marL="12700" marR="5080" lvl="0" indent="0" defTabSz="914400" eaLnBrk="1" fontAlgn="auto" latinLnBrk="0" hangingPunct="1">
              <a:lnSpc>
                <a:spcPct val="106000"/>
              </a:lnSpc>
              <a:spcAft>
                <a:spcPts val="0"/>
              </a:spcAft>
              <a:buClrTx/>
              <a:buSzTx/>
              <a:buFontTx/>
              <a:buNone/>
              <a:tabLst/>
              <a:defRPr/>
            </a:pPr>
            <a:r>
              <a:rPr kumimoji="0" sz="850" b="0" i="1" u="none" strike="noStrike" kern="0" cap="none" spc="15" normalizeH="0" baseline="0" noProof="0" dirty="0">
                <a:ln>
                  <a:noFill/>
                </a:ln>
                <a:solidFill>
                  <a:sysClr val="windowText" lastClr="000000"/>
                </a:solidFill>
                <a:effectLst/>
                <a:uLnTx/>
                <a:uFillTx/>
                <a:latin typeface="Arial"/>
                <a:cs typeface="Arial"/>
              </a:rPr>
              <a:t>Founding </a:t>
            </a:r>
            <a:r>
              <a:rPr kumimoji="0" sz="850" b="0" i="1" u="none" strike="noStrike" kern="0" cap="none" spc="10" normalizeH="0" baseline="0" noProof="0" dirty="0">
                <a:ln>
                  <a:noFill/>
                </a:ln>
                <a:solidFill>
                  <a:sysClr val="windowText" lastClr="000000"/>
                </a:solidFill>
                <a:effectLst/>
                <a:uLnTx/>
                <a:uFillTx/>
                <a:latin typeface="Arial"/>
                <a:cs typeface="Arial"/>
              </a:rPr>
              <a:t>Partner,  </a:t>
            </a:r>
            <a:r>
              <a:rPr kumimoji="0" sz="850" b="0" i="1" u="none" strike="noStrike" kern="0" cap="none" spc="30" normalizeH="0" baseline="0" noProof="0" dirty="0" smtClean="0">
                <a:ln>
                  <a:noFill/>
                </a:ln>
                <a:solidFill>
                  <a:sysClr val="windowText" lastClr="000000"/>
                </a:solidFill>
                <a:effectLst/>
                <a:uLnTx/>
                <a:uFillTx/>
                <a:latin typeface="Arial"/>
                <a:cs typeface="Arial"/>
              </a:rPr>
              <a:t>COO</a:t>
            </a:r>
            <a:r>
              <a:rPr lang="es-ES" sz="850" i="1" kern="0" spc="30" dirty="0" smtClean="0">
                <a:solidFill>
                  <a:sysClr val="windowText" lastClr="000000"/>
                </a:solidFill>
                <a:latin typeface="Arial"/>
                <a:cs typeface="Arial"/>
              </a:rPr>
              <a:t>,</a:t>
            </a:r>
          </a:p>
          <a:p>
            <a:pPr marL="12700" marR="5080" lvl="0" indent="0" defTabSz="914400" eaLnBrk="1" fontAlgn="auto" latinLnBrk="0" hangingPunct="1">
              <a:lnSpc>
                <a:spcPct val="106000"/>
              </a:lnSpc>
              <a:spcAft>
                <a:spcPts val="0"/>
              </a:spcAft>
              <a:buClrTx/>
              <a:buSzTx/>
              <a:buFontTx/>
              <a:buNone/>
              <a:tabLst/>
              <a:defRPr/>
            </a:pPr>
            <a:r>
              <a:rPr kumimoji="0" sz="850" b="0" i="1" u="none" strike="noStrike" kern="0" cap="none" spc="10" normalizeH="0" baseline="0" noProof="0" dirty="0" smtClean="0">
                <a:ln>
                  <a:noFill/>
                </a:ln>
                <a:solidFill>
                  <a:sysClr val="windowText" lastClr="000000"/>
                </a:solidFill>
                <a:effectLst/>
                <a:uLnTx/>
                <a:uFillTx/>
                <a:latin typeface="Arial"/>
                <a:cs typeface="Arial"/>
              </a:rPr>
              <a:t>Board  </a:t>
            </a:r>
            <a:r>
              <a:rPr kumimoji="0" sz="850" b="0" i="1" u="none" strike="noStrike" kern="0" cap="none" spc="20" normalizeH="0" baseline="0" noProof="0" dirty="0">
                <a:ln>
                  <a:noFill/>
                </a:ln>
                <a:solidFill>
                  <a:sysClr val="windowText" lastClr="000000"/>
                </a:solidFill>
                <a:effectLst/>
                <a:uLnTx/>
                <a:uFillTx/>
                <a:latin typeface="Arial"/>
                <a:cs typeface="Arial"/>
              </a:rPr>
              <a:t>Member</a:t>
            </a:r>
            <a:endParaRPr kumimoji="0" sz="850" b="0" i="0" u="none" strike="noStrike" kern="0" cap="none" spc="0" normalizeH="0" baseline="0" noProof="0" dirty="0">
              <a:ln>
                <a:noFill/>
              </a:ln>
              <a:solidFill>
                <a:sysClr val="windowText" lastClr="000000"/>
              </a:solidFill>
              <a:effectLst/>
              <a:uLnTx/>
              <a:uFillTx/>
              <a:latin typeface="Arial"/>
              <a:cs typeface="Arial"/>
            </a:endParaRPr>
          </a:p>
        </p:txBody>
      </p:sp>
      <p:sp>
        <p:nvSpPr>
          <p:cNvPr id="27" name="object 18"/>
          <p:cNvSpPr txBox="1"/>
          <p:nvPr/>
        </p:nvSpPr>
        <p:spPr>
          <a:xfrm>
            <a:off x="2372709" y="2130424"/>
            <a:ext cx="6992620" cy="1330531"/>
          </a:xfrm>
          <a:prstGeom prst="rect">
            <a:avLst/>
          </a:prstGeom>
        </p:spPr>
        <p:txBody>
          <a:bodyPr vert="horz" wrap="square" lIns="0" tIns="86995" rIns="0" bIns="0" rtlCol="0" anchor="ctr">
            <a:noAutofit/>
          </a:bodyPr>
          <a:lstStyle/>
          <a:p>
            <a:pPr marL="184785" marR="5080" indent="-172720">
              <a:lnSpc>
                <a:spcPct val="100000"/>
              </a:lnSpc>
              <a:spcBef>
                <a:spcPts val="645"/>
              </a:spcBef>
              <a:buClr>
                <a:srgbClr val="660033"/>
              </a:buClr>
              <a:buFont typeface="Wingdings"/>
              <a:buChar char=""/>
              <a:tabLst>
                <a:tab pos="185420" algn="l"/>
              </a:tabLst>
            </a:pPr>
            <a:r>
              <a:rPr lang="en-US" sz="1050" kern="0" spc="-10" dirty="0" smtClean="0">
                <a:latin typeface="Arial" pitchFamily="34" charset="0"/>
                <a:cs typeface="Arial" pitchFamily="34" charset="0"/>
              </a:rPr>
              <a:t>Significant operational and strategic experience through </a:t>
            </a:r>
            <a:r>
              <a:rPr lang="en-US" sz="1050" b="1" kern="0" spc="-10" dirty="0" smtClean="0">
                <a:latin typeface="Arial" pitchFamily="34" charset="0"/>
                <a:cs typeface="Arial" pitchFamily="34" charset="0"/>
              </a:rPr>
              <a:t>30 years of experience with PwC</a:t>
            </a:r>
          </a:p>
          <a:p>
            <a:pPr marL="184785" marR="5080" indent="-172720">
              <a:lnSpc>
                <a:spcPct val="100000"/>
              </a:lnSpc>
              <a:spcBef>
                <a:spcPts val="645"/>
              </a:spcBef>
              <a:buClr>
                <a:srgbClr val="660033"/>
              </a:buClr>
              <a:buFont typeface="Wingdings"/>
              <a:buChar char=""/>
              <a:tabLst>
                <a:tab pos="185420" algn="l"/>
              </a:tabLst>
            </a:pPr>
            <a:r>
              <a:rPr lang="en-US" sz="1050" kern="0" spc="-10" dirty="0" smtClean="0">
                <a:latin typeface="Arial" pitchFamily="34" charset="0"/>
                <a:cs typeface="Arial" pitchFamily="34" charset="0"/>
              </a:rPr>
              <a:t>Deep understanding of business development and internationalization through his role as a Strategic Business Adviser for various companies (</a:t>
            </a:r>
            <a:r>
              <a:rPr lang="en-US" sz="1050" b="1" kern="0" spc="-10" dirty="0" smtClean="0">
                <a:latin typeface="Arial" pitchFamily="34" charset="0"/>
                <a:cs typeface="Arial" pitchFamily="34" charset="0"/>
              </a:rPr>
              <a:t>Independent Board Member of: Mahindra CIE Automotive Limited</a:t>
            </a:r>
            <a:r>
              <a:rPr lang="en-US" sz="1050" kern="0" spc="-10" dirty="0" smtClean="0">
                <a:latin typeface="Arial" pitchFamily="34" charset="0"/>
                <a:cs typeface="Arial" pitchFamily="34" charset="0"/>
              </a:rPr>
              <a:t>)</a:t>
            </a:r>
          </a:p>
          <a:p>
            <a:pPr marL="184785" marR="5080" indent="-172720">
              <a:lnSpc>
                <a:spcPts val="1230"/>
              </a:lnSpc>
              <a:spcBef>
                <a:spcPts val="645"/>
              </a:spcBef>
              <a:buClr>
                <a:srgbClr val="660033"/>
              </a:buClr>
              <a:buFont typeface="Wingdings"/>
              <a:buChar char=""/>
              <a:tabLst>
                <a:tab pos="185420" algn="l"/>
              </a:tabLst>
            </a:pPr>
            <a:r>
              <a:rPr lang="en-US" sz="1050" b="1" kern="0" spc="-10" dirty="0" smtClean="0">
                <a:latin typeface="Arial" pitchFamily="34" charset="0"/>
                <a:cs typeface="Arial" pitchFamily="34" charset="0"/>
              </a:rPr>
              <a:t>Fellow Chartered Accountant from the Institute of England and Wales</a:t>
            </a:r>
            <a:r>
              <a:rPr lang="en-US" sz="1050" kern="0" spc="-10" dirty="0" smtClean="0">
                <a:latin typeface="Arial" pitchFamily="34" charset="0"/>
                <a:cs typeface="Arial" pitchFamily="34" charset="0"/>
              </a:rPr>
              <a:t> and a member of the Spanish Institute of Chartered Accountants</a:t>
            </a:r>
            <a:endParaRPr lang="en-US" sz="1050" kern="0" spc="-10" dirty="0">
              <a:latin typeface="Arial" pitchFamily="34" charset="0"/>
              <a:cs typeface="Arial" pitchFamily="34" charset="0"/>
            </a:endParaRPr>
          </a:p>
        </p:txBody>
      </p:sp>
      <p:sp>
        <p:nvSpPr>
          <p:cNvPr id="29" name="object 20"/>
          <p:cNvSpPr txBox="1"/>
          <p:nvPr/>
        </p:nvSpPr>
        <p:spPr>
          <a:xfrm>
            <a:off x="1214468" y="3611821"/>
            <a:ext cx="962459" cy="642867"/>
          </a:xfrm>
          <a:prstGeom prst="rect">
            <a:avLst/>
          </a:prstGeom>
        </p:spPr>
        <p:txBody>
          <a:bodyPr vert="horz" wrap="square" lIns="0" tIns="64769" rIns="0" bIns="0" rtlCol="0">
            <a:spAutoFit/>
          </a:bodyPr>
          <a:lstStyle/>
          <a:p>
            <a:pPr marL="12700" marR="0" lvl="0" indent="0" defTabSz="914400" eaLnBrk="1" fontAlgn="auto" latinLnBrk="0" hangingPunct="1">
              <a:lnSpc>
                <a:spcPct val="100000"/>
              </a:lnSpc>
              <a:spcBef>
                <a:spcPts val="509"/>
              </a:spcBef>
              <a:spcAft>
                <a:spcPts val="0"/>
              </a:spcAft>
              <a:buClrTx/>
              <a:buSzTx/>
              <a:buFontTx/>
              <a:buNone/>
              <a:tabLst/>
              <a:defRPr/>
            </a:pPr>
            <a:r>
              <a:rPr kumimoji="0" lang="es-ES" sz="1050" b="1" i="0" u="none" strike="noStrike" kern="0" cap="none" spc="0" normalizeH="0" baseline="0" noProof="0" dirty="0" smtClean="0">
                <a:ln>
                  <a:noFill/>
                </a:ln>
                <a:solidFill>
                  <a:srgbClr val="560913"/>
                </a:solidFill>
                <a:effectLst/>
                <a:uLnTx/>
                <a:uFillTx/>
                <a:latin typeface="Arial"/>
                <a:cs typeface="Arial"/>
              </a:rPr>
              <a:t>XXX</a:t>
            </a:r>
            <a:r>
              <a:rPr kumimoji="0" sz="1050" b="1" i="0" u="none" strike="noStrike" kern="0" cap="none" spc="-170" normalizeH="0" baseline="0" noProof="0" dirty="0" smtClean="0">
                <a:ln>
                  <a:noFill/>
                </a:ln>
                <a:solidFill>
                  <a:srgbClr val="560913"/>
                </a:solidFill>
                <a:effectLst/>
                <a:uLnTx/>
                <a:uFillTx/>
                <a:latin typeface="Arial"/>
                <a:cs typeface="Arial"/>
              </a:rPr>
              <a:t> </a:t>
            </a:r>
            <a:r>
              <a:rPr kumimoji="0" lang="es-ES" sz="1050" b="1" i="0" u="none" strike="noStrike" kern="0" cap="none" spc="-170" normalizeH="0" baseline="0" noProof="0" dirty="0" smtClean="0">
                <a:ln>
                  <a:noFill/>
                </a:ln>
                <a:solidFill>
                  <a:srgbClr val="560913"/>
                </a:solidFill>
                <a:effectLst/>
                <a:uLnTx/>
                <a:uFillTx/>
                <a:latin typeface="Arial"/>
                <a:cs typeface="Arial"/>
              </a:rPr>
              <a:t>XXX</a:t>
            </a:r>
            <a:endParaRPr kumimoji="0" sz="1050" b="0" i="0" u="none" strike="noStrike" kern="0" cap="none" spc="0" normalizeH="0" baseline="0" noProof="0" dirty="0">
              <a:ln>
                <a:noFill/>
              </a:ln>
              <a:solidFill>
                <a:sysClr val="windowText" lastClr="000000"/>
              </a:solidFill>
              <a:effectLst/>
              <a:uLnTx/>
              <a:uFillTx/>
              <a:latin typeface="Arial"/>
              <a:cs typeface="Arial"/>
            </a:endParaRPr>
          </a:p>
          <a:p>
            <a:pPr marL="12700" marR="5080" lvl="0" indent="0" defTabSz="914400" eaLnBrk="1" fontAlgn="auto" latinLnBrk="0" hangingPunct="1">
              <a:lnSpc>
                <a:spcPct val="106000"/>
              </a:lnSpc>
              <a:spcAft>
                <a:spcPts val="0"/>
              </a:spcAft>
              <a:buClrTx/>
              <a:buSzTx/>
              <a:buFontTx/>
              <a:buNone/>
              <a:tabLst/>
              <a:defRPr/>
            </a:pPr>
            <a:r>
              <a:rPr kumimoji="0" sz="850" b="0" i="1" u="none" strike="noStrike" kern="0" cap="none" spc="15" normalizeH="0" baseline="0" noProof="0" dirty="0">
                <a:ln>
                  <a:noFill/>
                </a:ln>
                <a:solidFill>
                  <a:sysClr val="windowText" lastClr="000000"/>
                </a:solidFill>
                <a:effectLst/>
                <a:uLnTx/>
                <a:uFillTx/>
                <a:latin typeface="Arial"/>
                <a:cs typeface="Arial"/>
              </a:rPr>
              <a:t>Founding </a:t>
            </a:r>
            <a:r>
              <a:rPr kumimoji="0" sz="850" b="0" i="1" u="none" strike="noStrike" kern="0" cap="none" spc="10" normalizeH="0" baseline="0" noProof="0" dirty="0">
                <a:ln>
                  <a:noFill/>
                </a:ln>
                <a:solidFill>
                  <a:sysClr val="windowText" lastClr="000000"/>
                </a:solidFill>
                <a:effectLst/>
                <a:uLnTx/>
                <a:uFillTx/>
                <a:latin typeface="Arial"/>
                <a:cs typeface="Arial"/>
              </a:rPr>
              <a:t>Partner,  </a:t>
            </a:r>
            <a:r>
              <a:rPr kumimoji="0" sz="850" b="0" i="1" u="none" strike="noStrike" kern="0" cap="none" spc="25" normalizeH="0" baseline="0" noProof="0" dirty="0" smtClean="0">
                <a:ln>
                  <a:noFill/>
                </a:ln>
                <a:solidFill>
                  <a:sysClr val="windowText" lastClr="000000"/>
                </a:solidFill>
                <a:effectLst/>
                <a:uLnTx/>
                <a:uFillTx/>
                <a:latin typeface="Arial"/>
                <a:cs typeface="Arial"/>
              </a:rPr>
              <a:t>CTO</a:t>
            </a:r>
            <a:r>
              <a:rPr kumimoji="0" lang="es-ES" sz="850" b="0" i="1" u="none" strike="noStrike" kern="0" cap="none" spc="25" normalizeH="0" baseline="0" noProof="0" dirty="0" smtClean="0">
                <a:ln>
                  <a:noFill/>
                </a:ln>
                <a:solidFill>
                  <a:sysClr val="windowText" lastClr="000000"/>
                </a:solidFill>
                <a:effectLst/>
                <a:uLnTx/>
                <a:uFillTx/>
                <a:latin typeface="Arial"/>
                <a:cs typeface="Arial"/>
              </a:rPr>
              <a:t>,</a:t>
            </a:r>
          </a:p>
          <a:p>
            <a:pPr marL="12700" marR="5080" lvl="0" indent="0" defTabSz="914400" eaLnBrk="1" fontAlgn="auto" latinLnBrk="0" hangingPunct="1">
              <a:lnSpc>
                <a:spcPct val="106000"/>
              </a:lnSpc>
              <a:spcAft>
                <a:spcPts val="0"/>
              </a:spcAft>
              <a:buClrTx/>
              <a:buSzTx/>
              <a:buFontTx/>
              <a:buNone/>
              <a:tabLst/>
              <a:defRPr/>
            </a:pPr>
            <a:r>
              <a:rPr kumimoji="0" sz="850" b="0" i="1" u="none" strike="noStrike" kern="0" cap="none" spc="10" normalizeH="0" baseline="0" noProof="0" dirty="0" smtClean="0">
                <a:ln>
                  <a:noFill/>
                </a:ln>
                <a:solidFill>
                  <a:sysClr val="windowText" lastClr="000000"/>
                </a:solidFill>
                <a:effectLst/>
                <a:uLnTx/>
                <a:uFillTx/>
                <a:latin typeface="Arial"/>
                <a:cs typeface="Arial"/>
              </a:rPr>
              <a:t>Board  </a:t>
            </a:r>
            <a:r>
              <a:rPr kumimoji="0" sz="850" b="0" i="1" u="none" strike="noStrike" kern="0" cap="none" spc="20" normalizeH="0" baseline="0" noProof="0" dirty="0">
                <a:ln>
                  <a:noFill/>
                </a:ln>
                <a:solidFill>
                  <a:sysClr val="windowText" lastClr="000000"/>
                </a:solidFill>
                <a:effectLst/>
                <a:uLnTx/>
                <a:uFillTx/>
                <a:latin typeface="Arial"/>
                <a:cs typeface="Arial"/>
              </a:rPr>
              <a:t>Member</a:t>
            </a:r>
            <a:endParaRPr kumimoji="0" sz="850" b="0" i="0" u="none" strike="noStrike" kern="0" cap="none" spc="0" normalizeH="0" baseline="0" noProof="0" dirty="0">
              <a:ln>
                <a:noFill/>
              </a:ln>
              <a:solidFill>
                <a:sysClr val="windowText" lastClr="000000"/>
              </a:solidFill>
              <a:effectLst/>
              <a:uLnTx/>
              <a:uFillTx/>
              <a:latin typeface="Arial"/>
              <a:cs typeface="Arial"/>
            </a:endParaRPr>
          </a:p>
        </p:txBody>
      </p:sp>
      <p:sp>
        <p:nvSpPr>
          <p:cNvPr id="30" name="object 21"/>
          <p:cNvSpPr txBox="1"/>
          <p:nvPr/>
        </p:nvSpPr>
        <p:spPr>
          <a:xfrm>
            <a:off x="2372709" y="3468785"/>
            <a:ext cx="7075805" cy="1343879"/>
          </a:xfrm>
          <a:prstGeom prst="rect">
            <a:avLst/>
          </a:prstGeom>
        </p:spPr>
        <p:txBody>
          <a:bodyPr vert="horz" wrap="square" lIns="0" tIns="86995" rIns="0" bIns="0" rtlCol="0" anchor="ctr">
            <a:noAutofit/>
          </a:bodyPr>
          <a:lstStyle/>
          <a:p>
            <a:pPr marL="184785" marR="5080" lvl="0" indent="-172720" fontAlgn="auto">
              <a:lnSpc>
                <a:spcPts val="1230"/>
              </a:lnSpc>
              <a:spcBef>
                <a:spcPts val="645"/>
              </a:spcBef>
              <a:spcAft>
                <a:spcPts val="0"/>
              </a:spcAft>
              <a:buClr>
                <a:srgbClr val="660033"/>
              </a:buClr>
              <a:buSzTx/>
              <a:buFont typeface="Wingdings"/>
              <a:buChar char=""/>
              <a:tabLst>
                <a:tab pos="185420" algn="l"/>
              </a:tabLst>
              <a:defRPr/>
            </a:pPr>
            <a:r>
              <a:rPr lang="en-US" sz="1050" kern="0" spc="-10" dirty="0" smtClean="0">
                <a:latin typeface="Arial" pitchFamily="34" charset="0"/>
                <a:cs typeface="Arial" pitchFamily="34" charset="0"/>
              </a:rPr>
              <a:t>Deep and specialist knowledge in data </a:t>
            </a:r>
            <a:r>
              <a:rPr lang="en-US" sz="1050" kern="0" spc="-10" dirty="0" err="1" smtClean="0">
                <a:latin typeface="Arial" pitchFamily="34" charset="0"/>
                <a:cs typeface="Arial" pitchFamily="34" charset="0"/>
              </a:rPr>
              <a:t>centre</a:t>
            </a:r>
            <a:r>
              <a:rPr lang="en-US" sz="1050" kern="0" spc="-10" dirty="0" smtClean="0">
                <a:latin typeface="Arial" pitchFamily="34" charset="0"/>
                <a:cs typeface="Arial" pitchFamily="34" charset="0"/>
              </a:rPr>
              <a:t> design, with over </a:t>
            </a:r>
            <a:r>
              <a:rPr lang="en-US" sz="1050" b="1" kern="0" spc="-10" dirty="0" smtClean="0">
                <a:latin typeface="Arial" pitchFamily="34" charset="0"/>
                <a:cs typeface="Arial" pitchFamily="34" charset="0"/>
              </a:rPr>
              <a:t>25 years of data center industry experience</a:t>
            </a:r>
          </a:p>
          <a:p>
            <a:pPr marL="184785" marR="5080" lvl="0" indent="-172720" fontAlgn="auto">
              <a:lnSpc>
                <a:spcPts val="1230"/>
              </a:lnSpc>
              <a:spcBef>
                <a:spcPts val="645"/>
              </a:spcBef>
              <a:spcAft>
                <a:spcPts val="0"/>
              </a:spcAft>
              <a:buClr>
                <a:srgbClr val="660033"/>
              </a:buClr>
              <a:buSzTx/>
              <a:buFont typeface="Wingdings"/>
              <a:buChar char=""/>
              <a:tabLst>
                <a:tab pos="185420" algn="l"/>
              </a:tabLst>
              <a:defRPr/>
            </a:pPr>
            <a:r>
              <a:rPr lang="en-US" sz="1050" b="1" kern="0" spc="-10" dirty="0" smtClean="0">
                <a:latin typeface="Arial" pitchFamily="34" charset="0"/>
                <a:cs typeface="Arial" pitchFamily="34" charset="0"/>
              </a:rPr>
              <a:t>Proven track record in growing and operating a data center business as </a:t>
            </a:r>
            <a:r>
              <a:rPr lang="en-US" sz="1050" b="1" kern="0" spc="-10" dirty="0" smtClean="0">
                <a:latin typeface="Arial" pitchFamily="34" charset="0"/>
                <a:cs typeface="Arial" pitchFamily="34" charset="0"/>
              </a:rPr>
              <a:t>Co-Founder of </a:t>
            </a:r>
            <a:r>
              <a:rPr lang="en-US" sz="1050" b="1" kern="0" spc="-10" dirty="0" smtClean="0">
                <a:latin typeface="Arial" pitchFamily="34" charset="0"/>
                <a:cs typeface="Arial" pitchFamily="34" charset="0"/>
              </a:rPr>
              <a:t>Quark,</a:t>
            </a:r>
            <a:r>
              <a:rPr lang="en-US" sz="1050" kern="0" spc="-10" dirty="0" smtClean="0">
                <a:latin typeface="Arial" pitchFamily="34" charset="0"/>
                <a:cs typeface="Arial" pitchFamily="34" charset="0"/>
              </a:rPr>
              <a:t> a Spanish Data Center Company that was </a:t>
            </a:r>
            <a:r>
              <a:rPr lang="en-US" sz="1050" b="1" kern="0" spc="-10" dirty="0" smtClean="0">
                <a:latin typeface="Arial" pitchFamily="34" charset="0"/>
                <a:cs typeface="Arial" pitchFamily="34" charset="0"/>
              </a:rPr>
              <a:t>sold to KKR in 2014</a:t>
            </a:r>
          </a:p>
          <a:p>
            <a:pPr marL="184785" marR="5080" lvl="0" indent="-172720" fontAlgn="auto">
              <a:lnSpc>
                <a:spcPts val="1230"/>
              </a:lnSpc>
              <a:spcBef>
                <a:spcPts val="645"/>
              </a:spcBef>
              <a:spcAft>
                <a:spcPts val="0"/>
              </a:spcAft>
              <a:buClr>
                <a:srgbClr val="660033"/>
              </a:buClr>
              <a:buSzTx/>
              <a:buFont typeface="Wingdings"/>
              <a:buChar char=""/>
              <a:tabLst>
                <a:tab pos="185420" algn="l"/>
              </a:tabLst>
              <a:defRPr/>
            </a:pPr>
            <a:r>
              <a:rPr lang="en-US" sz="1050" kern="0" spc="-10" dirty="0" smtClean="0">
                <a:latin typeface="Arial" pitchFamily="34" charset="0"/>
                <a:cs typeface="Arial" pitchFamily="34" charset="0"/>
              </a:rPr>
              <a:t>Owner of an international consultancy firm focused on architectural, design and engineering services for Data Center Clients (</a:t>
            </a:r>
            <a:r>
              <a:rPr lang="en-US" sz="1050" b="1" kern="0" spc="-10" dirty="0" smtClean="0">
                <a:latin typeface="Arial" pitchFamily="34" charset="0"/>
                <a:cs typeface="Arial" pitchFamily="34" charset="0"/>
              </a:rPr>
              <a:t>Completed projects in: Saudi Arabia, Brazil, Spain, Bahrain, Qatar, UAE, Morocco &amp; Holland</a:t>
            </a:r>
            <a:r>
              <a:rPr lang="en-US" sz="1050" kern="0" spc="-10" dirty="0" smtClean="0">
                <a:latin typeface="Arial" pitchFamily="34" charset="0"/>
                <a:cs typeface="Arial" pitchFamily="34" charset="0"/>
              </a:rPr>
              <a:t>)</a:t>
            </a:r>
            <a:endParaRPr lang="en-US" sz="1050" kern="0" spc="-10" dirty="0">
              <a:latin typeface="Arial" pitchFamily="34" charset="0"/>
              <a:cs typeface="Arial" pitchFamily="34" charset="0"/>
            </a:endParaRPr>
          </a:p>
        </p:txBody>
      </p:sp>
      <p:sp>
        <p:nvSpPr>
          <p:cNvPr id="32" name="object 23"/>
          <p:cNvSpPr txBox="1"/>
          <p:nvPr/>
        </p:nvSpPr>
        <p:spPr>
          <a:xfrm>
            <a:off x="1214469" y="4959713"/>
            <a:ext cx="967061" cy="670055"/>
          </a:xfrm>
          <a:prstGeom prst="rect">
            <a:avLst/>
          </a:prstGeom>
        </p:spPr>
        <p:txBody>
          <a:bodyPr vert="horz" wrap="square" lIns="0" tIns="64135" rIns="0" bIns="0" rtlCol="0">
            <a:spAutoFit/>
          </a:bodyPr>
          <a:lstStyle/>
          <a:p>
            <a:pPr marL="12700" marR="0" lvl="0" indent="0" defTabSz="914400" eaLnBrk="1" fontAlgn="auto" latinLnBrk="0" hangingPunct="1">
              <a:lnSpc>
                <a:spcPct val="100000"/>
              </a:lnSpc>
              <a:spcBef>
                <a:spcPts val="505"/>
              </a:spcBef>
              <a:spcAft>
                <a:spcPts val="0"/>
              </a:spcAft>
              <a:buClrTx/>
              <a:buSzTx/>
              <a:buFontTx/>
              <a:buNone/>
              <a:tabLst/>
              <a:defRPr/>
            </a:pPr>
            <a:r>
              <a:rPr kumimoji="0" lang="es-ES" sz="1050" b="1" i="0" u="none" strike="noStrike" kern="0" cap="none" spc="15" normalizeH="0" baseline="0" noProof="0" dirty="0" smtClean="0">
                <a:ln>
                  <a:noFill/>
                </a:ln>
                <a:solidFill>
                  <a:srgbClr val="560913"/>
                </a:solidFill>
                <a:effectLst/>
                <a:uLnTx/>
                <a:uFillTx/>
                <a:latin typeface="Arial"/>
                <a:cs typeface="Arial"/>
              </a:rPr>
              <a:t>XXX</a:t>
            </a:r>
            <a:r>
              <a:rPr kumimoji="0" sz="1050" b="1" i="0" u="none" strike="noStrike" kern="0" cap="none" spc="-100" normalizeH="0" baseline="0" noProof="0" dirty="0" smtClean="0">
                <a:ln>
                  <a:noFill/>
                </a:ln>
                <a:solidFill>
                  <a:srgbClr val="560913"/>
                </a:solidFill>
                <a:effectLst/>
                <a:uLnTx/>
                <a:uFillTx/>
                <a:latin typeface="Arial"/>
                <a:cs typeface="Arial"/>
              </a:rPr>
              <a:t> </a:t>
            </a:r>
            <a:r>
              <a:rPr kumimoji="0" lang="es-ES" sz="1050" b="1" i="0" u="none" strike="noStrike" kern="0" cap="none" spc="-25" normalizeH="0" baseline="0" noProof="0" dirty="0" smtClean="0">
                <a:ln>
                  <a:noFill/>
                </a:ln>
                <a:solidFill>
                  <a:srgbClr val="560913"/>
                </a:solidFill>
                <a:effectLst/>
                <a:uLnTx/>
                <a:uFillTx/>
                <a:latin typeface="Arial"/>
                <a:cs typeface="Arial"/>
              </a:rPr>
              <a:t>XXX</a:t>
            </a:r>
            <a:endParaRPr kumimoji="0" sz="1050" b="0" i="0" u="none" strike="noStrike" kern="0" cap="none" spc="0" normalizeH="0" baseline="0" noProof="0" dirty="0">
              <a:ln>
                <a:noFill/>
              </a:ln>
              <a:solidFill>
                <a:sysClr val="windowText" lastClr="000000"/>
              </a:solidFill>
              <a:effectLst/>
              <a:uLnTx/>
              <a:uFillTx/>
              <a:latin typeface="Arial"/>
              <a:cs typeface="Arial"/>
            </a:endParaRPr>
          </a:p>
          <a:p>
            <a:pPr marL="12700" marR="0" lvl="0" indent="0" defTabSz="914400" eaLnBrk="1" fontAlgn="auto" latinLnBrk="0" hangingPunct="1">
              <a:lnSpc>
                <a:spcPct val="100000"/>
              </a:lnSpc>
              <a:spcBef>
                <a:spcPts val="384"/>
              </a:spcBef>
              <a:spcAft>
                <a:spcPts val="0"/>
              </a:spcAft>
              <a:buClrTx/>
              <a:buSzTx/>
              <a:buFontTx/>
              <a:buNone/>
              <a:tabLst/>
              <a:defRPr/>
            </a:pPr>
            <a:r>
              <a:rPr kumimoji="0" lang="en-US" sz="850" b="0" i="1" u="none" strike="noStrike" kern="0" cap="none" spc="15" normalizeH="0" baseline="0" noProof="0" dirty="0" smtClean="0">
                <a:ln>
                  <a:noFill/>
                </a:ln>
                <a:solidFill>
                  <a:sysClr val="windowText" lastClr="000000"/>
                </a:solidFill>
                <a:effectLst/>
                <a:uLnTx/>
                <a:uFillTx/>
                <a:latin typeface="Arial"/>
                <a:cs typeface="Arial"/>
              </a:rPr>
              <a:t>Founding</a:t>
            </a:r>
            <a:r>
              <a:rPr kumimoji="0" lang="en-US" sz="850" b="0" i="1" u="none" strike="noStrike" kern="0" cap="none" spc="-30" normalizeH="0" baseline="0" noProof="0" dirty="0" smtClean="0">
                <a:ln>
                  <a:noFill/>
                </a:ln>
                <a:solidFill>
                  <a:sysClr val="windowText" lastClr="000000"/>
                </a:solidFill>
                <a:effectLst/>
                <a:uLnTx/>
                <a:uFillTx/>
                <a:latin typeface="Arial"/>
                <a:cs typeface="Arial"/>
              </a:rPr>
              <a:t> </a:t>
            </a:r>
            <a:r>
              <a:rPr kumimoji="0" lang="en-US" sz="850" b="0" i="1" u="none" strike="noStrike" kern="0" cap="none" spc="10" normalizeH="0" baseline="0" noProof="0" dirty="0" smtClean="0">
                <a:ln>
                  <a:noFill/>
                </a:ln>
                <a:solidFill>
                  <a:sysClr val="windowText" lastClr="000000"/>
                </a:solidFill>
                <a:effectLst/>
                <a:uLnTx/>
                <a:uFillTx/>
                <a:latin typeface="Arial"/>
                <a:cs typeface="Arial"/>
              </a:rPr>
              <a:t>Partner,</a:t>
            </a:r>
            <a:endParaRPr kumimoji="0" lang="en-US" sz="850" b="0" i="0" u="none" strike="noStrike" kern="0" cap="none" spc="0" normalizeH="0" baseline="0" noProof="0" dirty="0" smtClean="0">
              <a:ln>
                <a:noFill/>
              </a:ln>
              <a:solidFill>
                <a:sysClr val="windowText" lastClr="000000"/>
              </a:solidFill>
              <a:effectLst/>
              <a:uLnTx/>
              <a:uFillTx/>
              <a:latin typeface="Arial"/>
              <a:cs typeface="Arial"/>
            </a:endParaRPr>
          </a:p>
          <a:p>
            <a:pPr marL="12700" marR="0" lvl="0" indent="0" defTabSz="914400" eaLnBrk="1" fontAlgn="auto" latinLnBrk="0" hangingPunct="1">
              <a:lnSpc>
                <a:spcPct val="100000"/>
              </a:lnSpc>
              <a:spcBef>
                <a:spcPts val="20"/>
              </a:spcBef>
              <a:spcAft>
                <a:spcPts val="0"/>
              </a:spcAft>
              <a:buClrTx/>
              <a:buSzTx/>
              <a:buFontTx/>
              <a:buNone/>
              <a:tabLst/>
              <a:defRPr/>
            </a:pPr>
            <a:r>
              <a:rPr lang="en-US" sz="850" i="1" kern="0" spc="5" dirty="0" smtClean="0">
                <a:solidFill>
                  <a:sysClr val="windowText" lastClr="000000"/>
                </a:solidFill>
                <a:latin typeface="Arial"/>
                <a:cs typeface="Arial"/>
              </a:rPr>
              <a:t>Investor Relations,</a:t>
            </a:r>
            <a:endParaRPr lang="en-US" sz="850" i="1" kern="0" spc="50" dirty="0" smtClean="0">
              <a:solidFill>
                <a:sysClr val="windowText" lastClr="000000"/>
              </a:solidFill>
              <a:latin typeface="Arial"/>
              <a:cs typeface="Arial"/>
            </a:endParaRPr>
          </a:p>
          <a:p>
            <a:pPr marL="12700" marR="0" lvl="0" indent="0" defTabSz="914400" eaLnBrk="1" fontAlgn="auto" latinLnBrk="0" hangingPunct="1">
              <a:lnSpc>
                <a:spcPct val="100000"/>
              </a:lnSpc>
              <a:spcBef>
                <a:spcPts val="20"/>
              </a:spcBef>
              <a:spcAft>
                <a:spcPts val="0"/>
              </a:spcAft>
              <a:buClrTx/>
              <a:buSzTx/>
              <a:buFontTx/>
              <a:buNone/>
              <a:tabLst/>
              <a:defRPr/>
            </a:pPr>
            <a:r>
              <a:rPr kumimoji="0" lang="en-US" sz="850" b="0" i="1" u="none" strike="noStrike" kern="0" cap="none" spc="50" normalizeH="0" baseline="0" noProof="0" dirty="0" smtClean="0">
                <a:ln>
                  <a:noFill/>
                </a:ln>
                <a:solidFill>
                  <a:sysClr val="windowText" lastClr="000000"/>
                </a:solidFill>
                <a:effectLst/>
                <a:uLnTx/>
                <a:uFillTx/>
                <a:latin typeface="Arial"/>
                <a:cs typeface="Arial"/>
              </a:rPr>
              <a:t>Board</a:t>
            </a:r>
            <a:r>
              <a:rPr kumimoji="0" lang="en-US" sz="850" b="0" i="1" u="none" strike="noStrike" kern="0" cap="none" spc="50" normalizeH="0" noProof="0" dirty="0" smtClean="0">
                <a:ln>
                  <a:noFill/>
                </a:ln>
                <a:solidFill>
                  <a:sysClr val="windowText" lastClr="000000"/>
                </a:solidFill>
                <a:effectLst/>
                <a:uLnTx/>
                <a:uFillTx/>
                <a:latin typeface="Arial"/>
                <a:cs typeface="Arial"/>
              </a:rPr>
              <a:t> Member</a:t>
            </a:r>
            <a:endParaRPr kumimoji="0" lang="en-US" sz="850" b="0" i="0" u="none" strike="noStrike" kern="0" cap="none" spc="0" normalizeH="0" baseline="0" noProof="0" dirty="0">
              <a:ln>
                <a:noFill/>
              </a:ln>
              <a:solidFill>
                <a:sysClr val="windowText" lastClr="000000"/>
              </a:solidFill>
              <a:effectLst/>
              <a:uLnTx/>
              <a:uFillTx/>
              <a:latin typeface="Arial"/>
              <a:cs typeface="Arial"/>
            </a:endParaRPr>
          </a:p>
        </p:txBody>
      </p:sp>
      <p:sp>
        <p:nvSpPr>
          <p:cNvPr id="33" name="object 24"/>
          <p:cNvSpPr txBox="1"/>
          <p:nvPr/>
        </p:nvSpPr>
        <p:spPr>
          <a:xfrm>
            <a:off x="2372709" y="4812665"/>
            <a:ext cx="6846570" cy="1232944"/>
          </a:xfrm>
          <a:prstGeom prst="rect">
            <a:avLst/>
          </a:prstGeom>
        </p:spPr>
        <p:txBody>
          <a:bodyPr vert="horz" wrap="square" lIns="0" tIns="11430" rIns="0" bIns="0" rtlCol="0" anchor="ctr">
            <a:noAutofit/>
          </a:bodyPr>
          <a:lstStyle/>
          <a:p>
            <a:pPr marL="185420" marR="0" lvl="0" indent="-172720" defTabSz="914400" eaLnBrk="1" fontAlgn="auto" latinLnBrk="0" hangingPunct="1">
              <a:lnSpc>
                <a:spcPts val="1230"/>
              </a:lnSpc>
              <a:spcBef>
                <a:spcPts val="90"/>
              </a:spcBef>
              <a:spcAft>
                <a:spcPts val="0"/>
              </a:spcAft>
              <a:buClr>
                <a:srgbClr val="660033"/>
              </a:buClr>
              <a:buSzTx/>
              <a:buFont typeface="Wingdings"/>
              <a:buChar char=""/>
              <a:tabLst>
                <a:tab pos="185420" algn="l"/>
              </a:tabLst>
              <a:defRPr/>
            </a:pPr>
            <a:r>
              <a:rPr kumimoji="0" sz="1050" b="1" i="0" u="none" strike="noStrike" kern="0" cap="none" spc="0" normalizeH="0" baseline="0" noProof="0" dirty="0">
                <a:ln>
                  <a:noFill/>
                </a:ln>
                <a:effectLst/>
                <a:uLnTx/>
                <a:uFillTx/>
                <a:latin typeface="Arial"/>
                <a:cs typeface="Arial"/>
              </a:rPr>
              <a:t>Proven</a:t>
            </a:r>
            <a:r>
              <a:rPr kumimoji="0" sz="1050" b="1" i="0" u="none" strike="noStrike" kern="0" cap="none" spc="-40" normalizeH="0" baseline="0" noProof="0" dirty="0">
                <a:ln>
                  <a:noFill/>
                </a:ln>
                <a:effectLst/>
                <a:uLnTx/>
                <a:uFillTx/>
                <a:latin typeface="Arial"/>
                <a:cs typeface="Arial"/>
              </a:rPr>
              <a:t> </a:t>
            </a:r>
            <a:r>
              <a:rPr kumimoji="0" sz="1050" b="1" i="0" u="none" strike="noStrike" kern="0" cap="none" spc="-20" normalizeH="0" baseline="0" noProof="0" dirty="0">
                <a:ln>
                  <a:noFill/>
                </a:ln>
                <a:effectLst/>
                <a:uLnTx/>
                <a:uFillTx/>
                <a:latin typeface="Arial"/>
                <a:cs typeface="Arial"/>
              </a:rPr>
              <a:t>track</a:t>
            </a:r>
            <a:r>
              <a:rPr kumimoji="0" sz="1050" b="1" i="0" u="none" strike="noStrike" kern="0" cap="none" spc="-65" normalizeH="0" baseline="0" noProof="0" dirty="0">
                <a:ln>
                  <a:noFill/>
                </a:ln>
                <a:effectLst/>
                <a:uLnTx/>
                <a:uFillTx/>
                <a:latin typeface="Arial"/>
                <a:cs typeface="Arial"/>
              </a:rPr>
              <a:t> </a:t>
            </a:r>
            <a:r>
              <a:rPr kumimoji="0" sz="1050" b="1" i="0" u="none" strike="noStrike" kern="0" cap="none" spc="-15" normalizeH="0" baseline="0" noProof="0" dirty="0">
                <a:ln>
                  <a:noFill/>
                </a:ln>
                <a:effectLst/>
                <a:uLnTx/>
                <a:uFillTx/>
                <a:latin typeface="Arial"/>
                <a:cs typeface="Arial"/>
              </a:rPr>
              <a:t>record</a:t>
            </a:r>
            <a:r>
              <a:rPr kumimoji="0" sz="1050" b="1" i="0" u="none" strike="noStrike" kern="0" cap="none" spc="-120" normalizeH="0" baseline="0" noProof="0" dirty="0">
                <a:ln>
                  <a:noFill/>
                </a:ln>
                <a:effectLst/>
                <a:uLnTx/>
                <a:uFillTx/>
                <a:latin typeface="Arial"/>
                <a:cs typeface="Arial"/>
              </a:rPr>
              <a:t> </a:t>
            </a:r>
            <a:r>
              <a:rPr kumimoji="0" sz="1050" b="1" i="0" u="none" strike="noStrike" kern="0" cap="none" spc="10" normalizeH="0" baseline="0" noProof="0" dirty="0">
                <a:ln>
                  <a:noFill/>
                </a:ln>
                <a:effectLst/>
                <a:uLnTx/>
                <a:uFillTx/>
                <a:latin typeface="Arial"/>
                <a:cs typeface="Arial"/>
              </a:rPr>
              <a:t>in</a:t>
            </a:r>
            <a:r>
              <a:rPr kumimoji="0" sz="1050" b="1" i="0" u="none" strike="noStrike" kern="0" cap="none" spc="-40" normalizeH="0" baseline="0" noProof="0" dirty="0">
                <a:ln>
                  <a:noFill/>
                </a:ln>
                <a:effectLst/>
                <a:uLnTx/>
                <a:uFillTx/>
                <a:latin typeface="Arial"/>
                <a:cs typeface="Arial"/>
              </a:rPr>
              <a:t> </a:t>
            </a:r>
            <a:r>
              <a:rPr lang="es-ES" sz="1050" b="1" kern="0" spc="-40" dirty="0" smtClean="0">
                <a:latin typeface="Arial"/>
                <a:cs typeface="Arial"/>
              </a:rPr>
              <a:t>Fi</a:t>
            </a:r>
            <a:r>
              <a:rPr kumimoji="0" lang="es-ES" sz="1050" b="1" i="0" u="none" strike="noStrike" kern="0" cap="none" spc="-40" normalizeH="0" baseline="0" noProof="0" dirty="0" smtClean="0">
                <a:ln>
                  <a:noFill/>
                </a:ln>
                <a:effectLst/>
                <a:uLnTx/>
                <a:uFillTx/>
                <a:latin typeface="Arial"/>
                <a:cs typeface="Arial"/>
              </a:rPr>
              <a:t>nance, R</a:t>
            </a:r>
            <a:r>
              <a:rPr kumimoji="0" sz="1050" b="1" i="0" u="none" strike="noStrike" kern="0" cap="none" spc="-20" normalizeH="0" baseline="0" noProof="0" dirty="0" err="1" smtClean="0">
                <a:ln>
                  <a:noFill/>
                </a:ln>
                <a:effectLst/>
                <a:uLnTx/>
                <a:uFillTx/>
                <a:latin typeface="Arial"/>
                <a:cs typeface="Arial"/>
              </a:rPr>
              <a:t>eal</a:t>
            </a:r>
            <a:r>
              <a:rPr kumimoji="0" sz="1050" b="1" i="0" u="none" strike="noStrike" kern="0" cap="none" spc="-95" normalizeH="0" baseline="0" noProof="0" dirty="0" smtClean="0">
                <a:ln>
                  <a:noFill/>
                </a:ln>
                <a:effectLst/>
                <a:uLnTx/>
                <a:uFillTx/>
                <a:latin typeface="Arial"/>
                <a:cs typeface="Arial"/>
              </a:rPr>
              <a:t> </a:t>
            </a:r>
            <a:r>
              <a:rPr kumimoji="0" lang="es-ES" sz="1050" b="1" i="0" u="none" strike="noStrike" kern="0" cap="none" spc="-95" normalizeH="0" baseline="0" noProof="0" dirty="0" smtClean="0">
                <a:ln>
                  <a:noFill/>
                </a:ln>
                <a:effectLst/>
                <a:uLnTx/>
                <a:uFillTx/>
                <a:latin typeface="Arial"/>
                <a:cs typeface="Arial"/>
              </a:rPr>
              <a:t>E</a:t>
            </a:r>
            <a:r>
              <a:rPr kumimoji="0" sz="1050" b="1" i="0" u="none" strike="noStrike" kern="0" cap="none" spc="-15" normalizeH="0" baseline="0" noProof="0" dirty="0" smtClean="0">
                <a:ln>
                  <a:noFill/>
                </a:ln>
                <a:effectLst/>
                <a:uLnTx/>
                <a:uFillTx/>
                <a:latin typeface="Arial"/>
                <a:cs typeface="Arial"/>
              </a:rPr>
              <a:t>state</a:t>
            </a:r>
            <a:r>
              <a:rPr kumimoji="0" sz="1050" b="1" i="0" u="none" strike="noStrike" kern="0" cap="none" spc="-65" normalizeH="0" baseline="0" noProof="0" dirty="0" smtClean="0">
                <a:ln>
                  <a:noFill/>
                </a:ln>
                <a:effectLst/>
                <a:uLnTx/>
                <a:uFillTx/>
                <a:latin typeface="Arial"/>
                <a:cs typeface="Arial"/>
              </a:rPr>
              <a:t> </a:t>
            </a:r>
            <a:r>
              <a:rPr kumimoji="0" sz="1050" b="1" i="0" u="none" strike="noStrike" kern="0" cap="none" spc="-15" normalizeH="0" baseline="0" noProof="0" dirty="0">
                <a:ln>
                  <a:noFill/>
                </a:ln>
                <a:effectLst/>
                <a:uLnTx/>
                <a:uFillTx/>
                <a:latin typeface="Arial"/>
                <a:cs typeface="Arial"/>
              </a:rPr>
              <a:t>and</a:t>
            </a:r>
            <a:r>
              <a:rPr kumimoji="0" sz="1050" b="1" i="0" u="none" strike="noStrike" kern="0" cap="none" spc="-120" normalizeH="0" baseline="0" noProof="0" dirty="0">
                <a:ln>
                  <a:noFill/>
                </a:ln>
                <a:effectLst/>
                <a:uLnTx/>
                <a:uFillTx/>
                <a:latin typeface="Arial"/>
                <a:cs typeface="Arial"/>
              </a:rPr>
              <a:t> </a:t>
            </a:r>
            <a:r>
              <a:rPr kumimoji="0" lang="es-ES" sz="1050" b="1" i="0" u="none" strike="noStrike" kern="0" cap="none" spc="-120" normalizeH="0" baseline="0" noProof="0" dirty="0" smtClean="0">
                <a:ln>
                  <a:noFill/>
                </a:ln>
                <a:effectLst/>
                <a:uLnTx/>
                <a:uFillTx/>
                <a:latin typeface="Arial"/>
                <a:cs typeface="Arial"/>
              </a:rPr>
              <a:t>P</a:t>
            </a:r>
            <a:r>
              <a:rPr kumimoji="0" sz="1050" b="1" i="0" u="none" strike="noStrike" kern="0" cap="none" spc="-15" normalizeH="0" baseline="0" noProof="0" dirty="0" err="1" smtClean="0">
                <a:ln>
                  <a:noFill/>
                </a:ln>
                <a:effectLst/>
                <a:uLnTx/>
                <a:uFillTx/>
                <a:latin typeface="Arial"/>
                <a:cs typeface="Arial"/>
              </a:rPr>
              <a:t>rivate</a:t>
            </a:r>
            <a:r>
              <a:rPr kumimoji="0" sz="1050" b="1" i="0" u="none" strike="noStrike" kern="0" cap="none" spc="-65" normalizeH="0" baseline="0" noProof="0" dirty="0" smtClean="0">
                <a:ln>
                  <a:noFill/>
                </a:ln>
                <a:effectLst/>
                <a:uLnTx/>
                <a:uFillTx/>
                <a:latin typeface="Arial"/>
                <a:cs typeface="Arial"/>
              </a:rPr>
              <a:t> </a:t>
            </a:r>
            <a:r>
              <a:rPr kumimoji="0" lang="es-ES" sz="1050" b="1" i="0" u="none" strike="noStrike" kern="0" cap="none" spc="-65" normalizeH="0" baseline="0" noProof="0" dirty="0" smtClean="0">
                <a:ln>
                  <a:noFill/>
                </a:ln>
                <a:effectLst/>
                <a:uLnTx/>
                <a:uFillTx/>
                <a:latin typeface="Arial"/>
                <a:cs typeface="Arial"/>
              </a:rPr>
              <a:t>E</a:t>
            </a:r>
            <a:r>
              <a:rPr kumimoji="0" sz="1050" b="1" i="0" u="none" strike="noStrike" kern="0" cap="none" spc="-25" normalizeH="0" baseline="0" noProof="0" dirty="0" err="1" smtClean="0">
                <a:ln>
                  <a:noFill/>
                </a:ln>
                <a:effectLst/>
                <a:uLnTx/>
                <a:uFillTx/>
                <a:latin typeface="Arial"/>
                <a:cs typeface="Arial"/>
              </a:rPr>
              <a:t>quity</a:t>
            </a:r>
            <a:r>
              <a:rPr kumimoji="0" sz="1050" b="1" i="0" u="none" strike="noStrike" kern="0" cap="none" spc="-15" normalizeH="0" baseline="0" noProof="0" dirty="0" smtClean="0">
                <a:ln>
                  <a:noFill/>
                </a:ln>
                <a:effectLst/>
                <a:uLnTx/>
                <a:uFillTx/>
                <a:latin typeface="Arial"/>
                <a:cs typeface="Arial"/>
              </a:rPr>
              <a:t> </a:t>
            </a:r>
            <a:r>
              <a:rPr kumimoji="0" sz="1050" b="1" i="0" u="none" strike="noStrike" kern="0" cap="none" spc="-30" normalizeH="0" baseline="0" noProof="0" dirty="0" smtClean="0">
                <a:ln>
                  <a:noFill/>
                </a:ln>
                <a:effectLst/>
                <a:uLnTx/>
                <a:uFillTx/>
                <a:latin typeface="Arial"/>
                <a:cs typeface="Arial"/>
              </a:rPr>
              <a:t>investments</a:t>
            </a:r>
            <a:endParaRPr kumimoji="0" sz="1050" i="0" u="none" strike="noStrike" kern="0" cap="none" spc="0" normalizeH="0" baseline="0" noProof="0" dirty="0">
              <a:ln>
                <a:noFill/>
              </a:ln>
              <a:effectLst/>
              <a:uLnTx/>
              <a:uFillTx/>
              <a:latin typeface="Arial"/>
              <a:cs typeface="Arial"/>
            </a:endParaRPr>
          </a:p>
          <a:p>
            <a:pPr marL="184785" marR="12065" lvl="0" indent="-172720" defTabSz="914400" eaLnBrk="1" fontAlgn="auto" latinLnBrk="0" hangingPunct="1">
              <a:lnSpc>
                <a:spcPts val="1200"/>
              </a:lnSpc>
              <a:spcBef>
                <a:spcPts val="670"/>
              </a:spcBef>
              <a:spcAft>
                <a:spcPts val="0"/>
              </a:spcAft>
              <a:buClr>
                <a:srgbClr val="660033"/>
              </a:buClr>
              <a:buSzTx/>
              <a:buFont typeface="Wingdings"/>
              <a:buChar char=""/>
              <a:tabLst>
                <a:tab pos="185420" algn="l"/>
              </a:tabLst>
              <a:defRPr/>
            </a:pPr>
            <a:r>
              <a:rPr kumimoji="0" sz="1050" i="0" u="none" strike="noStrike" kern="0" cap="none" spc="5" normalizeH="0" baseline="0" noProof="0" dirty="0">
                <a:ln>
                  <a:noFill/>
                </a:ln>
                <a:effectLst/>
                <a:uLnTx/>
                <a:uFillTx/>
                <a:latin typeface="Arial"/>
                <a:cs typeface="Arial"/>
              </a:rPr>
              <a:t>As</a:t>
            </a:r>
            <a:r>
              <a:rPr kumimoji="0" sz="1050" i="0" u="none" strike="noStrike" kern="0" cap="none" spc="0" normalizeH="0" baseline="0" noProof="0" dirty="0">
                <a:ln>
                  <a:noFill/>
                </a:ln>
                <a:effectLst/>
                <a:uLnTx/>
                <a:uFillTx/>
                <a:latin typeface="Arial"/>
                <a:cs typeface="Arial"/>
              </a:rPr>
              <a:t> </a:t>
            </a:r>
            <a:r>
              <a:rPr kumimoji="0" sz="1050" b="1" i="0" u="none" strike="noStrike" kern="0" cap="none" spc="-5" normalizeH="0" baseline="0" noProof="0" dirty="0">
                <a:ln>
                  <a:noFill/>
                </a:ln>
                <a:effectLst/>
                <a:uLnTx/>
                <a:uFillTx/>
                <a:latin typeface="Arial"/>
                <a:cs typeface="Arial"/>
              </a:rPr>
              <a:t>MD</a:t>
            </a:r>
            <a:r>
              <a:rPr kumimoji="0" sz="1050" b="1" i="0" u="none" strike="noStrike" kern="0" cap="none" spc="-75" normalizeH="0" baseline="0" noProof="0" dirty="0">
                <a:ln>
                  <a:noFill/>
                </a:ln>
                <a:effectLst/>
                <a:uLnTx/>
                <a:uFillTx/>
                <a:latin typeface="Arial"/>
                <a:cs typeface="Arial"/>
              </a:rPr>
              <a:t> </a:t>
            </a:r>
            <a:r>
              <a:rPr kumimoji="0" sz="1050" b="1" i="0" u="none" strike="noStrike" kern="0" cap="none" spc="-15" normalizeH="0" baseline="0" noProof="0" dirty="0">
                <a:ln>
                  <a:noFill/>
                </a:ln>
                <a:effectLst/>
                <a:uLnTx/>
                <a:uFillTx/>
                <a:latin typeface="Arial"/>
                <a:cs typeface="Arial"/>
              </a:rPr>
              <a:t>of</a:t>
            </a:r>
            <a:r>
              <a:rPr kumimoji="0" sz="1050" b="1" i="0" u="none" strike="noStrike" kern="0" cap="none" spc="-95" normalizeH="0" baseline="0" noProof="0" dirty="0">
                <a:ln>
                  <a:noFill/>
                </a:ln>
                <a:effectLst/>
                <a:uLnTx/>
                <a:uFillTx/>
                <a:latin typeface="Arial"/>
                <a:cs typeface="Arial"/>
              </a:rPr>
              <a:t> </a:t>
            </a:r>
            <a:r>
              <a:rPr kumimoji="0" sz="1050" b="1" i="0" u="none" strike="noStrike" kern="0" cap="none" spc="-5" normalizeH="0" baseline="0" noProof="0" dirty="0">
                <a:ln>
                  <a:noFill/>
                </a:ln>
                <a:effectLst/>
                <a:uLnTx/>
                <a:uFillTx/>
                <a:latin typeface="Arial"/>
                <a:cs typeface="Arial"/>
              </a:rPr>
              <a:t>the</a:t>
            </a:r>
            <a:r>
              <a:rPr kumimoji="0" sz="1050" b="1" i="0" u="none" strike="noStrike" kern="0" cap="none" spc="-60" normalizeH="0" baseline="0" noProof="0" dirty="0">
                <a:ln>
                  <a:noFill/>
                </a:ln>
                <a:effectLst/>
                <a:uLnTx/>
                <a:uFillTx/>
                <a:latin typeface="Arial"/>
                <a:cs typeface="Arial"/>
              </a:rPr>
              <a:t> </a:t>
            </a:r>
            <a:r>
              <a:rPr kumimoji="0" lang="es-ES" sz="1050" b="1" i="0" u="none" strike="noStrike" kern="0" cap="none" spc="-60" normalizeH="0" baseline="0" noProof="0" dirty="0" smtClean="0">
                <a:ln>
                  <a:noFill/>
                </a:ln>
                <a:effectLst/>
                <a:uLnTx/>
                <a:uFillTx/>
                <a:latin typeface="Arial"/>
                <a:cs typeface="Arial"/>
              </a:rPr>
              <a:t>[Company] </a:t>
            </a:r>
            <a:r>
              <a:rPr kumimoji="0" sz="1050" b="1" i="0" u="none" strike="noStrike" kern="0" cap="none" spc="-25" normalizeH="0" baseline="0" noProof="0" dirty="0" smtClean="0">
                <a:ln>
                  <a:noFill/>
                </a:ln>
                <a:effectLst/>
                <a:uLnTx/>
                <a:uFillTx/>
                <a:latin typeface="Arial"/>
                <a:cs typeface="Arial"/>
              </a:rPr>
              <a:t>Group</a:t>
            </a:r>
            <a:r>
              <a:rPr kumimoji="0" lang="es-ES" sz="1050" b="1" i="0" u="none" strike="noStrike" kern="0" cap="none" spc="-25" normalizeH="0" baseline="0" noProof="0" dirty="0" smtClean="0">
                <a:ln>
                  <a:noFill/>
                </a:ln>
                <a:effectLst/>
                <a:uLnTx/>
                <a:uFillTx/>
                <a:latin typeface="Arial"/>
                <a:cs typeface="Arial"/>
              </a:rPr>
              <a:t> </a:t>
            </a:r>
            <a:r>
              <a:rPr kumimoji="0" lang="es-ES" sz="1050" b="1" i="0" u="none" strike="noStrike" kern="0" cap="none" spc="-25" normalizeH="0" baseline="0" noProof="0" dirty="0" smtClean="0">
                <a:ln>
                  <a:noFill/>
                </a:ln>
                <a:effectLst/>
                <a:uLnTx/>
                <a:uFillTx/>
                <a:latin typeface="Arial"/>
                <a:cs typeface="Arial"/>
              </a:rPr>
              <a:t>of Companies</a:t>
            </a:r>
            <a:r>
              <a:rPr kumimoji="0" sz="1050" i="0" u="none" strike="noStrike" kern="0" cap="none" spc="-25" normalizeH="0" baseline="0" noProof="0" dirty="0" smtClean="0">
                <a:ln>
                  <a:noFill/>
                </a:ln>
                <a:effectLst/>
                <a:uLnTx/>
                <a:uFillTx/>
                <a:latin typeface="Arial"/>
                <a:cs typeface="Arial"/>
              </a:rPr>
              <a:t>,</a:t>
            </a:r>
            <a:r>
              <a:rPr kumimoji="0" sz="1050" i="0" u="none" strike="noStrike" kern="0" cap="none" spc="-10" normalizeH="0" baseline="0" noProof="0" dirty="0" smtClean="0">
                <a:ln>
                  <a:noFill/>
                </a:ln>
                <a:effectLst/>
                <a:uLnTx/>
                <a:uFillTx/>
                <a:latin typeface="Arial"/>
                <a:cs typeface="Arial"/>
              </a:rPr>
              <a:t> </a:t>
            </a:r>
            <a:r>
              <a:rPr lang="es-ES" sz="1050" kern="0" spc="-10" dirty="0" smtClean="0">
                <a:latin typeface="Arial"/>
                <a:cs typeface="Arial"/>
              </a:rPr>
              <a:t>[XXX]</a:t>
            </a:r>
            <a:r>
              <a:rPr kumimoji="0" sz="1050" i="0" u="none" strike="noStrike" kern="0" cap="none" spc="-60" normalizeH="0" baseline="0" noProof="0" dirty="0" smtClean="0">
                <a:ln>
                  <a:noFill/>
                </a:ln>
                <a:effectLst/>
                <a:uLnTx/>
                <a:uFillTx/>
                <a:latin typeface="Arial"/>
                <a:cs typeface="Arial"/>
              </a:rPr>
              <a:t> </a:t>
            </a:r>
            <a:r>
              <a:rPr kumimoji="0" sz="1050" i="0" u="none" strike="noStrike" kern="0" cap="none" spc="-30" normalizeH="0" baseline="0" noProof="0" dirty="0">
                <a:ln>
                  <a:noFill/>
                </a:ln>
                <a:effectLst/>
                <a:uLnTx/>
                <a:uFillTx/>
                <a:latin typeface="Arial"/>
                <a:cs typeface="Arial"/>
              </a:rPr>
              <a:t>oversees</a:t>
            </a:r>
            <a:r>
              <a:rPr kumimoji="0" sz="1050" i="0" u="none" strike="noStrike" kern="0" cap="none" spc="0" normalizeH="0" baseline="0" noProof="0" dirty="0">
                <a:ln>
                  <a:noFill/>
                </a:ln>
                <a:effectLst/>
                <a:uLnTx/>
                <a:uFillTx/>
                <a:latin typeface="Arial"/>
                <a:cs typeface="Arial"/>
              </a:rPr>
              <a:t> </a:t>
            </a:r>
            <a:r>
              <a:rPr kumimoji="0" sz="1050" i="0" u="none" strike="noStrike" kern="0" cap="none" spc="-5" normalizeH="0" baseline="0" noProof="0" dirty="0">
                <a:ln>
                  <a:noFill/>
                </a:ln>
                <a:effectLst/>
                <a:uLnTx/>
                <a:uFillTx/>
                <a:latin typeface="Arial"/>
                <a:cs typeface="Arial"/>
              </a:rPr>
              <a:t>the</a:t>
            </a:r>
            <a:r>
              <a:rPr kumimoji="0" sz="1050" i="0" u="none" strike="noStrike" kern="0" cap="none" spc="-65" normalizeH="0" baseline="0" noProof="0" dirty="0">
                <a:ln>
                  <a:noFill/>
                </a:ln>
                <a:effectLst/>
                <a:uLnTx/>
                <a:uFillTx/>
                <a:latin typeface="Arial"/>
                <a:cs typeface="Arial"/>
              </a:rPr>
              <a:t> </a:t>
            </a:r>
            <a:r>
              <a:rPr kumimoji="0" sz="1050" i="0" u="none" strike="noStrike" kern="0" cap="none" spc="-15" normalizeH="0" baseline="0" noProof="0" dirty="0">
                <a:ln>
                  <a:noFill/>
                </a:ln>
                <a:effectLst/>
                <a:uLnTx/>
                <a:uFillTx/>
                <a:latin typeface="Arial"/>
                <a:cs typeface="Arial"/>
              </a:rPr>
              <a:t>family</a:t>
            </a:r>
            <a:r>
              <a:rPr kumimoji="0" sz="1050" i="0" u="none" strike="noStrike" kern="0" cap="none" spc="5" normalizeH="0" baseline="0" noProof="0" dirty="0">
                <a:ln>
                  <a:noFill/>
                </a:ln>
                <a:effectLst/>
                <a:uLnTx/>
                <a:uFillTx/>
                <a:latin typeface="Arial"/>
                <a:cs typeface="Arial"/>
              </a:rPr>
              <a:t> </a:t>
            </a:r>
            <a:r>
              <a:rPr kumimoji="0" sz="1050" i="0" u="none" strike="noStrike" kern="0" cap="none" spc="-20" normalizeH="0" baseline="0" noProof="0" dirty="0">
                <a:ln>
                  <a:noFill/>
                </a:ln>
                <a:effectLst/>
                <a:uLnTx/>
                <a:uFillTx/>
                <a:latin typeface="Arial"/>
                <a:cs typeface="Arial"/>
              </a:rPr>
              <a:t>office</a:t>
            </a:r>
            <a:r>
              <a:rPr kumimoji="0" sz="1050" i="0" u="none" strike="noStrike" kern="0" cap="none" spc="-65" normalizeH="0" baseline="0" noProof="0" dirty="0">
                <a:ln>
                  <a:noFill/>
                </a:ln>
                <a:effectLst/>
                <a:uLnTx/>
                <a:uFillTx/>
                <a:latin typeface="Arial"/>
                <a:cs typeface="Arial"/>
              </a:rPr>
              <a:t> </a:t>
            </a:r>
            <a:r>
              <a:rPr kumimoji="0" sz="1050" i="0" u="none" strike="noStrike" kern="0" cap="none" spc="-20" normalizeH="0" baseline="0" noProof="0" dirty="0">
                <a:ln>
                  <a:noFill/>
                </a:ln>
                <a:effectLst/>
                <a:uLnTx/>
                <a:uFillTx/>
                <a:latin typeface="Arial"/>
                <a:cs typeface="Arial"/>
              </a:rPr>
              <a:t>across</a:t>
            </a:r>
            <a:r>
              <a:rPr kumimoji="0" sz="1050" i="0" u="none" strike="noStrike" kern="0" cap="none" spc="-85" normalizeH="0" baseline="0" noProof="0" dirty="0">
                <a:ln>
                  <a:noFill/>
                </a:ln>
                <a:effectLst/>
                <a:uLnTx/>
                <a:uFillTx/>
                <a:latin typeface="Arial"/>
                <a:cs typeface="Arial"/>
              </a:rPr>
              <a:t> </a:t>
            </a:r>
            <a:r>
              <a:rPr kumimoji="0" sz="1050" i="0" u="none" strike="noStrike" kern="0" cap="none" spc="-15" normalizeH="0" baseline="0" noProof="0" dirty="0">
                <a:ln>
                  <a:noFill/>
                </a:ln>
                <a:effectLst/>
                <a:uLnTx/>
                <a:uFillTx/>
                <a:latin typeface="Arial"/>
                <a:cs typeface="Arial"/>
              </a:rPr>
              <a:t>multiple</a:t>
            </a:r>
            <a:r>
              <a:rPr kumimoji="0" sz="1050" i="0" u="none" strike="noStrike" kern="0" cap="none" spc="-145" normalizeH="0" baseline="0" noProof="0" dirty="0">
                <a:ln>
                  <a:noFill/>
                </a:ln>
                <a:effectLst/>
                <a:uLnTx/>
                <a:uFillTx/>
                <a:latin typeface="Arial"/>
                <a:cs typeface="Arial"/>
              </a:rPr>
              <a:t> </a:t>
            </a:r>
            <a:r>
              <a:rPr kumimoji="0" sz="1050" i="0" u="none" strike="noStrike" kern="0" cap="none" spc="-20" normalizeH="0" baseline="0" noProof="0" dirty="0">
                <a:ln>
                  <a:noFill/>
                </a:ln>
                <a:effectLst/>
                <a:uLnTx/>
                <a:uFillTx/>
                <a:latin typeface="Arial"/>
                <a:cs typeface="Arial"/>
              </a:rPr>
              <a:t>sectors,</a:t>
            </a:r>
            <a:r>
              <a:rPr kumimoji="0" sz="1050" i="0" u="none" strike="noStrike" kern="0" cap="none" spc="-95" normalizeH="0" baseline="0" noProof="0" dirty="0">
                <a:ln>
                  <a:noFill/>
                </a:ln>
                <a:effectLst/>
                <a:uLnTx/>
                <a:uFillTx/>
                <a:latin typeface="Arial"/>
                <a:cs typeface="Arial"/>
              </a:rPr>
              <a:t> </a:t>
            </a:r>
            <a:r>
              <a:rPr kumimoji="0" sz="1050" i="0" u="none" strike="noStrike" kern="0" cap="none" spc="-20" normalizeH="0" baseline="0" noProof="0" dirty="0">
                <a:ln>
                  <a:noFill/>
                </a:ln>
                <a:effectLst/>
                <a:uLnTx/>
                <a:uFillTx/>
                <a:latin typeface="Arial"/>
                <a:cs typeface="Arial"/>
              </a:rPr>
              <a:t>including</a:t>
            </a:r>
            <a:r>
              <a:rPr kumimoji="0" sz="1050" i="0" u="none" strike="noStrike" kern="0" cap="none" spc="-60" normalizeH="0" baseline="0" noProof="0" dirty="0">
                <a:ln>
                  <a:noFill/>
                </a:ln>
                <a:effectLst/>
                <a:uLnTx/>
                <a:uFillTx/>
                <a:latin typeface="Arial"/>
                <a:cs typeface="Arial"/>
              </a:rPr>
              <a:t> </a:t>
            </a:r>
            <a:r>
              <a:rPr lang="es-ES" sz="1050" kern="0" spc="-25" dirty="0">
                <a:latin typeface="Arial"/>
                <a:cs typeface="Arial"/>
              </a:rPr>
              <a:t>R</a:t>
            </a:r>
            <a:r>
              <a:rPr kumimoji="0" sz="1050" i="0" u="none" strike="noStrike" kern="0" cap="none" spc="-25" normalizeH="0" baseline="0" noProof="0" dirty="0" err="1" smtClean="0">
                <a:ln>
                  <a:noFill/>
                </a:ln>
                <a:effectLst/>
                <a:uLnTx/>
                <a:uFillTx/>
                <a:latin typeface="Arial"/>
                <a:cs typeface="Arial"/>
              </a:rPr>
              <a:t>eal</a:t>
            </a:r>
            <a:r>
              <a:rPr kumimoji="0" sz="1050" i="0" u="none" strike="noStrike" kern="0" cap="none" spc="-30" normalizeH="0" baseline="0" noProof="0" dirty="0" smtClean="0">
                <a:ln>
                  <a:noFill/>
                </a:ln>
                <a:effectLst/>
                <a:uLnTx/>
                <a:uFillTx/>
                <a:latin typeface="Arial"/>
                <a:cs typeface="Arial"/>
              </a:rPr>
              <a:t> </a:t>
            </a:r>
            <a:r>
              <a:rPr kumimoji="0" lang="es-ES" sz="1050" i="0" u="none" strike="noStrike" kern="0" cap="none" spc="-30" normalizeH="0" baseline="0" noProof="0" dirty="0" smtClean="0">
                <a:ln>
                  <a:noFill/>
                </a:ln>
                <a:effectLst/>
                <a:uLnTx/>
                <a:uFillTx/>
                <a:latin typeface="Arial"/>
                <a:cs typeface="Arial"/>
              </a:rPr>
              <a:t>E</a:t>
            </a:r>
            <a:r>
              <a:rPr kumimoji="0" sz="1050" i="0" u="none" strike="noStrike" kern="0" cap="none" spc="-25" normalizeH="0" baseline="0" noProof="0" dirty="0" smtClean="0">
                <a:ln>
                  <a:noFill/>
                </a:ln>
                <a:effectLst/>
                <a:uLnTx/>
                <a:uFillTx/>
                <a:latin typeface="Arial"/>
                <a:cs typeface="Arial"/>
              </a:rPr>
              <a:t>state</a:t>
            </a:r>
            <a:r>
              <a:rPr lang="es-ES" sz="1050" kern="0" spc="-65" dirty="0" smtClean="0">
                <a:latin typeface="Arial"/>
                <a:cs typeface="Arial"/>
              </a:rPr>
              <a:t>, Trading, </a:t>
            </a:r>
            <a:r>
              <a:rPr lang="es-ES" sz="1050" kern="0" spc="-65" dirty="0" err="1" smtClean="0">
                <a:latin typeface="Arial"/>
                <a:cs typeface="Arial"/>
              </a:rPr>
              <a:t>Consulting</a:t>
            </a:r>
            <a:r>
              <a:rPr lang="es-ES" sz="1050" kern="0" spc="-65" dirty="0" smtClean="0">
                <a:latin typeface="Arial"/>
                <a:cs typeface="Arial"/>
              </a:rPr>
              <a:t> &amp; P</a:t>
            </a:r>
            <a:r>
              <a:rPr kumimoji="0" sz="1050" i="0" u="none" strike="noStrike" kern="0" cap="none" spc="-30" normalizeH="0" baseline="0" noProof="0" dirty="0" err="1" smtClean="0">
                <a:ln>
                  <a:noFill/>
                </a:ln>
                <a:effectLst/>
                <a:uLnTx/>
                <a:uFillTx/>
                <a:latin typeface="Arial"/>
                <a:cs typeface="Arial"/>
              </a:rPr>
              <a:t>rivate</a:t>
            </a:r>
            <a:r>
              <a:rPr lang="es-ES" sz="1050" kern="0" spc="-30" dirty="0">
                <a:latin typeface="Arial"/>
                <a:cs typeface="Arial"/>
              </a:rPr>
              <a:t> </a:t>
            </a:r>
            <a:r>
              <a:rPr lang="es-ES" sz="1050" kern="0" spc="-30" noProof="0" dirty="0" smtClean="0">
                <a:latin typeface="Arial"/>
                <a:cs typeface="Arial"/>
              </a:rPr>
              <a:t>E</a:t>
            </a:r>
            <a:r>
              <a:rPr kumimoji="0" sz="1050" i="0" u="none" strike="noStrike" kern="0" cap="none" spc="-5" normalizeH="0" baseline="0" noProof="0" dirty="0" err="1" smtClean="0">
                <a:ln>
                  <a:noFill/>
                </a:ln>
                <a:effectLst/>
                <a:uLnTx/>
                <a:uFillTx/>
                <a:latin typeface="Arial"/>
                <a:cs typeface="Arial"/>
              </a:rPr>
              <a:t>quity</a:t>
            </a:r>
            <a:r>
              <a:rPr kumimoji="0" sz="1050" i="0" u="none" strike="noStrike" kern="0" cap="none" spc="-5" normalizeH="0" baseline="0" noProof="0" dirty="0">
                <a:ln>
                  <a:noFill/>
                </a:ln>
                <a:effectLst/>
                <a:uLnTx/>
                <a:uFillTx/>
                <a:latin typeface="Arial"/>
                <a:cs typeface="Arial"/>
              </a:rPr>
              <a:t>;</a:t>
            </a:r>
            <a:r>
              <a:rPr kumimoji="0" sz="1050" i="0" u="none" strike="noStrike" kern="0" cap="none" spc="-15" normalizeH="0" baseline="0" noProof="0" dirty="0">
                <a:ln>
                  <a:noFill/>
                </a:ln>
                <a:effectLst/>
                <a:uLnTx/>
                <a:uFillTx/>
                <a:latin typeface="Arial"/>
                <a:cs typeface="Arial"/>
              </a:rPr>
              <a:t> </a:t>
            </a:r>
            <a:r>
              <a:rPr kumimoji="0" sz="1050" i="0" u="none" strike="noStrike" kern="0" cap="none" spc="-20" normalizeH="0" baseline="0" noProof="0" dirty="0">
                <a:ln>
                  <a:noFill/>
                </a:ln>
                <a:effectLst/>
                <a:uLnTx/>
                <a:uFillTx/>
                <a:latin typeface="Arial"/>
                <a:cs typeface="Arial"/>
              </a:rPr>
              <a:t>through</a:t>
            </a:r>
            <a:r>
              <a:rPr kumimoji="0" sz="1050" i="0" u="none" strike="noStrike" kern="0" cap="none" spc="-65" normalizeH="0" baseline="0" noProof="0" dirty="0">
                <a:ln>
                  <a:noFill/>
                </a:ln>
                <a:effectLst/>
                <a:uLnTx/>
                <a:uFillTx/>
                <a:latin typeface="Arial"/>
                <a:cs typeface="Arial"/>
              </a:rPr>
              <a:t> </a:t>
            </a:r>
            <a:r>
              <a:rPr kumimoji="0" sz="1050" i="0" u="none" strike="noStrike" kern="0" cap="none" spc="-20" normalizeH="0" baseline="0" noProof="0" dirty="0">
                <a:ln>
                  <a:noFill/>
                </a:ln>
                <a:effectLst/>
                <a:uLnTx/>
                <a:uFillTx/>
                <a:latin typeface="Arial"/>
                <a:cs typeface="Arial"/>
              </a:rPr>
              <a:t>investing</a:t>
            </a:r>
            <a:r>
              <a:rPr kumimoji="0" sz="1050" i="0" u="none" strike="noStrike" kern="0" cap="none" spc="-65" normalizeH="0" baseline="0" noProof="0" dirty="0">
                <a:ln>
                  <a:noFill/>
                </a:ln>
                <a:effectLst/>
                <a:uLnTx/>
                <a:uFillTx/>
                <a:latin typeface="Arial"/>
                <a:cs typeface="Arial"/>
              </a:rPr>
              <a:t> </a:t>
            </a:r>
            <a:r>
              <a:rPr kumimoji="0" sz="1050" i="0" u="none" strike="noStrike" kern="0" cap="none" spc="-30" normalizeH="0" baseline="0" noProof="0" dirty="0">
                <a:ln>
                  <a:noFill/>
                </a:ln>
                <a:effectLst/>
                <a:uLnTx/>
                <a:uFillTx/>
                <a:latin typeface="Arial"/>
                <a:cs typeface="Arial"/>
              </a:rPr>
              <a:t>alongside</a:t>
            </a:r>
            <a:r>
              <a:rPr kumimoji="0" sz="1050" i="0" u="none" strike="noStrike" kern="0" cap="none" spc="-65" normalizeH="0" baseline="0" noProof="0" dirty="0">
                <a:ln>
                  <a:noFill/>
                </a:ln>
                <a:effectLst/>
                <a:uLnTx/>
                <a:uFillTx/>
                <a:latin typeface="Arial"/>
                <a:cs typeface="Arial"/>
              </a:rPr>
              <a:t> </a:t>
            </a:r>
            <a:r>
              <a:rPr kumimoji="0" sz="1050" i="0" u="none" strike="noStrike" kern="0" cap="none" spc="-20" normalizeH="0" baseline="0" noProof="0" dirty="0">
                <a:ln>
                  <a:noFill/>
                </a:ln>
                <a:effectLst/>
                <a:uLnTx/>
                <a:uFillTx/>
                <a:latin typeface="Arial"/>
                <a:cs typeface="Arial"/>
              </a:rPr>
              <a:t>potential</a:t>
            </a:r>
            <a:r>
              <a:rPr kumimoji="0" sz="1050" i="0" u="none" strike="noStrike" kern="0" cap="none" spc="-114" normalizeH="0" baseline="0" noProof="0" dirty="0">
                <a:ln>
                  <a:noFill/>
                </a:ln>
                <a:effectLst/>
                <a:uLnTx/>
                <a:uFillTx/>
                <a:latin typeface="Arial"/>
                <a:cs typeface="Arial"/>
              </a:rPr>
              <a:t> </a:t>
            </a:r>
            <a:r>
              <a:rPr kumimoji="0" sz="1050" i="0" u="none" strike="noStrike" kern="0" cap="none" spc="-15" normalizeH="0" baseline="0" noProof="0" dirty="0" smtClean="0">
                <a:ln>
                  <a:noFill/>
                </a:ln>
                <a:effectLst/>
                <a:uLnTx/>
                <a:uFillTx/>
                <a:latin typeface="Arial"/>
                <a:cs typeface="Arial"/>
              </a:rPr>
              <a:t>investors</a:t>
            </a:r>
            <a:endParaRPr kumimoji="0" sz="1050" i="0" u="none" strike="noStrike" kern="0" cap="none" spc="0" normalizeH="0" baseline="0" noProof="0" dirty="0">
              <a:ln>
                <a:noFill/>
              </a:ln>
              <a:effectLst/>
              <a:uLnTx/>
              <a:uFillTx/>
              <a:latin typeface="Arial"/>
              <a:cs typeface="Arial"/>
            </a:endParaRPr>
          </a:p>
          <a:p>
            <a:pPr marL="185420" lvl="0" indent="-172720">
              <a:spcBef>
                <a:spcPts val="475"/>
              </a:spcBef>
              <a:buClr>
                <a:srgbClr val="660033"/>
              </a:buClr>
              <a:buFont typeface="Wingdings"/>
              <a:buChar char=""/>
              <a:tabLst>
                <a:tab pos="185420" algn="l"/>
              </a:tabLst>
            </a:pPr>
            <a:r>
              <a:rPr kumimoji="0" sz="1050" i="0" u="none" strike="noStrike" kern="0" cap="none" spc="-15" normalizeH="0" baseline="0" noProof="0" dirty="0">
                <a:ln>
                  <a:noFill/>
                </a:ln>
                <a:effectLst/>
                <a:uLnTx/>
                <a:uFillTx/>
                <a:latin typeface="Arial"/>
                <a:cs typeface="Arial"/>
              </a:rPr>
              <a:t>Highly </a:t>
            </a:r>
            <a:r>
              <a:rPr kumimoji="0" sz="1050" i="0" u="none" strike="noStrike" kern="0" cap="none" spc="-35" normalizeH="0" baseline="0" noProof="0" dirty="0">
                <a:ln>
                  <a:noFill/>
                </a:ln>
                <a:effectLst/>
                <a:uLnTx/>
                <a:uFillTx/>
                <a:latin typeface="Arial"/>
                <a:cs typeface="Arial"/>
              </a:rPr>
              <a:t>relevant</a:t>
            </a:r>
            <a:r>
              <a:rPr kumimoji="0" sz="1050" i="0" u="none" strike="noStrike" kern="0" cap="none" spc="-25" normalizeH="0" baseline="0" noProof="0" dirty="0">
                <a:ln>
                  <a:noFill/>
                </a:ln>
                <a:effectLst/>
                <a:uLnTx/>
                <a:uFillTx/>
                <a:latin typeface="Arial"/>
                <a:cs typeface="Arial"/>
              </a:rPr>
              <a:t> </a:t>
            </a:r>
            <a:r>
              <a:rPr kumimoji="0" sz="1050" i="0" u="none" strike="noStrike" kern="0" cap="none" spc="-10" normalizeH="0" baseline="0" noProof="0" dirty="0">
                <a:ln>
                  <a:noFill/>
                </a:ln>
                <a:effectLst/>
                <a:uLnTx/>
                <a:uFillTx/>
                <a:latin typeface="Arial"/>
                <a:cs typeface="Arial"/>
              </a:rPr>
              <a:t>industry </a:t>
            </a:r>
            <a:r>
              <a:rPr kumimoji="0" sz="1050" i="0" u="none" strike="noStrike" kern="0" cap="none" spc="-20" normalizeH="0" baseline="0" noProof="0" dirty="0">
                <a:ln>
                  <a:noFill/>
                </a:ln>
                <a:effectLst/>
                <a:uLnTx/>
                <a:uFillTx/>
                <a:latin typeface="Arial"/>
                <a:cs typeface="Arial"/>
              </a:rPr>
              <a:t>experience</a:t>
            </a:r>
            <a:r>
              <a:rPr kumimoji="0" sz="1050" i="0" u="none" strike="noStrike" kern="0" cap="none" spc="-75" normalizeH="0" baseline="0" noProof="0" dirty="0">
                <a:ln>
                  <a:noFill/>
                </a:ln>
                <a:effectLst/>
                <a:uLnTx/>
                <a:uFillTx/>
                <a:latin typeface="Arial"/>
                <a:cs typeface="Arial"/>
              </a:rPr>
              <a:t> </a:t>
            </a:r>
            <a:r>
              <a:rPr kumimoji="0" sz="1050" i="0" u="none" strike="noStrike" kern="0" cap="none" spc="-30" normalizeH="0" baseline="0" noProof="0" dirty="0">
                <a:ln>
                  <a:noFill/>
                </a:ln>
                <a:effectLst/>
                <a:uLnTx/>
                <a:uFillTx/>
                <a:latin typeface="Arial"/>
                <a:cs typeface="Arial"/>
              </a:rPr>
              <a:t>through</a:t>
            </a:r>
            <a:r>
              <a:rPr kumimoji="0" sz="1050" i="0" u="none" strike="noStrike" kern="0" cap="none" spc="-75" normalizeH="0" baseline="0" noProof="0" dirty="0">
                <a:ln>
                  <a:noFill/>
                </a:ln>
                <a:effectLst/>
                <a:uLnTx/>
                <a:uFillTx/>
                <a:latin typeface="Arial"/>
                <a:cs typeface="Arial"/>
              </a:rPr>
              <a:t> </a:t>
            </a:r>
            <a:r>
              <a:rPr kumimoji="0" sz="1050" i="0" u="none" strike="noStrike" kern="0" cap="none" spc="-35" normalizeH="0" baseline="0" noProof="0" dirty="0">
                <a:ln>
                  <a:noFill/>
                </a:ln>
                <a:effectLst/>
                <a:uLnTx/>
                <a:uFillTx/>
                <a:latin typeface="Arial"/>
                <a:cs typeface="Arial"/>
              </a:rPr>
              <a:t>previous</a:t>
            </a:r>
            <a:r>
              <a:rPr kumimoji="0" sz="1050" i="0" u="none" strike="noStrike" kern="0" cap="none" spc="-10" normalizeH="0" baseline="0" noProof="0" dirty="0">
                <a:ln>
                  <a:noFill/>
                </a:ln>
                <a:effectLst/>
                <a:uLnTx/>
                <a:uFillTx/>
                <a:latin typeface="Arial"/>
                <a:cs typeface="Arial"/>
              </a:rPr>
              <a:t> </a:t>
            </a:r>
            <a:r>
              <a:rPr kumimoji="0" sz="1050" i="0" u="none" strike="noStrike" kern="0" cap="none" spc="-20" normalizeH="0" baseline="0" noProof="0" dirty="0" smtClean="0">
                <a:ln>
                  <a:noFill/>
                </a:ln>
                <a:effectLst/>
                <a:uLnTx/>
                <a:uFillTx/>
                <a:latin typeface="Arial"/>
                <a:cs typeface="Arial"/>
              </a:rPr>
              <a:t>roles</a:t>
            </a:r>
            <a:r>
              <a:rPr kumimoji="0" lang="es-ES" sz="1050" i="0" u="none" strike="noStrike" kern="0" cap="none" spc="-20" normalizeH="0" baseline="0" noProof="0" dirty="0" smtClean="0">
                <a:ln>
                  <a:noFill/>
                </a:ln>
                <a:effectLst/>
                <a:uLnTx/>
                <a:uFillTx/>
                <a:latin typeface="Arial"/>
                <a:cs typeface="Arial"/>
              </a:rPr>
              <a:t> at Banco</a:t>
            </a:r>
            <a:r>
              <a:rPr kumimoji="0" lang="es-ES" sz="1050" i="0" u="none" strike="noStrike" kern="0" cap="none" spc="-20" normalizeH="0" noProof="0" dirty="0" smtClean="0">
                <a:ln>
                  <a:noFill/>
                </a:ln>
                <a:effectLst/>
                <a:uLnTx/>
                <a:uFillTx/>
                <a:latin typeface="Arial"/>
                <a:cs typeface="Arial"/>
              </a:rPr>
              <a:t> </a:t>
            </a:r>
            <a:r>
              <a:rPr kumimoji="0" lang="es-ES" sz="1050" i="0" u="none" strike="noStrike" kern="0" cap="none" spc="-20" normalizeH="0" noProof="0" dirty="0" err="1" smtClean="0">
                <a:ln>
                  <a:noFill/>
                </a:ln>
                <a:effectLst/>
                <a:uLnTx/>
                <a:uFillTx/>
                <a:latin typeface="Arial"/>
                <a:cs typeface="Arial"/>
              </a:rPr>
              <a:t>Santander’s</a:t>
            </a:r>
            <a:r>
              <a:rPr lang="es-ES" sz="1050" kern="0" spc="-20" dirty="0">
                <a:latin typeface="Arial"/>
                <a:cs typeface="Arial"/>
              </a:rPr>
              <a:t> </a:t>
            </a:r>
            <a:r>
              <a:rPr lang="es-ES" sz="1050" kern="0" spc="-20" dirty="0" err="1" smtClean="0">
                <a:latin typeface="Arial"/>
                <a:cs typeface="Arial"/>
              </a:rPr>
              <a:t>Leveraged</a:t>
            </a:r>
            <a:r>
              <a:rPr lang="es-ES" sz="1050" kern="0" spc="-20" dirty="0" smtClean="0">
                <a:latin typeface="Arial"/>
                <a:cs typeface="Arial"/>
              </a:rPr>
              <a:t> </a:t>
            </a:r>
            <a:r>
              <a:rPr lang="es-ES" sz="1050" kern="0" spc="-20" dirty="0" err="1" smtClean="0">
                <a:latin typeface="Arial"/>
                <a:cs typeface="Arial"/>
              </a:rPr>
              <a:t>Finance</a:t>
            </a:r>
            <a:r>
              <a:rPr lang="es-ES" sz="1050" kern="0" spc="-20" dirty="0" smtClean="0">
                <a:latin typeface="Arial"/>
                <a:cs typeface="Arial"/>
              </a:rPr>
              <a:t> NY </a:t>
            </a:r>
            <a:r>
              <a:rPr lang="es-ES" sz="1050" kern="0" spc="-20" dirty="0" err="1" smtClean="0">
                <a:latin typeface="Arial"/>
                <a:cs typeface="Arial"/>
              </a:rPr>
              <a:t>Team</a:t>
            </a:r>
            <a:r>
              <a:rPr lang="es-ES" sz="1050" kern="0" spc="-20" dirty="0" smtClean="0">
                <a:latin typeface="Arial"/>
                <a:cs typeface="Arial"/>
              </a:rPr>
              <a:t>. Jaan </a:t>
            </a:r>
            <a:r>
              <a:rPr lang="es-ES" sz="1050" kern="0" spc="-20" dirty="0" err="1" smtClean="0">
                <a:latin typeface="Arial"/>
                <a:cs typeface="Arial"/>
              </a:rPr>
              <a:t>had</a:t>
            </a:r>
            <a:r>
              <a:rPr lang="es-ES" sz="1050" kern="0" spc="-20" dirty="0" smtClean="0">
                <a:latin typeface="Arial"/>
                <a:cs typeface="Arial"/>
              </a:rPr>
              <a:t> </a:t>
            </a:r>
            <a:r>
              <a:rPr lang="es-ES" sz="1050" kern="0" spc="-20" dirty="0" err="1" smtClean="0">
                <a:latin typeface="Arial"/>
                <a:cs typeface="Arial"/>
              </a:rPr>
              <a:t>actively</a:t>
            </a:r>
            <a:r>
              <a:rPr lang="es-ES" sz="1050" kern="0" spc="-20" dirty="0" smtClean="0">
                <a:latin typeface="Arial"/>
                <a:cs typeface="Arial"/>
              </a:rPr>
              <a:t> </a:t>
            </a:r>
            <a:r>
              <a:rPr lang="es-ES" sz="1050" kern="0" spc="-20" dirty="0" err="1" smtClean="0">
                <a:latin typeface="Arial"/>
                <a:cs typeface="Arial"/>
              </a:rPr>
              <a:t>been</a:t>
            </a:r>
            <a:r>
              <a:rPr lang="es-ES" sz="1050" kern="0" spc="-20" dirty="0" smtClean="0">
                <a:latin typeface="Arial"/>
                <a:cs typeface="Arial"/>
              </a:rPr>
              <a:t> </a:t>
            </a:r>
            <a:r>
              <a:rPr lang="en-GB" sz="1050" kern="0" spc="-20" dirty="0" smtClean="0">
                <a:latin typeface="Arial"/>
                <a:cs typeface="Arial"/>
              </a:rPr>
              <a:t>involved </a:t>
            </a:r>
            <a:r>
              <a:rPr lang="en-GB" sz="1050" kern="0" spc="-20" dirty="0">
                <a:latin typeface="Arial"/>
                <a:cs typeface="Arial"/>
              </a:rPr>
              <a:t>in </a:t>
            </a:r>
            <a:r>
              <a:rPr lang="en-GB" sz="1050" b="1" kern="0" spc="-20" dirty="0">
                <a:latin typeface="Arial"/>
                <a:cs typeface="Arial"/>
              </a:rPr>
              <a:t>closing 14 </a:t>
            </a:r>
            <a:r>
              <a:rPr lang="en-GB" sz="1050" b="1" kern="0" spc="-20" dirty="0" smtClean="0">
                <a:latin typeface="Arial"/>
                <a:cs typeface="Arial"/>
              </a:rPr>
              <a:t>transactions, </a:t>
            </a:r>
            <a:r>
              <a:rPr lang="en-GB" sz="1050" b="1" kern="0" spc="-20" dirty="0">
                <a:latin typeface="Arial"/>
                <a:cs typeface="Arial"/>
              </a:rPr>
              <a:t>representing a combined value of </a:t>
            </a:r>
            <a:r>
              <a:rPr lang="en-GB" sz="1050" b="1" kern="0" spc="-20" dirty="0" smtClean="0">
                <a:latin typeface="Arial"/>
                <a:cs typeface="Arial"/>
              </a:rPr>
              <a:t>~USD </a:t>
            </a:r>
            <a:r>
              <a:rPr lang="en-GB" sz="1050" b="1" kern="0" spc="-20" dirty="0">
                <a:latin typeface="Arial"/>
                <a:cs typeface="Arial"/>
              </a:rPr>
              <a:t>12 Billion total </a:t>
            </a:r>
            <a:r>
              <a:rPr lang="en-GB" sz="1050" b="1" kern="0" spc="-20" dirty="0" smtClean="0">
                <a:latin typeface="Arial"/>
                <a:cs typeface="Arial"/>
              </a:rPr>
              <a:t>project debt</a:t>
            </a:r>
            <a:endParaRPr kumimoji="0" sz="1050" b="1" i="0" u="none" strike="noStrike" kern="0" cap="none" spc="0" normalizeH="0" baseline="0" noProof="0" dirty="0">
              <a:ln>
                <a:noFill/>
              </a:ln>
              <a:effectLst/>
              <a:uLnTx/>
              <a:uFillTx/>
              <a:latin typeface="Arial"/>
              <a:cs typeface="Arial"/>
            </a:endParaRPr>
          </a:p>
        </p:txBody>
      </p:sp>
      <p:sp>
        <p:nvSpPr>
          <p:cNvPr id="34" name="object 25"/>
          <p:cNvSpPr/>
          <p:nvPr/>
        </p:nvSpPr>
        <p:spPr>
          <a:xfrm>
            <a:off x="369285" y="2130425"/>
            <a:ext cx="9114790" cy="0"/>
          </a:xfrm>
          <a:custGeom>
            <a:avLst/>
            <a:gdLst/>
            <a:ahLst/>
            <a:cxnLst/>
            <a:rect l="l" t="t" r="r" b="b"/>
            <a:pathLst>
              <a:path w="9114790">
                <a:moveTo>
                  <a:pt x="0" y="0"/>
                </a:moveTo>
                <a:lnTo>
                  <a:pt x="9114409" y="0"/>
                </a:lnTo>
              </a:path>
            </a:pathLst>
          </a:custGeom>
          <a:ln w="10170">
            <a:solidFill>
              <a:srgbClr val="BEBEB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5" name="object 26"/>
          <p:cNvSpPr/>
          <p:nvPr/>
        </p:nvSpPr>
        <p:spPr>
          <a:xfrm>
            <a:off x="369285" y="3461385"/>
            <a:ext cx="9114790" cy="0"/>
          </a:xfrm>
          <a:custGeom>
            <a:avLst/>
            <a:gdLst/>
            <a:ahLst/>
            <a:cxnLst/>
            <a:rect l="l" t="t" r="r" b="b"/>
            <a:pathLst>
              <a:path w="9114790">
                <a:moveTo>
                  <a:pt x="0" y="0"/>
                </a:moveTo>
                <a:lnTo>
                  <a:pt x="9114409" y="0"/>
                </a:lnTo>
              </a:path>
            </a:pathLst>
          </a:custGeom>
          <a:ln w="10170">
            <a:solidFill>
              <a:srgbClr val="BEBEB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6" name="object 27"/>
          <p:cNvSpPr/>
          <p:nvPr/>
        </p:nvSpPr>
        <p:spPr>
          <a:xfrm>
            <a:off x="369285" y="4812665"/>
            <a:ext cx="9114790" cy="0"/>
          </a:xfrm>
          <a:custGeom>
            <a:avLst/>
            <a:gdLst/>
            <a:ahLst/>
            <a:cxnLst/>
            <a:rect l="l" t="t" r="r" b="b"/>
            <a:pathLst>
              <a:path w="9114790">
                <a:moveTo>
                  <a:pt x="0" y="0"/>
                </a:moveTo>
                <a:lnTo>
                  <a:pt x="9114409" y="0"/>
                </a:lnTo>
              </a:path>
            </a:pathLst>
          </a:custGeom>
          <a:ln w="10170">
            <a:solidFill>
              <a:srgbClr val="BEBEBE"/>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8" name="TextBox 37"/>
          <p:cNvSpPr txBox="1"/>
          <p:nvPr/>
        </p:nvSpPr>
        <p:spPr>
          <a:xfrm>
            <a:off x="9419943" y="6452770"/>
            <a:ext cx="486057" cy="338554"/>
          </a:xfrm>
          <a:prstGeom prst="rect">
            <a:avLst/>
          </a:prstGeom>
          <a:noFill/>
        </p:spPr>
        <p:txBody>
          <a:bodyPr wrap="square" rtlCol="0">
            <a:spAutoFit/>
          </a:bodyPr>
          <a:lstStyle/>
          <a:p>
            <a:r>
              <a:rPr lang="en-GB" sz="1600" b="1" dirty="0" smtClean="0">
                <a:solidFill>
                  <a:srgbClr val="660033"/>
                </a:solidFill>
                <a:latin typeface="Arial" pitchFamily="34" charset="0"/>
                <a:cs typeface="Arial" pitchFamily="34" charset="0"/>
              </a:rPr>
              <a:t>12</a:t>
            </a:r>
            <a:endParaRPr lang="en-GB" sz="1600" b="1" dirty="0">
              <a:solidFill>
                <a:srgbClr val="660033"/>
              </a:solidFill>
              <a:latin typeface="Arial" pitchFamily="34" charset="0"/>
              <a:cs typeface="Arial" pitchFamily="34" charset="0"/>
            </a:endParaRPr>
          </a:p>
        </p:txBody>
      </p:sp>
      <p:sp>
        <p:nvSpPr>
          <p:cNvPr id="39" name="38 Rectángulo"/>
          <p:cNvSpPr/>
          <p:nvPr/>
        </p:nvSpPr>
        <p:spPr>
          <a:xfrm>
            <a:off x="364205" y="2348865"/>
            <a:ext cx="777600" cy="892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chemeClr val="tx1"/>
                </a:solidFill>
              </a:rPr>
              <a:t>INSERT PHOTO</a:t>
            </a:r>
            <a:endParaRPr lang="es-ES" dirty="0"/>
          </a:p>
        </p:txBody>
      </p:sp>
      <p:sp>
        <p:nvSpPr>
          <p:cNvPr id="40" name="39 Rectángulo"/>
          <p:cNvSpPr/>
          <p:nvPr/>
        </p:nvSpPr>
        <p:spPr>
          <a:xfrm>
            <a:off x="364205" y="3679837"/>
            <a:ext cx="777600" cy="892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chemeClr val="tx1"/>
                </a:solidFill>
              </a:rPr>
              <a:t>INSERT PHOTO</a:t>
            </a:r>
            <a:endParaRPr lang="es-ES" dirty="0"/>
          </a:p>
        </p:txBody>
      </p:sp>
      <p:sp>
        <p:nvSpPr>
          <p:cNvPr id="41" name="40 Rectángulo"/>
          <p:cNvSpPr/>
          <p:nvPr/>
        </p:nvSpPr>
        <p:spPr>
          <a:xfrm>
            <a:off x="364205" y="5062864"/>
            <a:ext cx="777600" cy="892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100" dirty="0" smtClean="0">
                <a:solidFill>
                  <a:schemeClr val="tx1"/>
                </a:solidFill>
              </a:rPr>
              <a:t>INSERT PHOTO</a:t>
            </a:r>
            <a:endParaRPr lang="es-ES" dirty="0"/>
          </a:p>
        </p:txBody>
      </p:sp>
    </p:spTree>
    <p:extLst>
      <p:ext uri="{BB962C8B-B14F-4D97-AF65-F5344CB8AC3E}">
        <p14:creationId xmlns:p14="http://schemas.microsoft.com/office/powerpoint/2010/main" val="18429856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a:ln>
            <a:noFill/>
          </a:ln>
        </p:spPr>
        <p:txBody>
          <a:bodyPr wrap="square" rtlCol="0" anchor="ctr">
            <a:noAutofit/>
          </a:bodyPr>
          <a:lstStyle/>
          <a:p>
            <a:endParaRPr lang="es-ES" sz="1300" dirty="0" smtClean="0">
              <a:solidFill>
                <a:prstClr val="black"/>
              </a:solidFill>
              <a:latin typeface="Arial" pitchFamily="34" charset="0"/>
              <a:cs typeface="Arial" pitchFamily="34" charset="0"/>
            </a:endParaRPr>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err="1" smtClean="0">
                <a:solidFill>
                  <a:schemeClr val="bg1"/>
                </a:solidFill>
                <a:latin typeface="Arial" pitchFamily="34" charset="0"/>
                <a:cs typeface="Arial" pitchFamily="34" charset="0"/>
              </a:rPr>
              <a:t>Why</a:t>
            </a:r>
            <a:r>
              <a:rPr lang="es-ES" sz="2400" b="1" dirty="0" smtClean="0">
                <a:solidFill>
                  <a:schemeClr val="bg1"/>
                </a:solidFill>
                <a:latin typeface="Arial" pitchFamily="34" charset="0"/>
                <a:cs typeface="Arial" pitchFamily="34" charset="0"/>
              </a:rPr>
              <a:t> MDC? (iii)</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5"/>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463228" y="6452770"/>
            <a:ext cx="442772" cy="338554"/>
          </a:xfrm>
          <a:prstGeom prst="rect">
            <a:avLst/>
          </a:prstGeom>
          <a:noFill/>
        </p:spPr>
        <p:txBody>
          <a:bodyPr wrap="square" rtlCol="0">
            <a:spAutoFit/>
          </a:bodyPr>
          <a:lstStyle/>
          <a:p>
            <a:r>
              <a:rPr lang="en-GB" sz="1600" b="1" dirty="0" smtClean="0">
                <a:solidFill>
                  <a:srgbClr val="660033"/>
                </a:solidFill>
                <a:latin typeface="Arial" pitchFamily="34" charset="0"/>
                <a:cs typeface="Arial" pitchFamily="34" charset="0"/>
              </a:rPr>
              <a:t>13</a:t>
            </a:r>
            <a:endParaRPr lang="en-GB" sz="1600" b="1" dirty="0">
              <a:solidFill>
                <a:srgbClr val="660033"/>
              </a:solidFill>
              <a:latin typeface="Arial" pitchFamily="34" charset="0"/>
              <a:cs typeface="Arial" pitchFamily="34" charset="0"/>
            </a:endParaRPr>
          </a:p>
        </p:txBody>
      </p:sp>
      <p:sp>
        <p:nvSpPr>
          <p:cNvPr id="313" name="Rectangle 312"/>
          <p:cNvSpPr/>
          <p:nvPr/>
        </p:nvSpPr>
        <p:spPr>
          <a:xfrm>
            <a:off x="141288" y="844501"/>
            <a:ext cx="9648825" cy="369332"/>
          </a:xfrm>
          <a:prstGeom prst="rect">
            <a:avLst/>
          </a:prstGeom>
        </p:spPr>
        <p:txBody>
          <a:bodyPr wrap="square">
            <a:spAutoFit/>
          </a:bodyPr>
          <a:lstStyle/>
          <a:p>
            <a:pPr algn="ctr"/>
            <a:r>
              <a:rPr lang="en-GB" b="1" dirty="0" smtClean="0">
                <a:solidFill>
                  <a:srgbClr val="660033"/>
                </a:solidFill>
                <a:latin typeface="Arial" pitchFamily="34" charset="0"/>
                <a:cs typeface="Arial" pitchFamily="34" charset="0"/>
              </a:rPr>
              <a:t>MDC plans to partner with Leading Global and Domestic Institutions</a:t>
            </a:r>
            <a:endParaRPr lang="en-GB" b="1" dirty="0">
              <a:solidFill>
                <a:srgbClr val="660033"/>
              </a:solidFill>
              <a:latin typeface="Arial" pitchFamily="34" charset="0"/>
              <a:cs typeface="Arial" pitchFamily="34" charset="0"/>
            </a:endParaRPr>
          </a:p>
        </p:txBody>
      </p:sp>
      <p:grpSp>
        <p:nvGrpSpPr>
          <p:cNvPr id="7" name="Group 6"/>
          <p:cNvGrpSpPr/>
          <p:nvPr/>
        </p:nvGrpSpPr>
        <p:grpSpPr>
          <a:xfrm>
            <a:off x="136577" y="4347289"/>
            <a:ext cx="3941376" cy="367163"/>
            <a:chOff x="136577" y="3634561"/>
            <a:chExt cx="3941376" cy="367163"/>
          </a:xfrm>
        </p:grpSpPr>
        <p:pic>
          <p:nvPicPr>
            <p:cNvPr id="13" name="Picture 1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291958" y="3673012"/>
              <a:ext cx="907496" cy="328712"/>
            </a:xfrm>
            <a:prstGeom prst="rect">
              <a:avLst/>
            </a:prstGeom>
          </p:spPr>
        </p:pic>
        <p:pic>
          <p:nvPicPr>
            <p:cNvPr id="14" name="Picture 1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07592" y="3634561"/>
              <a:ext cx="770361" cy="340237"/>
            </a:xfrm>
            <a:prstGeom prst="rect">
              <a:avLst/>
            </a:prstGeom>
          </p:spPr>
        </p:pic>
        <p:grpSp>
          <p:nvGrpSpPr>
            <p:cNvPr id="36" name="Group 35"/>
            <p:cNvGrpSpPr/>
            <p:nvPr/>
          </p:nvGrpSpPr>
          <p:grpSpPr>
            <a:xfrm>
              <a:off x="136577" y="3708206"/>
              <a:ext cx="2086965" cy="252094"/>
              <a:chOff x="5046663" y="2061303"/>
              <a:chExt cx="2086965" cy="252094"/>
            </a:xfrm>
          </p:grpSpPr>
          <p:sp>
            <p:nvSpPr>
              <p:cNvPr id="37" name="Rounded Rectangle 36"/>
              <p:cNvSpPr/>
              <p:nvPr/>
            </p:nvSpPr>
            <p:spPr>
              <a:xfrm>
                <a:off x="5162572" y="2074750"/>
                <a:ext cx="1971056" cy="238647"/>
              </a:xfrm>
              <a:prstGeom prst="roundRect">
                <a:avLst/>
              </a:prstGeom>
              <a:solidFill>
                <a:srgbClr val="EAAA00"/>
              </a:solidFill>
              <a:ln w="12700" cap="flat" cmpd="sng" algn="ctr">
                <a:solidFill>
                  <a:srgbClr val="EAAA00"/>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38" name="TextBox 37"/>
              <p:cNvSpPr txBox="1"/>
              <p:nvPr/>
            </p:nvSpPr>
            <p:spPr>
              <a:xfrm>
                <a:off x="5279592" y="2061303"/>
                <a:ext cx="1715697" cy="192949"/>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Facility Management</a:t>
                </a:r>
              </a:p>
            </p:txBody>
          </p:sp>
          <p:sp>
            <p:nvSpPr>
              <p:cNvPr id="39" name="Oval 38"/>
              <p:cNvSpPr/>
              <p:nvPr/>
            </p:nvSpPr>
            <p:spPr>
              <a:xfrm>
                <a:off x="5046663" y="2076165"/>
                <a:ext cx="231819" cy="228600"/>
              </a:xfrm>
              <a:prstGeom prst="ellipse">
                <a:avLst/>
              </a:prstGeom>
              <a:solidFill>
                <a:srgbClr val="EAAA00">
                  <a:lumMod val="20000"/>
                  <a:lumOff val="80000"/>
                </a:srgbClr>
              </a:solidFill>
              <a:ln w="12700" cap="flat" cmpd="sng" algn="ctr">
                <a:solidFill>
                  <a:srgbClr val="EAAA00"/>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srgbClr val="000000"/>
                    </a:solidFill>
                    <a:effectLst/>
                    <a:uLnTx/>
                    <a:uFillTx/>
                    <a:latin typeface="Arial"/>
                    <a:ea typeface="+mn-ea"/>
                    <a:cs typeface="+mn-cs"/>
                  </a:rPr>
                  <a:t>5</a:t>
                </a:r>
                <a:endParaRPr kumimoji="0" lang="en-US" sz="900" b="1" i="0" u="none" strike="noStrike" kern="0" cap="none" spc="0" normalizeH="0" baseline="0" noProof="0" dirty="0" smtClean="0">
                  <a:ln>
                    <a:noFill/>
                  </a:ln>
                  <a:solidFill>
                    <a:srgbClr val="000000"/>
                  </a:solidFill>
                  <a:effectLst/>
                  <a:uLnTx/>
                  <a:uFillTx/>
                  <a:latin typeface="Arial"/>
                  <a:ea typeface="+mn-ea"/>
                  <a:cs typeface="+mn-cs"/>
                </a:endParaRPr>
              </a:p>
            </p:txBody>
          </p:sp>
        </p:grpSp>
      </p:grpSp>
      <p:sp>
        <p:nvSpPr>
          <p:cNvPr id="44" name="Rectangle 43"/>
          <p:cNvSpPr>
            <a:spLocks noChangeArrowheads="1"/>
          </p:cNvSpPr>
          <p:nvPr>
            <p:custDataLst>
              <p:tags r:id="rId1"/>
            </p:custDataLst>
          </p:nvPr>
        </p:nvSpPr>
        <p:spPr bwMode="auto">
          <a:xfrm>
            <a:off x="143979" y="1267523"/>
            <a:ext cx="4024800" cy="243888"/>
          </a:xfrm>
          <a:prstGeom prst="rect">
            <a:avLst/>
          </a:prstGeom>
          <a:noFill/>
          <a:ln w="6350">
            <a:noFill/>
            <a:miter lim="800000"/>
            <a:headEnd type="none" w="sm" len="sm"/>
            <a:tailEnd type="none" w="sm" len="sm"/>
          </a:ln>
          <a:effectLst/>
        </p:spPr>
        <p:txBody>
          <a:bodyPr lIns="0" tIns="0" rIns="0" bIns="50700" anchor="ctr">
            <a:noAutofit/>
          </a:bodyPr>
          <a:lstStyle/>
          <a:p>
            <a:pPr defTabSz="825475" eaLnBrk="0" hangingPunct="0">
              <a:spcBef>
                <a:spcPct val="40000"/>
              </a:spcBef>
            </a:pPr>
            <a:r>
              <a:rPr lang="en-GB" sz="1200" b="1" u="sng" dirty="0" smtClean="0">
                <a:latin typeface="Arial" pitchFamily="34" charset="0"/>
                <a:cs typeface="Arial" pitchFamily="34" charset="0"/>
              </a:rPr>
              <a:t>Potential Suppliers:</a:t>
            </a:r>
            <a:endParaRPr lang="en-GB" sz="1200" b="1" u="sng" dirty="0">
              <a:latin typeface="Arial" pitchFamily="34" charset="0"/>
              <a:cs typeface="Arial" pitchFamily="34" charset="0"/>
            </a:endParaRPr>
          </a:p>
        </p:txBody>
      </p:sp>
      <p:grpSp>
        <p:nvGrpSpPr>
          <p:cNvPr id="3" name="Group 2"/>
          <p:cNvGrpSpPr/>
          <p:nvPr/>
        </p:nvGrpSpPr>
        <p:grpSpPr>
          <a:xfrm>
            <a:off x="136577" y="1522252"/>
            <a:ext cx="4574854" cy="341530"/>
            <a:chOff x="136577" y="1522252"/>
            <a:chExt cx="4574854" cy="341530"/>
          </a:xfrm>
        </p:grpSpPr>
        <p:pic>
          <p:nvPicPr>
            <p:cNvPr id="10" name="Picture 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267416" y="1539698"/>
              <a:ext cx="516402" cy="306637"/>
            </a:xfrm>
            <a:prstGeom prst="rect">
              <a:avLst/>
            </a:prstGeom>
          </p:spPr>
        </p:pic>
        <p:pic>
          <p:nvPicPr>
            <p:cNvPr id="11" name="Picture 10"/>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2851401" y="1522252"/>
              <a:ext cx="850646" cy="341530"/>
            </a:xfrm>
            <a:prstGeom prst="rect">
              <a:avLst/>
            </a:prstGeom>
          </p:spPr>
        </p:pic>
        <p:grpSp>
          <p:nvGrpSpPr>
            <p:cNvPr id="16" name="Group 15"/>
            <p:cNvGrpSpPr/>
            <p:nvPr/>
          </p:nvGrpSpPr>
          <p:grpSpPr>
            <a:xfrm>
              <a:off x="136577" y="1563075"/>
              <a:ext cx="2086965" cy="255191"/>
              <a:chOff x="490625" y="2058206"/>
              <a:chExt cx="2086965" cy="255191"/>
            </a:xfrm>
          </p:grpSpPr>
          <p:sp>
            <p:nvSpPr>
              <p:cNvPr id="21" name="Rounded Rectangle 20"/>
              <p:cNvSpPr/>
              <p:nvPr/>
            </p:nvSpPr>
            <p:spPr>
              <a:xfrm>
                <a:off x="606534" y="2074750"/>
                <a:ext cx="1971056" cy="238647"/>
              </a:xfrm>
              <a:prstGeom prst="roundRect">
                <a:avLst/>
              </a:prstGeom>
              <a:solidFill>
                <a:srgbClr val="00338D"/>
              </a:solidFill>
              <a:ln w="12700" cap="flat" cmpd="sng" algn="ctr">
                <a:solidFill>
                  <a:srgbClr val="0091DA"/>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22" name="TextBox 21"/>
              <p:cNvSpPr txBox="1"/>
              <p:nvPr/>
            </p:nvSpPr>
            <p:spPr>
              <a:xfrm>
                <a:off x="736000" y="2058206"/>
                <a:ext cx="1476781" cy="209493"/>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Power Equipment</a:t>
                </a:r>
              </a:p>
            </p:txBody>
          </p:sp>
          <p:sp>
            <p:nvSpPr>
              <p:cNvPr id="23" name="Oval 22"/>
              <p:cNvSpPr/>
              <p:nvPr/>
            </p:nvSpPr>
            <p:spPr>
              <a:xfrm>
                <a:off x="490625" y="2074750"/>
                <a:ext cx="231819" cy="228600"/>
              </a:xfrm>
              <a:prstGeom prst="ellipse">
                <a:avLst/>
              </a:prstGeom>
              <a:solidFill>
                <a:srgbClr val="00338D">
                  <a:lumMod val="20000"/>
                  <a:lumOff val="80000"/>
                </a:srgbClr>
              </a:solidFill>
              <a:ln w="12700" cap="flat" cmpd="sng" algn="ctr">
                <a:solidFill>
                  <a:srgbClr val="00338D"/>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000000"/>
                    </a:solidFill>
                    <a:effectLst/>
                    <a:uLnTx/>
                    <a:uFillTx/>
                    <a:latin typeface="Arial" pitchFamily="34" charset="0"/>
                    <a:cs typeface="Arial" pitchFamily="34" charset="0"/>
                  </a:rPr>
                  <a:t>1</a:t>
                </a:r>
              </a:p>
            </p:txBody>
          </p:sp>
        </p:grpSp>
        <p:pic>
          <p:nvPicPr>
            <p:cNvPr id="45" name="Picture 2" descr="Image result for siemens"/>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3769629" y="1619703"/>
              <a:ext cx="941802" cy="15847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 name="Group 3"/>
          <p:cNvGrpSpPr/>
          <p:nvPr/>
        </p:nvGrpSpPr>
        <p:grpSpPr>
          <a:xfrm>
            <a:off x="136577" y="2115180"/>
            <a:ext cx="4574853" cy="426763"/>
            <a:chOff x="136577" y="1958974"/>
            <a:chExt cx="4574853" cy="426763"/>
          </a:xfrm>
        </p:grpSpPr>
        <p:grpSp>
          <p:nvGrpSpPr>
            <p:cNvPr id="24" name="Group 23"/>
            <p:cNvGrpSpPr/>
            <p:nvPr/>
          </p:nvGrpSpPr>
          <p:grpSpPr>
            <a:xfrm>
              <a:off x="136577" y="2048636"/>
              <a:ext cx="2086965" cy="256859"/>
              <a:chOff x="490625" y="3119580"/>
              <a:chExt cx="2086965" cy="256859"/>
            </a:xfrm>
          </p:grpSpPr>
          <p:sp>
            <p:nvSpPr>
              <p:cNvPr id="25" name="Rounded Rectangle 24"/>
              <p:cNvSpPr/>
              <p:nvPr/>
            </p:nvSpPr>
            <p:spPr>
              <a:xfrm>
                <a:off x="606534" y="3137792"/>
                <a:ext cx="1971056" cy="238647"/>
              </a:xfrm>
              <a:prstGeom prst="roundRect">
                <a:avLst/>
              </a:prstGeom>
              <a:solidFill>
                <a:srgbClr val="6D2077"/>
              </a:solidFill>
              <a:ln w="12700" cap="flat" cmpd="sng" algn="ctr">
                <a:solidFill>
                  <a:srgbClr val="6D2077"/>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26" name="TextBox 25"/>
              <p:cNvSpPr txBox="1"/>
              <p:nvPr/>
            </p:nvSpPr>
            <p:spPr>
              <a:xfrm>
                <a:off x="736000" y="3119580"/>
                <a:ext cx="1476781" cy="234774"/>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HVAC Equipment</a:t>
                </a:r>
              </a:p>
            </p:txBody>
          </p:sp>
          <p:sp>
            <p:nvSpPr>
              <p:cNvPr id="27" name="Oval 26"/>
              <p:cNvSpPr/>
              <p:nvPr/>
            </p:nvSpPr>
            <p:spPr>
              <a:xfrm>
                <a:off x="490625" y="3135334"/>
                <a:ext cx="231819" cy="228600"/>
              </a:xfrm>
              <a:prstGeom prst="ellipse">
                <a:avLst/>
              </a:prstGeom>
              <a:solidFill>
                <a:srgbClr val="6D2077">
                  <a:lumMod val="20000"/>
                  <a:lumOff val="80000"/>
                </a:srgbClr>
              </a:solidFill>
              <a:ln w="12700" cap="flat" cmpd="sng" algn="ctr">
                <a:solidFill>
                  <a:srgbClr val="6D2077"/>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srgbClr val="000000"/>
                    </a:solidFill>
                    <a:effectLst/>
                    <a:uLnTx/>
                    <a:uFillTx/>
                    <a:latin typeface="Arial"/>
                    <a:ea typeface="+mn-ea"/>
                    <a:cs typeface="+mn-cs"/>
                  </a:rPr>
                  <a:t>2</a:t>
                </a:r>
                <a:endParaRPr kumimoji="0" lang="en-US" sz="900" b="1" i="0" u="none" strike="noStrike" kern="0" cap="none" spc="0" normalizeH="0" baseline="0" noProof="0" dirty="0" smtClean="0">
                  <a:ln>
                    <a:noFill/>
                  </a:ln>
                  <a:solidFill>
                    <a:srgbClr val="000000"/>
                  </a:solidFill>
                  <a:effectLst/>
                  <a:uLnTx/>
                  <a:uFillTx/>
                  <a:latin typeface="Arial"/>
                  <a:ea typeface="+mn-ea"/>
                  <a:cs typeface="+mn-cs"/>
                </a:endParaRPr>
              </a:p>
            </p:txBody>
          </p:sp>
        </p:grpSp>
        <p:pic>
          <p:nvPicPr>
            <p:cNvPr id="46" name="Picture 4" descr="Image result for Stulz"/>
            <p:cNvPicPr>
              <a:picLocks noChangeAspect="1" noChangeArrowheads="1"/>
            </p:cNvPicPr>
            <p:nvPr/>
          </p:nvPicPr>
          <p:blipFill rotWithShape="1">
            <a:blip r:embed="rId11" cstate="email">
              <a:extLst>
                <a:ext uri="{28A0092B-C50C-407E-A947-70E740481C1C}">
                  <a14:useLocalDpi xmlns:a14="http://schemas.microsoft.com/office/drawing/2010/main"/>
                </a:ext>
              </a:extLst>
            </a:blip>
            <a:srcRect r="-1167"/>
            <a:stretch/>
          </p:blipFill>
          <p:spPr bwMode="auto">
            <a:xfrm>
              <a:off x="2291958" y="2037699"/>
              <a:ext cx="660089" cy="281981"/>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10" descr="Image result for Vertiv"/>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3154509" y="1971640"/>
              <a:ext cx="583802" cy="414097"/>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12" descr="Image result for Carrier Corporation"/>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940771" y="1958974"/>
              <a:ext cx="770659" cy="41294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0" name="Group 39"/>
          <p:cNvGrpSpPr/>
          <p:nvPr/>
        </p:nvGrpSpPr>
        <p:grpSpPr>
          <a:xfrm>
            <a:off x="136577" y="5074355"/>
            <a:ext cx="2086965" cy="261375"/>
            <a:chOff x="5046663" y="3115920"/>
            <a:chExt cx="2086965" cy="261375"/>
          </a:xfrm>
        </p:grpSpPr>
        <p:sp>
          <p:nvSpPr>
            <p:cNvPr id="41" name="Rounded Rectangle 40"/>
            <p:cNvSpPr/>
            <p:nvPr/>
          </p:nvSpPr>
          <p:spPr>
            <a:xfrm>
              <a:off x="5162572" y="3137791"/>
              <a:ext cx="1971056" cy="238647"/>
            </a:xfrm>
            <a:prstGeom prst="roundRect">
              <a:avLst/>
            </a:prstGeom>
            <a:solidFill>
              <a:srgbClr val="43B02A"/>
            </a:solidFill>
            <a:ln w="12700" cap="flat" cmpd="sng" algn="ctr">
              <a:solidFill>
                <a:srgbClr val="43B02A"/>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42" name="TextBox 41"/>
            <p:cNvSpPr txBox="1"/>
            <p:nvPr/>
          </p:nvSpPr>
          <p:spPr>
            <a:xfrm>
              <a:off x="5279592" y="3115920"/>
              <a:ext cx="1161549" cy="207673"/>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Real Estate</a:t>
              </a:r>
            </a:p>
          </p:txBody>
        </p:sp>
        <p:sp>
          <p:nvSpPr>
            <p:cNvPr id="43" name="Oval 42"/>
            <p:cNvSpPr/>
            <p:nvPr/>
          </p:nvSpPr>
          <p:spPr>
            <a:xfrm>
              <a:off x="5046663" y="3148695"/>
              <a:ext cx="231819" cy="228600"/>
            </a:xfrm>
            <a:prstGeom prst="ellipse">
              <a:avLst/>
            </a:prstGeom>
            <a:solidFill>
              <a:srgbClr val="43B02A">
                <a:lumMod val="20000"/>
                <a:lumOff val="80000"/>
              </a:srgbClr>
            </a:solidFill>
            <a:ln w="12700" cap="flat" cmpd="sng" algn="ctr">
              <a:solidFill>
                <a:srgbClr val="43B02A"/>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srgbClr val="000000"/>
                  </a:solidFill>
                  <a:effectLst/>
                  <a:uLnTx/>
                  <a:uFillTx/>
                  <a:latin typeface="Arial"/>
                  <a:ea typeface="+mn-ea"/>
                  <a:cs typeface="+mn-cs"/>
                </a:rPr>
                <a:t>6</a:t>
              </a:r>
              <a:endParaRPr kumimoji="0" lang="en-US" sz="900" b="1" i="0" u="none" strike="noStrike" kern="0" cap="none" spc="0" normalizeH="0" baseline="0" noProof="0" dirty="0" smtClean="0">
                <a:ln>
                  <a:noFill/>
                </a:ln>
                <a:solidFill>
                  <a:srgbClr val="000000"/>
                </a:solidFill>
                <a:effectLst/>
                <a:uLnTx/>
                <a:uFillTx/>
                <a:latin typeface="Arial"/>
                <a:ea typeface="+mn-ea"/>
                <a:cs typeface="+mn-cs"/>
              </a:endParaRPr>
            </a:p>
          </p:txBody>
        </p:sp>
      </p:grpSp>
      <p:pic>
        <p:nvPicPr>
          <p:cNvPr id="54" name="Picture 22" descr="Image result for CBRE"/>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2309692" y="5078955"/>
            <a:ext cx="948251" cy="273186"/>
          </a:xfrm>
          <a:prstGeom prst="rect">
            <a:avLst/>
          </a:prstGeom>
          <a:noFill/>
          <a:extLst>
            <a:ext uri="{909E8E84-426E-40DD-AFC4-6F175D3DCCD1}">
              <a14:hiddenFill xmlns:a14="http://schemas.microsoft.com/office/drawing/2010/main">
                <a:solidFill>
                  <a:srgbClr val="FFFFFF"/>
                </a:solidFill>
              </a14:hiddenFill>
            </a:ext>
          </a:extLst>
        </p:spPr>
      </p:pic>
      <p:grpSp>
        <p:nvGrpSpPr>
          <p:cNvPr id="55" name="Group 54"/>
          <p:cNvGrpSpPr/>
          <p:nvPr/>
        </p:nvGrpSpPr>
        <p:grpSpPr>
          <a:xfrm>
            <a:off x="136577" y="5774537"/>
            <a:ext cx="2086965" cy="268792"/>
            <a:chOff x="5046663" y="4151855"/>
            <a:chExt cx="2086965" cy="268792"/>
          </a:xfrm>
        </p:grpSpPr>
        <p:sp>
          <p:nvSpPr>
            <p:cNvPr id="56" name="Rounded Rectangle 55"/>
            <p:cNvSpPr/>
            <p:nvPr/>
          </p:nvSpPr>
          <p:spPr>
            <a:xfrm>
              <a:off x="5162572" y="4172641"/>
              <a:ext cx="1971056" cy="238647"/>
            </a:xfrm>
            <a:prstGeom prst="roundRect">
              <a:avLst/>
            </a:prstGeom>
            <a:solidFill>
              <a:srgbClr val="BC204B"/>
            </a:solidFill>
            <a:ln w="12700" cap="flat" cmpd="sng" algn="ctr">
              <a:solidFill>
                <a:srgbClr val="BC204B"/>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57" name="TextBox 56"/>
            <p:cNvSpPr txBox="1"/>
            <p:nvPr/>
          </p:nvSpPr>
          <p:spPr>
            <a:xfrm>
              <a:off x="5279592" y="4151855"/>
              <a:ext cx="1489226" cy="268792"/>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EPC</a:t>
              </a:r>
            </a:p>
          </p:txBody>
        </p:sp>
        <p:sp>
          <p:nvSpPr>
            <p:cNvPr id="58" name="Oval 57"/>
            <p:cNvSpPr/>
            <p:nvPr/>
          </p:nvSpPr>
          <p:spPr>
            <a:xfrm>
              <a:off x="5046663" y="4183968"/>
              <a:ext cx="231819" cy="228600"/>
            </a:xfrm>
            <a:prstGeom prst="ellipse">
              <a:avLst/>
            </a:prstGeom>
            <a:solidFill>
              <a:srgbClr val="F5C7D4"/>
            </a:solidFill>
            <a:ln w="12700" cap="flat" cmpd="sng" algn="ctr">
              <a:solidFill>
                <a:srgbClr val="C00000"/>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000000"/>
                  </a:solidFill>
                  <a:effectLst/>
                  <a:uLnTx/>
                  <a:uFillTx/>
                  <a:latin typeface="Arial"/>
                  <a:ea typeface="+mn-ea"/>
                  <a:cs typeface="+mn-cs"/>
                </a:rPr>
                <a:t>7</a:t>
              </a:r>
            </a:p>
          </p:txBody>
        </p:sp>
      </p:grpSp>
      <p:grpSp>
        <p:nvGrpSpPr>
          <p:cNvPr id="5" name="Group 4"/>
          <p:cNvGrpSpPr/>
          <p:nvPr/>
        </p:nvGrpSpPr>
        <p:grpSpPr>
          <a:xfrm>
            <a:off x="136577" y="2793341"/>
            <a:ext cx="4574854" cy="432000"/>
            <a:chOff x="136577" y="2416995"/>
            <a:chExt cx="4574854" cy="432000"/>
          </a:xfrm>
        </p:grpSpPr>
        <p:grpSp>
          <p:nvGrpSpPr>
            <p:cNvPr id="28" name="Group 27"/>
            <p:cNvGrpSpPr/>
            <p:nvPr/>
          </p:nvGrpSpPr>
          <p:grpSpPr>
            <a:xfrm>
              <a:off x="136577" y="2500028"/>
              <a:ext cx="2086965" cy="313899"/>
              <a:chOff x="490625" y="4380453"/>
              <a:chExt cx="2086965" cy="313899"/>
            </a:xfrm>
          </p:grpSpPr>
          <p:sp>
            <p:nvSpPr>
              <p:cNvPr id="29" name="Rounded Rectangle 28"/>
              <p:cNvSpPr/>
              <p:nvPr/>
            </p:nvSpPr>
            <p:spPr>
              <a:xfrm>
                <a:off x="606534" y="4401241"/>
                <a:ext cx="1971056" cy="238647"/>
              </a:xfrm>
              <a:prstGeom prst="roundRect">
                <a:avLst/>
              </a:prstGeom>
              <a:solidFill>
                <a:srgbClr val="0091DA"/>
              </a:solidFill>
              <a:ln w="12700" cap="flat" cmpd="sng" algn="ctr">
                <a:solidFill>
                  <a:srgbClr val="0091DA"/>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30" name="TextBox 29"/>
              <p:cNvSpPr txBox="1"/>
              <p:nvPr/>
            </p:nvSpPr>
            <p:spPr>
              <a:xfrm>
                <a:off x="736000" y="4380453"/>
                <a:ext cx="1807430" cy="313899"/>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Network Connectivity</a:t>
                </a:r>
              </a:p>
            </p:txBody>
          </p:sp>
          <p:sp>
            <p:nvSpPr>
              <p:cNvPr id="31" name="Oval 30"/>
              <p:cNvSpPr/>
              <p:nvPr/>
            </p:nvSpPr>
            <p:spPr>
              <a:xfrm>
                <a:off x="490625" y="4399120"/>
                <a:ext cx="231819" cy="228600"/>
              </a:xfrm>
              <a:prstGeom prst="ellipse">
                <a:avLst/>
              </a:prstGeom>
              <a:solidFill>
                <a:srgbClr val="0091DA">
                  <a:lumMod val="20000"/>
                  <a:lumOff val="80000"/>
                </a:srgbClr>
              </a:solidFill>
              <a:ln w="12700" cap="flat" cmpd="sng" algn="ctr">
                <a:solidFill>
                  <a:srgbClr val="0091DA"/>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a:ln>
                      <a:noFill/>
                    </a:ln>
                    <a:solidFill>
                      <a:srgbClr val="000000"/>
                    </a:solidFill>
                    <a:effectLst/>
                    <a:uLnTx/>
                    <a:uFillTx/>
                    <a:latin typeface="Arial"/>
                    <a:ea typeface="+mn-ea"/>
                    <a:cs typeface="+mn-cs"/>
                  </a:rPr>
                  <a:t>3</a:t>
                </a:r>
                <a:endParaRPr kumimoji="0" lang="en-US" sz="900" b="1" i="0" u="none" strike="noStrike" kern="0" cap="none" spc="0" normalizeH="0" baseline="0" noProof="0" dirty="0" smtClean="0">
                  <a:ln>
                    <a:noFill/>
                  </a:ln>
                  <a:solidFill>
                    <a:srgbClr val="000000"/>
                  </a:solidFill>
                  <a:effectLst/>
                  <a:uLnTx/>
                  <a:uFillTx/>
                  <a:latin typeface="Arial"/>
                  <a:ea typeface="+mn-ea"/>
                  <a:cs typeface="+mn-cs"/>
                </a:endParaRPr>
              </a:p>
            </p:txBody>
          </p:sp>
        </p:grpSp>
        <p:pic>
          <p:nvPicPr>
            <p:cNvPr id="49" name="Picture 16" descr="Related image"/>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2772051" y="2416995"/>
              <a:ext cx="432000" cy="432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Resultado de imagen de reliance jio"/>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327617" y="2444638"/>
              <a:ext cx="396000" cy="3960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www.f1aldia.com/photos/14300/14392/001_small.jp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252485" y="2446525"/>
              <a:ext cx="914019" cy="387227"/>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Resultado de imagen de vodafone india"/>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214938" y="2486260"/>
              <a:ext cx="496493" cy="34754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136577" y="3476739"/>
            <a:ext cx="4695344" cy="619152"/>
            <a:chOff x="136577" y="2968699"/>
            <a:chExt cx="4695344" cy="619152"/>
          </a:xfrm>
        </p:grpSpPr>
        <p:grpSp>
          <p:nvGrpSpPr>
            <p:cNvPr id="32" name="Group 31"/>
            <p:cNvGrpSpPr/>
            <p:nvPr/>
          </p:nvGrpSpPr>
          <p:grpSpPr>
            <a:xfrm>
              <a:off x="136577" y="2974934"/>
              <a:ext cx="2086965" cy="265680"/>
              <a:chOff x="490625" y="5463661"/>
              <a:chExt cx="2086965" cy="265680"/>
            </a:xfrm>
          </p:grpSpPr>
          <p:sp>
            <p:nvSpPr>
              <p:cNvPr id="33" name="Rounded Rectangle 32"/>
              <p:cNvSpPr/>
              <p:nvPr/>
            </p:nvSpPr>
            <p:spPr>
              <a:xfrm>
                <a:off x="606534" y="5490694"/>
                <a:ext cx="1971056" cy="238647"/>
              </a:xfrm>
              <a:prstGeom prst="roundRect">
                <a:avLst/>
              </a:prstGeom>
              <a:solidFill>
                <a:srgbClr val="00A3A1"/>
              </a:solidFill>
              <a:ln w="12700" cap="flat" cmpd="sng" algn="ctr">
                <a:solidFill>
                  <a:srgbClr val="00A3A1"/>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34" name="TextBox 33"/>
              <p:cNvSpPr txBox="1"/>
              <p:nvPr/>
            </p:nvSpPr>
            <p:spPr>
              <a:xfrm>
                <a:off x="736000" y="5463661"/>
                <a:ext cx="917092" cy="216444"/>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Design</a:t>
                </a:r>
              </a:p>
            </p:txBody>
          </p:sp>
          <p:sp>
            <p:nvSpPr>
              <p:cNvPr id="35" name="Oval 34"/>
              <p:cNvSpPr/>
              <p:nvPr/>
            </p:nvSpPr>
            <p:spPr>
              <a:xfrm>
                <a:off x="490625" y="5482271"/>
                <a:ext cx="231819" cy="228600"/>
              </a:xfrm>
              <a:prstGeom prst="ellipse">
                <a:avLst/>
              </a:prstGeom>
              <a:solidFill>
                <a:srgbClr val="00A3A1">
                  <a:lumMod val="20000"/>
                  <a:lumOff val="80000"/>
                </a:srgbClr>
              </a:solidFill>
              <a:ln w="12700" cap="flat" cmpd="sng" algn="ctr">
                <a:solidFill>
                  <a:srgbClr val="00A3A1"/>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000000"/>
                    </a:solidFill>
                    <a:effectLst/>
                    <a:uLnTx/>
                    <a:uFillTx/>
                    <a:latin typeface="Arial"/>
                    <a:ea typeface="+mn-ea"/>
                    <a:cs typeface="+mn-cs"/>
                  </a:rPr>
                  <a:t>4</a:t>
                </a:r>
              </a:p>
            </p:txBody>
          </p:sp>
        </p:grpSp>
        <p:pic>
          <p:nvPicPr>
            <p:cNvPr id="50" name="Picture 18" descr="Image result for Arsmagna group data centers"/>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3649139" y="2968699"/>
              <a:ext cx="1182782" cy="242408"/>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20" descr="Image result for Tata Projects"/>
            <p:cNvPicPr>
              <a:picLocks noChangeAspect="1" noChangeArrowheads="1"/>
            </p:cNvPicPr>
            <p:nvPr/>
          </p:nvPicPr>
          <p:blipFill rotWithShape="1">
            <a:blip r:embed="rId20" cstate="screen">
              <a:extLst>
                <a:ext uri="{28A0092B-C50C-407E-A947-70E740481C1C}">
                  <a14:useLocalDpi xmlns:a14="http://schemas.microsoft.com/office/drawing/2010/main"/>
                </a:ext>
              </a:extLst>
            </a:blip>
            <a:srcRect/>
            <a:stretch/>
          </p:blipFill>
          <p:spPr bwMode="auto">
            <a:xfrm>
              <a:off x="3854780" y="3163170"/>
              <a:ext cx="720316" cy="424681"/>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1"/>
            <p:cNvPicPr>
              <a:picLocks noChangeAspect="1"/>
            </p:cNvPicPr>
            <p:nvPr/>
          </p:nvPicPr>
          <p:blipFill>
            <a:blip r:embed="rId21"/>
            <a:stretch>
              <a:fillRect/>
            </a:stretch>
          </p:blipFill>
          <p:spPr>
            <a:xfrm>
              <a:off x="2267416" y="3280365"/>
              <a:ext cx="1485900" cy="247650"/>
            </a:xfrm>
            <a:prstGeom prst="rect">
              <a:avLst/>
            </a:prstGeom>
          </p:spPr>
        </p:pic>
        <p:pic>
          <p:nvPicPr>
            <p:cNvPr id="2062" name="Picture 14" descr="Resultado de imagen de sterling and wilson"/>
            <p:cNvPicPr>
              <a:picLocks noChangeAspect="1" noChangeArrowheads="1"/>
            </p:cNvPicPr>
            <p:nvPr/>
          </p:nvPicPr>
          <p:blipFill rotWithShape="1">
            <a:blip r:embed="rId22">
              <a:extLst>
                <a:ext uri="{28A0092B-C50C-407E-A947-70E740481C1C}">
                  <a14:useLocalDpi xmlns:a14="http://schemas.microsoft.com/office/drawing/2010/main" val="0"/>
                </a:ext>
              </a:extLst>
            </a:blip>
            <a:srcRect t="38688" b="38822"/>
            <a:stretch/>
          </p:blipFill>
          <p:spPr bwMode="auto">
            <a:xfrm>
              <a:off x="2284289" y="2981643"/>
              <a:ext cx="1272909" cy="286275"/>
            </a:xfrm>
            <a:prstGeom prst="rect">
              <a:avLst/>
            </a:prstGeom>
            <a:noFill/>
            <a:extLst>
              <a:ext uri="{909E8E84-426E-40DD-AFC4-6F175D3DCCD1}">
                <a14:hiddenFill xmlns:a14="http://schemas.microsoft.com/office/drawing/2010/main">
                  <a:solidFill>
                    <a:srgbClr val="FFFFFF"/>
                  </a:solidFill>
                </a14:hiddenFill>
              </a:ext>
            </a:extLst>
          </p:spPr>
        </p:pic>
      </p:grpSp>
      <p:sp>
        <p:nvSpPr>
          <p:cNvPr id="88" name="Rectangle 87"/>
          <p:cNvSpPr>
            <a:spLocks noChangeArrowheads="1"/>
          </p:cNvSpPr>
          <p:nvPr>
            <p:custDataLst>
              <p:tags r:id="rId2"/>
            </p:custDataLst>
          </p:nvPr>
        </p:nvSpPr>
        <p:spPr bwMode="auto">
          <a:xfrm>
            <a:off x="5177140" y="1267523"/>
            <a:ext cx="4024800" cy="243888"/>
          </a:xfrm>
          <a:prstGeom prst="rect">
            <a:avLst/>
          </a:prstGeom>
          <a:noFill/>
          <a:ln w="6350">
            <a:noFill/>
            <a:miter lim="800000"/>
            <a:headEnd type="none" w="sm" len="sm"/>
            <a:tailEnd type="none" w="sm" len="sm"/>
          </a:ln>
          <a:effectLst/>
        </p:spPr>
        <p:txBody>
          <a:bodyPr lIns="0" tIns="0" rIns="0" bIns="50700" anchor="ctr">
            <a:noAutofit/>
          </a:bodyPr>
          <a:lstStyle/>
          <a:p>
            <a:pPr defTabSz="825475" eaLnBrk="0" hangingPunct="0">
              <a:spcBef>
                <a:spcPct val="40000"/>
              </a:spcBef>
            </a:pPr>
            <a:r>
              <a:rPr lang="en-GB" sz="1200" b="1" u="sng" dirty="0" smtClean="0">
                <a:latin typeface="Arial" pitchFamily="34" charset="0"/>
                <a:cs typeface="Arial" pitchFamily="34" charset="0"/>
              </a:rPr>
              <a:t>Potential Advisors:</a:t>
            </a:r>
            <a:endParaRPr lang="en-GB" sz="1200" b="1" u="sng" dirty="0">
              <a:latin typeface="Arial" pitchFamily="34" charset="0"/>
              <a:cs typeface="Arial" pitchFamily="34" charset="0"/>
            </a:endParaRPr>
          </a:p>
        </p:txBody>
      </p:sp>
      <p:grpSp>
        <p:nvGrpSpPr>
          <p:cNvPr id="2048" name="Group 2047"/>
          <p:cNvGrpSpPr/>
          <p:nvPr/>
        </p:nvGrpSpPr>
        <p:grpSpPr>
          <a:xfrm>
            <a:off x="5177140" y="1536898"/>
            <a:ext cx="2890228" cy="324085"/>
            <a:chOff x="5177140" y="1536898"/>
            <a:chExt cx="2890228" cy="324085"/>
          </a:xfrm>
        </p:grpSpPr>
        <p:grpSp>
          <p:nvGrpSpPr>
            <p:cNvPr id="83" name="Group 82"/>
            <p:cNvGrpSpPr/>
            <p:nvPr/>
          </p:nvGrpSpPr>
          <p:grpSpPr>
            <a:xfrm>
              <a:off x="5177140" y="1563075"/>
              <a:ext cx="2086965" cy="255191"/>
              <a:chOff x="490625" y="2058206"/>
              <a:chExt cx="2086965" cy="255191"/>
            </a:xfrm>
          </p:grpSpPr>
          <p:sp>
            <p:nvSpPr>
              <p:cNvPr id="85" name="Rounded Rectangle 84"/>
              <p:cNvSpPr/>
              <p:nvPr/>
            </p:nvSpPr>
            <p:spPr>
              <a:xfrm>
                <a:off x="606534" y="2074750"/>
                <a:ext cx="1971056" cy="238647"/>
              </a:xfrm>
              <a:prstGeom prst="roundRect">
                <a:avLst/>
              </a:prstGeom>
              <a:solidFill>
                <a:schemeClr val="accent6">
                  <a:lumMod val="50000"/>
                </a:schemeClr>
              </a:solidFill>
              <a:ln w="12700" cap="flat" cmpd="sng" algn="ctr">
                <a:solidFill>
                  <a:schemeClr val="accent6">
                    <a:lumMod val="50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86" name="TextBox 85"/>
              <p:cNvSpPr txBox="1"/>
              <p:nvPr/>
            </p:nvSpPr>
            <p:spPr>
              <a:xfrm>
                <a:off x="736000" y="2058206"/>
                <a:ext cx="1476781" cy="209493"/>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Market Advisors</a:t>
                </a:r>
              </a:p>
            </p:txBody>
          </p:sp>
          <p:sp>
            <p:nvSpPr>
              <p:cNvPr id="87" name="Oval 86"/>
              <p:cNvSpPr/>
              <p:nvPr/>
            </p:nvSpPr>
            <p:spPr>
              <a:xfrm>
                <a:off x="490625" y="2074750"/>
                <a:ext cx="231819" cy="228600"/>
              </a:xfrm>
              <a:prstGeom prst="ellipse">
                <a:avLst/>
              </a:prstGeom>
              <a:solidFill>
                <a:schemeClr val="accent6">
                  <a:lumMod val="20000"/>
                  <a:lumOff val="80000"/>
                </a:schemeClr>
              </a:solidFill>
              <a:ln w="12700" cap="flat" cmpd="sng" algn="ctr">
                <a:solidFill>
                  <a:schemeClr val="accent6">
                    <a:lumMod val="50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000000"/>
                    </a:solidFill>
                    <a:effectLst/>
                    <a:uLnTx/>
                    <a:uFillTx/>
                    <a:latin typeface="Arial" pitchFamily="34" charset="0"/>
                    <a:cs typeface="Arial" pitchFamily="34" charset="0"/>
                  </a:rPr>
                  <a:t>8</a:t>
                </a:r>
              </a:p>
            </p:txBody>
          </p:sp>
        </p:grpSp>
        <p:pic>
          <p:nvPicPr>
            <p:cNvPr id="2064" name="Picture 16" descr="Resultado de imagen de kpmg"/>
            <p:cNvPicPr>
              <a:picLocks noChangeAspect="1" noChangeArrowheads="1"/>
            </p:cNvPicPr>
            <p:nvPr/>
          </p:nvPicPr>
          <p:blipFill rotWithShape="1">
            <a:blip r:embed="rId23">
              <a:extLst>
                <a:ext uri="{28A0092B-C50C-407E-A947-70E740481C1C}">
                  <a14:useLocalDpi xmlns:a14="http://schemas.microsoft.com/office/drawing/2010/main" val="0"/>
                </a:ext>
              </a:extLst>
            </a:blip>
            <a:srcRect l="10381" t="32595" r="13127" b="23380"/>
            <a:stretch/>
          </p:blipFill>
          <p:spPr bwMode="auto">
            <a:xfrm>
              <a:off x="7310283" y="1536898"/>
              <a:ext cx="757085" cy="32408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49" name="Group 2048"/>
          <p:cNvGrpSpPr/>
          <p:nvPr/>
        </p:nvGrpSpPr>
        <p:grpSpPr>
          <a:xfrm>
            <a:off x="5177140" y="1984885"/>
            <a:ext cx="4038724" cy="439505"/>
            <a:chOff x="5177140" y="1953969"/>
            <a:chExt cx="4038724" cy="439505"/>
          </a:xfrm>
        </p:grpSpPr>
        <p:grpSp>
          <p:nvGrpSpPr>
            <p:cNvPr id="92" name="Group 91"/>
            <p:cNvGrpSpPr/>
            <p:nvPr/>
          </p:nvGrpSpPr>
          <p:grpSpPr>
            <a:xfrm>
              <a:off x="5177140" y="2068976"/>
              <a:ext cx="2086965" cy="255191"/>
              <a:chOff x="490625" y="2058206"/>
              <a:chExt cx="2086965" cy="255191"/>
            </a:xfrm>
          </p:grpSpPr>
          <p:sp>
            <p:nvSpPr>
              <p:cNvPr id="94" name="Rounded Rectangle 93"/>
              <p:cNvSpPr/>
              <p:nvPr/>
            </p:nvSpPr>
            <p:spPr>
              <a:xfrm>
                <a:off x="606534" y="2074750"/>
                <a:ext cx="1971056" cy="238647"/>
              </a:xfrm>
              <a:prstGeom prst="roundRect">
                <a:avLst/>
              </a:prstGeom>
              <a:solidFill>
                <a:schemeClr val="accent2">
                  <a:lumMod val="75000"/>
                </a:schemeClr>
              </a:solidFill>
              <a:ln w="12700" cap="flat" cmpd="sng" algn="ctr">
                <a:solidFill>
                  <a:schemeClr val="accent2">
                    <a:lumMod val="75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95" name="TextBox 94"/>
              <p:cNvSpPr txBox="1"/>
              <p:nvPr/>
            </p:nvSpPr>
            <p:spPr>
              <a:xfrm>
                <a:off x="736000" y="2058206"/>
                <a:ext cx="1476781" cy="209493"/>
              </a:xfrm>
              <a:prstGeom prst="rect">
                <a:avLst/>
              </a:prstGeom>
              <a:noFill/>
            </p:spPr>
            <p:txBody>
              <a:bodyPr wrap="square" lIns="54610" tIns="54610" rIns="54610" bIns="54610" rtlCol="0">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Legal Advisors</a:t>
                </a:r>
              </a:p>
            </p:txBody>
          </p:sp>
          <p:sp>
            <p:nvSpPr>
              <p:cNvPr id="96" name="Oval 95"/>
              <p:cNvSpPr/>
              <p:nvPr/>
            </p:nvSpPr>
            <p:spPr>
              <a:xfrm>
                <a:off x="490625" y="2074750"/>
                <a:ext cx="231819" cy="228600"/>
              </a:xfrm>
              <a:prstGeom prst="ellipse">
                <a:avLst/>
              </a:prstGeom>
              <a:solidFill>
                <a:schemeClr val="accent2">
                  <a:lumMod val="20000"/>
                  <a:lumOff val="80000"/>
                </a:schemeClr>
              </a:solidFill>
              <a:ln w="12700" cap="flat" cmpd="sng" algn="ctr">
                <a:solidFill>
                  <a:schemeClr val="accent2">
                    <a:lumMod val="75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0" cap="none" spc="0" normalizeH="0" baseline="0" noProof="0" dirty="0" smtClean="0">
                    <a:ln>
                      <a:noFill/>
                    </a:ln>
                    <a:solidFill>
                      <a:srgbClr val="000000"/>
                    </a:solidFill>
                    <a:effectLst/>
                    <a:uLnTx/>
                    <a:uFillTx/>
                    <a:latin typeface="Arial" pitchFamily="34" charset="0"/>
                    <a:cs typeface="Arial" pitchFamily="34" charset="0"/>
                  </a:rPr>
                  <a:t>9</a:t>
                </a:r>
              </a:p>
            </p:txBody>
          </p:sp>
        </p:grpSp>
        <p:pic>
          <p:nvPicPr>
            <p:cNvPr id="2066" name="Picture 18" descr="Resultado de imagen de clifford chance logo"/>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7310283" y="2034936"/>
              <a:ext cx="1229236" cy="339813"/>
            </a:xfrm>
            <a:prstGeom prst="rect">
              <a:avLst/>
            </a:prstGeom>
            <a:noFill/>
            <a:extLst>
              <a:ext uri="{909E8E84-426E-40DD-AFC4-6F175D3DCCD1}">
                <a14:hiddenFill xmlns:a14="http://schemas.microsoft.com/office/drawing/2010/main">
                  <a:solidFill>
                    <a:srgbClr val="FFFFFF"/>
                  </a:solidFill>
                </a14:hiddenFill>
              </a:ext>
            </a:extLst>
          </p:spPr>
        </p:pic>
        <p:pic>
          <p:nvPicPr>
            <p:cNvPr id="2068" name="Picture 20" descr="image-995"/>
            <p:cNvPicPr>
              <a:picLocks noChangeAspect="1" noChangeArrowheads="1"/>
            </p:cNvPicPr>
            <p:nvPr/>
          </p:nvPicPr>
          <p:blipFill rotWithShape="1">
            <a:blip r:embed="rId25">
              <a:extLst>
                <a:ext uri="{28A0092B-C50C-407E-A947-70E740481C1C}">
                  <a14:useLocalDpi xmlns:a14="http://schemas.microsoft.com/office/drawing/2010/main" val="0"/>
                </a:ext>
              </a:extLst>
            </a:blip>
            <a:srcRect l="22847" t="25693" r="22272" b="20814"/>
            <a:stretch/>
          </p:blipFill>
          <p:spPr bwMode="auto">
            <a:xfrm>
              <a:off x="8539519" y="1953969"/>
              <a:ext cx="676345" cy="439505"/>
            </a:xfrm>
            <a:prstGeom prst="rect">
              <a:avLst/>
            </a:prstGeom>
            <a:noFill/>
            <a:extLst>
              <a:ext uri="{909E8E84-426E-40DD-AFC4-6F175D3DCCD1}">
                <a14:hiddenFill xmlns:a14="http://schemas.microsoft.com/office/drawing/2010/main">
                  <a:solidFill>
                    <a:srgbClr val="FFFFFF"/>
                  </a:solidFill>
                </a14:hiddenFill>
              </a:ext>
            </a:extLst>
          </p:spPr>
        </p:pic>
      </p:grpSp>
      <p:sp>
        <p:nvSpPr>
          <p:cNvPr id="2051" name="AutoShape 22" descr="Resultado de imagen de pwc"/>
          <p:cNvSpPr>
            <a:spLocks noChangeAspect="1" noChangeArrowheads="1"/>
          </p:cNvSpPr>
          <p:nvPr/>
        </p:nvSpPr>
        <p:spPr bwMode="auto">
          <a:xfrm>
            <a:off x="155575" y="-2879725"/>
            <a:ext cx="7924800" cy="6010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055" name="Group 2054"/>
          <p:cNvGrpSpPr/>
          <p:nvPr/>
        </p:nvGrpSpPr>
        <p:grpSpPr>
          <a:xfrm>
            <a:off x="5177138" y="2548292"/>
            <a:ext cx="2552966" cy="388347"/>
            <a:chOff x="5177138" y="2548292"/>
            <a:chExt cx="2552966" cy="388347"/>
          </a:xfrm>
        </p:grpSpPr>
        <p:grpSp>
          <p:nvGrpSpPr>
            <p:cNvPr id="2053" name="Group 2052"/>
            <p:cNvGrpSpPr/>
            <p:nvPr/>
          </p:nvGrpSpPr>
          <p:grpSpPr>
            <a:xfrm>
              <a:off x="5177138" y="2608118"/>
              <a:ext cx="2086967" cy="238647"/>
              <a:chOff x="5177138" y="2608118"/>
              <a:chExt cx="2086967" cy="238647"/>
            </a:xfrm>
          </p:grpSpPr>
          <p:sp>
            <p:nvSpPr>
              <p:cNvPr id="104" name="Rounded Rectangle 103"/>
              <p:cNvSpPr/>
              <p:nvPr/>
            </p:nvSpPr>
            <p:spPr>
              <a:xfrm>
                <a:off x="5293049" y="2608118"/>
                <a:ext cx="1971056" cy="238647"/>
              </a:xfrm>
              <a:prstGeom prst="roundRect">
                <a:avLst/>
              </a:prstGeom>
              <a:solidFill>
                <a:schemeClr val="accent4">
                  <a:lumMod val="75000"/>
                </a:schemeClr>
              </a:solidFill>
              <a:ln w="12700" cap="flat" cmpd="sng" algn="ctr">
                <a:solidFill>
                  <a:schemeClr val="accent4">
                    <a:lumMod val="75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105" name="TextBox 104"/>
              <p:cNvSpPr txBox="1"/>
              <p:nvPr/>
            </p:nvSpPr>
            <p:spPr>
              <a:xfrm>
                <a:off x="5537138" y="2617671"/>
                <a:ext cx="1726967" cy="209493"/>
              </a:xfrm>
              <a:prstGeom prst="rect">
                <a:avLst/>
              </a:prstGeom>
              <a:noFill/>
            </p:spPr>
            <p:txBody>
              <a:bodyPr wrap="square" lIns="54610" tIns="54610" rIns="54610" bIns="54610" rtlCol="0" anchor="ctr">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Tax Advisors</a:t>
                </a:r>
              </a:p>
            </p:txBody>
          </p:sp>
          <p:sp>
            <p:nvSpPr>
              <p:cNvPr id="106" name="Oval 105"/>
              <p:cNvSpPr/>
              <p:nvPr/>
            </p:nvSpPr>
            <p:spPr>
              <a:xfrm>
                <a:off x="5177138" y="2608118"/>
                <a:ext cx="360000" cy="228600"/>
              </a:xfrm>
              <a:prstGeom prst="ellipse">
                <a:avLst/>
              </a:prstGeom>
              <a:solidFill>
                <a:schemeClr val="accent4">
                  <a:lumMod val="40000"/>
                  <a:lumOff val="60000"/>
                </a:schemeClr>
              </a:solidFill>
              <a:ln w="12700" cap="flat" cmpd="sng" algn="ctr">
                <a:solidFill>
                  <a:schemeClr val="accent4">
                    <a:lumMod val="75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900" b="1" kern="0" dirty="0" smtClean="0">
                    <a:solidFill>
                      <a:srgbClr val="000000"/>
                    </a:solidFill>
                    <a:latin typeface="Arial" pitchFamily="34" charset="0"/>
                    <a:cs typeface="Arial" pitchFamily="34" charset="0"/>
                  </a:rPr>
                  <a:t>10</a:t>
                </a:r>
                <a:endParaRPr kumimoji="0" lang="en-US" sz="900" b="1" i="0" u="none" strike="noStrike" kern="0" cap="none" spc="0" normalizeH="0" baseline="0" noProof="0" dirty="0" smtClean="0">
                  <a:ln>
                    <a:noFill/>
                  </a:ln>
                  <a:solidFill>
                    <a:srgbClr val="000000"/>
                  </a:solidFill>
                  <a:effectLst/>
                  <a:uLnTx/>
                  <a:uFillTx/>
                  <a:latin typeface="Arial" pitchFamily="34" charset="0"/>
                  <a:cs typeface="Arial" pitchFamily="34" charset="0"/>
                </a:endParaRPr>
              </a:p>
            </p:txBody>
          </p:sp>
        </p:grpSp>
        <p:pic>
          <p:nvPicPr>
            <p:cNvPr id="2072" name="Picture 24" descr="Resultado de imagen de pwc"/>
            <p:cNvPicPr>
              <a:picLocks noChangeAspect="1" noChangeArrowheads="1"/>
            </p:cNvPicPr>
            <p:nvPr/>
          </p:nvPicPr>
          <p:blipFill rotWithShape="1">
            <a:blip r:embed="rId26">
              <a:extLst>
                <a:ext uri="{28A0092B-C50C-407E-A947-70E740481C1C}">
                  <a14:useLocalDpi xmlns:a14="http://schemas.microsoft.com/office/drawing/2010/main" val="0"/>
                </a:ext>
              </a:extLst>
            </a:blip>
            <a:srcRect l="23163" t="19055" r="14870" b="20752"/>
            <a:stretch/>
          </p:blipFill>
          <p:spPr bwMode="auto">
            <a:xfrm>
              <a:off x="7330316" y="2548292"/>
              <a:ext cx="399788" cy="388347"/>
            </a:xfrm>
            <a:prstGeom prst="rect">
              <a:avLst/>
            </a:prstGeom>
            <a:noFill/>
            <a:extLst>
              <a:ext uri="{909E8E84-426E-40DD-AFC4-6F175D3DCCD1}">
                <a14:hiddenFill xmlns:a14="http://schemas.microsoft.com/office/drawing/2010/main">
                  <a:solidFill>
                    <a:srgbClr val="FFFFFF"/>
                  </a:solidFill>
                </a14:hiddenFill>
              </a:ext>
            </a:extLst>
          </p:spPr>
        </p:pic>
      </p:grpSp>
      <p:sp>
        <p:nvSpPr>
          <p:cNvPr id="117" name="Rectangle 116"/>
          <p:cNvSpPr>
            <a:spLocks noChangeArrowheads="1"/>
          </p:cNvSpPr>
          <p:nvPr>
            <p:custDataLst>
              <p:tags r:id="rId3"/>
            </p:custDataLst>
          </p:nvPr>
        </p:nvSpPr>
        <p:spPr bwMode="auto">
          <a:xfrm>
            <a:off x="5177140" y="3135976"/>
            <a:ext cx="4024800" cy="243888"/>
          </a:xfrm>
          <a:prstGeom prst="rect">
            <a:avLst/>
          </a:prstGeom>
          <a:noFill/>
          <a:ln w="6350">
            <a:noFill/>
            <a:miter lim="800000"/>
            <a:headEnd type="none" w="sm" len="sm"/>
            <a:tailEnd type="none" w="sm" len="sm"/>
          </a:ln>
          <a:effectLst/>
        </p:spPr>
        <p:txBody>
          <a:bodyPr lIns="0" tIns="0" rIns="0" bIns="50700" anchor="ctr">
            <a:noAutofit/>
          </a:bodyPr>
          <a:lstStyle/>
          <a:p>
            <a:pPr defTabSz="825475" eaLnBrk="0" hangingPunct="0">
              <a:spcBef>
                <a:spcPct val="40000"/>
              </a:spcBef>
            </a:pPr>
            <a:r>
              <a:rPr lang="en-GB" sz="1200" b="1" u="sng" dirty="0" smtClean="0">
                <a:latin typeface="Arial" pitchFamily="34" charset="0"/>
                <a:cs typeface="Arial" pitchFamily="34" charset="0"/>
              </a:rPr>
              <a:t>Potential Collaborators:</a:t>
            </a:r>
            <a:endParaRPr lang="en-GB" sz="1200" b="1" u="sng" dirty="0">
              <a:latin typeface="Arial" pitchFamily="34" charset="0"/>
              <a:cs typeface="Arial" pitchFamily="34" charset="0"/>
            </a:endParaRPr>
          </a:p>
        </p:txBody>
      </p:sp>
      <p:grpSp>
        <p:nvGrpSpPr>
          <p:cNvPr id="2057" name="Group 2056"/>
          <p:cNvGrpSpPr/>
          <p:nvPr/>
        </p:nvGrpSpPr>
        <p:grpSpPr>
          <a:xfrm>
            <a:off x="5177138" y="3373596"/>
            <a:ext cx="4364544" cy="368788"/>
            <a:chOff x="5177138" y="3373596"/>
            <a:chExt cx="4364544" cy="368788"/>
          </a:xfrm>
        </p:grpSpPr>
        <p:grpSp>
          <p:nvGrpSpPr>
            <p:cNvPr id="112" name="Group 111"/>
            <p:cNvGrpSpPr/>
            <p:nvPr/>
          </p:nvGrpSpPr>
          <p:grpSpPr>
            <a:xfrm>
              <a:off x="5177138" y="3466783"/>
              <a:ext cx="2086967" cy="238647"/>
              <a:chOff x="5177138" y="2608118"/>
              <a:chExt cx="2086967" cy="238647"/>
            </a:xfrm>
          </p:grpSpPr>
          <p:sp>
            <p:nvSpPr>
              <p:cNvPr id="114" name="Rounded Rectangle 113"/>
              <p:cNvSpPr/>
              <p:nvPr/>
            </p:nvSpPr>
            <p:spPr>
              <a:xfrm>
                <a:off x="5293049" y="2608118"/>
                <a:ext cx="1971056" cy="238647"/>
              </a:xfrm>
              <a:prstGeom prst="roundRect">
                <a:avLst/>
              </a:prstGeom>
              <a:solidFill>
                <a:schemeClr val="tx1">
                  <a:lumMod val="95000"/>
                  <a:lumOff val="5000"/>
                </a:schemeClr>
              </a:solidFill>
              <a:ln w="12700" cap="flat" cmpd="sng" algn="ctr">
                <a:solidFill>
                  <a:schemeClr val="tx1">
                    <a:lumMod val="95000"/>
                    <a:lumOff val="5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115" name="TextBox 114"/>
              <p:cNvSpPr txBox="1"/>
              <p:nvPr/>
            </p:nvSpPr>
            <p:spPr>
              <a:xfrm>
                <a:off x="5537138" y="2617671"/>
                <a:ext cx="1726967" cy="209493"/>
              </a:xfrm>
              <a:prstGeom prst="rect">
                <a:avLst/>
              </a:prstGeom>
              <a:noFill/>
            </p:spPr>
            <p:txBody>
              <a:bodyPr wrap="square" lIns="54610" tIns="54610" rIns="54610" bIns="54610" rtlCol="0" anchor="ctr">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Government Agencies</a:t>
                </a:r>
              </a:p>
            </p:txBody>
          </p:sp>
          <p:sp>
            <p:nvSpPr>
              <p:cNvPr id="116" name="Oval 115"/>
              <p:cNvSpPr/>
              <p:nvPr/>
            </p:nvSpPr>
            <p:spPr>
              <a:xfrm>
                <a:off x="5177138" y="2608118"/>
                <a:ext cx="360000" cy="228600"/>
              </a:xfrm>
              <a:prstGeom prst="ellipse">
                <a:avLst/>
              </a:prstGeom>
              <a:solidFill>
                <a:schemeClr val="bg1">
                  <a:lumMod val="95000"/>
                </a:schemeClr>
              </a:solidFill>
              <a:ln w="12700" cap="flat" cmpd="sng" algn="ctr">
                <a:solidFill>
                  <a:schemeClr val="tx1">
                    <a:lumMod val="95000"/>
                    <a:lumOff val="5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900" b="1" kern="0" dirty="0" smtClean="0">
                    <a:solidFill>
                      <a:srgbClr val="000000"/>
                    </a:solidFill>
                    <a:latin typeface="Arial" pitchFamily="34" charset="0"/>
                    <a:cs typeface="Arial" pitchFamily="34" charset="0"/>
                  </a:rPr>
                  <a:t>11</a:t>
                </a:r>
                <a:endParaRPr kumimoji="0" lang="en-US" sz="900" b="1" i="0" u="none" strike="noStrike" kern="0" cap="none" spc="0" normalizeH="0" baseline="0" noProof="0" dirty="0" smtClean="0">
                  <a:ln>
                    <a:noFill/>
                  </a:ln>
                  <a:solidFill>
                    <a:srgbClr val="000000"/>
                  </a:solidFill>
                  <a:effectLst/>
                  <a:uLnTx/>
                  <a:uFillTx/>
                  <a:latin typeface="Arial" pitchFamily="34" charset="0"/>
                  <a:cs typeface="Arial" pitchFamily="34" charset="0"/>
                </a:endParaRPr>
              </a:p>
            </p:txBody>
          </p:sp>
        </p:grpSp>
        <p:pic>
          <p:nvPicPr>
            <p:cNvPr id="2074" name="Picture 26" descr="Resultado de imagen de invest india logo"/>
            <p:cNvPicPr>
              <a:picLocks noChangeAspect="1" noChangeArrowheads="1"/>
            </p:cNvPicPr>
            <p:nvPr/>
          </p:nvPicPr>
          <p:blipFill rotWithShape="1">
            <a:blip r:embed="rId27">
              <a:extLst>
                <a:ext uri="{28A0092B-C50C-407E-A947-70E740481C1C}">
                  <a14:useLocalDpi xmlns:a14="http://schemas.microsoft.com/office/drawing/2010/main" val="0"/>
                </a:ext>
              </a:extLst>
            </a:blip>
            <a:srcRect l="1514" t="29016" r="1267" b="29792"/>
            <a:stretch/>
          </p:blipFill>
          <p:spPr bwMode="auto">
            <a:xfrm>
              <a:off x="7310283" y="3416335"/>
              <a:ext cx="1204148" cy="283310"/>
            </a:xfrm>
            <a:prstGeom prst="rect">
              <a:avLst/>
            </a:prstGeom>
            <a:noFill/>
            <a:extLst>
              <a:ext uri="{909E8E84-426E-40DD-AFC4-6F175D3DCCD1}">
                <a14:hiddenFill xmlns:a14="http://schemas.microsoft.com/office/drawing/2010/main">
                  <a:solidFill>
                    <a:srgbClr val="FFFFFF"/>
                  </a:solidFill>
                </a14:hiddenFill>
              </a:ext>
            </a:extLst>
          </p:spPr>
        </p:pic>
        <p:pic>
          <p:nvPicPr>
            <p:cNvPr id="2076" name="Picture 28" descr="India Brand Equity Foundation logo"/>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8594730" y="3407122"/>
              <a:ext cx="571584" cy="301736"/>
            </a:xfrm>
            <a:prstGeom prst="rect">
              <a:avLst/>
            </a:prstGeom>
            <a:noFill/>
            <a:extLst>
              <a:ext uri="{909E8E84-426E-40DD-AFC4-6F175D3DCCD1}">
                <a14:hiddenFill xmlns:a14="http://schemas.microsoft.com/office/drawing/2010/main">
                  <a:solidFill>
                    <a:srgbClr val="FFFFFF"/>
                  </a:solidFill>
                </a14:hiddenFill>
              </a:ext>
            </a:extLst>
          </p:spPr>
        </p:pic>
        <p:pic>
          <p:nvPicPr>
            <p:cNvPr id="2078" name="Picture 30" descr="Resultado de imagen de midc"/>
            <p:cNvPicPr>
              <a:picLocks noChangeAspect="1" noChangeArrowheads="1"/>
            </p:cNvPicPr>
            <p:nvPr/>
          </p:nvPicPr>
          <p:blipFill rotWithShape="1">
            <a:blip r:embed="rId29">
              <a:extLst>
                <a:ext uri="{28A0092B-C50C-407E-A947-70E740481C1C}">
                  <a14:useLocalDpi xmlns:a14="http://schemas.microsoft.com/office/drawing/2010/main" val="0"/>
                </a:ext>
              </a:extLst>
            </a:blip>
            <a:srcRect l="15253" t="3560" r="12917" b="6664"/>
            <a:stretch/>
          </p:blipFill>
          <p:spPr bwMode="auto">
            <a:xfrm>
              <a:off x="9246614" y="3373596"/>
              <a:ext cx="295068" cy="3687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65" name="Group 2064"/>
          <p:cNvGrpSpPr/>
          <p:nvPr/>
        </p:nvGrpSpPr>
        <p:grpSpPr>
          <a:xfrm>
            <a:off x="5177138" y="5653283"/>
            <a:ext cx="3315587" cy="470939"/>
            <a:chOff x="5177138" y="5653283"/>
            <a:chExt cx="3315587" cy="470939"/>
          </a:xfrm>
        </p:grpSpPr>
        <p:grpSp>
          <p:nvGrpSpPr>
            <p:cNvPr id="138" name="Group 137"/>
            <p:cNvGrpSpPr/>
            <p:nvPr/>
          </p:nvGrpSpPr>
          <p:grpSpPr>
            <a:xfrm>
              <a:off x="5177138" y="5792911"/>
              <a:ext cx="2086967" cy="238647"/>
              <a:chOff x="5177138" y="2608118"/>
              <a:chExt cx="2086967" cy="238647"/>
            </a:xfrm>
          </p:grpSpPr>
          <p:sp>
            <p:nvSpPr>
              <p:cNvPr id="142" name="Rounded Rectangle 141"/>
              <p:cNvSpPr/>
              <p:nvPr/>
            </p:nvSpPr>
            <p:spPr>
              <a:xfrm>
                <a:off x="5293049" y="2608118"/>
                <a:ext cx="1971056" cy="238647"/>
              </a:xfrm>
              <a:prstGeom prst="roundRect">
                <a:avLst/>
              </a:prstGeom>
              <a:solidFill>
                <a:schemeClr val="accent1">
                  <a:lumMod val="75000"/>
                </a:schemeClr>
              </a:solidFill>
              <a:ln w="12700" cap="flat" cmpd="sng" algn="ctr">
                <a:solidFill>
                  <a:schemeClr val="accent1">
                    <a:lumMod val="75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143" name="TextBox 142"/>
              <p:cNvSpPr txBox="1"/>
              <p:nvPr/>
            </p:nvSpPr>
            <p:spPr>
              <a:xfrm>
                <a:off x="5537138" y="2617671"/>
                <a:ext cx="1726967" cy="209493"/>
              </a:xfrm>
              <a:prstGeom prst="rect">
                <a:avLst/>
              </a:prstGeom>
              <a:solidFill>
                <a:schemeClr val="accent1">
                  <a:lumMod val="75000"/>
                </a:schemeClr>
              </a:solidFill>
            </p:spPr>
            <p:txBody>
              <a:bodyPr wrap="square" lIns="54610" tIns="54610" rIns="54610" bIns="54610" rtlCol="0" anchor="ctr">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Foundations</a:t>
                </a:r>
              </a:p>
            </p:txBody>
          </p:sp>
          <p:sp>
            <p:nvSpPr>
              <p:cNvPr id="144" name="Oval 143"/>
              <p:cNvSpPr/>
              <p:nvPr/>
            </p:nvSpPr>
            <p:spPr>
              <a:xfrm>
                <a:off x="5177138" y="2608118"/>
                <a:ext cx="360000" cy="228600"/>
              </a:xfrm>
              <a:prstGeom prst="ellipse">
                <a:avLst/>
              </a:prstGeom>
              <a:solidFill>
                <a:schemeClr val="accent1">
                  <a:lumMod val="20000"/>
                  <a:lumOff val="80000"/>
                </a:schemeClr>
              </a:solidFill>
              <a:ln w="12700" cap="flat" cmpd="sng" algn="ctr">
                <a:solidFill>
                  <a:schemeClr val="accent1">
                    <a:lumMod val="75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900" b="1" kern="0" dirty="0" smtClean="0">
                    <a:solidFill>
                      <a:srgbClr val="000000"/>
                    </a:solidFill>
                    <a:latin typeface="Arial" pitchFamily="34" charset="0"/>
                    <a:cs typeface="Arial" pitchFamily="34" charset="0"/>
                  </a:rPr>
                  <a:t>13</a:t>
                </a:r>
                <a:endParaRPr kumimoji="0" lang="en-US" sz="900" b="1" i="0" u="none" strike="noStrike" kern="0" cap="none" spc="0" normalizeH="0" baseline="0" noProof="0" dirty="0" smtClean="0">
                  <a:ln>
                    <a:noFill/>
                  </a:ln>
                  <a:solidFill>
                    <a:srgbClr val="000000"/>
                  </a:solidFill>
                  <a:effectLst/>
                  <a:uLnTx/>
                  <a:uFillTx/>
                  <a:latin typeface="Arial" pitchFamily="34" charset="0"/>
                  <a:cs typeface="Arial" pitchFamily="34" charset="0"/>
                </a:endParaRPr>
              </a:p>
            </p:txBody>
          </p:sp>
        </p:grpSp>
        <p:pic>
          <p:nvPicPr>
            <p:cNvPr id="145" name="Picture 144"/>
            <p:cNvPicPr>
              <a:picLocks noChangeAspect="1" noChangeArrowheads="1"/>
            </p:cNvPicPr>
            <p:nvPr/>
          </p:nvPicPr>
          <p:blipFill rotWithShape="1">
            <a:blip r:embed="rId30">
              <a:extLst>
                <a:ext uri="{28A0092B-C50C-407E-A947-70E740481C1C}">
                  <a14:useLocalDpi xmlns:a14="http://schemas.microsoft.com/office/drawing/2010/main" val="0"/>
                </a:ext>
              </a:extLst>
            </a:blip>
            <a:srcRect b="9068"/>
            <a:stretch/>
          </p:blipFill>
          <p:spPr bwMode="auto">
            <a:xfrm>
              <a:off x="7330704" y="5653283"/>
              <a:ext cx="660248" cy="470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6" name="Picture 145" descr="http://ajuntament.barcelona.cat/relacionsinternacionalsicooperacio/sites/default/files/logo_casa_asia.jpg"/>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8057252" y="5738811"/>
              <a:ext cx="435473" cy="34684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063" name="Group 2062"/>
          <p:cNvGrpSpPr/>
          <p:nvPr/>
        </p:nvGrpSpPr>
        <p:grpSpPr>
          <a:xfrm>
            <a:off x="5177138" y="3970545"/>
            <a:ext cx="4490877" cy="1365185"/>
            <a:chOff x="5177138" y="3970545"/>
            <a:chExt cx="4490877" cy="1365185"/>
          </a:xfrm>
        </p:grpSpPr>
        <p:grpSp>
          <p:nvGrpSpPr>
            <p:cNvPr id="123" name="Group 122"/>
            <p:cNvGrpSpPr/>
            <p:nvPr/>
          </p:nvGrpSpPr>
          <p:grpSpPr>
            <a:xfrm>
              <a:off x="5177138" y="4076014"/>
              <a:ext cx="2086967" cy="238647"/>
              <a:chOff x="5177138" y="2608118"/>
              <a:chExt cx="2086967" cy="238647"/>
            </a:xfrm>
          </p:grpSpPr>
          <p:sp>
            <p:nvSpPr>
              <p:cNvPr id="127" name="Rounded Rectangle 126"/>
              <p:cNvSpPr/>
              <p:nvPr/>
            </p:nvSpPr>
            <p:spPr>
              <a:xfrm>
                <a:off x="5293049" y="2608118"/>
                <a:ext cx="1971056" cy="238647"/>
              </a:xfrm>
              <a:prstGeom prst="roundRect">
                <a:avLst/>
              </a:prstGeom>
              <a:solidFill>
                <a:schemeClr val="bg2">
                  <a:lumMod val="50000"/>
                </a:schemeClr>
              </a:solidFill>
              <a:ln w="12700" cap="flat" cmpd="sng" algn="ctr">
                <a:solidFill>
                  <a:schemeClr val="bg2">
                    <a:lumMod val="50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smtClean="0">
                  <a:ln>
                    <a:noFill/>
                  </a:ln>
                  <a:solidFill>
                    <a:sysClr val="window" lastClr="FFFFFF"/>
                  </a:solidFill>
                  <a:effectLst/>
                  <a:uLnTx/>
                  <a:uFillTx/>
                  <a:latin typeface="Arial"/>
                  <a:ea typeface="+mn-ea"/>
                  <a:cs typeface="+mn-cs"/>
                </a:endParaRPr>
              </a:p>
            </p:txBody>
          </p:sp>
          <p:sp>
            <p:nvSpPr>
              <p:cNvPr id="128" name="TextBox 127"/>
              <p:cNvSpPr txBox="1"/>
              <p:nvPr/>
            </p:nvSpPr>
            <p:spPr>
              <a:xfrm>
                <a:off x="5537138" y="2617671"/>
                <a:ext cx="1726967" cy="209493"/>
              </a:xfrm>
              <a:prstGeom prst="rect">
                <a:avLst/>
              </a:prstGeom>
              <a:solidFill>
                <a:schemeClr val="bg2">
                  <a:lumMod val="50000"/>
                </a:schemeClr>
              </a:solidFill>
            </p:spPr>
            <p:txBody>
              <a:bodyPr wrap="square" lIns="54610" tIns="54610" rIns="54610" bIns="54610" rtlCol="0" anchor="ctr">
                <a:noAutofit/>
              </a:bodyPr>
              <a:lstStyle/>
              <a:p>
                <a:pPr marL="0" marR="0" lvl="0" indent="0" defTabSz="914400" eaLnBrk="1" fontAlgn="auto" latinLnBrk="0" hangingPunct="1">
                  <a:lnSpc>
                    <a:spcPct val="100000"/>
                  </a:lnSpc>
                  <a:spcBef>
                    <a:spcPts val="0"/>
                  </a:spcBef>
                  <a:spcAft>
                    <a:spcPts val="600"/>
                  </a:spcAft>
                  <a:buClrTx/>
                  <a:buSzTx/>
                  <a:buFontTx/>
                  <a:buNone/>
                  <a:tabLst/>
                  <a:defRPr/>
                </a:pPr>
                <a:r>
                  <a:rPr kumimoji="0" lang="en-US" sz="1050" b="1" i="0" u="none" strike="noStrike" kern="0" cap="none" spc="0" normalizeH="0" baseline="0" noProof="0" dirty="0" smtClean="0">
                    <a:ln>
                      <a:noFill/>
                    </a:ln>
                    <a:solidFill>
                      <a:sysClr val="window" lastClr="FFFFFF"/>
                    </a:solidFill>
                    <a:effectLst/>
                    <a:uLnTx/>
                    <a:uFillTx/>
                    <a:latin typeface="Arial" pitchFamily="34" charset="0"/>
                    <a:cs typeface="Arial" pitchFamily="34" charset="0"/>
                  </a:rPr>
                  <a:t>Business Networks</a:t>
                </a:r>
              </a:p>
            </p:txBody>
          </p:sp>
          <p:sp>
            <p:nvSpPr>
              <p:cNvPr id="129" name="Oval 128"/>
              <p:cNvSpPr/>
              <p:nvPr/>
            </p:nvSpPr>
            <p:spPr>
              <a:xfrm>
                <a:off x="5177138" y="2608118"/>
                <a:ext cx="360000" cy="228600"/>
              </a:xfrm>
              <a:prstGeom prst="ellipse">
                <a:avLst/>
              </a:prstGeom>
              <a:solidFill>
                <a:schemeClr val="bg1">
                  <a:lumMod val="95000"/>
                </a:schemeClr>
              </a:solidFill>
              <a:ln w="12700" cap="flat" cmpd="sng" algn="ctr">
                <a:solidFill>
                  <a:schemeClr val="bg2">
                    <a:lumMod val="50000"/>
                  </a:schemeClr>
                </a:solidFill>
                <a:prstDash val="solid"/>
                <a:miter lim="800000"/>
              </a:ln>
              <a:effectLst/>
            </p:spPr>
            <p:txBody>
              <a:bodyPr lIns="54000" tIns="54000" rIns="54000" bIns="540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900" b="1" kern="0" dirty="0" smtClean="0">
                    <a:solidFill>
                      <a:srgbClr val="000000"/>
                    </a:solidFill>
                    <a:latin typeface="Arial" pitchFamily="34" charset="0"/>
                    <a:cs typeface="Arial" pitchFamily="34" charset="0"/>
                  </a:rPr>
                  <a:t>12</a:t>
                </a:r>
                <a:endParaRPr kumimoji="0" lang="en-US" sz="900" b="1" i="0" u="none" strike="noStrike" kern="0" cap="none" spc="0" normalizeH="0" baseline="0" noProof="0" dirty="0" smtClean="0">
                  <a:ln>
                    <a:noFill/>
                  </a:ln>
                  <a:solidFill>
                    <a:srgbClr val="000000"/>
                  </a:solidFill>
                  <a:effectLst/>
                  <a:uLnTx/>
                  <a:uFillTx/>
                  <a:latin typeface="Arial" pitchFamily="34" charset="0"/>
                  <a:cs typeface="Arial" pitchFamily="34" charset="0"/>
                </a:endParaRPr>
              </a:p>
            </p:txBody>
          </p:sp>
        </p:grpSp>
        <p:pic>
          <p:nvPicPr>
            <p:cNvPr id="130" name="Picture 129" descr="https://upload.wikimedia.org/wikipedia/en/thumb/f/f4/FICCI_logo.svg/1138px-FICCI_logo.svg.png"/>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8308984" y="3970545"/>
              <a:ext cx="480092" cy="432000"/>
            </a:xfrm>
            <a:prstGeom prst="rect">
              <a:avLst/>
            </a:prstGeom>
            <a:noFill/>
            <a:extLst>
              <a:ext uri="{909E8E84-426E-40DD-AFC4-6F175D3DCCD1}">
                <a14:hiddenFill xmlns:a14="http://schemas.microsoft.com/office/drawing/2010/main">
                  <a:solidFill>
                    <a:srgbClr val="FFFFFF"/>
                  </a:solidFill>
                </a14:hiddenFill>
              </a:ext>
            </a:extLst>
          </p:spPr>
        </p:pic>
        <p:pic>
          <p:nvPicPr>
            <p:cNvPr id="131" name="Picture 130" descr="http://www.goodreturns.in/img/2014/03/26-cii.jpg"/>
            <p:cNvPicPr>
              <a:picLocks noChangeAspect="1" noChangeArrowheads="1"/>
            </p:cNvPicPr>
            <p:nvPr/>
          </p:nvPicPr>
          <p:blipFill rotWithShape="1">
            <a:blip r:embed="rId33">
              <a:extLst>
                <a:ext uri="{28A0092B-C50C-407E-A947-70E740481C1C}">
                  <a14:useLocalDpi xmlns:a14="http://schemas.microsoft.com/office/drawing/2010/main" val="0"/>
                </a:ext>
              </a:extLst>
            </a:blip>
            <a:srcRect t="7625" b="6270"/>
            <a:stretch/>
          </p:blipFill>
          <p:spPr bwMode="auto">
            <a:xfrm>
              <a:off x="8943111" y="4015337"/>
              <a:ext cx="607006" cy="391991"/>
            </a:xfrm>
            <a:prstGeom prst="rect">
              <a:avLst/>
            </a:prstGeom>
            <a:noFill/>
            <a:extLst>
              <a:ext uri="{909E8E84-426E-40DD-AFC4-6F175D3DCCD1}">
                <a14:hiddenFill xmlns:a14="http://schemas.microsoft.com/office/drawing/2010/main">
                  <a:solidFill>
                    <a:srgbClr val="FFFFFF"/>
                  </a:solidFill>
                </a14:hiddenFill>
              </a:ext>
            </a:extLst>
          </p:spPr>
        </p:pic>
        <p:pic>
          <p:nvPicPr>
            <p:cNvPr id="2080" name="Picture 32" descr="Resultado de imagen de assocham"/>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7338820" y="4015337"/>
              <a:ext cx="816130" cy="360000"/>
            </a:xfrm>
            <a:prstGeom prst="rect">
              <a:avLst/>
            </a:prstGeom>
            <a:noFill/>
            <a:extLst>
              <a:ext uri="{909E8E84-426E-40DD-AFC4-6F175D3DCCD1}">
                <a14:hiddenFill xmlns:a14="http://schemas.microsoft.com/office/drawing/2010/main">
                  <a:solidFill>
                    <a:srgbClr val="FFFFFF"/>
                  </a:solidFill>
                </a14:hiddenFill>
              </a:ext>
            </a:extLst>
          </p:spPr>
        </p:pic>
        <p:pic>
          <p:nvPicPr>
            <p:cNvPr id="2082" name="Picture 34" descr="NASSCOM"/>
            <p:cNvPicPr>
              <a:picLocks noChangeAspect="1" noChangeArrowheads="1"/>
            </p:cNvPicPr>
            <p:nvPr/>
          </p:nvPicPr>
          <p:blipFill>
            <a:blip r:embed="rId35">
              <a:extLst>
                <a:ext uri="{28A0092B-C50C-407E-A947-70E740481C1C}">
                  <a14:useLocalDpi xmlns:a14="http://schemas.microsoft.com/office/drawing/2010/main" val="0"/>
                </a:ext>
              </a:extLst>
            </a:blip>
            <a:srcRect/>
            <a:stretch>
              <a:fillRect/>
            </a:stretch>
          </p:blipFill>
          <p:spPr bwMode="auto">
            <a:xfrm>
              <a:off x="7282094" y="4548300"/>
              <a:ext cx="1039138" cy="145250"/>
            </a:xfrm>
            <a:prstGeom prst="rect">
              <a:avLst/>
            </a:prstGeom>
            <a:noFill/>
            <a:extLst>
              <a:ext uri="{909E8E84-426E-40DD-AFC4-6F175D3DCCD1}">
                <a14:hiddenFill xmlns:a14="http://schemas.microsoft.com/office/drawing/2010/main">
                  <a:solidFill>
                    <a:srgbClr val="FFFFFF"/>
                  </a:solidFill>
                </a14:hiddenFill>
              </a:ext>
            </a:extLst>
          </p:spPr>
        </p:pic>
        <p:pic>
          <p:nvPicPr>
            <p:cNvPr id="2084" name="Picture 36" descr="ICC Logo"/>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8399831" y="4477128"/>
              <a:ext cx="1268184" cy="287594"/>
            </a:xfrm>
            <a:prstGeom prst="rect">
              <a:avLst/>
            </a:prstGeom>
            <a:noFill/>
            <a:extLst>
              <a:ext uri="{909E8E84-426E-40DD-AFC4-6F175D3DCCD1}">
                <a14:hiddenFill xmlns:a14="http://schemas.microsoft.com/office/drawing/2010/main">
                  <a:solidFill>
                    <a:srgbClr val="FFFFFF"/>
                  </a:solidFill>
                </a14:hiddenFill>
              </a:ext>
            </a:extLst>
          </p:spPr>
        </p:pic>
        <p:pic>
          <p:nvPicPr>
            <p:cNvPr id="148" name="Picture 147" descr="Inicio"/>
            <p:cNvPicPr>
              <a:picLocks noChangeAspect="1" noChangeArrowheads="1"/>
            </p:cNvPicPr>
            <p:nvPr/>
          </p:nvPicPr>
          <p:blipFill>
            <a:blip r:embed="rId37">
              <a:extLst>
                <a:ext uri="{28A0092B-C50C-407E-A947-70E740481C1C}">
                  <a14:useLocalDpi xmlns:a14="http://schemas.microsoft.com/office/drawing/2010/main" val="0"/>
                </a:ext>
              </a:extLst>
            </a:blip>
            <a:srcRect/>
            <a:stretch>
              <a:fillRect/>
            </a:stretch>
          </p:blipFill>
          <p:spPr bwMode="auto">
            <a:xfrm>
              <a:off x="7372332" y="4818803"/>
              <a:ext cx="948900" cy="511104"/>
            </a:xfrm>
            <a:prstGeom prst="rect">
              <a:avLst/>
            </a:prstGeom>
            <a:noFill/>
            <a:extLst>
              <a:ext uri="{909E8E84-426E-40DD-AFC4-6F175D3DCCD1}">
                <a14:hiddenFill xmlns:a14="http://schemas.microsoft.com/office/drawing/2010/main">
                  <a:solidFill>
                    <a:srgbClr val="FFFFFF"/>
                  </a:solidFill>
                </a14:hiddenFill>
              </a:ext>
            </a:extLst>
          </p:spPr>
        </p:pic>
        <p:pic>
          <p:nvPicPr>
            <p:cNvPr id="2086" name="Picture 38" descr="Resultado de imagen de europe india chamber of commerce"/>
            <p:cNvPicPr>
              <a:picLocks noChangeAspect="1" noChangeArrowheads="1"/>
            </p:cNvPicPr>
            <p:nvPr/>
          </p:nvPicPr>
          <p:blipFill rotWithShape="1">
            <a:blip r:embed="rId38">
              <a:extLst>
                <a:ext uri="{28A0092B-C50C-407E-A947-70E740481C1C}">
                  <a14:useLocalDpi xmlns:a14="http://schemas.microsoft.com/office/drawing/2010/main" val="0"/>
                </a:ext>
              </a:extLst>
            </a:blip>
            <a:srcRect l="22404" t="14408" r="22402" b="13597"/>
            <a:stretch/>
          </p:blipFill>
          <p:spPr bwMode="auto">
            <a:xfrm>
              <a:off x="8594729" y="4818803"/>
              <a:ext cx="571585" cy="516927"/>
            </a:xfrm>
            <a:prstGeom prst="rect">
              <a:avLst/>
            </a:prstGeom>
            <a:noFill/>
            <a:effectLst/>
            <a:extLst>
              <a:ext uri="{909E8E84-426E-40DD-AFC4-6F175D3DCCD1}">
                <a14:hiddenFill xmlns:a14="http://schemas.microsoft.com/office/drawing/2010/main">
                  <a:solidFill>
                    <a:srgbClr val="FFFFFF"/>
                  </a:solidFill>
                </a14:hiddenFill>
              </a:ext>
            </a:extLst>
          </p:spPr>
        </p:pic>
      </p:grpSp>
      <p:pic>
        <p:nvPicPr>
          <p:cNvPr id="1026" name="Picture 2" descr="Resultado de imagen de larsen and toubro"/>
          <p:cNvPicPr>
            <a:picLocks noChangeAspect="1" noChangeArrowheads="1"/>
          </p:cNvPicPr>
          <p:nvPr/>
        </p:nvPicPr>
        <p:blipFill>
          <a:blip r:embed="rId39">
            <a:extLst>
              <a:ext uri="{28A0092B-C50C-407E-A947-70E740481C1C}">
                <a14:useLocalDpi xmlns:a14="http://schemas.microsoft.com/office/drawing/2010/main" val="0"/>
              </a:ext>
            </a:extLst>
          </a:blip>
          <a:srcRect/>
          <a:stretch>
            <a:fillRect/>
          </a:stretch>
        </p:blipFill>
        <p:spPr bwMode="auto">
          <a:xfrm>
            <a:off x="2398407" y="5696046"/>
            <a:ext cx="385411" cy="385411"/>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14" descr="Resultado de imagen de sterling and wilson"/>
          <p:cNvPicPr>
            <a:picLocks noChangeAspect="1" noChangeArrowheads="1"/>
          </p:cNvPicPr>
          <p:nvPr/>
        </p:nvPicPr>
        <p:blipFill rotWithShape="1">
          <a:blip r:embed="rId22">
            <a:extLst>
              <a:ext uri="{28A0092B-C50C-407E-A947-70E740481C1C}">
                <a14:useLocalDpi xmlns:a14="http://schemas.microsoft.com/office/drawing/2010/main" val="0"/>
              </a:ext>
            </a:extLst>
          </a:blip>
          <a:srcRect t="38688" b="38822"/>
          <a:stretch/>
        </p:blipFill>
        <p:spPr bwMode="auto">
          <a:xfrm>
            <a:off x="2835291" y="5747695"/>
            <a:ext cx="1272909" cy="286275"/>
          </a:xfrm>
          <a:prstGeom prst="rect">
            <a:avLst/>
          </a:prstGeom>
          <a:noFill/>
          <a:extLst>
            <a:ext uri="{909E8E84-426E-40DD-AFC4-6F175D3DCCD1}">
              <a14:hiddenFill xmlns:a14="http://schemas.microsoft.com/office/drawing/2010/main">
                <a:solidFill>
                  <a:srgbClr val="FFFFFF"/>
                </a:solidFill>
              </a14:hiddenFill>
            </a:ext>
          </a:extLst>
        </p:spPr>
      </p:pic>
      <p:pic>
        <p:nvPicPr>
          <p:cNvPr id="119" name="Picture 20" descr="Image result for Tata Projects"/>
          <p:cNvPicPr>
            <a:picLocks noChangeAspect="1" noChangeArrowheads="1"/>
          </p:cNvPicPr>
          <p:nvPr/>
        </p:nvPicPr>
        <p:blipFill rotWithShape="1">
          <a:blip r:embed="rId20" cstate="screen">
            <a:extLst>
              <a:ext uri="{28A0092B-C50C-407E-A947-70E740481C1C}">
                <a14:useLocalDpi xmlns:a14="http://schemas.microsoft.com/office/drawing/2010/main"/>
              </a:ext>
            </a:extLst>
          </a:blip>
          <a:srcRect/>
          <a:stretch/>
        </p:blipFill>
        <p:spPr bwMode="auto">
          <a:xfrm>
            <a:off x="4159673" y="5678491"/>
            <a:ext cx="720316" cy="424681"/>
          </a:xfrm>
          <a:prstGeom prst="rect">
            <a:avLst/>
          </a:prstGeom>
          <a:noFill/>
          <a:extLst>
            <a:ext uri="{909E8E84-426E-40DD-AFC4-6F175D3DCCD1}">
              <a14:hiddenFill xmlns:a14="http://schemas.microsoft.com/office/drawing/2010/main">
                <a:solidFill>
                  <a:srgbClr val="FFFFFF"/>
                </a:solidFill>
              </a14:hiddenFill>
            </a:ext>
          </a:extLst>
        </p:spPr>
      </p:pic>
      <p:pic>
        <p:nvPicPr>
          <p:cNvPr id="120" name="Picture 11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324313" y="5045430"/>
            <a:ext cx="770361" cy="340237"/>
          </a:xfrm>
          <a:prstGeom prst="rect">
            <a:avLst/>
          </a:prstGeom>
        </p:spPr>
      </p:pic>
      <p:pic>
        <p:nvPicPr>
          <p:cNvPr id="1028" name="Picture 4" descr="Resultado de imagen de knight frank logo"/>
          <p:cNvPicPr>
            <a:picLocks noChangeAspect="1" noChangeArrowheads="1"/>
          </p:cNvPicPr>
          <p:nvPr/>
        </p:nvPicPr>
        <p:blipFill>
          <a:blip r:embed="rId40">
            <a:extLst>
              <a:ext uri="{28A0092B-C50C-407E-A947-70E740481C1C}">
                <a14:useLocalDpi xmlns:a14="http://schemas.microsoft.com/office/drawing/2010/main" val="0"/>
              </a:ext>
            </a:extLst>
          </a:blip>
          <a:srcRect/>
          <a:stretch>
            <a:fillRect/>
          </a:stretch>
        </p:blipFill>
        <p:spPr bwMode="auto">
          <a:xfrm>
            <a:off x="4214938" y="5066522"/>
            <a:ext cx="804122" cy="29805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sultado de imagen de cushman &amp; wakefield"/>
          <p:cNvPicPr>
            <a:picLocks noChangeAspect="1" noChangeArrowheads="1"/>
          </p:cNvPicPr>
          <p:nvPr/>
        </p:nvPicPr>
        <p:blipFill rotWithShape="1">
          <a:blip r:embed="rId41">
            <a:extLst>
              <a:ext uri="{28A0092B-C50C-407E-A947-70E740481C1C}">
                <a14:useLocalDpi xmlns:a14="http://schemas.microsoft.com/office/drawing/2010/main" val="0"/>
              </a:ext>
            </a:extLst>
          </a:blip>
          <a:srcRect l="5523" t="24727" r="6753" b="34423"/>
          <a:stretch/>
        </p:blipFill>
        <p:spPr bwMode="auto">
          <a:xfrm>
            <a:off x="5129297" y="5073309"/>
            <a:ext cx="1149280" cy="2844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35629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n-GB" sz="2400" b="1" dirty="0" smtClean="0">
                <a:solidFill>
                  <a:schemeClr val="bg1"/>
                </a:solidFill>
                <a:latin typeface="Arial" pitchFamily="34" charset="0"/>
                <a:cs typeface="Arial" pitchFamily="34" charset="0"/>
              </a:rPr>
              <a:t>Let’s Build your Data </a:t>
            </a:r>
            <a:r>
              <a:rPr lang="en-GB" sz="2400" b="1" dirty="0" err="1" smtClean="0">
                <a:solidFill>
                  <a:schemeClr val="bg1"/>
                </a:solidFill>
                <a:latin typeface="Arial" pitchFamily="34" charset="0"/>
                <a:cs typeface="Arial" pitchFamily="34" charset="0"/>
              </a:rPr>
              <a:t>Center</a:t>
            </a:r>
            <a:r>
              <a:rPr lang="en-GB" sz="2400" b="1" dirty="0" smtClean="0">
                <a:solidFill>
                  <a:schemeClr val="bg1"/>
                </a:solidFill>
                <a:latin typeface="Arial" pitchFamily="34" charset="0"/>
                <a:cs typeface="Arial" pitchFamily="34" charset="0"/>
              </a:rPr>
              <a:t> Together</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474050" y="6452770"/>
            <a:ext cx="431950" cy="338554"/>
          </a:xfrm>
          <a:prstGeom prst="rect">
            <a:avLst/>
          </a:prstGeom>
          <a:noFill/>
        </p:spPr>
        <p:txBody>
          <a:bodyPr wrap="square" rtlCol="0">
            <a:spAutoFit/>
          </a:bodyPr>
          <a:lstStyle/>
          <a:p>
            <a:r>
              <a:rPr lang="en-GB" sz="1600" b="1" dirty="0" smtClean="0">
                <a:solidFill>
                  <a:srgbClr val="660033"/>
                </a:solidFill>
                <a:latin typeface="Arial" pitchFamily="34" charset="0"/>
                <a:cs typeface="Arial" pitchFamily="34" charset="0"/>
              </a:rPr>
              <a:t>14</a:t>
            </a:r>
            <a:endParaRPr lang="en-GB" sz="1600" b="1" dirty="0">
              <a:solidFill>
                <a:srgbClr val="660033"/>
              </a:solidFill>
              <a:latin typeface="Arial" pitchFamily="34" charset="0"/>
              <a:cs typeface="Arial" pitchFamily="34" charset="0"/>
            </a:endParaRPr>
          </a:p>
        </p:txBody>
      </p:sp>
      <p:sp>
        <p:nvSpPr>
          <p:cNvPr id="20" name="TextBox 3"/>
          <p:cNvSpPr txBox="1"/>
          <p:nvPr/>
        </p:nvSpPr>
        <p:spPr>
          <a:xfrm>
            <a:off x="143979" y="876301"/>
            <a:ext cx="9618042" cy="5169308"/>
          </a:xfrm>
          <a:prstGeom prst="rect">
            <a:avLst/>
          </a:prstGeom>
          <a:solidFill>
            <a:schemeClr val="bg1"/>
          </a:solidFill>
          <a:ln w="28575">
            <a:noFill/>
          </a:ln>
        </p:spPr>
        <p:txBody>
          <a:bodyPr wrap="square" rtlCol="0">
            <a:noAutofit/>
          </a:bodyPr>
          <a:lstStyle/>
          <a:p>
            <a:pPr algn="just"/>
            <a:endParaRPr lang="en-US" sz="1600" b="1" dirty="0">
              <a:latin typeface="Arial" pitchFamily="34" charset="0"/>
              <a:cs typeface="Arial" pitchFamily="34" charset="0"/>
            </a:endParaRPr>
          </a:p>
        </p:txBody>
      </p:sp>
      <p:grpSp>
        <p:nvGrpSpPr>
          <p:cNvPr id="2" name="Group 1"/>
          <p:cNvGrpSpPr/>
          <p:nvPr/>
        </p:nvGrpSpPr>
        <p:grpSpPr>
          <a:xfrm>
            <a:off x="161793" y="1625311"/>
            <a:ext cx="9582414" cy="3671288"/>
            <a:chOff x="143979" y="1625311"/>
            <a:chExt cx="9582414" cy="3671288"/>
          </a:xfrm>
        </p:grpSpPr>
        <p:pic>
          <p:nvPicPr>
            <p:cNvPr id="9" name="Imagen 3" descr="Imagen que contiene exterior, edificio, reloj, edificio de apartamentos&#10;&#10;Descripción generada automáticamente">
              <a:extLst>
                <a:ext uri="{FF2B5EF4-FFF2-40B4-BE49-F238E27FC236}">
                  <a16:creationId xmlns:a16="http://schemas.microsoft.com/office/drawing/2014/main" xmlns="" id="{3A63F7BF-A9FD-9948-B4F4-3541D937F434}"/>
                </a:ext>
              </a:extLst>
            </p:cNvPr>
            <p:cNvPicPr>
              <a:picLocks noChangeAspect="1"/>
            </p:cNvPicPr>
            <p:nvPr/>
          </p:nvPicPr>
          <p:blipFill>
            <a:blip r:embed="rId3"/>
            <a:stretch>
              <a:fillRect/>
            </a:stretch>
          </p:blipFill>
          <p:spPr>
            <a:xfrm>
              <a:off x="6068482" y="1625311"/>
              <a:ext cx="3657911" cy="2304184"/>
            </a:xfrm>
            <a:prstGeom prst="rect">
              <a:avLst/>
            </a:prstGeom>
            <a:ln>
              <a:solidFill>
                <a:srgbClr val="990033"/>
              </a:solidFill>
            </a:ln>
          </p:spPr>
        </p:pic>
        <p:pic>
          <p:nvPicPr>
            <p:cNvPr id="10" name="Imagen 5" descr="Imagen que contiene tabla, pequeño, blanco, horno&#10;&#10;Descripción generada automáticamente">
              <a:extLst>
                <a:ext uri="{FF2B5EF4-FFF2-40B4-BE49-F238E27FC236}">
                  <a16:creationId xmlns:a16="http://schemas.microsoft.com/office/drawing/2014/main" xmlns="" id="{EC80AD92-12A8-E643-AF23-BDC2CF592C11}"/>
                </a:ext>
              </a:extLst>
            </p:cNvPr>
            <p:cNvPicPr>
              <a:picLocks noChangeAspect="1"/>
            </p:cNvPicPr>
            <p:nvPr/>
          </p:nvPicPr>
          <p:blipFill>
            <a:blip r:embed="rId4"/>
            <a:stretch>
              <a:fillRect/>
            </a:stretch>
          </p:blipFill>
          <p:spPr>
            <a:xfrm>
              <a:off x="6068482" y="4001481"/>
              <a:ext cx="1553066" cy="1295117"/>
            </a:xfrm>
            <a:prstGeom prst="rect">
              <a:avLst/>
            </a:prstGeom>
            <a:ln>
              <a:solidFill>
                <a:srgbClr val="990033"/>
              </a:solidFill>
            </a:ln>
          </p:spPr>
        </p:pic>
        <p:pic>
          <p:nvPicPr>
            <p:cNvPr id="11" name="Imagen 7" descr="Imagen digital de una ciudad&#10;&#10;Descripción generada automáticamente">
              <a:extLst>
                <a:ext uri="{FF2B5EF4-FFF2-40B4-BE49-F238E27FC236}">
                  <a16:creationId xmlns:a16="http://schemas.microsoft.com/office/drawing/2014/main" xmlns="" id="{38EA6480-17A2-354A-BCAC-4E1B5B784910}"/>
                </a:ext>
              </a:extLst>
            </p:cNvPr>
            <p:cNvPicPr>
              <a:picLocks noChangeAspect="1"/>
            </p:cNvPicPr>
            <p:nvPr/>
          </p:nvPicPr>
          <p:blipFill>
            <a:blip r:embed="rId5"/>
            <a:stretch>
              <a:fillRect/>
            </a:stretch>
          </p:blipFill>
          <p:spPr>
            <a:xfrm>
              <a:off x="7683333" y="4000598"/>
              <a:ext cx="2043060" cy="1296000"/>
            </a:xfrm>
            <a:prstGeom prst="rect">
              <a:avLst/>
            </a:prstGeom>
            <a:ln>
              <a:solidFill>
                <a:srgbClr val="990033"/>
              </a:solidFill>
            </a:ln>
          </p:spPr>
        </p:pic>
        <p:pic>
          <p:nvPicPr>
            <p:cNvPr id="13" name="Imagen 9" descr="Imagen que contiene exterior, rojo, edificio, parada&#10;&#10;Descripción generada automáticamente">
              <a:extLst>
                <a:ext uri="{FF2B5EF4-FFF2-40B4-BE49-F238E27FC236}">
                  <a16:creationId xmlns:a16="http://schemas.microsoft.com/office/drawing/2014/main" xmlns="" id="{B0A31DAF-D8BA-F742-A5C7-987455C4FECF}"/>
                </a:ext>
              </a:extLst>
            </p:cNvPr>
            <p:cNvPicPr>
              <a:picLocks noChangeAspect="1"/>
            </p:cNvPicPr>
            <p:nvPr/>
          </p:nvPicPr>
          <p:blipFill>
            <a:blip r:embed="rId6"/>
            <a:stretch>
              <a:fillRect/>
            </a:stretch>
          </p:blipFill>
          <p:spPr>
            <a:xfrm>
              <a:off x="143979" y="1625311"/>
              <a:ext cx="5852030" cy="3671288"/>
            </a:xfrm>
            <a:prstGeom prst="rect">
              <a:avLst/>
            </a:prstGeom>
            <a:ln>
              <a:solidFill>
                <a:srgbClr val="990033"/>
              </a:solidFill>
            </a:ln>
          </p:spPr>
        </p:pic>
      </p:grpSp>
      <p:sp>
        <p:nvSpPr>
          <p:cNvPr id="14" name="Rectangle 13"/>
          <p:cNvSpPr/>
          <p:nvPr/>
        </p:nvSpPr>
        <p:spPr>
          <a:xfrm>
            <a:off x="141288" y="844501"/>
            <a:ext cx="9648825" cy="369332"/>
          </a:xfrm>
          <a:prstGeom prst="rect">
            <a:avLst/>
          </a:prstGeom>
        </p:spPr>
        <p:txBody>
          <a:bodyPr wrap="square">
            <a:spAutoFit/>
          </a:bodyPr>
          <a:lstStyle/>
          <a:p>
            <a:pPr algn="ctr"/>
            <a:r>
              <a:rPr lang="en-GB" b="1" dirty="0">
                <a:solidFill>
                  <a:srgbClr val="660033"/>
                </a:solidFill>
                <a:latin typeface="Arial" pitchFamily="34" charset="0"/>
                <a:cs typeface="Arial" pitchFamily="34" charset="0"/>
              </a:rPr>
              <a:t>"Alone we can do so little, together we can do so much." - Helen Keller</a:t>
            </a:r>
          </a:p>
        </p:txBody>
      </p:sp>
    </p:spTree>
    <p:extLst>
      <p:ext uri="{BB962C8B-B14F-4D97-AF65-F5344CB8AC3E}">
        <p14:creationId xmlns:p14="http://schemas.microsoft.com/office/powerpoint/2010/main" val="15531026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extLst>
              <a:ext uri="{BEBA8EAE-BF5A-486C-A8C5-ECC9F3942E4B}">
                <a14:imgProps xmlns:a14="http://schemas.microsoft.com/office/drawing/2010/main">
                  <a14:imgLayer r:embed="rId3">
                    <a14:imgEffect>
                      <a14:brightnessContrast contrast="-16000"/>
                    </a14:imgEffect>
                  </a14:imgLayer>
                </a14:imgProps>
              </a:ext>
            </a:extLst>
          </a:blip>
          <a:srcRect/>
          <a:stretch>
            <a:fillRect l="-4000" r="-4000"/>
          </a:stretch>
        </a:blipFill>
        <a:effectLst/>
      </p:bgPr>
    </p:bg>
    <p:spTree>
      <p:nvGrpSpPr>
        <p:cNvPr id="1" name=""/>
        <p:cNvGrpSpPr/>
        <p:nvPr/>
      </p:nvGrpSpPr>
      <p:grpSpPr>
        <a:xfrm>
          <a:off x="0" y="0"/>
          <a:ext cx="0" cy="0"/>
          <a:chOff x="0" y="0"/>
          <a:chExt cx="0" cy="0"/>
        </a:xfrm>
      </p:grpSpPr>
      <p:sp>
        <p:nvSpPr>
          <p:cNvPr id="13" name="TextBox 11"/>
          <p:cNvSpPr txBox="1"/>
          <p:nvPr/>
        </p:nvSpPr>
        <p:spPr>
          <a:xfrm>
            <a:off x="3870927" y="6515249"/>
            <a:ext cx="2164146" cy="342751"/>
          </a:xfrm>
          <a:prstGeom prst="rect">
            <a:avLst/>
          </a:prstGeom>
          <a:noFill/>
        </p:spPr>
        <p:txBody>
          <a:bodyPr wrap="square" rtlCol="0" anchor="ctr">
            <a:noAutofit/>
          </a:bodyPr>
          <a:lstStyle/>
          <a:p>
            <a:pPr algn="ctr"/>
            <a:r>
              <a:rPr lang="en-US" sz="1200" b="1" i="1" dirty="0">
                <a:solidFill>
                  <a:schemeClr val="bg1"/>
                </a:solidFill>
                <a:latin typeface="Arial" pitchFamily="34" charset="0"/>
                <a:ea typeface="Arial" charset="0"/>
                <a:cs typeface="Arial" pitchFamily="34" charset="0"/>
              </a:rPr>
              <a:t>STRICTLY CONFIDENTIAL</a:t>
            </a:r>
          </a:p>
        </p:txBody>
      </p:sp>
      <p:pic>
        <p:nvPicPr>
          <p:cNvPr id="19"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4">
            <a:duotone>
              <a:srgbClr val="FFFFFF">
                <a:shade val="45000"/>
                <a:satMod val="135000"/>
              </a:srgbClr>
              <a:prstClr val="white"/>
            </a:duotone>
            <a:lum bright="100000" contrast="100000"/>
          </a:blip>
          <a:srcRect l="10713" t="34512" r="10856" b="34584"/>
          <a:stretch/>
        </p:blipFill>
        <p:spPr>
          <a:xfrm>
            <a:off x="6930038" y="75750"/>
            <a:ext cx="2906713" cy="954444"/>
          </a:xfrm>
          <a:prstGeom prst="rect">
            <a:avLst/>
          </a:prstGeom>
          <a:noFill/>
          <a:ln>
            <a:noFill/>
          </a:ln>
        </p:spPr>
      </p:pic>
      <p:sp>
        <p:nvSpPr>
          <p:cNvPr id="4" name="Title 1"/>
          <p:cNvSpPr txBox="1">
            <a:spLocks/>
          </p:cNvSpPr>
          <p:nvPr/>
        </p:nvSpPr>
        <p:spPr>
          <a:xfrm>
            <a:off x="39866" y="0"/>
            <a:ext cx="9796886" cy="6858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0" eaLnBrk="1" fontAlgn="auto" latinLnBrk="0" hangingPunct="1">
              <a:lnSpc>
                <a:spcPct val="90000"/>
              </a:lnSpc>
              <a:spcBef>
                <a:spcPct val="0"/>
              </a:spcBef>
              <a:spcAft>
                <a:spcPts val="0"/>
              </a:spcAft>
              <a:buClrTx/>
              <a:buSzTx/>
              <a:buFontTx/>
              <a:buNone/>
              <a:tabLst/>
              <a:defRPr/>
            </a:pPr>
            <a:r>
              <a:rPr kumimoji="0" lang="en-US" sz="2600" b="1" i="0" u="none" strike="noStrike" kern="1200" cap="none" spc="0" normalizeH="0" baseline="0" noProof="0" dirty="0" smtClean="0">
                <a:ln>
                  <a:noFill/>
                </a:ln>
                <a:solidFill>
                  <a:schemeClr val="bg1"/>
                </a:solidFill>
                <a:effectLst/>
                <a:uLnTx/>
                <a:uFillTx/>
                <a:latin typeface="Arial" panose="020B0604020202020204" pitchFamily="34" charset="0"/>
                <a:ea typeface="+mj-ea"/>
                <a:cs typeface="Arial" panose="020B0604020202020204" pitchFamily="34" charset="0"/>
              </a:rPr>
              <a:t>Mantra Data</a:t>
            </a:r>
            <a:r>
              <a:rPr kumimoji="0" lang="en-US" sz="2600" b="1" i="0" u="none" strike="noStrike" kern="1200" cap="none" spc="0" normalizeH="0" noProof="0" dirty="0" smtClean="0">
                <a:ln>
                  <a:noFill/>
                </a:ln>
                <a:solidFill>
                  <a:schemeClr val="bg1"/>
                </a:solidFill>
                <a:effectLst/>
                <a:uLnTx/>
                <a:uFillTx/>
                <a:latin typeface="Arial" panose="020B0604020202020204" pitchFamily="34" charset="0"/>
                <a:ea typeface="+mj-ea"/>
                <a:cs typeface="Arial" panose="020B0604020202020204" pitchFamily="34" charset="0"/>
              </a:rPr>
              <a:t> </a:t>
            </a:r>
            <a:r>
              <a:rPr kumimoji="0" lang="en-US" sz="2600" b="1" i="0" u="none" strike="noStrike" kern="1200" cap="none" spc="0" normalizeH="0" noProof="0" dirty="0" smtClean="0">
                <a:ln>
                  <a:noFill/>
                </a:ln>
                <a:solidFill>
                  <a:schemeClr val="bg1"/>
                </a:solidFill>
                <a:effectLst/>
                <a:uLnTx/>
                <a:uFillTx/>
                <a:latin typeface="Arial" panose="020B0604020202020204" pitchFamily="34" charset="0"/>
                <a:ea typeface="+mj-ea"/>
                <a:cs typeface="Arial" panose="020B0604020202020204" pitchFamily="34" charset="0"/>
              </a:rPr>
              <a:t>Centers</a:t>
            </a:r>
            <a:endParaRPr kumimoji="0" lang="en-US" sz="2600" b="1" i="0" u="none" strike="noStrike" kern="1200" cap="none" spc="0" normalizeH="0" noProof="0" dirty="0" smtClean="0">
              <a:ln>
                <a:noFill/>
              </a:ln>
              <a:solidFill>
                <a:schemeClr val="bg1"/>
              </a:solidFill>
              <a:effectLst/>
              <a:uLnTx/>
              <a:uFillTx/>
              <a:latin typeface="Arial" panose="020B0604020202020204" pitchFamily="34" charset="0"/>
              <a:ea typeface="+mj-ea"/>
              <a:cs typeface="Arial" panose="020B0604020202020204" pitchFamily="34" charset="0"/>
            </a:endParaRPr>
          </a:p>
          <a:p>
            <a:pPr lvl="0" algn="r"/>
            <a:r>
              <a:rPr lang="en-US" sz="2600" b="1" dirty="0" smtClean="0">
                <a:solidFill>
                  <a:schemeClr val="bg1"/>
                </a:solidFill>
                <a:latin typeface="Arial" panose="020B0604020202020204" pitchFamily="34" charset="0"/>
                <a:cs typeface="Arial" panose="020B0604020202020204" pitchFamily="34" charset="0"/>
              </a:rPr>
              <a:t>[Address]</a:t>
            </a:r>
            <a:endParaRPr lang="en-US" sz="2600" b="1" dirty="0" smtClean="0">
              <a:solidFill>
                <a:schemeClr val="bg1"/>
              </a:solidFill>
              <a:latin typeface="Arial" panose="020B0604020202020204" pitchFamily="34" charset="0"/>
              <a:cs typeface="Arial" panose="020B0604020202020204" pitchFamily="34" charset="0"/>
            </a:endParaRPr>
          </a:p>
          <a:p>
            <a:pPr algn="r"/>
            <a:r>
              <a:rPr lang="en-US" sz="2600" b="1" dirty="0">
                <a:solidFill>
                  <a:schemeClr val="bg1"/>
                </a:solidFill>
                <a:latin typeface="Arial" panose="020B0604020202020204" pitchFamily="34" charset="0"/>
                <a:cs typeface="Arial" panose="020B0604020202020204" pitchFamily="34" charset="0"/>
              </a:rPr>
              <a:t>[Address]</a:t>
            </a:r>
          </a:p>
          <a:p>
            <a:pPr algn="r"/>
            <a:r>
              <a:rPr lang="en-US" sz="2600" b="1" dirty="0">
                <a:solidFill>
                  <a:schemeClr val="bg1"/>
                </a:solidFill>
                <a:latin typeface="Arial" panose="020B0604020202020204" pitchFamily="34" charset="0"/>
                <a:cs typeface="Arial" panose="020B0604020202020204" pitchFamily="34" charset="0"/>
              </a:rPr>
              <a:t>[Address]</a:t>
            </a:r>
          </a:p>
          <a:p>
            <a:pPr lvl="0" algn="r"/>
            <a:endParaRPr lang="en-US" sz="2600" b="1" dirty="0" smtClean="0">
              <a:solidFill>
                <a:schemeClr val="bg1"/>
              </a:solidFill>
              <a:latin typeface="Arial" panose="020B0604020202020204" pitchFamily="34" charset="0"/>
              <a:cs typeface="Arial" panose="020B0604020202020204" pitchFamily="34" charset="0"/>
            </a:endParaRPr>
          </a:p>
          <a:p>
            <a:pPr lvl="0" algn="r"/>
            <a:endParaRPr kumimoji="0" lang="en-US" sz="2600" b="1" i="0" u="none" strike="noStrike" kern="1200" cap="none" spc="0" normalizeH="0" baseline="0" noProof="0" dirty="0" smtClean="0">
              <a:ln>
                <a:noFill/>
              </a:ln>
              <a:solidFill>
                <a:schemeClr val="bg1"/>
              </a:solidFill>
              <a:effectLst/>
              <a:uLnTx/>
              <a:uFillTx/>
              <a:latin typeface="Arial" panose="020B0604020202020204" pitchFamily="34" charset="0"/>
              <a:ea typeface="+mj-ea"/>
              <a:cs typeface="Arial" panose="020B0604020202020204" pitchFamily="34" charset="0"/>
            </a:endParaRPr>
          </a:p>
          <a:p>
            <a:pPr marL="0" marR="0" lvl="0" indent="0" algn="r" defTabSz="914400" rtl="0" eaLnBrk="1" fontAlgn="auto" latinLnBrk="0" hangingPunct="1">
              <a:lnSpc>
                <a:spcPct val="90000"/>
              </a:lnSpc>
              <a:spcBef>
                <a:spcPct val="0"/>
              </a:spcBef>
              <a:spcAft>
                <a:spcPts val="0"/>
              </a:spcAft>
              <a:buClrTx/>
              <a:buSzTx/>
              <a:buFontTx/>
              <a:buNone/>
              <a:tabLst/>
              <a:defRPr/>
            </a:pPr>
            <a:r>
              <a:rPr lang="en-US" sz="2600" b="1" dirty="0" smtClean="0">
                <a:solidFill>
                  <a:schemeClr val="bg1"/>
                </a:solidFill>
                <a:latin typeface="Arial" panose="020B0604020202020204" pitchFamily="34" charset="0"/>
                <a:cs typeface="Arial" panose="020B0604020202020204" pitchFamily="34" charset="0"/>
              </a:rPr>
              <a:t>Telephone: +34 </a:t>
            </a:r>
            <a:r>
              <a:rPr lang="en-US" sz="2600" b="1" dirty="0" smtClean="0">
                <a:solidFill>
                  <a:schemeClr val="bg1"/>
                </a:solidFill>
                <a:latin typeface="Arial" panose="020B0604020202020204" pitchFamily="34" charset="0"/>
                <a:cs typeface="Arial" panose="020B0604020202020204" pitchFamily="34" charset="0"/>
              </a:rPr>
              <a:t>XX XXX XX </a:t>
            </a:r>
            <a:r>
              <a:rPr lang="en-US" sz="2600" b="1" dirty="0" err="1" smtClean="0">
                <a:solidFill>
                  <a:schemeClr val="bg1"/>
                </a:solidFill>
                <a:latin typeface="Arial" panose="020B0604020202020204" pitchFamily="34" charset="0"/>
                <a:cs typeface="Arial" panose="020B0604020202020204" pitchFamily="34" charset="0"/>
              </a:rPr>
              <a:t>XX</a:t>
            </a:r>
            <a:endParaRPr lang="en-US" sz="2600" b="1" dirty="0" smtClean="0">
              <a:solidFill>
                <a:schemeClr val="bg1"/>
              </a:solidFill>
              <a:latin typeface="Arial" panose="020B0604020202020204" pitchFamily="34" charset="0"/>
              <a:cs typeface="Arial" panose="020B0604020202020204" pitchFamily="34" charset="0"/>
            </a:endParaRPr>
          </a:p>
          <a:p>
            <a:pPr marL="0" marR="0" lvl="0" indent="0" algn="r" defTabSz="914400" rtl="0" eaLnBrk="1" fontAlgn="auto" latinLnBrk="0" hangingPunct="1">
              <a:lnSpc>
                <a:spcPct val="90000"/>
              </a:lnSpc>
              <a:spcBef>
                <a:spcPct val="0"/>
              </a:spcBef>
              <a:spcAft>
                <a:spcPts val="0"/>
              </a:spcAft>
              <a:buClrTx/>
              <a:buSzTx/>
              <a:buFontTx/>
              <a:buNone/>
              <a:tabLst/>
              <a:defRPr/>
            </a:pPr>
            <a:r>
              <a:rPr kumimoji="0" lang="en-US" sz="2600" b="1" i="0" u="none" strike="noStrike" kern="1200" cap="none" spc="0" normalizeH="0" baseline="0" noProof="0" dirty="0" smtClean="0">
                <a:ln>
                  <a:noFill/>
                </a:ln>
                <a:solidFill>
                  <a:schemeClr val="bg1"/>
                </a:solidFill>
                <a:effectLst/>
                <a:uLnTx/>
                <a:uFillTx/>
                <a:latin typeface="Arial" panose="020B0604020202020204" pitchFamily="34" charset="0"/>
                <a:ea typeface="+mj-ea"/>
                <a:cs typeface="Arial" panose="020B0604020202020204" pitchFamily="34" charset="0"/>
              </a:rPr>
              <a:t>Email: </a:t>
            </a:r>
            <a:r>
              <a:rPr kumimoji="0" lang="en-US" sz="2600" b="1" i="0" u="none" strike="noStrike" kern="1200" cap="none" spc="0" normalizeH="0" baseline="0" noProof="0" dirty="0" smtClean="0">
                <a:ln>
                  <a:noFill/>
                </a:ln>
                <a:solidFill>
                  <a:schemeClr val="bg1"/>
                </a:solidFill>
                <a:effectLst/>
                <a:uLnTx/>
                <a:uFillTx/>
                <a:latin typeface="Arial" panose="020B0604020202020204" pitchFamily="34" charset="0"/>
                <a:ea typeface="+mj-ea"/>
                <a:cs typeface="Arial" panose="020B0604020202020204" pitchFamily="34" charset="0"/>
              </a:rPr>
              <a:t>xxx@xxx.com</a:t>
            </a:r>
            <a:endParaRPr kumimoji="0" lang="en-US" sz="2600" b="1" i="0" u="none" strike="noStrike" kern="1200" cap="none" spc="0" normalizeH="0" baseline="0" noProof="0" dirty="0" smtClean="0">
              <a:ln>
                <a:noFill/>
              </a:ln>
              <a:solidFill>
                <a:schemeClr val="bg1"/>
              </a:solidFill>
              <a:effectLst/>
              <a:uLnTx/>
              <a:uFillTx/>
              <a:latin typeface="Arial" panose="020B0604020202020204" pitchFamily="34" charset="0"/>
              <a:ea typeface="+mj-ea"/>
              <a:cs typeface="Arial" panose="020B0604020202020204" pitchFamily="34" charset="0"/>
            </a:endParaRPr>
          </a:p>
        </p:txBody>
      </p:sp>
      <p:sp>
        <p:nvSpPr>
          <p:cNvPr id="2" name="TextBox 1"/>
          <p:cNvSpPr txBox="1"/>
          <p:nvPr/>
        </p:nvSpPr>
        <p:spPr>
          <a:xfrm>
            <a:off x="39864" y="75750"/>
            <a:ext cx="4445565" cy="492443"/>
          </a:xfrm>
          <a:prstGeom prst="rect">
            <a:avLst/>
          </a:prstGeom>
          <a:noFill/>
        </p:spPr>
        <p:txBody>
          <a:bodyPr wrap="square" rtlCol="0">
            <a:spAutoFit/>
          </a:bodyPr>
          <a:lstStyle/>
          <a:p>
            <a:r>
              <a:rPr lang="es-ES" sz="2600" b="1" dirty="0" err="1" smtClean="0">
                <a:solidFill>
                  <a:schemeClr val="bg1"/>
                </a:solidFill>
                <a:latin typeface="Arial" pitchFamily="34" charset="0"/>
                <a:cs typeface="Arial" pitchFamily="34" charset="0"/>
              </a:rPr>
              <a:t>Thank</a:t>
            </a:r>
            <a:r>
              <a:rPr lang="es-ES" sz="2600" b="1" dirty="0" smtClean="0">
                <a:solidFill>
                  <a:schemeClr val="bg1"/>
                </a:solidFill>
                <a:latin typeface="Arial" pitchFamily="34" charset="0"/>
                <a:cs typeface="Arial" pitchFamily="34" charset="0"/>
              </a:rPr>
              <a:t> </a:t>
            </a:r>
            <a:r>
              <a:rPr lang="es-ES" sz="2600" b="1" dirty="0" err="1" smtClean="0">
                <a:solidFill>
                  <a:schemeClr val="bg1"/>
                </a:solidFill>
                <a:latin typeface="Arial" pitchFamily="34" charset="0"/>
                <a:cs typeface="Arial" pitchFamily="34" charset="0"/>
              </a:rPr>
              <a:t>you</a:t>
            </a:r>
            <a:r>
              <a:rPr lang="es-ES" sz="2600" b="1" dirty="0" smtClean="0">
                <a:solidFill>
                  <a:schemeClr val="bg1"/>
                </a:solidFill>
                <a:latin typeface="Arial" pitchFamily="34" charset="0"/>
                <a:cs typeface="Arial" pitchFamily="34" charset="0"/>
              </a:rPr>
              <a:t> </a:t>
            </a:r>
            <a:r>
              <a:rPr lang="es-ES" sz="2600" b="1" dirty="0" err="1" smtClean="0">
                <a:solidFill>
                  <a:schemeClr val="bg1"/>
                </a:solidFill>
                <a:latin typeface="Arial" pitchFamily="34" charset="0"/>
                <a:cs typeface="Arial" pitchFamily="34" charset="0"/>
              </a:rPr>
              <a:t>for</a:t>
            </a:r>
            <a:r>
              <a:rPr lang="es-ES" sz="2600" b="1" dirty="0" smtClean="0">
                <a:solidFill>
                  <a:schemeClr val="bg1"/>
                </a:solidFill>
                <a:latin typeface="Arial" pitchFamily="34" charset="0"/>
                <a:cs typeface="Arial" pitchFamily="34" charset="0"/>
              </a:rPr>
              <a:t> </a:t>
            </a:r>
            <a:r>
              <a:rPr lang="es-ES" sz="2600" b="1" dirty="0" err="1" smtClean="0">
                <a:solidFill>
                  <a:schemeClr val="bg1"/>
                </a:solidFill>
                <a:latin typeface="Arial" pitchFamily="34" charset="0"/>
                <a:cs typeface="Arial" pitchFamily="34" charset="0"/>
              </a:rPr>
              <a:t>reading</a:t>
            </a:r>
            <a:r>
              <a:rPr lang="es-ES" sz="2600" b="1" dirty="0" smtClean="0">
                <a:solidFill>
                  <a:schemeClr val="bg1"/>
                </a:solidFill>
                <a:latin typeface="Arial" pitchFamily="34" charset="0"/>
                <a:cs typeface="Arial" pitchFamily="34" charset="0"/>
              </a:rPr>
              <a:t>.</a:t>
            </a:r>
            <a:endParaRPr lang="en-GB" sz="26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2061792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sp>
        <p:nvSpPr>
          <p:cNvPr id="8" name="TextBox 3"/>
          <p:cNvSpPr txBox="1"/>
          <p:nvPr/>
        </p:nvSpPr>
        <p:spPr>
          <a:xfrm>
            <a:off x="143979" y="3955524"/>
            <a:ext cx="9618042" cy="2062103"/>
          </a:xfrm>
          <a:prstGeom prst="rect">
            <a:avLst/>
          </a:prstGeom>
          <a:solidFill>
            <a:schemeClr val="bg1"/>
          </a:solidFill>
        </p:spPr>
        <p:txBody>
          <a:bodyPr wrap="square" rtlCol="0">
            <a:spAutoFit/>
          </a:bodyPr>
          <a:lstStyle/>
          <a:p>
            <a:pPr algn="just"/>
            <a:r>
              <a:rPr lang="en-US" sz="1600" i="1" dirty="0">
                <a:latin typeface="Arial" pitchFamily="34" charset="0"/>
                <a:cs typeface="Arial" pitchFamily="34" charset="0"/>
              </a:rPr>
              <a:t>IMPORTANT: This presentation was prepared by </a:t>
            </a:r>
            <a:r>
              <a:rPr lang="en-US" sz="1600" i="1" dirty="0" smtClean="0">
                <a:latin typeface="Arial" pitchFamily="34" charset="0"/>
                <a:cs typeface="Arial" pitchFamily="34" charset="0"/>
              </a:rPr>
              <a:t>Mantra Data Centers </a:t>
            </a:r>
            <a:r>
              <a:rPr lang="en-US" sz="1600" i="1" dirty="0" smtClean="0">
                <a:latin typeface="Arial" pitchFamily="34" charset="0"/>
                <a:cs typeface="Arial" pitchFamily="34" charset="0"/>
              </a:rPr>
              <a:t>(“</a:t>
            </a:r>
            <a:r>
              <a:rPr lang="en-US" sz="1600" i="1" dirty="0">
                <a:latin typeface="Arial" pitchFamily="34" charset="0"/>
                <a:cs typeface="Arial" pitchFamily="34" charset="0"/>
              </a:rPr>
              <a:t>Mantra Data Centers” or “MDC”) and the content herein is of a strictly confidential nature. This presentation cannot be reproduced, distributed or published by the recipient or used for any purpose whatsoever without the prior written consent of MDC. Although the information contained in this presentation was obtained from sources considered reliable, MDC cannot guarantee the accuracy and truth of the same. The opinions presented herein represent those of MDC at the present time, and are, therefore, subject to amendment and alteration. MDC is not responsible for any direct losses or reduced profits that may result from the use of the information contained herein. </a:t>
            </a:r>
          </a:p>
        </p:txBody>
      </p:sp>
      <p:sp>
        <p:nvSpPr>
          <p:cNvPr id="9"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n-GB" sz="2400" b="1" dirty="0">
                <a:solidFill>
                  <a:schemeClr val="bg1"/>
                </a:solidFill>
                <a:latin typeface="Arial" pitchFamily="34" charset="0"/>
                <a:cs typeface="Arial" pitchFamily="34" charset="0"/>
              </a:rPr>
              <a:t>Disclaimer</a:t>
            </a:r>
          </a:p>
        </p:txBody>
      </p:sp>
      <p:cxnSp>
        <p:nvCxnSpPr>
          <p:cNvPr id="10"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9563100" y="6452770"/>
            <a:ext cx="342900" cy="338554"/>
          </a:xfrm>
          <a:prstGeom prst="rect">
            <a:avLst/>
          </a:prstGeom>
          <a:noFill/>
        </p:spPr>
        <p:txBody>
          <a:bodyPr wrap="square" rtlCol="0">
            <a:spAutoFit/>
          </a:bodyPr>
          <a:lstStyle/>
          <a:p>
            <a:r>
              <a:rPr lang="en-GB" sz="1600" b="1" dirty="0">
                <a:solidFill>
                  <a:srgbClr val="660033"/>
                </a:solidFill>
                <a:latin typeface="Arial" pitchFamily="34" charset="0"/>
                <a:cs typeface="Arial" pitchFamily="34" charset="0"/>
              </a:rPr>
              <a:t>2</a:t>
            </a:r>
          </a:p>
        </p:txBody>
      </p:sp>
    </p:spTree>
    <p:extLst>
      <p:ext uri="{BB962C8B-B14F-4D97-AF65-F5344CB8AC3E}">
        <p14:creationId xmlns:p14="http://schemas.microsoft.com/office/powerpoint/2010/main" val="18789604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Tabla"/>
          <p:cNvGraphicFramePr>
            <a:graphicFrameLocks noGrp="1"/>
          </p:cNvGraphicFramePr>
          <p:nvPr>
            <p:extLst>
              <p:ext uri="{D42A27DB-BD31-4B8C-83A1-F6EECF244321}">
                <p14:modId xmlns:p14="http://schemas.microsoft.com/office/powerpoint/2010/main" val="3230779844"/>
              </p:ext>
            </p:extLst>
          </p:nvPr>
        </p:nvGraphicFramePr>
        <p:xfrm>
          <a:off x="1651000" y="2687320"/>
          <a:ext cx="6604001" cy="1483360"/>
        </p:xfrm>
        <a:graphic>
          <a:graphicData uri="http://schemas.openxmlformats.org/drawingml/2006/table">
            <a:tbl>
              <a:tblPr firstRow="1" bandRow="1">
                <a:tableStyleId>{2D5ABB26-0587-4C30-8999-92F81FD0307C}</a:tableStyleId>
              </a:tblPr>
              <a:tblGrid>
                <a:gridCol w="412469">
                  <a:extLst>
                    <a:ext uri="{9D8B030D-6E8A-4147-A177-3AD203B41FA5}">
                      <a16:colId xmlns="" xmlns:a16="http://schemas.microsoft.com/office/drawing/2014/main" val="20000"/>
                    </a:ext>
                  </a:extLst>
                </a:gridCol>
                <a:gridCol w="6191532">
                  <a:extLst>
                    <a:ext uri="{9D8B030D-6E8A-4147-A177-3AD203B41FA5}">
                      <a16:colId xmlns="" xmlns:a16="http://schemas.microsoft.com/office/drawing/2014/main" val="20001"/>
                    </a:ext>
                  </a:extLst>
                </a:gridCol>
              </a:tblGrid>
              <a:tr h="370840">
                <a:tc>
                  <a:txBody>
                    <a:bodyPr/>
                    <a:lstStyle/>
                    <a:p>
                      <a:pPr algn="ctr"/>
                      <a:r>
                        <a:rPr lang="es-ES" sz="1600" b="1" dirty="0">
                          <a:solidFill>
                            <a:schemeClr val="bg1"/>
                          </a:solidFill>
                          <a:latin typeface="Arial" pitchFamily="34" charset="0"/>
                          <a:cs typeface="Arial" pitchFamily="34" charset="0"/>
                        </a:rPr>
                        <a:t>1</a:t>
                      </a: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660033"/>
                    </a:solidFill>
                  </a:tcPr>
                </a:tc>
                <a:tc>
                  <a:txBody>
                    <a:bodyPr/>
                    <a:lstStyle/>
                    <a:p>
                      <a:r>
                        <a:rPr lang="en-GB" sz="1600" b="1" noProof="0" dirty="0" smtClean="0">
                          <a:solidFill>
                            <a:schemeClr val="tx1"/>
                          </a:solidFill>
                          <a:latin typeface="Arial" pitchFamily="34" charset="0"/>
                          <a:cs typeface="Arial" pitchFamily="34" charset="0"/>
                        </a:rPr>
                        <a:t>Executive Summary</a:t>
                      </a:r>
                      <a:endParaRPr lang="en-GB" sz="1600" b="1" noProof="0" dirty="0">
                        <a:solidFill>
                          <a:schemeClr val="tx1"/>
                        </a:solidFill>
                        <a:latin typeface="Arial" pitchFamily="34" charset="0"/>
                        <a:cs typeface="Arial" pitchFamily="34" charset="0"/>
                      </a:endParaRPr>
                    </a:p>
                  </a:txBody>
                  <a:tcPr>
                    <a:lnL w="28575" cap="flat" cmpd="sng" algn="ctr">
                      <a:solidFill>
                        <a:schemeClr val="bg1"/>
                      </a:solidFill>
                      <a:prstDash val="solid"/>
                      <a:round/>
                      <a:headEnd type="none" w="med" len="med"/>
                      <a:tailEnd type="none" w="med" len="med"/>
                    </a:lnL>
                  </a:tcPr>
                </a:tc>
                <a:extLst>
                  <a:ext uri="{0D108BD9-81ED-4DB2-BD59-A6C34878D82A}">
                    <a16:rowId xmlns="" xmlns:a16="http://schemas.microsoft.com/office/drawing/2014/main" val="10000"/>
                  </a:ext>
                </a:extLst>
              </a:tr>
              <a:tr h="370840">
                <a:tc>
                  <a:txBody>
                    <a:bodyPr/>
                    <a:lstStyle/>
                    <a:p>
                      <a:pPr marL="0" algn="ctr" defTabSz="914400" rtl="0" eaLnBrk="1" latinLnBrk="0" hangingPunct="1"/>
                      <a:r>
                        <a:rPr lang="es-ES" sz="1600" b="1" kern="1200" dirty="0" smtClean="0">
                          <a:solidFill>
                            <a:schemeClr val="bg1"/>
                          </a:solidFill>
                          <a:latin typeface="Arial" pitchFamily="34" charset="0"/>
                          <a:ea typeface="+mn-ea"/>
                          <a:cs typeface="Arial" pitchFamily="34" charset="0"/>
                        </a:rPr>
                        <a:t>2</a:t>
                      </a:r>
                      <a:endParaRPr lang="es-ES" sz="1600" b="1" kern="1200" dirty="0">
                        <a:solidFill>
                          <a:schemeClr val="bg1"/>
                        </a:solidFill>
                        <a:latin typeface="Arial" pitchFamily="34" charset="0"/>
                        <a:ea typeface="+mn-ea"/>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660033"/>
                    </a:solidFill>
                  </a:tcPr>
                </a:tc>
                <a:tc>
                  <a:txBody>
                    <a:bodyPr/>
                    <a:lstStyle/>
                    <a:p>
                      <a:pPr marL="0" algn="l" defTabSz="914400" rtl="0" eaLnBrk="1" latinLnBrk="0" hangingPunct="1"/>
                      <a:r>
                        <a:rPr lang="es-ES" sz="1600" b="1" kern="1200" noProof="0" dirty="0" err="1" smtClean="0">
                          <a:solidFill>
                            <a:schemeClr val="tx1"/>
                          </a:solidFill>
                          <a:latin typeface="Arial" pitchFamily="34" charset="0"/>
                          <a:ea typeface="+mn-ea"/>
                          <a:cs typeface="Arial" pitchFamily="34" charset="0"/>
                        </a:rPr>
                        <a:t>Why</a:t>
                      </a:r>
                      <a:r>
                        <a:rPr lang="es-ES" sz="1600" b="1" kern="1200" noProof="0" dirty="0" smtClean="0">
                          <a:solidFill>
                            <a:schemeClr val="tx1"/>
                          </a:solidFill>
                          <a:latin typeface="Arial" pitchFamily="34" charset="0"/>
                          <a:ea typeface="+mn-ea"/>
                          <a:cs typeface="Arial" pitchFamily="34" charset="0"/>
                        </a:rPr>
                        <a:t> India</a:t>
                      </a:r>
                      <a:r>
                        <a:rPr lang="es-ES" sz="1600" b="1" kern="1200" baseline="0" noProof="0" dirty="0" smtClean="0">
                          <a:solidFill>
                            <a:schemeClr val="tx1"/>
                          </a:solidFill>
                          <a:latin typeface="Arial" pitchFamily="34" charset="0"/>
                          <a:ea typeface="+mn-ea"/>
                          <a:cs typeface="Arial" pitchFamily="34" charset="0"/>
                        </a:rPr>
                        <a:t>? </a:t>
                      </a:r>
                      <a:endParaRPr lang="en-GB" sz="1600" b="1" kern="1200" noProof="0" dirty="0">
                        <a:solidFill>
                          <a:schemeClr val="tx1"/>
                        </a:solidFill>
                        <a:latin typeface="Arial" pitchFamily="34" charset="0"/>
                        <a:ea typeface="+mn-ea"/>
                        <a:cs typeface="Arial" pitchFamily="34" charset="0"/>
                      </a:endParaRPr>
                    </a:p>
                  </a:txBody>
                  <a:tcPr>
                    <a:lnL w="28575" cap="flat" cmpd="sng" algn="ctr">
                      <a:solidFill>
                        <a:schemeClr val="bg1"/>
                      </a:solidFill>
                      <a:prstDash val="solid"/>
                      <a:round/>
                      <a:headEnd type="none" w="med" len="med"/>
                      <a:tailEnd type="none" w="med" len="med"/>
                    </a:lnL>
                  </a:tcPr>
                </a:tc>
              </a:tr>
              <a:tr h="370840">
                <a:tc>
                  <a:txBody>
                    <a:bodyPr/>
                    <a:lstStyle/>
                    <a:p>
                      <a:pPr marL="0" algn="ctr" defTabSz="914400" rtl="0" eaLnBrk="1" latinLnBrk="0" hangingPunct="1"/>
                      <a:r>
                        <a:rPr lang="es-ES" sz="1600" b="1" kern="1200" dirty="0" smtClean="0">
                          <a:solidFill>
                            <a:schemeClr val="bg1"/>
                          </a:solidFill>
                          <a:latin typeface="Arial" pitchFamily="34" charset="0"/>
                          <a:ea typeface="+mn-ea"/>
                          <a:cs typeface="Arial" pitchFamily="34" charset="0"/>
                        </a:rPr>
                        <a:t>3</a:t>
                      </a:r>
                      <a:endParaRPr lang="es-ES" sz="1600" b="1" kern="1200" dirty="0">
                        <a:solidFill>
                          <a:schemeClr val="bg1"/>
                        </a:solidFill>
                        <a:latin typeface="Arial" pitchFamily="34" charset="0"/>
                        <a:ea typeface="+mn-ea"/>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rgbClr val="660033"/>
                    </a:solidFill>
                  </a:tcPr>
                </a:tc>
                <a:tc>
                  <a:txBody>
                    <a:bodyPr/>
                    <a:lstStyle/>
                    <a:p>
                      <a:pPr marL="0" algn="l" defTabSz="914400" rtl="0" eaLnBrk="1" latinLnBrk="0" hangingPunct="1"/>
                      <a:r>
                        <a:rPr lang="es-ES" sz="1600" b="1" kern="1200" noProof="0" dirty="0" err="1" smtClean="0">
                          <a:solidFill>
                            <a:schemeClr val="tx1"/>
                          </a:solidFill>
                          <a:latin typeface="Arial" pitchFamily="34" charset="0"/>
                          <a:ea typeface="+mn-ea"/>
                          <a:cs typeface="Arial" pitchFamily="34" charset="0"/>
                        </a:rPr>
                        <a:t>Why</a:t>
                      </a:r>
                      <a:r>
                        <a:rPr lang="es-ES" sz="1600" b="1" kern="1200" baseline="0" noProof="0" dirty="0" smtClean="0">
                          <a:solidFill>
                            <a:schemeClr val="tx1"/>
                          </a:solidFill>
                          <a:latin typeface="Arial" pitchFamily="34" charset="0"/>
                          <a:ea typeface="+mn-ea"/>
                          <a:cs typeface="Arial" pitchFamily="34" charset="0"/>
                        </a:rPr>
                        <a:t> MDC?</a:t>
                      </a:r>
                      <a:endParaRPr lang="en-GB" sz="1600" b="1" kern="1200" noProof="0" dirty="0">
                        <a:solidFill>
                          <a:schemeClr val="tx1"/>
                        </a:solidFill>
                        <a:latin typeface="Arial" pitchFamily="34" charset="0"/>
                        <a:ea typeface="+mn-ea"/>
                        <a:cs typeface="Arial" pitchFamily="34" charset="0"/>
                      </a:endParaRPr>
                    </a:p>
                  </a:txBody>
                  <a:tcPr>
                    <a:lnL w="28575" cap="flat" cmpd="sng" algn="ctr">
                      <a:solidFill>
                        <a:schemeClr val="bg1"/>
                      </a:solidFill>
                      <a:prstDash val="solid"/>
                      <a:round/>
                      <a:headEnd type="none" w="med" len="med"/>
                      <a:tailEnd type="none" w="med" len="med"/>
                    </a:lnL>
                  </a:tcPr>
                </a:tc>
              </a:tr>
              <a:tr h="370840">
                <a:tc>
                  <a:txBody>
                    <a:bodyPr/>
                    <a:lstStyle/>
                    <a:p>
                      <a:pPr marL="0" algn="ctr" defTabSz="914400" rtl="0" eaLnBrk="1" latinLnBrk="0" hangingPunct="1"/>
                      <a:r>
                        <a:rPr lang="es-ES" sz="1600" b="1" kern="1200" dirty="0" smtClean="0">
                          <a:solidFill>
                            <a:schemeClr val="bg1"/>
                          </a:solidFill>
                          <a:latin typeface="Arial" pitchFamily="34" charset="0"/>
                          <a:ea typeface="+mn-ea"/>
                          <a:cs typeface="Arial" pitchFamily="34" charset="0"/>
                        </a:rPr>
                        <a:t>4</a:t>
                      </a:r>
                      <a:endParaRPr lang="es-ES" sz="1600" b="1" kern="1200" dirty="0">
                        <a:solidFill>
                          <a:schemeClr val="bg1"/>
                        </a:solidFill>
                        <a:latin typeface="Arial" pitchFamily="34" charset="0"/>
                        <a:ea typeface="+mn-ea"/>
                        <a:cs typeface="Arial" pitchFamily="34" charset="0"/>
                      </a:endParaRPr>
                    </a:p>
                  </a:txBody>
                  <a:tcPr>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rgbClr val="660033"/>
                    </a:solidFill>
                  </a:tcPr>
                </a:tc>
                <a:tc>
                  <a:txBody>
                    <a:bodyPr/>
                    <a:lstStyle/>
                    <a:p>
                      <a:pPr marL="0" algn="l" defTabSz="914400" rtl="0" eaLnBrk="1" latinLnBrk="0" hangingPunct="1"/>
                      <a:r>
                        <a:rPr lang="en-GB" sz="1600" b="1" kern="1200" noProof="0" dirty="0" smtClean="0">
                          <a:solidFill>
                            <a:schemeClr val="tx1"/>
                          </a:solidFill>
                          <a:latin typeface="Arial" pitchFamily="34" charset="0"/>
                          <a:ea typeface="+mn-ea"/>
                          <a:cs typeface="Arial" pitchFamily="34" charset="0"/>
                        </a:rPr>
                        <a:t>Let’s Build</a:t>
                      </a:r>
                      <a:r>
                        <a:rPr lang="en-GB" sz="1600" b="1" kern="1200" baseline="0" noProof="0" dirty="0" smtClean="0">
                          <a:solidFill>
                            <a:schemeClr val="tx1"/>
                          </a:solidFill>
                          <a:latin typeface="Arial" pitchFamily="34" charset="0"/>
                          <a:ea typeface="+mn-ea"/>
                          <a:cs typeface="Arial" pitchFamily="34" charset="0"/>
                        </a:rPr>
                        <a:t> your Data </a:t>
                      </a:r>
                      <a:r>
                        <a:rPr lang="en-GB" sz="1600" b="1" kern="1200" baseline="0" noProof="0" dirty="0" err="1" smtClean="0">
                          <a:solidFill>
                            <a:schemeClr val="tx1"/>
                          </a:solidFill>
                          <a:latin typeface="Arial" pitchFamily="34" charset="0"/>
                          <a:ea typeface="+mn-ea"/>
                          <a:cs typeface="Arial" pitchFamily="34" charset="0"/>
                        </a:rPr>
                        <a:t>Center</a:t>
                      </a:r>
                      <a:r>
                        <a:rPr lang="en-GB" sz="1600" b="1" kern="1200" baseline="0" noProof="0" dirty="0" smtClean="0">
                          <a:solidFill>
                            <a:schemeClr val="tx1"/>
                          </a:solidFill>
                          <a:latin typeface="Arial" pitchFamily="34" charset="0"/>
                          <a:ea typeface="+mn-ea"/>
                          <a:cs typeface="Arial" pitchFamily="34" charset="0"/>
                        </a:rPr>
                        <a:t> together</a:t>
                      </a:r>
                      <a:endParaRPr lang="en-GB" sz="1600" b="1" kern="1200" noProof="0" dirty="0" smtClean="0">
                        <a:solidFill>
                          <a:schemeClr val="tx1"/>
                        </a:solidFill>
                        <a:latin typeface="Arial" pitchFamily="34" charset="0"/>
                        <a:ea typeface="+mn-ea"/>
                        <a:cs typeface="Arial" pitchFamily="34" charset="0"/>
                      </a:endParaRPr>
                    </a:p>
                  </a:txBody>
                  <a:tcPr>
                    <a:lnL w="28575" cap="flat" cmpd="sng" algn="ctr">
                      <a:solidFill>
                        <a:schemeClr val="bg1"/>
                      </a:solidFill>
                      <a:prstDash val="solid"/>
                      <a:round/>
                      <a:headEnd type="none" w="med" len="med"/>
                      <a:tailEnd type="none" w="med" len="med"/>
                    </a:lnL>
                    <a:lnB w="12700" cap="flat" cmpd="sng" algn="ctr">
                      <a:noFill/>
                      <a:prstDash val="solid"/>
                      <a:round/>
                      <a:headEnd type="none" w="med" len="med"/>
                      <a:tailEnd type="none" w="med" len="med"/>
                    </a:lnB>
                  </a:tcPr>
                </a:tc>
                <a:extLst>
                  <a:ext uri="{0D108BD9-81ED-4DB2-BD59-A6C34878D82A}">
                    <a16:rowId xmlns="" xmlns:a16="http://schemas.microsoft.com/office/drawing/2014/main" val="10001"/>
                  </a:ext>
                </a:extLst>
              </a:tr>
            </a:tbl>
          </a:graphicData>
        </a:graphic>
      </p:graphicFrame>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n-GB" sz="2400" b="1" dirty="0">
                <a:solidFill>
                  <a:schemeClr val="bg1"/>
                </a:solidFill>
                <a:latin typeface="Arial" pitchFamily="34" charset="0"/>
                <a:cs typeface="Arial" pitchFamily="34" charset="0"/>
              </a:rPr>
              <a:t>Index</a:t>
            </a:r>
          </a:p>
        </p:txBody>
      </p:sp>
      <p:pic>
        <p:nvPicPr>
          <p:cNvPr id="15"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6"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563100" y="6452770"/>
            <a:ext cx="342900" cy="338554"/>
          </a:xfrm>
          <a:prstGeom prst="rect">
            <a:avLst/>
          </a:prstGeom>
          <a:noFill/>
        </p:spPr>
        <p:txBody>
          <a:bodyPr wrap="square" rtlCol="0">
            <a:spAutoFit/>
          </a:bodyPr>
          <a:lstStyle/>
          <a:p>
            <a:r>
              <a:rPr lang="en-GB" sz="1600" b="1" dirty="0">
                <a:solidFill>
                  <a:srgbClr val="660033"/>
                </a:solidFill>
                <a:latin typeface="Arial" pitchFamily="34" charset="0"/>
                <a:cs typeface="Arial" pitchFamily="34" charset="0"/>
              </a:rPr>
              <a:t>3</a:t>
            </a:r>
          </a:p>
        </p:txBody>
      </p:sp>
    </p:spTree>
    <p:extLst>
      <p:ext uri="{BB962C8B-B14F-4D97-AF65-F5344CB8AC3E}">
        <p14:creationId xmlns:p14="http://schemas.microsoft.com/office/powerpoint/2010/main" val="1640374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p:spPr>
        <p:txBody>
          <a:bodyPr wrap="square" rtlCol="0" anchor="ctr">
            <a:noAutofit/>
          </a:bodyPr>
          <a:lstStyle/>
          <a:p>
            <a:pPr marL="90488" indent="-90488" algn="r">
              <a:lnSpc>
                <a:spcPct val="150000"/>
              </a:lnSpc>
              <a:spcBef>
                <a:spcPts val="800"/>
              </a:spcBef>
              <a:spcAft>
                <a:spcPts val="800"/>
              </a:spcAft>
              <a:buFont typeface="Arial" pitchFamily="34" charset="0"/>
              <a:buChar char="•"/>
            </a:pPr>
            <a:r>
              <a:rPr lang="en-US" sz="1300" b="1" dirty="0" smtClean="0">
                <a:latin typeface="Arial" pitchFamily="34" charset="0"/>
                <a:cs typeface="Arial" pitchFamily="34" charset="0"/>
              </a:rPr>
              <a:t>Network of 7 Data Centers </a:t>
            </a:r>
            <a:r>
              <a:rPr lang="en-US" sz="1300" dirty="0" smtClean="0">
                <a:latin typeface="Arial" pitchFamily="34" charset="0"/>
                <a:cs typeface="Arial" pitchFamily="34" charset="0"/>
              </a:rPr>
              <a:t>to be built </a:t>
            </a:r>
            <a:r>
              <a:rPr lang="en-US" sz="1300" b="1" dirty="0" smtClean="0">
                <a:latin typeface="Arial" pitchFamily="34" charset="0"/>
                <a:cs typeface="Arial" pitchFamily="34" charset="0"/>
              </a:rPr>
              <a:t>in 6 Cities across PAN INDIA</a:t>
            </a:r>
          </a:p>
          <a:p>
            <a:pPr marL="90488" indent="-90488" algn="r">
              <a:lnSpc>
                <a:spcPct val="150000"/>
              </a:lnSpc>
              <a:spcBef>
                <a:spcPts val="800"/>
              </a:spcBef>
              <a:spcAft>
                <a:spcPts val="800"/>
              </a:spcAft>
              <a:buFont typeface="Arial" pitchFamily="34" charset="0"/>
              <a:buChar char="•"/>
            </a:pPr>
            <a:r>
              <a:rPr lang="en-US" sz="1300" dirty="0" smtClean="0">
                <a:latin typeface="Arial" pitchFamily="34" charset="0"/>
                <a:cs typeface="Arial" pitchFamily="34" charset="0"/>
              </a:rPr>
              <a:t>Totaling </a:t>
            </a:r>
            <a:r>
              <a:rPr lang="en-US" sz="1300" b="1" dirty="0" smtClean="0">
                <a:latin typeface="Arial" pitchFamily="34" charset="0"/>
                <a:cs typeface="Arial" pitchFamily="34" charset="0"/>
              </a:rPr>
              <a:t>11,500 racks </a:t>
            </a:r>
            <a:r>
              <a:rPr lang="en-US" sz="1300" dirty="0" smtClean="0">
                <a:latin typeface="Arial" pitchFamily="34" charset="0"/>
                <a:cs typeface="Arial" pitchFamily="34" charset="0"/>
              </a:rPr>
              <a:t>or </a:t>
            </a:r>
            <a:r>
              <a:rPr lang="en-US" sz="1300" b="1" dirty="0" smtClean="0">
                <a:latin typeface="Arial" pitchFamily="34" charset="0"/>
                <a:cs typeface="Arial" pitchFamily="34" charset="0"/>
              </a:rPr>
              <a:t>640,000 </a:t>
            </a:r>
            <a:r>
              <a:rPr lang="en-US" sz="1300" b="1" dirty="0" err="1" smtClean="0">
                <a:latin typeface="Arial" pitchFamily="34" charset="0"/>
                <a:cs typeface="Arial" pitchFamily="34" charset="0"/>
              </a:rPr>
              <a:t>sq</a:t>
            </a:r>
            <a:r>
              <a:rPr lang="en-US" sz="1300" b="1" dirty="0" smtClean="0">
                <a:latin typeface="Arial" pitchFamily="34" charset="0"/>
                <a:cs typeface="Arial" pitchFamily="34" charset="0"/>
              </a:rPr>
              <a:t> ft. Built Space</a:t>
            </a:r>
          </a:p>
          <a:p>
            <a:pPr marL="90488" indent="-90488" algn="r">
              <a:lnSpc>
                <a:spcPct val="150000"/>
              </a:lnSpc>
              <a:spcBef>
                <a:spcPts val="800"/>
              </a:spcBef>
              <a:spcAft>
                <a:spcPts val="800"/>
              </a:spcAft>
              <a:buFont typeface="Arial" pitchFamily="34" charset="0"/>
              <a:buChar char="•"/>
            </a:pPr>
            <a:r>
              <a:rPr lang="en-US" sz="1300" b="1" dirty="0" smtClean="0">
                <a:latin typeface="Arial" pitchFamily="34" charset="0"/>
                <a:cs typeface="Arial" pitchFamily="34" charset="0"/>
              </a:rPr>
              <a:t>Purpose-Built Data Centers</a:t>
            </a:r>
          </a:p>
          <a:p>
            <a:pPr marL="90488" indent="-90488" algn="r">
              <a:lnSpc>
                <a:spcPct val="150000"/>
              </a:lnSpc>
              <a:spcBef>
                <a:spcPts val="800"/>
              </a:spcBef>
              <a:spcAft>
                <a:spcPts val="800"/>
              </a:spcAft>
              <a:buFont typeface="Arial" pitchFamily="34" charset="0"/>
              <a:buChar char="•"/>
            </a:pPr>
            <a:r>
              <a:rPr lang="en-US" sz="1300" b="1" dirty="0" smtClean="0">
                <a:latin typeface="Arial" pitchFamily="34" charset="0"/>
                <a:cs typeface="Arial" pitchFamily="34" charset="0"/>
              </a:rPr>
              <a:t>European Class Design and Infrastructure</a:t>
            </a:r>
          </a:p>
          <a:p>
            <a:pPr marL="90488" indent="-90488" algn="r">
              <a:lnSpc>
                <a:spcPct val="150000"/>
              </a:lnSpc>
              <a:spcBef>
                <a:spcPts val="800"/>
              </a:spcBef>
              <a:spcAft>
                <a:spcPts val="800"/>
              </a:spcAft>
              <a:buFont typeface="Arial" pitchFamily="34" charset="0"/>
              <a:buChar char="•"/>
            </a:pPr>
            <a:r>
              <a:rPr lang="en-US" sz="1300" b="1" dirty="0" smtClean="0">
                <a:latin typeface="Arial" pitchFamily="34" charset="0"/>
                <a:cs typeface="Arial" pitchFamily="34" charset="0"/>
              </a:rPr>
              <a:t>Tier III Uptime Institute Design</a:t>
            </a:r>
            <a:r>
              <a:rPr lang="en-US" sz="1300" dirty="0" smtClean="0">
                <a:latin typeface="Arial" pitchFamily="34" charset="0"/>
                <a:cs typeface="Arial" pitchFamily="34" charset="0"/>
              </a:rPr>
              <a:t> </a:t>
            </a:r>
            <a:r>
              <a:rPr lang="en-US" sz="1300" b="1" dirty="0" smtClean="0">
                <a:latin typeface="Arial" pitchFamily="34" charset="0"/>
                <a:cs typeface="Arial" pitchFamily="34" charset="0"/>
              </a:rPr>
              <a:t>&amp; Constructed Facility Certified</a:t>
            </a:r>
          </a:p>
          <a:p>
            <a:pPr marL="90488" indent="-90488" algn="r">
              <a:lnSpc>
                <a:spcPct val="150000"/>
              </a:lnSpc>
              <a:spcBef>
                <a:spcPts val="800"/>
              </a:spcBef>
              <a:spcAft>
                <a:spcPts val="800"/>
              </a:spcAft>
              <a:buFont typeface="Arial" pitchFamily="34" charset="0"/>
              <a:buChar char="•"/>
            </a:pPr>
            <a:r>
              <a:rPr lang="en-US" sz="1300" b="1" dirty="0" smtClean="0">
                <a:latin typeface="Arial" pitchFamily="34" charset="0"/>
                <a:cs typeface="Arial" pitchFamily="34" charset="0"/>
              </a:rPr>
              <a:t>LEED Gold Certified </a:t>
            </a:r>
            <a:r>
              <a:rPr lang="en-US" sz="1300" dirty="0" smtClean="0">
                <a:latin typeface="Arial" pitchFamily="34" charset="0"/>
                <a:cs typeface="Arial" pitchFamily="34" charset="0"/>
              </a:rPr>
              <a:t>with Low Carbon Footprint</a:t>
            </a:r>
          </a:p>
          <a:p>
            <a:pPr marL="90488" indent="-90488" algn="r">
              <a:lnSpc>
                <a:spcPct val="150000"/>
              </a:lnSpc>
              <a:spcBef>
                <a:spcPts val="800"/>
              </a:spcBef>
              <a:spcAft>
                <a:spcPts val="800"/>
              </a:spcAft>
              <a:buFont typeface="Arial" pitchFamily="34" charset="0"/>
              <a:buChar char="•"/>
            </a:pPr>
            <a:r>
              <a:rPr lang="en-US" sz="1300" dirty="0" smtClean="0">
                <a:latin typeface="Arial" pitchFamily="34" charset="0"/>
                <a:cs typeface="Arial" pitchFamily="34" charset="0"/>
              </a:rPr>
              <a:t>Energy Efficient &amp; Environmentally Sustainable: </a:t>
            </a:r>
            <a:r>
              <a:rPr lang="en-US" sz="1300" b="1" dirty="0" smtClean="0">
                <a:latin typeface="Arial" pitchFamily="34" charset="0"/>
                <a:cs typeface="Arial" pitchFamily="34" charset="0"/>
              </a:rPr>
              <a:t>Design PUE of 1.5</a:t>
            </a:r>
          </a:p>
          <a:p>
            <a:pPr marL="90488" indent="-90488" algn="r">
              <a:lnSpc>
                <a:spcPct val="150000"/>
              </a:lnSpc>
              <a:spcBef>
                <a:spcPts val="800"/>
              </a:spcBef>
              <a:spcAft>
                <a:spcPts val="800"/>
              </a:spcAft>
              <a:buFont typeface="Arial" pitchFamily="34" charset="0"/>
              <a:buChar char="•"/>
            </a:pPr>
            <a:r>
              <a:rPr lang="en-US" sz="1300" b="1" dirty="0" smtClean="0">
                <a:latin typeface="Arial" pitchFamily="34" charset="0"/>
                <a:cs typeface="Arial" pitchFamily="34" charset="0"/>
              </a:rPr>
              <a:t>Modular &amp; Scalable Design Philosophy</a:t>
            </a:r>
          </a:p>
          <a:p>
            <a:pPr marL="90488" indent="-90488" algn="r">
              <a:lnSpc>
                <a:spcPct val="150000"/>
              </a:lnSpc>
              <a:spcBef>
                <a:spcPts val="800"/>
              </a:spcBef>
              <a:spcAft>
                <a:spcPts val="800"/>
              </a:spcAft>
              <a:buFont typeface="Arial" pitchFamily="34" charset="0"/>
              <a:buChar char="•"/>
            </a:pPr>
            <a:r>
              <a:rPr lang="en-US" sz="1300" b="1" dirty="0" smtClean="0">
                <a:latin typeface="Arial" pitchFamily="34" charset="0"/>
                <a:cs typeface="Arial" pitchFamily="34" charset="0"/>
              </a:rPr>
              <a:t>Carrier Neutral </a:t>
            </a:r>
            <a:r>
              <a:rPr lang="en-US" sz="1300" dirty="0" smtClean="0">
                <a:latin typeface="Arial" pitchFamily="34" charset="0"/>
                <a:cs typeface="Arial" pitchFamily="34" charset="0"/>
              </a:rPr>
              <a:t>(with incoming fiber from multiple carriers)</a:t>
            </a:r>
            <a:endParaRPr lang="en-US" sz="1300" dirty="0">
              <a:latin typeface="Arial" pitchFamily="34" charset="0"/>
              <a:cs typeface="Arial" pitchFamily="34" charset="0"/>
            </a:endParaRPr>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err="1" smtClean="0">
                <a:solidFill>
                  <a:schemeClr val="bg1"/>
                </a:solidFill>
                <a:latin typeface="Arial" pitchFamily="34" charset="0"/>
                <a:cs typeface="Arial" pitchFamily="34" charset="0"/>
              </a:rPr>
              <a:t>Introduction</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563100" y="6452770"/>
            <a:ext cx="342900" cy="338554"/>
          </a:xfrm>
          <a:prstGeom prst="rect">
            <a:avLst/>
          </a:prstGeom>
          <a:noFill/>
        </p:spPr>
        <p:txBody>
          <a:bodyPr wrap="square" rtlCol="0">
            <a:spAutoFit/>
          </a:bodyPr>
          <a:lstStyle/>
          <a:p>
            <a:r>
              <a:rPr lang="en-GB" sz="1600" b="1" dirty="0">
                <a:solidFill>
                  <a:srgbClr val="660033"/>
                </a:solidFill>
                <a:latin typeface="Arial" pitchFamily="34" charset="0"/>
                <a:cs typeface="Arial" pitchFamily="34" charset="0"/>
              </a:rPr>
              <a:t>4</a:t>
            </a:r>
          </a:p>
        </p:txBody>
      </p:sp>
      <p:grpSp>
        <p:nvGrpSpPr>
          <p:cNvPr id="143" name="Group 142">
            <a:extLst>
              <a:ext uri="{FF2B5EF4-FFF2-40B4-BE49-F238E27FC236}">
                <a16:creationId xmlns="" xmlns:a16="http://schemas.microsoft.com/office/drawing/2014/main" id="{4937ECA2-2C9B-5643-B971-71B66C17FBCE}"/>
              </a:ext>
            </a:extLst>
          </p:cNvPr>
          <p:cNvGrpSpPr/>
          <p:nvPr/>
        </p:nvGrpSpPr>
        <p:grpSpPr>
          <a:xfrm>
            <a:off x="205860" y="1357903"/>
            <a:ext cx="4798832" cy="4644939"/>
            <a:chOff x="3786919" y="841009"/>
            <a:chExt cx="4555394" cy="5139104"/>
          </a:xfrm>
          <a:gradFill flip="none" rotWithShape="1">
            <a:gsLst>
              <a:gs pos="0">
                <a:srgbClr val="A5A5A5">
                  <a:lumMod val="75000"/>
                  <a:tint val="66000"/>
                  <a:satMod val="160000"/>
                </a:srgbClr>
              </a:gs>
              <a:gs pos="9000">
                <a:srgbClr val="A5A5A5">
                  <a:lumMod val="75000"/>
                  <a:tint val="44500"/>
                  <a:satMod val="160000"/>
                </a:srgbClr>
              </a:gs>
              <a:gs pos="60000">
                <a:sysClr val="window" lastClr="FFFFFF"/>
              </a:gs>
            </a:gsLst>
            <a:lin ang="0" scaled="1"/>
            <a:tileRect/>
          </a:gradFill>
          <a:effectLst/>
        </p:grpSpPr>
        <p:sp>
          <p:nvSpPr>
            <p:cNvPr id="144" name="Freeform 6">
              <a:extLst>
                <a:ext uri="{FF2B5EF4-FFF2-40B4-BE49-F238E27FC236}">
                  <a16:creationId xmlns="" xmlns:a16="http://schemas.microsoft.com/office/drawing/2014/main" id="{8AAE096F-042F-D44B-A33B-E3D29D72FA98}"/>
                </a:ext>
              </a:extLst>
            </p:cNvPr>
            <p:cNvSpPr>
              <a:spLocks/>
            </p:cNvSpPr>
            <p:nvPr/>
          </p:nvSpPr>
          <p:spPr bwMode="auto">
            <a:xfrm>
              <a:off x="6567488" y="2662238"/>
              <a:ext cx="625475" cy="966788"/>
            </a:xfrm>
            <a:custGeom>
              <a:avLst/>
              <a:gdLst>
                <a:gd name="T0" fmla="*/ 1834 w 1969"/>
                <a:gd name="T1" fmla="*/ 291 h 3045"/>
                <a:gd name="T2" fmla="*/ 1537 w 1969"/>
                <a:gd name="T3" fmla="*/ 177 h 3045"/>
                <a:gd name="T4" fmla="*/ 1351 w 1969"/>
                <a:gd name="T5" fmla="*/ 44 h 3045"/>
                <a:gd name="T6" fmla="*/ 1047 w 1969"/>
                <a:gd name="T7" fmla="*/ 54 h 3045"/>
                <a:gd name="T8" fmla="*/ 1114 w 1969"/>
                <a:gd name="T9" fmla="*/ 390 h 3045"/>
                <a:gd name="T10" fmla="*/ 1196 w 1969"/>
                <a:gd name="T11" fmla="*/ 473 h 3045"/>
                <a:gd name="T12" fmla="*/ 1047 w 1969"/>
                <a:gd name="T13" fmla="*/ 597 h 3045"/>
                <a:gd name="T14" fmla="*/ 958 w 1969"/>
                <a:gd name="T15" fmla="*/ 742 h 3045"/>
                <a:gd name="T16" fmla="*/ 1078 w 1969"/>
                <a:gd name="T17" fmla="*/ 926 h 3045"/>
                <a:gd name="T18" fmla="*/ 942 w 1969"/>
                <a:gd name="T19" fmla="*/ 983 h 3045"/>
                <a:gd name="T20" fmla="*/ 972 w 1969"/>
                <a:gd name="T21" fmla="*/ 1051 h 3045"/>
                <a:gd name="T22" fmla="*/ 996 w 1969"/>
                <a:gd name="T23" fmla="*/ 1277 h 3045"/>
                <a:gd name="T24" fmla="*/ 1003 w 1969"/>
                <a:gd name="T25" fmla="*/ 1389 h 3045"/>
                <a:gd name="T26" fmla="*/ 944 w 1969"/>
                <a:gd name="T27" fmla="*/ 1438 h 3045"/>
                <a:gd name="T28" fmla="*/ 871 w 1969"/>
                <a:gd name="T29" fmla="*/ 1618 h 3045"/>
                <a:gd name="T30" fmla="*/ 808 w 1969"/>
                <a:gd name="T31" fmla="*/ 1693 h 3045"/>
                <a:gd name="T32" fmla="*/ 691 w 1969"/>
                <a:gd name="T33" fmla="*/ 1749 h 3045"/>
                <a:gd name="T34" fmla="*/ 637 w 1969"/>
                <a:gd name="T35" fmla="*/ 1819 h 3045"/>
                <a:gd name="T36" fmla="*/ 483 w 1969"/>
                <a:gd name="T37" fmla="*/ 1825 h 3045"/>
                <a:gd name="T38" fmla="*/ 244 w 1969"/>
                <a:gd name="T39" fmla="*/ 2011 h 3045"/>
                <a:gd name="T40" fmla="*/ 86 w 1969"/>
                <a:gd name="T41" fmla="*/ 1965 h 3045"/>
                <a:gd name="T42" fmla="*/ 29 w 1969"/>
                <a:gd name="T43" fmla="*/ 2079 h 3045"/>
                <a:gd name="T44" fmla="*/ 237 w 1969"/>
                <a:gd name="T45" fmla="*/ 2268 h 3045"/>
                <a:gd name="T46" fmla="*/ 279 w 1969"/>
                <a:gd name="T47" fmla="*/ 2358 h 3045"/>
                <a:gd name="T48" fmla="*/ 444 w 1969"/>
                <a:gd name="T49" fmla="*/ 2535 h 3045"/>
                <a:gd name="T50" fmla="*/ 459 w 1969"/>
                <a:gd name="T51" fmla="*/ 2649 h 3045"/>
                <a:gd name="T52" fmla="*/ 568 w 1969"/>
                <a:gd name="T53" fmla="*/ 2769 h 3045"/>
                <a:gd name="T54" fmla="*/ 673 w 1969"/>
                <a:gd name="T55" fmla="*/ 2837 h 3045"/>
                <a:gd name="T56" fmla="*/ 1004 w 1969"/>
                <a:gd name="T57" fmla="*/ 2907 h 3045"/>
                <a:gd name="T58" fmla="*/ 1050 w 1969"/>
                <a:gd name="T59" fmla="*/ 2684 h 3045"/>
                <a:gd name="T60" fmla="*/ 1153 w 1969"/>
                <a:gd name="T61" fmla="*/ 2719 h 3045"/>
                <a:gd name="T62" fmla="*/ 1183 w 1969"/>
                <a:gd name="T63" fmla="*/ 3030 h 3045"/>
                <a:gd name="T64" fmla="*/ 1223 w 1969"/>
                <a:gd name="T65" fmla="*/ 2975 h 3045"/>
                <a:gd name="T66" fmla="*/ 1275 w 1969"/>
                <a:gd name="T67" fmla="*/ 2924 h 3045"/>
                <a:gd name="T68" fmla="*/ 1304 w 1969"/>
                <a:gd name="T69" fmla="*/ 2992 h 3045"/>
                <a:gd name="T70" fmla="*/ 1361 w 1969"/>
                <a:gd name="T71" fmla="*/ 2928 h 3045"/>
                <a:gd name="T72" fmla="*/ 1374 w 1969"/>
                <a:gd name="T73" fmla="*/ 2690 h 3045"/>
                <a:gd name="T74" fmla="*/ 1393 w 1969"/>
                <a:gd name="T75" fmla="*/ 2770 h 3045"/>
                <a:gd name="T76" fmla="*/ 1397 w 1969"/>
                <a:gd name="T77" fmla="*/ 3017 h 3045"/>
                <a:gd name="T78" fmla="*/ 1460 w 1969"/>
                <a:gd name="T79" fmla="*/ 2953 h 3045"/>
                <a:gd name="T80" fmla="*/ 1571 w 1969"/>
                <a:gd name="T81" fmla="*/ 2950 h 3045"/>
                <a:gd name="T82" fmla="*/ 1566 w 1969"/>
                <a:gd name="T83" fmla="*/ 2781 h 3045"/>
                <a:gd name="T84" fmla="*/ 1538 w 1969"/>
                <a:gd name="T85" fmla="*/ 2562 h 3045"/>
                <a:gd name="T86" fmla="*/ 1462 w 1969"/>
                <a:gd name="T87" fmla="*/ 2292 h 3045"/>
                <a:gd name="T88" fmla="*/ 1391 w 1969"/>
                <a:gd name="T89" fmla="*/ 2108 h 3045"/>
                <a:gd name="T90" fmla="*/ 1326 w 1969"/>
                <a:gd name="T91" fmla="*/ 1877 h 3045"/>
                <a:gd name="T92" fmla="*/ 1383 w 1969"/>
                <a:gd name="T93" fmla="*/ 1707 h 3045"/>
                <a:gd name="T94" fmla="*/ 1295 w 1969"/>
                <a:gd name="T95" fmla="*/ 1580 h 3045"/>
                <a:gd name="T96" fmla="*/ 1107 w 1969"/>
                <a:gd name="T97" fmla="*/ 1320 h 3045"/>
                <a:gd name="T98" fmla="*/ 1264 w 1969"/>
                <a:gd name="T99" fmla="*/ 1151 h 3045"/>
                <a:gd name="T100" fmla="*/ 1503 w 1969"/>
                <a:gd name="T101" fmla="*/ 1110 h 3045"/>
                <a:gd name="T102" fmla="*/ 1438 w 1969"/>
                <a:gd name="T103" fmla="*/ 955 h 3045"/>
                <a:gd name="T104" fmla="*/ 1209 w 1969"/>
                <a:gd name="T105" fmla="*/ 824 h 3045"/>
                <a:gd name="T106" fmla="*/ 1122 w 1969"/>
                <a:gd name="T107" fmla="*/ 630 h 3045"/>
                <a:gd name="T108" fmla="*/ 1284 w 1969"/>
                <a:gd name="T109" fmla="*/ 484 h 3045"/>
                <a:gd name="T110" fmla="*/ 1253 w 1969"/>
                <a:gd name="T111" fmla="*/ 382 h 3045"/>
                <a:gd name="T112" fmla="*/ 1398 w 1969"/>
                <a:gd name="T113" fmla="*/ 492 h 3045"/>
                <a:gd name="T114" fmla="*/ 1538 w 1969"/>
                <a:gd name="T115" fmla="*/ 520 h 3045"/>
                <a:gd name="T116" fmla="*/ 1585 w 1969"/>
                <a:gd name="T117" fmla="*/ 496 h 3045"/>
                <a:gd name="T118" fmla="*/ 1736 w 1969"/>
                <a:gd name="T119" fmla="*/ 679 h 3045"/>
                <a:gd name="T120" fmla="*/ 1818 w 1969"/>
                <a:gd name="T121" fmla="*/ 619 h 3045"/>
                <a:gd name="T122" fmla="*/ 1892 w 1969"/>
                <a:gd name="T123" fmla="*/ 545 h 3045"/>
                <a:gd name="T124" fmla="*/ 1969 w 1969"/>
                <a:gd name="T125" fmla="*/ 389 h 3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69" h="3045">
                  <a:moveTo>
                    <a:pt x="1964" y="333"/>
                  </a:moveTo>
                  <a:lnTo>
                    <a:pt x="1962" y="323"/>
                  </a:lnTo>
                  <a:lnTo>
                    <a:pt x="1952" y="293"/>
                  </a:lnTo>
                  <a:lnTo>
                    <a:pt x="1954" y="286"/>
                  </a:lnTo>
                  <a:lnTo>
                    <a:pt x="1951" y="285"/>
                  </a:lnTo>
                  <a:lnTo>
                    <a:pt x="1949" y="284"/>
                  </a:lnTo>
                  <a:lnTo>
                    <a:pt x="1945" y="281"/>
                  </a:lnTo>
                  <a:lnTo>
                    <a:pt x="1943" y="281"/>
                  </a:lnTo>
                  <a:lnTo>
                    <a:pt x="1941" y="283"/>
                  </a:lnTo>
                  <a:lnTo>
                    <a:pt x="1940" y="286"/>
                  </a:lnTo>
                  <a:lnTo>
                    <a:pt x="1939" y="288"/>
                  </a:lnTo>
                  <a:lnTo>
                    <a:pt x="1939" y="289"/>
                  </a:lnTo>
                  <a:lnTo>
                    <a:pt x="1939" y="290"/>
                  </a:lnTo>
                  <a:lnTo>
                    <a:pt x="1938" y="294"/>
                  </a:lnTo>
                  <a:lnTo>
                    <a:pt x="1937" y="297"/>
                  </a:lnTo>
                  <a:lnTo>
                    <a:pt x="1935" y="300"/>
                  </a:lnTo>
                  <a:lnTo>
                    <a:pt x="1933" y="300"/>
                  </a:lnTo>
                  <a:lnTo>
                    <a:pt x="1928" y="298"/>
                  </a:lnTo>
                  <a:lnTo>
                    <a:pt x="1926" y="297"/>
                  </a:lnTo>
                  <a:lnTo>
                    <a:pt x="1907" y="298"/>
                  </a:lnTo>
                  <a:lnTo>
                    <a:pt x="1904" y="297"/>
                  </a:lnTo>
                  <a:lnTo>
                    <a:pt x="1896" y="296"/>
                  </a:lnTo>
                  <a:lnTo>
                    <a:pt x="1870" y="284"/>
                  </a:lnTo>
                  <a:lnTo>
                    <a:pt x="1859" y="284"/>
                  </a:lnTo>
                  <a:lnTo>
                    <a:pt x="1842" y="291"/>
                  </a:lnTo>
                  <a:lnTo>
                    <a:pt x="1834" y="291"/>
                  </a:lnTo>
                  <a:lnTo>
                    <a:pt x="1828" y="286"/>
                  </a:lnTo>
                  <a:lnTo>
                    <a:pt x="1835" y="272"/>
                  </a:lnTo>
                  <a:lnTo>
                    <a:pt x="1834" y="262"/>
                  </a:lnTo>
                  <a:lnTo>
                    <a:pt x="1822" y="252"/>
                  </a:lnTo>
                  <a:lnTo>
                    <a:pt x="1803" y="245"/>
                  </a:lnTo>
                  <a:lnTo>
                    <a:pt x="1783" y="242"/>
                  </a:lnTo>
                  <a:lnTo>
                    <a:pt x="1753" y="245"/>
                  </a:lnTo>
                  <a:lnTo>
                    <a:pt x="1736" y="237"/>
                  </a:lnTo>
                  <a:lnTo>
                    <a:pt x="1717" y="224"/>
                  </a:lnTo>
                  <a:lnTo>
                    <a:pt x="1703" y="214"/>
                  </a:lnTo>
                  <a:lnTo>
                    <a:pt x="1683" y="220"/>
                  </a:lnTo>
                  <a:lnTo>
                    <a:pt x="1677" y="219"/>
                  </a:lnTo>
                  <a:lnTo>
                    <a:pt x="1671" y="220"/>
                  </a:lnTo>
                  <a:lnTo>
                    <a:pt x="1665" y="224"/>
                  </a:lnTo>
                  <a:lnTo>
                    <a:pt x="1660" y="229"/>
                  </a:lnTo>
                  <a:lnTo>
                    <a:pt x="1655" y="233"/>
                  </a:lnTo>
                  <a:lnTo>
                    <a:pt x="1641" y="237"/>
                  </a:lnTo>
                  <a:lnTo>
                    <a:pt x="1628" y="238"/>
                  </a:lnTo>
                  <a:lnTo>
                    <a:pt x="1600" y="237"/>
                  </a:lnTo>
                  <a:lnTo>
                    <a:pt x="1585" y="232"/>
                  </a:lnTo>
                  <a:lnTo>
                    <a:pt x="1578" y="224"/>
                  </a:lnTo>
                  <a:lnTo>
                    <a:pt x="1574" y="213"/>
                  </a:lnTo>
                  <a:lnTo>
                    <a:pt x="1568" y="200"/>
                  </a:lnTo>
                  <a:lnTo>
                    <a:pt x="1560" y="191"/>
                  </a:lnTo>
                  <a:lnTo>
                    <a:pt x="1549" y="183"/>
                  </a:lnTo>
                  <a:lnTo>
                    <a:pt x="1537" y="177"/>
                  </a:lnTo>
                  <a:lnTo>
                    <a:pt x="1527" y="178"/>
                  </a:lnTo>
                  <a:lnTo>
                    <a:pt x="1522" y="181"/>
                  </a:lnTo>
                  <a:lnTo>
                    <a:pt x="1517" y="183"/>
                  </a:lnTo>
                  <a:lnTo>
                    <a:pt x="1511" y="182"/>
                  </a:lnTo>
                  <a:lnTo>
                    <a:pt x="1506" y="179"/>
                  </a:lnTo>
                  <a:lnTo>
                    <a:pt x="1502" y="174"/>
                  </a:lnTo>
                  <a:lnTo>
                    <a:pt x="1502" y="169"/>
                  </a:lnTo>
                  <a:lnTo>
                    <a:pt x="1503" y="163"/>
                  </a:lnTo>
                  <a:lnTo>
                    <a:pt x="1501" y="156"/>
                  </a:lnTo>
                  <a:lnTo>
                    <a:pt x="1493" y="146"/>
                  </a:lnTo>
                  <a:lnTo>
                    <a:pt x="1483" y="147"/>
                  </a:lnTo>
                  <a:lnTo>
                    <a:pt x="1474" y="155"/>
                  </a:lnTo>
                  <a:lnTo>
                    <a:pt x="1466" y="165"/>
                  </a:lnTo>
                  <a:lnTo>
                    <a:pt x="1463" y="138"/>
                  </a:lnTo>
                  <a:lnTo>
                    <a:pt x="1463" y="109"/>
                  </a:lnTo>
                  <a:lnTo>
                    <a:pt x="1461" y="94"/>
                  </a:lnTo>
                  <a:lnTo>
                    <a:pt x="1455" y="82"/>
                  </a:lnTo>
                  <a:lnTo>
                    <a:pt x="1444" y="74"/>
                  </a:lnTo>
                  <a:lnTo>
                    <a:pt x="1414" y="57"/>
                  </a:lnTo>
                  <a:lnTo>
                    <a:pt x="1409" y="54"/>
                  </a:lnTo>
                  <a:lnTo>
                    <a:pt x="1409" y="54"/>
                  </a:lnTo>
                  <a:lnTo>
                    <a:pt x="1402" y="56"/>
                  </a:lnTo>
                  <a:lnTo>
                    <a:pt x="1390" y="51"/>
                  </a:lnTo>
                  <a:lnTo>
                    <a:pt x="1380" y="42"/>
                  </a:lnTo>
                  <a:lnTo>
                    <a:pt x="1376" y="41"/>
                  </a:lnTo>
                  <a:lnTo>
                    <a:pt x="1351" y="44"/>
                  </a:lnTo>
                  <a:lnTo>
                    <a:pt x="1317" y="38"/>
                  </a:lnTo>
                  <a:lnTo>
                    <a:pt x="1304" y="39"/>
                  </a:lnTo>
                  <a:lnTo>
                    <a:pt x="1271" y="73"/>
                  </a:lnTo>
                  <a:lnTo>
                    <a:pt x="1259" y="81"/>
                  </a:lnTo>
                  <a:lnTo>
                    <a:pt x="1249" y="86"/>
                  </a:lnTo>
                  <a:lnTo>
                    <a:pt x="1234" y="89"/>
                  </a:lnTo>
                  <a:lnTo>
                    <a:pt x="1227" y="89"/>
                  </a:lnTo>
                  <a:lnTo>
                    <a:pt x="1223" y="87"/>
                  </a:lnTo>
                  <a:lnTo>
                    <a:pt x="1220" y="85"/>
                  </a:lnTo>
                  <a:lnTo>
                    <a:pt x="1217" y="81"/>
                  </a:lnTo>
                  <a:lnTo>
                    <a:pt x="1167" y="61"/>
                  </a:lnTo>
                  <a:lnTo>
                    <a:pt x="1148" y="57"/>
                  </a:lnTo>
                  <a:lnTo>
                    <a:pt x="1126" y="60"/>
                  </a:lnTo>
                  <a:lnTo>
                    <a:pt x="1112" y="60"/>
                  </a:lnTo>
                  <a:lnTo>
                    <a:pt x="1102" y="57"/>
                  </a:lnTo>
                  <a:lnTo>
                    <a:pt x="1097" y="53"/>
                  </a:lnTo>
                  <a:lnTo>
                    <a:pt x="1095" y="48"/>
                  </a:lnTo>
                  <a:lnTo>
                    <a:pt x="1093" y="43"/>
                  </a:lnTo>
                  <a:lnTo>
                    <a:pt x="1093" y="32"/>
                  </a:lnTo>
                  <a:lnTo>
                    <a:pt x="1091" y="27"/>
                  </a:lnTo>
                  <a:lnTo>
                    <a:pt x="1087" y="22"/>
                  </a:lnTo>
                  <a:lnTo>
                    <a:pt x="1071" y="11"/>
                  </a:lnTo>
                  <a:lnTo>
                    <a:pt x="1065" y="3"/>
                  </a:lnTo>
                  <a:lnTo>
                    <a:pt x="1056" y="0"/>
                  </a:lnTo>
                  <a:lnTo>
                    <a:pt x="1049" y="16"/>
                  </a:lnTo>
                  <a:lnTo>
                    <a:pt x="1047" y="54"/>
                  </a:lnTo>
                  <a:lnTo>
                    <a:pt x="1040" y="70"/>
                  </a:lnTo>
                  <a:lnTo>
                    <a:pt x="1039" y="75"/>
                  </a:lnTo>
                  <a:lnTo>
                    <a:pt x="1040" y="79"/>
                  </a:lnTo>
                  <a:lnTo>
                    <a:pt x="1042" y="83"/>
                  </a:lnTo>
                  <a:lnTo>
                    <a:pt x="1050" y="91"/>
                  </a:lnTo>
                  <a:lnTo>
                    <a:pt x="1058" y="111"/>
                  </a:lnTo>
                  <a:lnTo>
                    <a:pt x="1067" y="117"/>
                  </a:lnTo>
                  <a:lnTo>
                    <a:pt x="1074" y="120"/>
                  </a:lnTo>
                  <a:lnTo>
                    <a:pt x="1081" y="126"/>
                  </a:lnTo>
                  <a:lnTo>
                    <a:pt x="1091" y="140"/>
                  </a:lnTo>
                  <a:lnTo>
                    <a:pt x="1100" y="158"/>
                  </a:lnTo>
                  <a:lnTo>
                    <a:pt x="1109" y="177"/>
                  </a:lnTo>
                  <a:lnTo>
                    <a:pt x="1113" y="185"/>
                  </a:lnTo>
                  <a:lnTo>
                    <a:pt x="1124" y="201"/>
                  </a:lnTo>
                  <a:lnTo>
                    <a:pt x="1128" y="210"/>
                  </a:lnTo>
                  <a:lnTo>
                    <a:pt x="1130" y="219"/>
                  </a:lnTo>
                  <a:lnTo>
                    <a:pt x="1131" y="242"/>
                  </a:lnTo>
                  <a:lnTo>
                    <a:pt x="1136" y="264"/>
                  </a:lnTo>
                  <a:lnTo>
                    <a:pt x="1136" y="274"/>
                  </a:lnTo>
                  <a:lnTo>
                    <a:pt x="1136" y="284"/>
                  </a:lnTo>
                  <a:lnTo>
                    <a:pt x="1134" y="295"/>
                  </a:lnTo>
                  <a:lnTo>
                    <a:pt x="1126" y="320"/>
                  </a:lnTo>
                  <a:lnTo>
                    <a:pt x="1103" y="362"/>
                  </a:lnTo>
                  <a:lnTo>
                    <a:pt x="1096" y="385"/>
                  </a:lnTo>
                  <a:lnTo>
                    <a:pt x="1104" y="387"/>
                  </a:lnTo>
                  <a:lnTo>
                    <a:pt x="1114" y="390"/>
                  </a:lnTo>
                  <a:lnTo>
                    <a:pt x="1118" y="390"/>
                  </a:lnTo>
                  <a:lnTo>
                    <a:pt x="1127" y="387"/>
                  </a:lnTo>
                  <a:lnTo>
                    <a:pt x="1148" y="380"/>
                  </a:lnTo>
                  <a:lnTo>
                    <a:pt x="1153" y="381"/>
                  </a:lnTo>
                  <a:lnTo>
                    <a:pt x="1154" y="385"/>
                  </a:lnTo>
                  <a:lnTo>
                    <a:pt x="1149" y="400"/>
                  </a:lnTo>
                  <a:lnTo>
                    <a:pt x="1149" y="406"/>
                  </a:lnTo>
                  <a:lnTo>
                    <a:pt x="1149" y="406"/>
                  </a:lnTo>
                  <a:lnTo>
                    <a:pt x="1149" y="406"/>
                  </a:lnTo>
                  <a:lnTo>
                    <a:pt x="1151" y="409"/>
                  </a:lnTo>
                  <a:lnTo>
                    <a:pt x="1155" y="413"/>
                  </a:lnTo>
                  <a:lnTo>
                    <a:pt x="1159" y="415"/>
                  </a:lnTo>
                  <a:lnTo>
                    <a:pt x="1165" y="416"/>
                  </a:lnTo>
                  <a:lnTo>
                    <a:pt x="1169" y="420"/>
                  </a:lnTo>
                  <a:lnTo>
                    <a:pt x="1185" y="437"/>
                  </a:lnTo>
                  <a:lnTo>
                    <a:pt x="1189" y="441"/>
                  </a:lnTo>
                  <a:lnTo>
                    <a:pt x="1191" y="445"/>
                  </a:lnTo>
                  <a:lnTo>
                    <a:pt x="1189" y="448"/>
                  </a:lnTo>
                  <a:lnTo>
                    <a:pt x="1187" y="449"/>
                  </a:lnTo>
                  <a:lnTo>
                    <a:pt x="1182" y="452"/>
                  </a:lnTo>
                  <a:lnTo>
                    <a:pt x="1179" y="454"/>
                  </a:lnTo>
                  <a:lnTo>
                    <a:pt x="1177" y="458"/>
                  </a:lnTo>
                  <a:lnTo>
                    <a:pt x="1177" y="462"/>
                  </a:lnTo>
                  <a:lnTo>
                    <a:pt x="1180" y="465"/>
                  </a:lnTo>
                  <a:lnTo>
                    <a:pt x="1189" y="469"/>
                  </a:lnTo>
                  <a:lnTo>
                    <a:pt x="1196" y="473"/>
                  </a:lnTo>
                  <a:lnTo>
                    <a:pt x="1199" y="477"/>
                  </a:lnTo>
                  <a:lnTo>
                    <a:pt x="1201" y="482"/>
                  </a:lnTo>
                  <a:lnTo>
                    <a:pt x="1201" y="486"/>
                  </a:lnTo>
                  <a:lnTo>
                    <a:pt x="1201" y="490"/>
                  </a:lnTo>
                  <a:lnTo>
                    <a:pt x="1199" y="493"/>
                  </a:lnTo>
                  <a:lnTo>
                    <a:pt x="1198" y="495"/>
                  </a:lnTo>
                  <a:lnTo>
                    <a:pt x="1196" y="495"/>
                  </a:lnTo>
                  <a:lnTo>
                    <a:pt x="1188" y="495"/>
                  </a:lnTo>
                  <a:lnTo>
                    <a:pt x="1182" y="497"/>
                  </a:lnTo>
                  <a:lnTo>
                    <a:pt x="1176" y="500"/>
                  </a:lnTo>
                  <a:lnTo>
                    <a:pt x="1161" y="515"/>
                  </a:lnTo>
                  <a:lnTo>
                    <a:pt x="1156" y="519"/>
                  </a:lnTo>
                  <a:lnTo>
                    <a:pt x="1142" y="523"/>
                  </a:lnTo>
                  <a:lnTo>
                    <a:pt x="1136" y="527"/>
                  </a:lnTo>
                  <a:lnTo>
                    <a:pt x="1129" y="534"/>
                  </a:lnTo>
                  <a:lnTo>
                    <a:pt x="1112" y="555"/>
                  </a:lnTo>
                  <a:lnTo>
                    <a:pt x="1101" y="563"/>
                  </a:lnTo>
                  <a:lnTo>
                    <a:pt x="1092" y="573"/>
                  </a:lnTo>
                  <a:lnTo>
                    <a:pt x="1086" y="577"/>
                  </a:lnTo>
                  <a:lnTo>
                    <a:pt x="1077" y="581"/>
                  </a:lnTo>
                  <a:lnTo>
                    <a:pt x="1072" y="584"/>
                  </a:lnTo>
                  <a:lnTo>
                    <a:pt x="1062" y="595"/>
                  </a:lnTo>
                  <a:lnTo>
                    <a:pt x="1057" y="597"/>
                  </a:lnTo>
                  <a:lnTo>
                    <a:pt x="1054" y="598"/>
                  </a:lnTo>
                  <a:lnTo>
                    <a:pt x="1050" y="597"/>
                  </a:lnTo>
                  <a:lnTo>
                    <a:pt x="1047" y="597"/>
                  </a:lnTo>
                  <a:lnTo>
                    <a:pt x="1044" y="598"/>
                  </a:lnTo>
                  <a:lnTo>
                    <a:pt x="1040" y="602"/>
                  </a:lnTo>
                  <a:lnTo>
                    <a:pt x="1023" y="623"/>
                  </a:lnTo>
                  <a:lnTo>
                    <a:pt x="990" y="650"/>
                  </a:lnTo>
                  <a:lnTo>
                    <a:pt x="976" y="664"/>
                  </a:lnTo>
                  <a:lnTo>
                    <a:pt x="973" y="670"/>
                  </a:lnTo>
                  <a:lnTo>
                    <a:pt x="971" y="676"/>
                  </a:lnTo>
                  <a:lnTo>
                    <a:pt x="971" y="676"/>
                  </a:lnTo>
                  <a:lnTo>
                    <a:pt x="971" y="676"/>
                  </a:lnTo>
                  <a:lnTo>
                    <a:pt x="972" y="683"/>
                  </a:lnTo>
                  <a:lnTo>
                    <a:pt x="971" y="689"/>
                  </a:lnTo>
                  <a:lnTo>
                    <a:pt x="969" y="694"/>
                  </a:lnTo>
                  <a:lnTo>
                    <a:pt x="966" y="711"/>
                  </a:lnTo>
                  <a:lnTo>
                    <a:pt x="964" y="714"/>
                  </a:lnTo>
                  <a:lnTo>
                    <a:pt x="963" y="715"/>
                  </a:lnTo>
                  <a:lnTo>
                    <a:pt x="958" y="717"/>
                  </a:lnTo>
                  <a:lnTo>
                    <a:pt x="954" y="718"/>
                  </a:lnTo>
                  <a:lnTo>
                    <a:pt x="952" y="720"/>
                  </a:lnTo>
                  <a:lnTo>
                    <a:pt x="951" y="724"/>
                  </a:lnTo>
                  <a:lnTo>
                    <a:pt x="952" y="727"/>
                  </a:lnTo>
                  <a:lnTo>
                    <a:pt x="952" y="729"/>
                  </a:lnTo>
                  <a:lnTo>
                    <a:pt x="955" y="734"/>
                  </a:lnTo>
                  <a:lnTo>
                    <a:pt x="956" y="736"/>
                  </a:lnTo>
                  <a:lnTo>
                    <a:pt x="956" y="738"/>
                  </a:lnTo>
                  <a:lnTo>
                    <a:pt x="957" y="740"/>
                  </a:lnTo>
                  <a:lnTo>
                    <a:pt x="958" y="742"/>
                  </a:lnTo>
                  <a:lnTo>
                    <a:pt x="960" y="745"/>
                  </a:lnTo>
                  <a:lnTo>
                    <a:pt x="969" y="751"/>
                  </a:lnTo>
                  <a:lnTo>
                    <a:pt x="984" y="758"/>
                  </a:lnTo>
                  <a:lnTo>
                    <a:pt x="989" y="761"/>
                  </a:lnTo>
                  <a:lnTo>
                    <a:pt x="995" y="772"/>
                  </a:lnTo>
                  <a:lnTo>
                    <a:pt x="997" y="774"/>
                  </a:lnTo>
                  <a:lnTo>
                    <a:pt x="999" y="777"/>
                  </a:lnTo>
                  <a:lnTo>
                    <a:pt x="1002" y="782"/>
                  </a:lnTo>
                  <a:lnTo>
                    <a:pt x="1004" y="791"/>
                  </a:lnTo>
                  <a:lnTo>
                    <a:pt x="1008" y="799"/>
                  </a:lnTo>
                  <a:lnTo>
                    <a:pt x="1011" y="803"/>
                  </a:lnTo>
                  <a:lnTo>
                    <a:pt x="1021" y="810"/>
                  </a:lnTo>
                  <a:lnTo>
                    <a:pt x="1026" y="819"/>
                  </a:lnTo>
                  <a:lnTo>
                    <a:pt x="1056" y="832"/>
                  </a:lnTo>
                  <a:lnTo>
                    <a:pt x="1070" y="842"/>
                  </a:lnTo>
                  <a:lnTo>
                    <a:pt x="1074" y="849"/>
                  </a:lnTo>
                  <a:lnTo>
                    <a:pt x="1076" y="854"/>
                  </a:lnTo>
                  <a:lnTo>
                    <a:pt x="1078" y="867"/>
                  </a:lnTo>
                  <a:lnTo>
                    <a:pt x="1081" y="877"/>
                  </a:lnTo>
                  <a:lnTo>
                    <a:pt x="1081" y="880"/>
                  </a:lnTo>
                  <a:lnTo>
                    <a:pt x="1081" y="884"/>
                  </a:lnTo>
                  <a:lnTo>
                    <a:pt x="1079" y="899"/>
                  </a:lnTo>
                  <a:lnTo>
                    <a:pt x="1075" y="915"/>
                  </a:lnTo>
                  <a:lnTo>
                    <a:pt x="1075" y="920"/>
                  </a:lnTo>
                  <a:lnTo>
                    <a:pt x="1076" y="923"/>
                  </a:lnTo>
                  <a:lnTo>
                    <a:pt x="1078" y="926"/>
                  </a:lnTo>
                  <a:lnTo>
                    <a:pt x="1082" y="930"/>
                  </a:lnTo>
                  <a:lnTo>
                    <a:pt x="1084" y="932"/>
                  </a:lnTo>
                  <a:lnTo>
                    <a:pt x="1085" y="935"/>
                  </a:lnTo>
                  <a:lnTo>
                    <a:pt x="1085" y="942"/>
                  </a:lnTo>
                  <a:lnTo>
                    <a:pt x="1086" y="950"/>
                  </a:lnTo>
                  <a:lnTo>
                    <a:pt x="1057" y="945"/>
                  </a:lnTo>
                  <a:lnTo>
                    <a:pt x="1049" y="942"/>
                  </a:lnTo>
                  <a:lnTo>
                    <a:pt x="1049" y="938"/>
                  </a:lnTo>
                  <a:lnTo>
                    <a:pt x="1048" y="936"/>
                  </a:lnTo>
                  <a:lnTo>
                    <a:pt x="1042" y="930"/>
                  </a:lnTo>
                  <a:lnTo>
                    <a:pt x="1033" y="927"/>
                  </a:lnTo>
                  <a:lnTo>
                    <a:pt x="1026" y="932"/>
                  </a:lnTo>
                  <a:lnTo>
                    <a:pt x="1017" y="938"/>
                  </a:lnTo>
                  <a:lnTo>
                    <a:pt x="999" y="944"/>
                  </a:lnTo>
                  <a:lnTo>
                    <a:pt x="996" y="945"/>
                  </a:lnTo>
                  <a:lnTo>
                    <a:pt x="995" y="945"/>
                  </a:lnTo>
                  <a:lnTo>
                    <a:pt x="995" y="946"/>
                  </a:lnTo>
                  <a:lnTo>
                    <a:pt x="995" y="946"/>
                  </a:lnTo>
                  <a:lnTo>
                    <a:pt x="991" y="953"/>
                  </a:lnTo>
                  <a:lnTo>
                    <a:pt x="988" y="957"/>
                  </a:lnTo>
                  <a:lnTo>
                    <a:pt x="982" y="961"/>
                  </a:lnTo>
                  <a:lnTo>
                    <a:pt x="967" y="968"/>
                  </a:lnTo>
                  <a:lnTo>
                    <a:pt x="951" y="974"/>
                  </a:lnTo>
                  <a:lnTo>
                    <a:pt x="942" y="980"/>
                  </a:lnTo>
                  <a:lnTo>
                    <a:pt x="942" y="981"/>
                  </a:lnTo>
                  <a:lnTo>
                    <a:pt x="942" y="983"/>
                  </a:lnTo>
                  <a:lnTo>
                    <a:pt x="942" y="985"/>
                  </a:lnTo>
                  <a:lnTo>
                    <a:pt x="940" y="987"/>
                  </a:lnTo>
                  <a:lnTo>
                    <a:pt x="938" y="989"/>
                  </a:lnTo>
                  <a:lnTo>
                    <a:pt x="933" y="993"/>
                  </a:lnTo>
                  <a:lnTo>
                    <a:pt x="931" y="995"/>
                  </a:lnTo>
                  <a:lnTo>
                    <a:pt x="930" y="998"/>
                  </a:lnTo>
                  <a:lnTo>
                    <a:pt x="931" y="999"/>
                  </a:lnTo>
                  <a:lnTo>
                    <a:pt x="932" y="1000"/>
                  </a:lnTo>
                  <a:lnTo>
                    <a:pt x="937" y="1002"/>
                  </a:lnTo>
                  <a:lnTo>
                    <a:pt x="939" y="1004"/>
                  </a:lnTo>
                  <a:lnTo>
                    <a:pt x="940" y="1005"/>
                  </a:lnTo>
                  <a:lnTo>
                    <a:pt x="941" y="1009"/>
                  </a:lnTo>
                  <a:lnTo>
                    <a:pt x="943" y="1014"/>
                  </a:lnTo>
                  <a:lnTo>
                    <a:pt x="944" y="1016"/>
                  </a:lnTo>
                  <a:lnTo>
                    <a:pt x="945" y="1017"/>
                  </a:lnTo>
                  <a:lnTo>
                    <a:pt x="947" y="1017"/>
                  </a:lnTo>
                  <a:lnTo>
                    <a:pt x="949" y="1017"/>
                  </a:lnTo>
                  <a:lnTo>
                    <a:pt x="952" y="1016"/>
                  </a:lnTo>
                  <a:lnTo>
                    <a:pt x="954" y="1015"/>
                  </a:lnTo>
                  <a:lnTo>
                    <a:pt x="956" y="1016"/>
                  </a:lnTo>
                  <a:lnTo>
                    <a:pt x="957" y="1017"/>
                  </a:lnTo>
                  <a:lnTo>
                    <a:pt x="961" y="1023"/>
                  </a:lnTo>
                  <a:lnTo>
                    <a:pt x="964" y="1027"/>
                  </a:lnTo>
                  <a:lnTo>
                    <a:pt x="966" y="1030"/>
                  </a:lnTo>
                  <a:lnTo>
                    <a:pt x="968" y="1040"/>
                  </a:lnTo>
                  <a:lnTo>
                    <a:pt x="972" y="1051"/>
                  </a:lnTo>
                  <a:lnTo>
                    <a:pt x="976" y="1059"/>
                  </a:lnTo>
                  <a:lnTo>
                    <a:pt x="976" y="1064"/>
                  </a:lnTo>
                  <a:lnTo>
                    <a:pt x="966" y="1081"/>
                  </a:lnTo>
                  <a:lnTo>
                    <a:pt x="950" y="1098"/>
                  </a:lnTo>
                  <a:lnTo>
                    <a:pt x="950" y="1105"/>
                  </a:lnTo>
                  <a:lnTo>
                    <a:pt x="947" y="1111"/>
                  </a:lnTo>
                  <a:lnTo>
                    <a:pt x="945" y="1115"/>
                  </a:lnTo>
                  <a:lnTo>
                    <a:pt x="943" y="1121"/>
                  </a:lnTo>
                  <a:lnTo>
                    <a:pt x="942" y="1128"/>
                  </a:lnTo>
                  <a:lnTo>
                    <a:pt x="943" y="1134"/>
                  </a:lnTo>
                  <a:lnTo>
                    <a:pt x="946" y="1147"/>
                  </a:lnTo>
                  <a:lnTo>
                    <a:pt x="946" y="1150"/>
                  </a:lnTo>
                  <a:lnTo>
                    <a:pt x="945" y="1158"/>
                  </a:lnTo>
                  <a:lnTo>
                    <a:pt x="946" y="1162"/>
                  </a:lnTo>
                  <a:lnTo>
                    <a:pt x="948" y="1165"/>
                  </a:lnTo>
                  <a:lnTo>
                    <a:pt x="951" y="1166"/>
                  </a:lnTo>
                  <a:lnTo>
                    <a:pt x="954" y="1167"/>
                  </a:lnTo>
                  <a:lnTo>
                    <a:pt x="956" y="1168"/>
                  </a:lnTo>
                  <a:lnTo>
                    <a:pt x="975" y="1188"/>
                  </a:lnTo>
                  <a:lnTo>
                    <a:pt x="979" y="1191"/>
                  </a:lnTo>
                  <a:lnTo>
                    <a:pt x="981" y="1197"/>
                  </a:lnTo>
                  <a:lnTo>
                    <a:pt x="986" y="1208"/>
                  </a:lnTo>
                  <a:lnTo>
                    <a:pt x="995" y="1245"/>
                  </a:lnTo>
                  <a:lnTo>
                    <a:pt x="996" y="1258"/>
                  </a:lnTo>
                  <a:lnTo>
                    <a:pt x="997" y="1270"/>
                  </a:lnTo>
                  <a:lnTo>
                    <a:pt x="996" y="1277"/>
                  </a:lnTo>
                  <a:lnTo>
                    <a:pt x="990" y="1286"/>
                  </a:lnTo>
                  <a:lnTo>
                    <a:pt x="987" y="1292"/>
                  </a:lnTo>
                  <a:lnTo>
                    <a:pt x="985" y="1320"/>
                  </a:lnTo>
                  <a:lnTo>
                    <a:pt x="985" y="1322"/>
                  </a:lnTo>
                  <a:lnTo>
                    <a:pt x="984" y="1326"/>
                  </a:lnTo>
                  <a:lnTo>
                    <a:pt x="981" y="1327"/>
                  </a:lnTo>
                  <a:lnTo>
                    <a:pt x="977" y="1326"/>
                  </a:lnTo>
                  <a:lnTo>
                    <a:pt x="972" y="1323"/>
                  </a:lnTo>
                  <a:lnTo>
                    <a:pt x="969" y="1322"/>
                  </a:lnTo>
                  <a:lnTo>
                    <a:pt x="965" y="1323"/>
                  </a:lnTo>
                  <a:lnTo>
                    <a:pt x="963" y="1328"/>
                  </a:lnTo>
                  <a:lnTo>
                    <a:pt x="963" y="1333"/>
                  </a:lnTo>
                  <a:lnTo>
                    <a:pt x="966" y="1338"/>
                  </a:lnTo>
                  <a:lnTo>
                    <a:pt x="969" y="1340"/>
                  </a:lnTo>
                  <a:lnTo>
                    <a:pt x="972" y="1341"/>
                  </a:lnTo>
                  <a:lnTo>
                    <a:pt x="983" y="1342"/>
                  </a:lnTo>
                  <a:lnTo>
                    <a:pt x="985" y="1344"/>
                  </a:lnTo>
                  <a:lnTo>
                    <a:pt x="987" y="1346"/>
                  </a:lnTo>
                  <a:lnTo>
                    <a:pt x="990" y="1354"/>
                  </a:lnTo>
                  <a:lnTo>
                    <a:pt x="994" y="1359"/>
                  </a:lnTo>
                  <a:lnTo>
                    <a:pt x="995" y="1365"/>
                  </a:lnTo>
                  <a:lnTo>
                    <a:pt x="995" y="1372"/>
                  </a:lnTo>
                  <a:lnTo>
                    <a:pt x="996" y="1376"/>
                  </a:lnTo>
                  <a:lnTo>
                    <a:pt x="997" y="1380"/>
                  </a:lnTo>
                  <a:lnTo>
                    <a:pt x="1000" y="1383"/>
                  </a:lnTo>
                  <a:lnTo>
                    <a:pt x="1003" y="1389"/>
                  </a:lnTo>
                  <a:lnTo>
                    <a:pt x="1003" y="1394"/>
                  </a:lnTo>
                  <a:lnTo>
                    <a:pt x="1001" y="1397"/>
                  </a:lnTo>
                  <a:lnTo>
                    <a:pt x="996" y="1400"/>
                  </a:lnTo>
                  <a:lnTo>
                    <a:pt x="993" y="1403"/>
                  </a:lnTo>
                  <a:lnTo>
                    <a:pt x="991" y="1408"/>
                  </a:lnTo>
                  <a:lnTo>
                    <a:pt x="993" y="1411"/>
                  </a:lnTo>
                  <a:lnTo>
                    <a:pt x="997" y="1412"/>
                  </a:lnTo>
                  <a:lnTo>
                    <a:pt x="1000" y="1412"/>
                  </a:lnTo>
                  <a:lnTo>
                    <a:pt x="1006" y="1415"/>
                  </a:lnTo>
                  <a:lnTo>
                    <a:pt x="1003" y="1424"/>
                  </a:lnTo>
                  <a:lnTo>
                    <a:pt x="1000" y="1428"/>
                  </a:lnTo>
                  <a:lnTo>
                    <a:pt x="995" y="1432"/>
                  </a:lnTo>
                  <a:lnTo>
                    <a:pt x="988" y="1436"/>
                  </a:lnTo>
                  <a:lnTo>
                    <a:pt x="981" y="1437"/>
                  </a:lnTo>
                  <a:lnTo>
                    <a:pt x="974" y="1437"/>
                  </a:lnTo>
                  <a:lnTo>
                    <a:pt x="969" y="1436"/>
                  </a:lnTo>
                  <a:lnTo>
                    <a:pt x="963" y="1433"/>
                  </a:lnTo>
                  <a:lnTo>
                    <a:pt x="959" y="1431"/>
                  </a:lnTo>
                  <a:lnTo>
                    <a:pt x="954" y="1428"/>
                  </a:lnTo>
                  <a:lnTo>
                    <a:pt x="949" y="1426"/>
                  </a:lnTo>
                  <a:lnTo>
                    <a:pt x="942" y="1425"/>
                  </a:lnTo>
                  <a:lnTo>
                    <a:pt x="937" y="1427"/>
                  </a:lnTo>
                  <a:lnTo>
                    <a:pt x="934" y="1430"/>
                  </a:lnTo>
                  <a:lnTo>
                    <a:pt x="935" y="1433"/>
                  </a:lnTo>
                  <a:lnTo>
                    <a:pt x="938" y="1436"/>
                  </a:lnTo>
                  <a:lnTo>
                    <a:pt x="944" y="1438"/>
                  </a:lnTo>
                  <a:lnTo>
                    <a:pt x="949" y="1440"/>
                  </a:lnTo>
                  <a:lnTo>
                    <a:pt x="952" y="1442"/>
                  </a:lnTo>
                  <a:lnTo>
                    <a:pt x="953" y="1446"/>
                  </a:lnTo>
                  <a:lnTo>
                    <a:pt x="951" y="1461"/>
                  </a:lnTo>
                  <a:lnTo>
                    <a:pt x="952" y="1465"/>
                  </a:lnTo>
                  <a:lnTo>
                    <a:pt x="956" y="1471"/>
                  </a:lnTo>
                  <a:lnTo>
                    <a:pt x="958" y="1475"/>
                  </a:lnTo>
                  <a:lnTo>
                    <a:pt x="958" y="1479"/>
                  </a:lnTo>
                  <a:lnTo>
                    <a:pt x="957" y="1482"/>
                  </a:lnTo>
                  <a:lnTo>
                    <a:pt x="955" y="1487"/>
                  </a:lnTo>
                  <a:lnTo>
                    <a:pt x="952" y="1490"/>
                  </a:lnTo>
                  <a:lnTo>
                    <a:pt x="948" y="1494"/>
                  </a:lnTo>
                  <a:lnTo>
                    <a:pt x="946" y="1498"/>
                  </a:lnTo>
                  <a:lnTo>
                    <a:pt x="946" y="1503"/>
                  </a:lnTo>
                  <a:lnTo>
                    <a:pt x="947" y="1508"/>
                  </a:lnTo>
                  <a:lnTo>
                    <a:pt x="948" y="1514"/>
                  </a:lnTo>
                  <a:lnTo>
                    <a:pt x="946" y="1523"/>
                  </a:lnTo>
                  <a:lnTo>
                    <a:pt x="926" y="1568"/>
                  </a:lnTo>
                  <a:lnTo>
                    <a:pt x="919" y="1577"/>
                  </a:lnTo>
                  <a:lnTo>
                    <a:pt x="904" y="1588"/>
                  </a:lnTo>
                  <a:lnTo>
                    <a:pt x="892" y="1597"/>
                  </a:lnTo>
                  <a:lnTo>
                    <a:pt x="886" y="1598"/>
                  </a:lnTo>
                  <a:lnTo>
                    <a:pt x="875" y="1602"/>
                  </a:lnTo>
                  <a:lnTo>
                    <a:pt x="872" y="1607"/>
                  </a:lnTo>
                  <a:lnTo>
                    <a:pt x="871" y="1612"/>
                  </a:lnTo>
                  <a:lnTo>
                    <a:pt x="871" y="1618"/>
                  </a:lnTo>
                  <a:lnTo>
                    <a:pt x="871" y="1623"/>
                  </a:lnTo>
                  <a:lnTo>
                    <a:pt x="872" y="1627"/>
                  </a:lnTo>
                  <a:lnTo>
                    <a:pt x="874" y="1629"/>
                  </a:lnTo>
                  <a:lnTo>
                    <a:pt x="877" y="1628"/>
                  </a:lnTo>
                  <a:lnTo>
                    <a:pt x="880" y="1627"/>
                  </a:lnTo>
                  <a:lnTo>
                    <a:pt x="882" y="1627"/>
                  </a:lnTo>
                  <a:lnTo>
                    <a:pt x="886" y="1629"/>
                  </a:lnTo>
                  <a:lnTo>
                    <a:pt x="891" y="1639"/>
                  </a:lnTo>
                  <a:lnTo>
                    <a:pt x="890" y="1646"/>
                  </a:lnTo>
                  <a:lnTo>
                    <a:pt x="885" y="1650"/>
                  </a:lnTo>
                  <a:lnTo>
                    <a:pt x="877" y="1651"/>
                  </a:lnTo>
                  <a:lnTo>
                    <a:pt x="863" y="1648"/>
                  </a:lnTo>
                  <a:lnTo>
                    <a:pt x="857" y="1650"/>
                  </a:lnTo>
                  <a:lnTo>
                    <a:pt x="855" y="1654"/>
                  </a:lnTo>
                  <a:lnTo>
                    <a:pt x="854" y="1666"/>
                  </a:lnTo>
                  <a:lnTo>
                    <a:pt x="851" y="1672"/>
                  </a:lnTo>
                  <a:lnTo>
                    <a:pt x="847" y="1683"/>
                  </a:lnTo>
                  <a:lnTo>
                    <a:pt x="842" y="1685"/>
                  </a:lnTo>
                  <a:lnTo>
                    <a:pt x="837" y="1685"/>
                  </a:lnTo>
                  <a:lnTo>
                    <a:pt x="826" y="1674"/>
                  </a:lnTo>
                  <a:lnTo>
                    <a:pt x="820" y="1671"/>
                  </a:lnTo>
                  <a:lnTo>
                    <a:pt x="815" y="1671"/>
                  </a:lnTo>
                  <a:lnTo>
                    <a:pt x="811" y="1672"/>
                  </a:lnTo>
                  <a:lnTo>
                    <a:pt x="806" y="1675"/>
                  </a:lnTo>
                  <a:lnTo>
                    <a:pt x="806" y="1679"/>
                  </a:lnTo>
                  <a:lnTo>
                    <a:pt x="808" y="1693"/>
                  </a:lnTo>
                  <a:lnTo>
                    <a:pt x="807" y="1701"/>
                  </a:lnTo>
                  <a:lnTo>
                    <a:pt x="808" y="1716"/>
                  </a:lnTo>
                  <a:lnTo>
                    <a:pt x="806" y="1721"/>
                  </a:lnTo>
                  <a:lnTo>
                    <a:pt x="803" y="1724"/>
                  </a:lnTo>
                  <a:lnTo>
                    <a:pt x="798" y="1728"/>
                  </a:lnTo>
                  <a:lnTo>
                    <a:pt x="792" y="1735"/>
                  </a:lnTo>
                  <a:lnTo>
                    <a:pt x="786" y="1737"/>
                  </a:lnTo>
                  <a:lnTo>
                    <a:pt x="772" y="1733"/>
                  </a:lnTo>
                  <a:lnTo>
                    <a:pt x="762" y="1733"/>
                  </a:lnTo>
                  <a:lnTo>
                    <a:pt x="734" y="1745"/>
                  </a:lnTo>
                  <a:lnTo>
                    <a:pt x="731" y="1744"/>
                  </a:lnTo>
                  <a:lnTo>
                    <a:pt x="729" y="1742"/>
                  </a:lnTo>
                  <a:lnTo>
                    <a:pt x="728" y="1736"/>
                  </a:lnTo>
                  <a:lnTo>
                    <a:pt x="727" y="1729"/>
                  </a:lnTo>
                  <a:lnTo>
                    <a:pt x="726" y="1723"/>
                  </a:lnTo>
                  <a:lnTo>
                    <a:pt x="723" y="1719"/>
                  </a:lnTo>
                  <a:lnTo>
                    <a:pt x="720" y="1716"/>
                  </a:lnTo>
                  <a:lnTo>
                    <a:pt x="716" y="1716"/>
                  </a:lnTo>
                  <a:lnTo>
                    <a:pt x="693" y="1721"/>
                  </a:lnTo>
                  <a:lnTo>
                    <a:pt x="683" y="1724"/>
                  </a:lnTo>
                  <a:lnTo>
                    <a:pt x="679" y="1728"/>
                  </a:lnTo>
                  <a:lnTo>
                    <a:pt x="679" y="1731"/>
                  </a:lnTo>
                  <a:lnTo>
                    <a:pt x="681" y="1735"/>
                  </a:lnTo>
                  <a:lnTo>
                    <a:pt x="689" y="1743"/>
                  </a:lnTo>
                  <a:lnTo>
                    <a:pt x="691" y="1745"/>
                  </a:lnTo>
                  <a:lnTo>
                    <a:pt x="691" y="1749"/>
                  </a:lnTo>
                  <a:lnTo>
                    <a:pt x="692" y="1752"/>
                  </a:lnTo>
                  <a:lnTo>
                    <a:pt x="694" y="1756"/>
                  </a:lnTo>
                  <a:lnTo>
                    <a:pt x="703" y="1763"/>
                  </a:lnTo>
                  <a:lnTo>
                    <a:pt x="706" y="1769"/>
                  </a:lnTo>
                  <a:lnTo>
                    <a:pt x="708" y="1777"/>
                  </a:lnTo>
                  <a:lnTo>
                    <a:pt x="706" y="1784"/>
                  </a:lnTo>
                  <a:lnTo>
                    <a:pt x="703" y="1790"/>
                  </a:lnTo>
                  <a:lnTo>
                    <a:pt x="699" y="1793"/>
                  </a:lnTo>
                  <a:lnTo>
                    <a:pt x="693" y="1793"/>
                  </a:lnTo>
                  <a:lnTo>
                    <a:pt x="691" y="1795"/>
                  </a:lnTo>
                  <a:lnTo>
                    <a:pt x="689" y="1800"/>
                  </a:lnTo>
                  <a:lnTo>
                    <a:pt x="690" y="1811"/>
                  </a:lnTo>
                  <a:lnTo>
                    <a:pt x="689" y="1817"/>
                  </a:lnTo>
                  <a:lnTo>
                    <a:pt x="686" y="1824"/>
                  </a:lnTo>
                  <a:lnTo>
                    <a:pt x="682" y="1827"/>
                  </a:lnTo>
                  <a:lnTo>
                    <a:pt x="678" y="1827"/>
                  </a:lnTo>
                  <a:lnTo>
                    <a:pt x="673" y="1818"/>
                  </a:lnTo>
                  <a:lnTo>
                    <a:pt x="669" y="1815"/>
                  </a:lnTo>
                  <a:lnTo>
                    <a:pt x="665" y="1813"/>
                  </a:lnTo>
                  <a:lnTo>
                    <a:pt x="660" y="1813"/>
                  </a:lnTo>
                  <a:lnTo>
                    <a:pt x="650" y="1810"/>
                  </a:lnTo>
                  <a:lnTo>
                    <a:pt x="644" y="1809"/>
                  </a:lnTo>
                  <a:lnTo>
                    <a:pt x="640" y="1810"/>
                  </a:lnTo>
                  <a:lnTo>
                    <a:pt x="637" y="1812"/>
                  </a:lnTo>
                  <a:lnTo>
                    <a:pt x="636" y="1815"/>
                  </a:lnTo>
                  <a:lnTo>
                    <a:pt x="637" y="1819"/>
                  </a:lnTo>
                  <a:lnTo>
                    <a:pt x="640" y="1823"/>
                  </a:lnTo>
                  <a:lnTo>
                    <a:pt x="649" y="1831"/>
                  </a:lnTo>
                  <a:lnTo>
                    <a:pt x="651" y="1835"/>
                  </a:lnTo>
                  <a:lnTo>
                    <a:pt x="652" y="1839"/>
                  </a:lnTo>
                  <a:lnTo>
                    <a:pt x="650" y="1846"/>
                  </a:lnTo>
                  <a:lnTo>
                    <a:pt x="634" y="1849"/>
                  </a:lnTo>
                  <a:lnTo>
                    <a:pt x="608" y="1843"/>
                  </a:lnTo>
                  <a:lnTo>
                    <a:pt x="597" y="1838"/>
                  </a:lnTo>
                  <a:lnTo>
                    <a:pt x="588" y="1830"/>
                  </a:lnTo>
                  <a:lnTo>
                    <a:pt x="578" y="1820"/>
                  </a:lnTo>
                  <a:lnTo>
                    <a:pt x="574" y="1818"/>
                  </a:lnTo>
                  <a:lnTo>
                    <a:pt x="568" y="1818"/>
                  </a:lnTo>
                  <a:lnTo>
                    <a:pt x="560" y="1817"/>
                  </a:lnTo>
                  <a:lnTo>
                    <a:pt x="550" y="1812"/>
                  </a:lnTo>
                  <a:lnTo>
                    <a:pt x="525" y="1795"/>
                  </a:lnTo>
                  <a:lnTo>
                    <a:pt x="517" y="1792"/>
                  </a:lnTo>
                  <a:lnTo>
                    <a:pt x="511" y="1791"/>
                  </a:lnTo>
                  <a:lnTo>
                    <a:pt x="506" y="1794"/>
                  </a:lnTo>
                  <a:lnTo>
                    <a:pt x="504" y="1797"/>
                  </a:lnTo>
                  <a:lnTo>
                    <a:pt x="502" y="1801"/>
                  </a:lnTo>
                  <a:lnTo>
                    <a:pt x="501" y="1805"/>
                  </a:lnTo>
                  <a:lnTo>
                    <a:pt x="500" y="1807"/>
                  </a:lnTo>
                  <a:lnTo>
                    <a:pt x="499" y="1809"/>
                  </a:lnTo>
                  <a:lnTo>
                    <a:pt x="495" y="1815"/>
                  </a:lnTo>
                  <a:lnTo>
                    <a:pt x="486" y="1822"/>
                  </a:lnTo>
                  <a:lnTo>
                    <a:pt x="483" y="1825"/>
                  </a:lnTo>
                  <a:lnTo>
                    <a:pt x="480" y="1832"/>
                  </a:lnTo>
                  <a:lnTo>
                    <a:pt x="477" y="1841"/>
                  </a:lnTo>
                  <a:lnTo>
                    <a:pt x="477" y="1844"/>
                  </a:lnTo>
                  <a:lnTo>
                    <a:pt x="478" y="1848"/>
                  </a:lnTo>
                  <a:lnTo>
                    <a:pt x="480" y="1853"/>
                  </a:lnTo>
                  <a:lnTo>
                    <a:pt x="483" y="1863"/>
                  </a:lnTo>
                  <a:lnTo>
                    <a:pt x="481" y="1877"/>
                  </a:lnTo>
                  <a:lnTo>
                    <a:pt x="473" y="1890"/>
                  </a:lnTo>
                  <a:lnTo>
                    <a:pt x="455" y="1896"/>
                  </a:lnTo>
                  <a:lnTo>
                    <a:pt x="398" y="1905"/>
                  </a:lnTo>
                  <a:lnTo>
                    <a:pt x="368" y="1916"/>
                  </a:lnTo>
                  <a:lnTo>
                    <a:pt x="349" y="1926"/>
                  </a:lnTo>
                  <a:lnTo>
                    <a:pt x="307" y="1937"/>
                  </a:lnTo>
                  <a:lnTo>
                    <a:pt x="284" y="1949"/>
                  </a:lnTo>
                  <a:lnTo>
                    <a:pt x="269" y="1958"/>
                  </a:lnTo>
                  <a:lnTo>
                    <a:pt x="260" y="1967"/>
                  </a:lnTo>
                  <a:lnTo>
                    <a:pt x="254" y="1974"/>
                  </a:lnTo>
                  <a:lnTo>
                    <a:pt x="251" y="1981"/>
                  </a:lnTo>
                  <a:lnTo>
                    <a:pt x="250" y="1988"/>
                  </a:lnTo>
                  <a:lnTo>
                    <a:pt x="251" y="1994"/>
                  </a:lnTo>
                  <a:lnTo>
                    <a:pt x="250" y="2000"/>
                  </a:lnTo>
                  <a:lnTo>
                    <a:pt x="248" y="2005"/>
                  </a:lnTo>
                  <a:lnTo>
                    <a:pt x="246" y="2008"/>
                  </a:lnTo>
                  <a:lnTo>
                    <a:pt x="245" y="2009"/>
                  </a:lnTo>
                  <a:lnTo>
                    <a:pt x="245" y="2010"/>
                  </a:lnTo>
                  <a:lnTo>
                    <a:pt x="244" y="2011"/>
                  </a:lnTo>
                  <a:lnTo>
                    <a:pt x="242" y="2013"/>
                  </a:lnTo>
                  <a:lnTo>
                    <a:pt x="237" y="2018"/>
                  </a:lnTo>
                  <a:lnTo>
                    <a:pt x="232" y="2021"/>
                  </a:lnTo>
                  <a:lnTo>
                    <a:pt x="218" y="2034"/>
                  </a:lnTo>
                  <a:lnTo>
                    <a:pt x="203" y="2039"/>
                  </a:lnTo>
                  <a:lnTo>
                    <a:pt x="196" y="2040"/>
                  </a:lnTo>
                  <a:lnTo>
                    <a:pt x="189" y="2036"/>
                  </a:lnTo>
                  <a:lnTo>
                    <a:pt x="184" y="2030"/>
                  </a:lnTo>
                  <a:lnTo>
                    <a:pt x="175" y="2024"/>
                  </a:lnTo>
                  <a:lnTo>
                    <a:pt x="162" y="2018"/>
                  </a:lnTo>
                  <a:lnTo>
                    <a:pt x="158" y="2017"/>
                  </a:lnTo>
                  <a:lnTo>
                    <a:pt x="151" y="2016"/>
                  </a:lnTo>
                  <a:lnTo>
                    <a:pt x="147" y="2014"/>
                  </a:lnTo>
                  <a:lnTo>
                    <a:pt x="145" y="2011"/>
                  </a:lnTo>
                  <a:lnTo>
                    <a:pt x="145" y="2010"/>
                  </a:lnTo>
                  <a:lnTo>
                    <a:pt x="145" y="2009"/>
                  </a:lnTo>
                  <a:lnTo>
                    <a:pt x="146" y="2002"/>
                  </a:lnTo>
                  <a:lnTo>
                    <a:pt x="151" y="1979"/>
                  </a:lnTo>
                  <a:lnTo>
                    <a:pt x="148" y="1969"/>
                  </a:lnTo>
                  <a:lnTo>
                    <a:pt x="134" y="1968"/>
                  </a:lnTo>
                  <a:lnTo>
                    <a:pt x="113" y="1956"/>
                  </a:lnTo>
                  <a:lnTo>
                    <a:pt x="104" y="1953"/>
                  </a:lnTo>
                  <a:lnTo>
                    <a:pt x="97" y="1954"/>
                  </a:lnTo>
                  <a:lnTo>
                    <a:pt x="93" y="1956"/>
                  </a:lnTo>
                  <a:lnTo>
                    <a:pt x="89" y="1961"/>
                  </a:lnTo>
                  <a:lnTo>
                    <a:pt x="86" y="1965"/>
                  </a:lnTo>
                  <a:lnTo>
                    <a:pt x="85" y="1968"/>
                  </a:lnTo>
                  <a:lnTo>
                    <a:pt x="86" y="1972"/>
                  </a:lnTo>
                  <a:lnTo>
                    <a:pt x="92" y="1990"/>
                  </a:lnTo>
                  <a:lnTo>
                    <a:pt x="93" y="1994"/>
                  </a:lnTo>
                  <a:lnTo>
                    <a:pt x="90" y="2000"/>
                  </a:lnTo>
                  <a:lnTo>
                    <a:pt x="87" y="2002"/>
                  </a:lnTo>
                  <a:lnTo>
                    <a:pt x="83" y="2004"/>
                  </a:lnTo>
                  <a:lnTo>
                    <a:pt x="57" y="2008"/>
                  </a:lnTo>
                  <a:lnTo>
                    <a:pt x="46" y="2009"/>
                  </a:lnTo>
                  <a:lnTo>
                    <a:pt x="38" y="2008"/>
                  </a:lnTo>
                  <a:lnTo>
                    <a:pt x="13" y="2013"/>
                  </a:lnTo>
                  <a:lnTo>
                    <a:pt x="3" y="2019"/>
                  </a:lnTo>
                  <a:lnTo>
                    <a:pt x="1" y="2021"/>
                  </a:lnTo>
                  <a:lnTo>
                    <a:pt x="0" y="2025"/>
                  </a:lnTo>
                  <a:lnTo>
                    <a:pt x="0" y="2034"/>
                  </a:lnTo>
                  <a:lnTo>
                    <a:pt x="4" y="2037"/>
                  </a:lnTo>
                  <a:lnTo>
                    <a:pt x="7" y="2042"/>
                  </a:lnTo>
                  <a:lnTo>
                    <a:pt x="9" y="2046"/>
                  </a:lnTo>
                  <a:lnTo>
                    <a:pt x="12" y="2049"/>
                  </a:lnTo>
                  <a:lnTo>
                    <a:pt x="27" y="2048"/>
                  </a:lnTo>
                  <a:lnTo>
                    <a:pt x="30" y="2049"/>
                  </a:lnTo>
                  <a:lnTo>
                    <a:pt x="34" y="2054"/>
                  </a:lnTo>
                  <a:lnTo>
                    <a:pt x="34" y="2057"/>
                  </a:lnTo>
                  <a:lnTo>
                    <a:pt x="32" y="2061"/>
                  </a:lnTo>
                  <a:lnTo>
                    <a:pt x="30" y="2067"/>
                  </a:lnTo>
                  <a:lnTo>
                    <a:pt x="29" y="2079"/>
                  </a:lnTo>
                  <a:lnTo>
                    <a:pt x="28" y="2085"/>
                  </a:lnTo>
                  <a:lnTo>
                    <a:pt x="25" y="2090"/>
                  </a:lnTo>
                  <a:lnTo>
                    <a:pt x="17" y="2099"/>
                  </a:lnTo>
                  <a:lnTo>
                    <a:pt x="10" y="2111"/>
                  </a:lnTo>
                  <a:lnTo>
                    <a:pt x="5" y="2125"/>
                  </a:lnTo>
                  <a:lnTo>
                    <a:pt x="3" y="2136"/>
                  </a:lnTo>
                  <a:lnTo>
                    <a:pt x="8" y="2147"/>
                  </a:lnTo>
                  <a:lnTo>
                    <a:pt x="23" y="2163"/>
                  </a:lnTo>
                  <a:lnTo>
                    <a:pt x="26" y="2174"/>
                  </a:lnTo>
                  <a:lnTo>
                    <a:pt x="27" y="2180"/>
                  </a:lnTo>
                  <a:lnTo>
                    <a:pt x="30" y="2186"/>
                  </a:lnTo>
                  <a:lnTo>
                    <a:pt x="31" y="2188"/>
                  </a:lnTo>
                  <a:lnTo>
                    <a:pt x="37" y="2186"/>
                  </a:lnTo>
                  <a:lnTo>
                    <a:pt x="57" y="2179"/>
                  </a:lnTo>
                  <a:lnTo>
                    <a:pt x="66" y="2179"/>
                  </a:lnTo>
                  <a:lnTo>
                    <a:pt x="77" y="2181"/>
                  </a:lnTo>
                  <a:lnTo>
                    <a:pt x="86" y="2187"/>
                  </a:lnTo>
                  <a:lnTo>
                    <a:pt x="95" y="2193"/>
                  </a:lnTo>
                  <a:lnTo>
                    <a:pt x="155" y="2258"/>
                  </a:lnTo>
                  <a:lnTo>
                    <a:pt x="165" y="2267"/>
                  </a:lnTo>
                  <a:lnTo>
                    <a:pt x="172" y="2270"/>
                  </a:lnTo>
                  <a:lnTo>
                    <a:pt x="179" y="2269"/>
                  </a:lnTo>
                  <a:lnTo>
                    <a:pt x="186" y="2266"/>
                  </a:lnTo>
                  <a:lnTo>
                    <a:pt x="191" y="2263"/>
                  </a:lnTo>
                  <a:lnTo>
                    <a:pt x="212" y="2263"/>
                  </a:lnTo>
                  <a:lnTo>
                    <a:pt x="237" y="2268"/>
                  </a:lnTo>
                  <a:lnTo>
                    <a:pt x="303" y="2271"/>
                  </a:lnTo>
                  <a:lnTo>
                    <a:pt x="307" y="2272"/>
                  </a:lnTo>
                  <a:lnTo>
                    <a:pt x="310" y="2273"/>
                  </a:lnTo>
                  <a:lnTo>
                    <a:pt x="310" y="2273"/>
                  </a:lnTo>
                  <a:lnTo>
                    <a:pt x="311" y="2273"/>
                  </a:lnTo>
                  <a:lnTo>
                    <a:pt x="313" y="2274"/>
                  </a:lnTo>
                  <a:lnTo>
                    <a:pt x="317" y="2275"/>
                  </a:lnTo>
                  <a:lnTo>
                    <a:pt x="326" y="2276"/>
                  </a:lnTo>
                  <a:lnTo>
                    <a:pt x="330" y="2277"/>
                  </a:lnTo>
                  <a:lnTo>
                    <a:pt x="331" y="2279"/>
                  </a:lnTo>
                  <a:lnTo>
                    <a:pt x="331" y="2281"/>
                  </a:lnTo>
                  <a:lnTo>
                    <a:pt x="329" y="2284"/>
                  </a:lnTo>
                  <a:lnTo>
                    <a:pt x="326" y="2285"/>
                  </a:lnTo>
                  <a:lnTo>
                    <a:pt x="320" y="2287"/>
                  </a:lnTo>
                  <a:lnTo>
                    <a:pt x="312" y="2287"/>
                  </a:lnTo>
                  <a:lnTo>
                    <a:pt x="304" y="2289"/>
                  </a:lnTo>
                  <a:lnTo>
                    <a:pt x="299" y="2292"/>
                  </a:lnTo>
                  <a:lnTo>
                    <a:pt x="286" y="2303"/>
                  </a:lnTo>
                  <a:lnTo>
                    <a:pt x="284" y="2307"/>
                  </a:lnTo>
                  <a:lnTo>
                    <a:pt x="284" y="2312"/>
                  </a:lnTo>
                  <a:lnTo>
                    <a:pt x="286" y="2318"/>
                  </a:lnTo>
                  <a:lnTo>
                    <a:pt x="286" y="2323"/>
                  </a:lnTo>
                  <a:lnTo>
                    <a:pt x="284" y="2329"/>
                  </a:lnTo>
                  <a:lnTo>
                    <a:pt x="280" y="2341"/>
                  </a:lnTo>
                  <a:lnTo>
                    <a:pt x="279" y="2346"/>
                  </a:lnTo>
                  <a:lnTo>
                    <a:pt x="279" y="2358"/>
                  </a:lnTo>
                  <a:lnTo>
                    <a:pt x="277" y="2372"/>
                  </a:lnTo>
                  <a:lnTo>
                    <a:pt x="276" y="2379"/>
                  </a:lnTo>
                  <a:lnTo>
                    <a:pt x="278" y="2386"/>
                  </a:lnTo>
                  <a:lnTo>
                    <a:pt x="304" y="2407"/>
                  </a:lnTo>
                  <a:lnTo>
                    <a:pt x="313" y="2408"/>
                  </a:lnTo>
                  <a:lnTo>
                    <a:pt x="320" y="2409"/>
                  </a:lnTo>
                  <a:lnTo>
                    <a:pt x="324" y="2408"/>
                  </a:lnTo>
                  <a:lnTo>
                    <a:pt x="327" y="2408"/>
                  </a:lnTo>
                  <a:lnTo>
                    <a:pt x="340" y="2415"/>
                  </a:lnTo>
                  <a:lnTo>
                    <a:pt x="370" y="2441"/>
                  </a:lnTo>
                  <a:lnTo>
                    <a:pt x="374" y="2466"/>
                  </a:lnTo>
                  <a:lnTo>
                    <a:pt x="377" y="2473"/>
                  </a:lnTo>
                  <a:lnTo>
                    <a:pt x="382" y="2481"/>
                  </a:lnTo>
                  <a:lnTo>
                    <a:pt x="388" y="2485"/>
                  </a:lnTo>
                  <a:lnTo>
                    <a:pt x="395" y="2487"/>
                  </a:lnTo>
                  <a:lnTo>
                    <a:pt x="417" y="2488"/>
                  </a:lnTo>
                  <a:lnTo>
                    <a:pt x="426" y="2490"/>
                  </a:lnTo>
                  <a:lnTo>
                    <a:pt x="437" y="2498"/>
                  </a:lnTo>
                  <a:lnTo>
                    <a:pt x="444" y="2505"/>
                  </a:lnTo>
                  <a:lnTo>
                    <a:pt x="448" y="2512"/>
                  </a:lnTo>
                  <a:lnTo>
                    <a:pt x="452" y="2522"/>
                  </a:lnTo>
                  <a:lnTo>
                    <a:pt x="453" y="2526"/>
                  </a:lnTo>
                  <a:lnTo>
                    <a:pt x="453" y="2530"/>
                  </a:lnTo>
                  <a:lnTo>
                    <a:pt x="452" y="2533"/>
                  </a:lnTo>
                  <a:lnTo>
                    <a:pt x="449" y="2535"/>
                  </a:lnTo>
                  <a:lnTo>
                    <a:pt x="444" y="2535"/>
                  </a:lnTo>
                  <a:lnTo>
                    <a:pt x="435" y="2533"/>
                  </a:lnTo>
                  <a:lnTo>
                    <a:pt x="432" y="2533"/>
                  </a:lnTo>
                  <a:lnTo>
                    <a:pt x="431" y="2535"/>
                  </a:lnTo>
                  <a:lnTo>
                    <a:pt x="431" y="2536"/>
                  </a:lnTo>
                  <a:lnTo>
                    <a:pt x="430" y="2536"/>
                  </a:lnTo>
                  <a:lnTo>
                    <a:pt x="430" y="2537"/>
                  </a:lnTo>
                  <a:lnTo>
                    <a:pt x="430" y="2540"/>
                  </a:lnTo>
                  <a:lnTo>
                    <a:pt x="431" y="2545"/>
                  </a:lnTo>
                  <a:lnTo>
                    <a:pt x="433" y="2552"/>
                  </a:lnTo>
                  <a:lnTo>
                    <a:pt x="436" y="2556"/>
                  </a:lnTo>
                  <a:lnTo>
                    <a:pt x="439" y="2559"/>
                  </a:lnTo>
                  <a:lnTo>
                    <a:pt x="454" y="2567"/>
                  </a:lnTo>
                  <a:lnTo>
                    <a:pt x="460" y="2572"/>
                  </a:lnTo>
                  <a:lnTo>
                    <a:pt x="468" y="2580"/>
                  </a:lnTo>
                  <a:lnTo>
                    <a:pt x="471" y="2589"/>
                  </a:lnTo>
                  <a:lnTo>
                    <a:pt x="472" y="2606"/>
                  </a:lnTo>
                  <a:lnTo>
                    <a:pt x="474" y="2615"/>
                  </a:lnTo>
                  <a:lnTo>
                    <a:pt x="481" y="2622"/>
                  </a:lnTo>
                  <a:lnTo>
                    <a:pt x="488" y="2627"/>
                  </a:lnTo>
                  <a:lnTo>
                    <a:pt x="496" y="2635"/>
                  </a:lnTo>
                  <a:lnTo>
                    <a:pt x="498" y="2639"/>
                  </a:lnTo>
                  <a:lnTo>
                    <a:pt x="497" y="2643"/>
                  </a:lnTo>
                  <a:lnTo>
                    <a:pt x="489" y="2647"/>
                  </a:lnTo>
                  <a:lnTo>
                    <a:pt x="471" y="2648"/>
                  </a:lnTo>
                  <a:lnTo>
                    <a:pt x="463" y="2647"/>
                  </a:lnTo>
                  <a:lnTo>
                    <a:pt x="459" y="2649"/>
                  </a:lnTo>
                  <a:lnTo>
                    <a:pt x="457" y="2652"/>
                  </a:lnTo>
                  <a:lnTo>
                    <a:pt x="458" y="2663"/>
                  </a:lnTo>
                  <a:lnTo>
                    <a:pt x="457" y="2668"/>
                  </a:lnTo>
                  <a:lnTo>
                    <a:pt x="454" y="2671"/>
                  </a:lnTo>
                  <a:lnTo>
                    <a:pt x="449" y="2671"/>
                  </a:lnTo>
                  <a:lnTo>
                    <a:pt x="441" y="2668"/>
                  </a:lnTo>
                  <a:lnTo>
                    <a:pt x="438" y="2668"/>
                  </a:lnTo>
                  <a:lnTo>
                    <a:pt x="436" y="2671"/>
                  </a:lnTo>
                  <a:lnTo>
                    <a:pt x="428" y="2675"/>
                  </a:lnTo>
                  <a:lnTo>
                    <a:pt x="421" y="2680"/>
                  </a:lnTo>
                  <a:lnTo>
                    <a:pt x="418" y="2683"/>
                  </a:lnTo>
                  <a:lnTo>
                    <a:pt x="427" y="2698"/>
                  </a:lnTo>
                  <a:lnTo>
                    <a:pt x="432" y="2701"/>
                  </a:lnTo>
                  <a:lnTo>
                    <a:pt x="440" y="2704"/>
                  </a:lnTo>
                  <a:lnTo>
                    <a:pt x="448" y="2706"/>
                  </a:lnTo>
                  <a:lnTo>
                    <a:pt x="457" y="2709"/>
                  </a:lnTo>
                  <a:lnTo>
                    <a:pt x="464" y="2717"/>
                  </a:lnTo>
                  <a:lnTo>
                    <a:pt x="489" y="2734"/>
                  </a:lnTo>
                  <a:lnTo>
                    <a:pt x="496" y="2736"/>
                  </a:lnTo>
                  <a:lnTo>
                    <a:pt x="502" y="2735"/>
                  </a:lnTo>
                  <a:lnTo>
                    <a:pt x="511" y="2735"/>
                  </a:lnTo>
                  <a:lnTo>
                    <a:pt x="518" y="2737"/>
                  </a:lnTo>
                  <a:lnTo>
                    <a:pt x="543" y="2747"/>
                  </a:lnTo>
                  <a:lnTo>
                    <a:pt x="556" y="2756"/>
                  </a:lnTo>
                  <a:lnTo>
                    <a:pt x="564" y="2763"/>
                  </a:lnTo>
                  <a:lnTo>
                    <a:pt x="568" y="2769"/>
                  </a:lnTo>
                  <a:lnTo>
                    <a:pt x="570" y="2772"/>
                  </a:lnTo>
                  <a:lnTo>
                    <a:pt x="570" y="2774"/>
                  </a:lnTo>
                  <a:lnTo>
                    <a:pt x="572" y="2784"/>
                  </a:lnTo>
                  <a:lnTo>
                    <a:pt x="573" y="2790"/>
                  </a:lnTo>
                  <a:lnTo>
                    <a:pt x="573" y="2795"/>
                  </a:lnTo>
                  <a:lnTo>
                    <a:pt x="572" y="2798"/>
                  </a:lnTo>
                  <a:lnTo>
                    <a:pt x="567" y="2812"/>
                  </a:lnTo>
                  <a:lnTo>
                    <a:pt x="568" y="2820"/>
                  </a:lnTo>
                  <a:lnTo>
                    <a:pt x="572" y="2830"/>
                  </a:lnTo>
                  <a:lnTo>
                    <a:pt x="585" y="2845"/>
                  </a:lnTo>
                  <a:lnTo>
                    <a:pt x="593" y="2848"/>
                  </a:lnTo>
                  <a:lnTo>
                    <a:pt x="599" y="2846"/>
                  </a:lnTo>
                  <a:lnTo>
                    <a:pt x="601" y="2840"/>
                  </a:lnTo>
                  <a:lnTo>
                    <a:pt x="603" y="2835"/>
                  </a:lnTo>
                  <a:lnTo>
                    <a:pt x="607" y="2832"/>
                  </a:lnTo>
                  <a:lnTo>
                    <a:pt x="611" y="2831"/>
                  </a:lnTo>
                  <a:lnTo>
                    <a:pt x="615" y="2828"/>
                  </a:lnTo>
                  <a:lnTo>
                    <a:pt x="619" y="2823"/>
                  </a:lnTo>
                  <a:lnTo>
                    <a:pt x="621" y="2817"/>
                  </a:lnTo>
                  <a:lnTo>
                    <a:pt x="624" y="2812"/>
                  </a:lnTo>
                  <a:lnTo>
                    <a:pt x="628" y="2810"/>
                  </a:lnTo>
                  <a:lnTo>
                    <a:pt x="636" y="2809"/>
                  </a:lnTo>
                  <a:lnTo>
                    <a:pt x="645" y="2812"/>
                  </a:lnTo>
                  <a:lnTo>
                    <a:pt x="662" y="2820"/>
                  </a:lnTo>
                  <a:lnTo>
                    <a:pt x="670" y="2828"/>
                  </a:lnTo>
                  <a:lnTo>
                    <a:pt x="673" y="2837"/>
                  </a:lnTo>
                  <a:lnTo>
                    <a:pt x="676" y="2857"/>
                  </a:lnTo>
                  <a:lnTo>
                    <a:pt x="679" y="2868"/>
                  </a:lnTo>
                  <a:lnTo>
                    <a:pt x="682" y="2876"/>
                  </a:lnTo>
                  <a:lnTo>
                    <a:pt x="685" y="2885"/>
                  </a:lnTo>
                  <a:lnTo>
                    <a:pt x="691" y="2890"/>
                  </a:lnTo>
                  <a:lnTo>
                    <a:pt x="703" y="2894"/>
                  </a:lnTo>
                  <a:lnTo>
                    <a:pt x="768" y="2909"/>
                  </a:lnTo>
                  <a:lnTo>
                    <a:pt x="775" y="2915"/>
                  </a:lnTo>
                  <a:lnTo>
                    <a:pt x="779" y="2922"/>
                  </a:lnTo>
                  <a:lnTo>
                    <a:pt x="779" y="2930"/>
                  </a:lnTo>
                  <a:lnTo>
                    <a:pt x="777" y="2945"/>
                  </a:lnTo>
                  <a:lnTo>
                    <a:pt x="777" y="2952"/>
                  </a:lnTo>
                  <a:lnTo>
                    <a:pt x="779" y="2960"/>
                  </a:lnTo>
                  <a:lnTo>
                    <a:pt x="781" y="2967"/>
                  </a:lnTo>
                  <a:lnTo>
                    <a:pt x="797" y="2991"/>
                  </a:lnTo>
                  <a:lnTo>
                    <a:pt x="801" y="2999"/>
                  </a:lnTo>
                  <a:lnTo>
                    <a:pt x="870" y="2980"/>
                  </a:lnTo>
                  <a:lnTo>
                    <a:pt x="880" y="2979"/>
                  </a:lnTo>
                  <a:lnTo>
                    <a:pt x="901" y="2980"/>
                  </a:lnTo>
                  <a:lnTo>
                    <a:pt x="911" y="2977"/>
                  </a:lnTo>
                  <a:lnTo>
                    <a:pt x="936" y="2959"/>
                  </a:lnTo>
                  <a:lnTo>
                    <a:pt x="974" y="2939"/>
                  </a:lnTo>
                  <a:lnTo>
                    <a:pt x="990" y="2928"/>
                  </a:lnTo>
                  <a:lnTo>
                    <a:pt x="1002" y="2915"/>
                  </a:lnTo>
                  <a:lnTo>
                    <a:pt x="1003" y="2912"/>
                  </a:lnTo>
                  <a:lnTo>
                    <a:pt x="1004" y="2907"/>
                  </a:lnTo>
                  <a:lnTo>
                    <a:pt x="1005" y="2904"/>
                  </a:lnTo>
                  <a:lnTo>
                    <a:pt x="1007" y="2903"/>
                  </a:lnTo>
                  <a:lnTo>
                    <a:pt x="1010" y="2902"/>
                  </a:lnTo>
                  <a:lnTo>
                    <a:pt x="1029" y="2888"/>
                  </a:lnTo>
                  <a:lnTo>
                    <a:pt x="1033" y="2886"/>
                  </a:lnTo>
                  <a:lnTo>
                    <a:pt x="1040" y="2883"/>
                  </a:lnTo>
                  <a:lnTo>
                    <a:pt x="1046" y="2873"/>
                  </a:lnTo>
                  <a:lnTo>
                    <a:pt x="1069" y="2820"/>
                  </a:lnTo>
                  <a:lnTo>
                    <a:pt x="1076" y="2810"/>
                  </a:lnTo>
                  <a:lnTo>
                    <a:pt x="1078" y="2805"/>
                  </a:lnTo>
                  <a:lnTo>
                    <a:pt x="1077" y="2800"/>
                  </a:lnTo>
                  <a:lnTo>
                    <a:pt x="1076" y="2794"/>
                  </a:lnTo>
                  <a:lnTo>
                    <a:pt x="1075" y="2789"/>
                  </a:lnTo>
                  <a:lnTo>
                    <a:pt x="1077" y="2787"/>
                  </a:lnTo>
                  <a:lnTo>
                    <a:pt x="1095" y="2787"/>
                  </a:lnTo>
                  <a:lnTo>
                    <a:pt x="1108" y="2779"/>
                  </a:lnTo>
                  <a:lnTo>
                    <a:pt x="1123" y="2766"/>
                  </a:lnTo>
                  <a:lnTo>
                    <a:pt x="1134" y="2751"/>
                  </a:lnTo>
                  <a:lnTo>
                    <a:pt x="1138" y="2737"/>
                  </a:lnTo>
                  <a:lnTo>
                    <a:pt x="1132" y="2716"/>
                  </a:lnTo>
                  <a:lnTo>
                    <a:pt x="1119" y="2703"/>
                  </a:lnTo>
                  <a:lnTo>
                    <a:pt x="1100" y="2697"/>
                  </a:lnTo>
                  <a:lnTo>
                    <a:pt x="1082" y="2693"/>
                  </a:lnTo>
                  <a:lnTo>
                    <a:pt x="1066" y="2692"/>
                  </a:lnTo>
                  <a:lnTo>
                    <a:pt x="1058" y="2690"/>
                  </a:lnTo>
                  <a:lnTo>
                    <a:pt x="1050" y="2684"/>
                  </a:lnTo>
                  <a:lnTo>
                    <a:pt x="1037" y="2669"/>
                  </a:lnTo>
                  <a:lnTo>
                    <a:pt x="1031" y="2660"/>
                  </a:lnTo>
                  <a:lnTo>
                    <a:pt x="1029" y="2652"/>
                  </a:lnTo>
                  <a:lnTo>
                    <a:pt x="1023" y="2612"/>
                  </a:lnTo>
                  <a:lnTo>
                    <a:pt x="1017" y="2590"/>
                  </a:lnTo>
                  <a:lnTo>
                    <a:pt x="1009" y="2579"/>
                  </a:lnTo>
                  <a:lnTo>
                    <a:pt x="1009" y="2576"/>
                  </a:lnTo>
                  <a:lnTo>
                    <a:pt x="1019" y="2576"/>
                  </a:lnTo>
                  <a:lnTo>
                    <a:pt x="1025" y="2582"/>
                  </a:lnTo>
                  <a:lnTo>
                    <a:pt x="1028" y="2591"/>
                  </a:lnTo>
                  <a:lnTo>
                    <a:pt x="1029" y="2602"/>
                  </a:lnTo>
                  <a:lnTo>
                    <a:pt x="1030" y="2611"/>
                  </a:lnTo>
                  <a:lnTo>
                    <a:pt x="1037" y="2630"/>
                  </a:lnTo>
                  <a:lnTo>
                    <a:pt x="1038" y="2641"/>
                  </a:lnTo>
                  <a:lnTo>
                    <a:pt x="1041" y="2649"/>
                  </a:lnTo>
                  <a:lnTo>
                    <a:pt x="1047" y="2658"/>
                  </a:lnTo>
                  <a:lnTo>
                    <a:pt x="1058" y="2672"/>
                  </a:lnTo>
                  <a:lnTo>
                    <a:pt x="1067" y="2678"/>
                  </a:lnTo>
                  <a:lnTo>
                    <a:pt x="1075" y="2680"/>
                  </a:lnTo>
                  <a:lnTo>
                    <a:pt x="1083" y="2677"/>
                  </a:lnTo>
                  <a:lnTo>
                    <a:pt x="1091" y="2672"/>
                  </a:lnTo>
                  <a:lnTo>
                    <a:pt x="1093" y="2684"/>
                  </a:lnTo>
                  <a:lnTo>
                    <a:pt x="1112" y="2692"/>
                  </a:lnTo>
                  <a:lnTo>
                    <a:pt x="1135" y="2700"/>
                  </a:lnTo>
                  <a:lnTo>
                    <a:pt x="1150" y="2709"/>
                  </a:lnTo>
                  <a:lnTo>
                    <a:pt x="1153" y="2719"/>
                  </a:lnTo>
                  <a:lnTo>
                    <a:pt x="1157" y="2746"/>
                  </a:lnTo>
                  <a:lnTo>
                    <a:pt x="1162" y="2757"/>
                  </a:lnTo>
                  <a:lnTo>
                    <a:pt x="1154" y="2770"/>
                  </a:lnTo>
                  <a:lnTo>
                    <a:pt x="1134" y="2796"/>
                  </a:lnTo>
                  <a:lnTo>
                    <a:pt x="1130" y="2802"/>
                  </a:lnTo>
                  <a:lnTo>
                    <a:pt x="1127" y="2810"/>
                  </a:lnTo>
                  <a:lnTo>
                    <a:pt x="1126" y="2819"/>
                  </a:lnTo>
                  <a:lnTo>
                    <a:pt x="1132" y="2846"/>
                  </a:lnTo>
                  <a:lnTo>
                    <a:pt x="1130" y="2851"/>
                  </a:lnTo>
                  <a:lnTo>
                    <a:pt x="1129" y="2856"/>
                  </a:lnTo>
                  <a:lnTo>
                    <a:pt x="1153" y="2899"/>
                  </a:lnTo>
                  <a:lnTo>
                    <a:pt x="1156" y="2907"/>
                  </a:lnTo>
                  <a:lnTo>
                    <a:pt x="1152" y="2915"/>
                  </a:lnTo>
                  <a:lnTo>
                    <a:pt x="1156" y="2930"/>
                  </a:lnTo>
                  <a:lnTo>
                    <a:pt x="1153" y="2942"/>
                  </a:lnTo>
                  <a:lnTo>
                    <a:pt x="1147" y="2952"/>
                  </a:lnTo>
                  <a:lnTo>
                    <a:pt x="1142" y="2962"/>
                  </a:lnTo>
                  <a:lnTo>
                    <a:pt x="1143" y="2972"/>
                  </a:lnTo>
                  <a:lnTo>
                    <a:pt x="1146" y="2984"/>
                  </a:lnTo>
                  <a:lnTo>
                    <a:pt x="1155" y="3005"/>
                  </a:lnTo>
                  <a:lnTo>
                    <a:pt x="1163" y="2999"/>
                  </a:lnTo>
                  <a:lnTo>
                    <a:pt x="1169" y="3005"/>
                  </a:lnTo>
                  <a:lnTo>
                    <a:pt x="1173" y="3017"/>
                  </a:lnTo>
                  <a:lnTo>
                    <a:pt x="1175" y="3028"/>
                  </a:lnTo>
                  <a:lnTo>
                    <a:pt x="1177" y="3030"/>
                  </a:lnTo>
                  <a:lnTo>
                    <a:pt x="1183" y="3030"/>
                  </a:lnTo>
                  <a:lnTo>
                    <a:pt x="1189" y="3029"/>
                  </a:lnTo>
                  <a:lnTo>
                    <a:pt x="1193" y="3028"/>
                  </a:lnTo>
                  <a:lnTo>
                    <a:pt x="1198" y="3023"/>
                  </a:lnTo>
                  <a:lnTo>
                    <a:pt x="1201" y="3022"/>
                  </a:lnTo>
                  <a:lnTo>
                    <a:pt x="1202" y="3021"/>
                  </a:lnTo>
                  <a:lnTo>
                    <a:pt x="1202" y="3016"/>
                  </a:lnTo>
                  <a:lnTo>
                    <a:pt x="1200" y="3012"/>
                  </a:lnTo>
                  <a:lnTo>
                    <a:pt x="1193" y="3006"/>
                  </a:lnTo>
                  <a:lnTo>
                    <a:pt x="1191" y="3001"/>
                  </a:lnTo>
                  <a:lnTo>
                    <a:pt x="1192" y="2995"/>
                  </a:lnTo>
                  <a:lnTo>
                    <a:pt x="1197" y="2984"/>
                  </a:lnTo>
                  <a:lnTo>
                    <a:pt x="1198" y="2978"/>
                  </a:lnTo>
                  <a:lnTo>
                    <a:pt x="1197" y="2966"/>
                  </a:lnTo>
                  <a:lnTo>
                    <a:pt x="1182" y="2914"/>
                  </a:lnTo>
                  <a:lnTo>
                    <a:pt x="1181" y="2902"/>
                  </a:lnTo>
                  <a:lnTo>
                    <a:pt x="1186" y="2903"/>
                  </a:lnTo>
                  <a:lnTo>
                    <a:pt x="1194" y="2912"/>
                  </a:lnTo>
                  <a:lnTo>
                    <a:pt x="1199" y="2921"/>
                  </a:lnTo>
                  <a:lnTo>
                    <a:pt x="1200" y="2931"/>
                  </a:lnTo>
                  <a:lnTo>
                    <a:pt x="1202" y="2989"/>
                  </a:lnTo>
                  <a:lnTo>
                    <a:pt x="1204" y="3001"/>
                  </a:lnTo>
                  <a:lnTo>
                    <a:pt x="1210" y="3003"/>
                  </a:lnTo>
                  <a:lnTo>
                    <a:pt x="1217" y="2998"/>
                  </a:lnTo>
                  <a:lnTo>
                    <a:pt x="1221" y="2987"/>
                  </a:lnTo>
                  <a:lnTo>
                    <a:pt x="1223" y="2980"/>
                  </a:lnTo>
                  <a:lnTo>
                    <a:pt x="1223" y="2975"/>
                  </a:lnTo>
                  <a:lnTo>
                    <a:pt x="1221" y="2970"/>
                  </a:lnTo>
                  <a:lnTo>
                    <a:pt x="1213" y="2959"/>
                  </a:lnTo>
                  <a:lnTo>
                    <a:pt x="1211" y="2954"/>
                  </a:lnTo>
                  <a:lnTo>
                    <a:pt x="1212" y="2949"/>
                  </a:lnTo>
                  <a:lnTo>
                    <a:pt x="1214" y="2944"/>
                  </a:lnTo>
                  <a:lnTo>
                    <a:pt x="1217" y="2950"/>
                  </a:lnTo>
                  <a:lnTo>
                    <a:pt x="1219" y="2956"/>
                  </a:lnTo>
                  <a:lnTo>
                    <a:pt x="1222" y="2960"/>
                  </a:lnTo>
                  <a:lnTo>
                    <a:pt x="1226" y="2962"/>
                  </a:lnTo>
                  <a:lnTo>
                    <a:pt x="1230" y="2961"/>
                  </a:lnTo>
                  <a:lnTo>
                    <a:pt x="1238" y="2956"/>
                  </a:lnTo>
                  <a:lnTo>
                    <a:pt x="1244" y="2955"/>
                  </a:lnTo>
                  <a:lnTo>
                    <a:pt x="1239" y="2969"/>
                  </a:lnTo>
                  <a:lnTo>
                    <a:pt x="1240" y="2990"/>
                  </a:lnTo>
                  <a:lnTo>
                    <a:pt x="1244" y="3006"/>
                  </a:lnTo>
                  <a:lnTo>
                    <a:pt x="1252" y="3007"/>
                  </a:lnTo>
                  <a:lnTo>
                    <a:pt x="1260" y="3000"/>
                  </a:lnTo>
                  <a:lnTo>
                    <a:pt x="1268" y="2998"/>
                  </a:lnTo>
                  <a:lnTo>
                    <a:pt x="1275" y="2994"/>
                  </a:lnTo>
                  <a:lnTo>
                    <a:pt x="1280" y="2983"/>
                  </a:lnTo>
                  <a:lnTo>
                    <a:pt x="1282" y="2973"/>
                  </a:lnTo>
                  <a:lnTo>
                    <a:pt x="1281" y="2966"/>
                  </a:lnTo>
                  <a:lnTo>
                    <a:pt x="1274" y="2952"/>
                  </a:lnTo>
                  <a:lnTo>
                    <a:pt x="1273" y="2942"/>
                  </a:lnTo>
                  <a:lnTo>
                    <a:pt x="1273" y="2933"/>
                  </a:lnTo>
                  <a:lnTo>
                    <a:pt x="1275" y="2924"/>
                  </a:lnTo>
                  <a:lnTo>
                    <a:pt x="1280" y="2913"/>
                  </a:lnTo>
                  <a:lnTo>
                    <a:pt x="1283" y="2901"/>
                  </a:lnTo>
                  <a:lnTo>
                    <a:pt x="1287" y="2899"/>
                  </a:lnTo>
                  <a:lnTo>
                    <a:pt x="1290" y="2900"/>
                  </a:lnTo>
                  <a:lnTo>
                    <a:pt x="1293" y="2899"/>
                  </a:lnTo>
                  <a:lnTo>
                    <a:pt x="1294" y="2892"/>
                  </a:lnTo>
                  <a:lnTo>
                    <a:pt x="1292" y="2882"/>
                  </a:lnTo>
                  <a:lnTo>
                    <a:pt x="1285" y="2864"/>
                  </a:lnTo>
                  <a:lnTo>
                    <a:pt x="1283" y="2855"/>
                  </a:lnTo>
                  <a:lnTo>
                    <a:pt x="1287" y="2844"/>
                  </a:lnTo>
                  <a:lnTo>
                    <a:pt x="1292" y="2838"/>
                  </a:lnTo>
                  <a:lnTo>
                    <a:pt x="1296" y="2832"/>
                  </a:lnTo>
                  <a:lnTo>
                    <a:pt x="1294" y="2823"/>
                  </a:lnTo>
                  <a:lnTo>
                    <a:pt x="1303" y="2830"/>
                  </a:lnTo>
                  <a:lnTo>
                    <a:pt x="1303" y="2841"/>
                  </a:lnTo>
                  <a:lnTo>
                    <a:pt x="1294" y="2862"/>
                  </a:lnTo>
                  <a:lnTo>
                    <a:pt x="1303" y="2875"/>
                  </a:lnTo>
                  <a:lnTo>
                    <a:pt x="1312" y="2889"/>
                  </a:lnTo>
                  <a:lnTo>
                    <a:pt x="1313" y="2904"/>
                  </a:lnTo>
                  <a:lnTo>
                    <a:pt x="1302" y="2921"/>
                  </a:lnTo>
                  <a:lnTo>
                    <a:pt x="1298" y="2933"/>
                  </a:lnTo>
                  <a:lnTo>
                    <a:pt x="1300" y="2948"/>
                  </a:lnTo>
                  <a:lnTo>
                    <a:pt x="1311" y="2976"/>
                  </a:lnTo>
                  <a:lnTo>
                    <a:pt x="1308" y="2980"/>
                  </a:lnTo>
                  <a:lnTo>
                    <a:pt x="1306" y="2986"/>
                  </a:lnTo>
                  <a:lnTo>
                    <a:pt x="1304" y="2992"/>
                  </a:lnTo>
                  <a:lnTo>
                    <a:pt x="1304" y="3000"/>
                  </a:lnTo>
                  <a:lnTo>
                    <a:pt x="1303" y="3006"/>
                  </a:lnTo>
                  <a:lnTo>
                    <a:pt x="1300" y="3009"/>
                  </a:lnTo>
                  <a:lnTo>
                    <a:pt x="1297" y="3012"/>
                  </a:lnTo>
                  <a:lnTo>
                    <a:pt x="1294" y="3016"/>
                  </a:lnTo>
                  <a:lnTo>
                    <a:pt x="1290" y="3029"/>
                  </a:lnTo>
                  <a:lnTo>
                    <a:pt x="1293" y="3040"/>
                  </a:lnTo>
                  <a:lnTo>
                    <a:pt x="1302" y="3045"/>
                  </a:lnTo>
                  <a:lnTo>
                    <a:pt x="1318" y="3040"/>
                  </a:lnTo>
                  <a:lnTo>
                    <a:pt x="1313" y="3036"/>
                  </a:lnTo>
                  <a:lnTo>
                    <a:pt x="1311" y="3030"/>
                  </a:lnTo>
                  <a:lnTo>
                    <a:pt x="1311" y="3025"/>
                  </a:lnTo>
                  <a:lnTo>
                    <a:pt x="1314" y="3019"/>
                  </a:lnTo>
                  <a:lnTo>
                    <a:pt x="1318" y="3026"/>
                  </a:lnTo>
                  <a:lnTo>
                    <a:pt x="1325" y="3029"/>
                  </a:lnTo>
                  <a:lnTo>
                    <a:pt x="1332" y="3028"/>
                  </a:lnTo>
                  <a:lnTo>
                    <a:pt x="1334" y="3021"/>
                  </a:lnTo>
                  <a:lnTo>
                    <a:pt x="1334" y="2994"/>
                  </a:lnTo>
                  <a:lnTo>
                    <a:pt x="1343" y="3000"/>
                  </a:lnTo>
                  <a:lnTo>
                    <a:pt x="1345" y="2987"/>
                  </a:lnTo>
                  <a:lnTo>
                    <a:pt x="1341" y="2952"/>
                  </a:lnTo>
                  <a:lnTo>
                    <a:pt x="1344" y="2952"/>
                  </a:lnTo>
                  <a:lnTo>
                    <a:pt x="1351" y="2956"/>
                  </a:lnTo>
                  <a:lnTo>
                    <a:pt x="1356" y="2949"/>
                  </a:lnTo>
                  <a:lnTo>
                    <a:pt x="1360" y="2938"/>
                  </a:lnTo>
                  <a:lnTo>
                    <a:pt x="1361" y="2928"/>
                  </a:lnTo>
                  <a:lnTo>
                    <a:pt x="1357" y="2913"/>
                  </a:lnTo>
                  <a:lnTo>
                    <a:pt x="1347" y="2912"/>
                  </a:lnTo>
                  <a:lnTo>
                    <a:pt x="1336" y="2918"/>
                  </a:lnTo>
                  <a:lnTo>
                    <a:pt x="1328" y="2920"/>
                  </a:lnTo>
                  <a:lnTo>
                    <a:pt x="1328" y="2917"/>
                  </a:lnTo>
                  <a:lnTo>
                    <a:pt x="1328" y="2885"/>
                  </a:lnTo>
                  <a:lnTo>
                    <a:pt x="1329" y="2875"/>
                  </a:lnTo>
                  <a:lnTo>
                    <a:pt x="1344" y="2834"/>
                  </a:lnTo>
                  <a:lnTo>
                    <a:pt x="1345" y="2825"/>
                  </a:lnTo>
                  <a:lnTo>
                    <a:pt x="1344" y="2803"/>
                  </a:lnTo>
                  <a:lnTo>
                    <a:pt x="1346" y="2794"/>
                  </a:lnTo>
                  <a:lnTo>
                    <a:pt x="1355" y="2782"/>
                  </a:lnTo>
                  <a:lnTo>
                    <a:pt x="1357" y="2773"/>
                  </a:lnTo>
                  <a:lnTo>
                    <a:pt x="1357" y="2767"/>
                  </a:lnTo>
                  <a:lnTo>
                    <a:pt x="1355" y="2757"/>
                  </a:lnTo>
                  <a:lnTo>
                    <a:pt x="1354" y="2744"/>
                  </a:lnTo>
                  <a:lnTo>
                    <a:pt x="1354" y="2741"/>
                  </a:lnTo>
                  <a:lnTo>
                    <a:pt x="1356" y="2737"/>
                  </a:lnTo>
                  <a:lnTo>
                    <a:pt x="1360" y="2732"/>
                  </a:lnTo>
                  <a:lnTo>
                    <a:pt x="1362" y="2722"/>
                  </a:lnTo>
                  <a:lnTo>
                    <a:pt x="1366" y="2712"/>
                  </a:lnTo>
                  <a:lnTo>
                    <a:pt x="1367" y="2709"/>
                  </a:lnTo>
                  <a:lnTo>
                    <a:pt x="1369" y="2709"/>
                  </a:lnTo>
                  <a:lnTo>
                    <a:pt x="1372" y="2701"/>
                  </a:lnTo>
                  <a:lnTo>
                    <a:pt x="1374" y="2693"/>
                  </a:lnTo>
                  <a:lnTo>
                    <a:pt x="1374" y="2690"/>
                  </a:lnTo>
                  <a:lnTo>
                    <a:pt x="1383" y="2690"/>
                  </a:lnTo>
                  <a:lnTo>
                    <a:pt x="1385" y="2700"/>
                  </a:lnTo>
                  <a:lnTo>
                    <a:pt x="1381" y="2712"/>
                  </a:lnTo>
                  <a:lnTo>
                    <a:pt x="1372" y="2719"/>
                  </a:lnTo>
                  <a:lnTo>
                    <a:pt x="1364" y="2741"/>
                  </a:lnTo>
                  <a:lnTo>
                    <a:pt x="1364" y="2747"/>
                  </a:lnTo>
                  <a:lnTo>
                    <a:pt x="1367" y="2759"/>
                  </a:lnTo>
                  <a:lnTo>
                    <a:pt x="1368" y="2774"/>
                  </a:lnTo>
                  <a:lnTo>
                    <a:pt x="1370" y="2781"/>
                  </a:lnTo>
                  <a:lnTo>
                    <a:pt x="1371" y="2788"/>
                  </a:lnTo>
                  <a:lnTo>
                    <a:pt x="1367" y="2797"/>
                  </a:lnTo>
                  <a:lnTo>
                    <a:pt x="1360" y="2808"/>
                  </a:lnTo>
                  <a:lnTo>
                    <a:pt x="1358" y="2813"/>
                  </a:lnTo>
                  <a:lnTo>
                    <a:pt x="1357" y="2821"/>
                  </a:lnTo>
                  <a:lnTo>
                    <a:pt x="1360" y="2826"/>
                  </a:lnTo>
                  <a:lnTo>
                    <a:pt x="1365" y="2828"/>
                  </a:lnTo>
                  <a:lnTo>
                    <a:pt x="1372" y="2828"/>
                  </a:lnTo>
                  <a:lnTo>
                    <a:pt x="1377" y="2826"/>
                  </a:lnTo>
                  <a:lnTo>
                    <a:pt x="1383" y="2830"/>
                  </a:lnTo>
                  <a:lnTo>
                    <a:pt x="1388" y="2826"/>
                  </a:lnTo>
                  <a:lnTo>
                    <a:pt x="1392" y="2817"/>
                  </a:lnTo>
                  <a:lnTo>
                    <a:pt x="1394" y="2810"/>
                  </a:lnTo>
                  <a:lnTo>
                    <a:pt x="1404" y="2791"/>
                  </a:lnTo>
                  <a:lnTo>
                    <a:pt x="1408" y="2778"/>
                  </a:lnTo>
                  <a:lnTo>
                    <a:pt x="1402" y="2773"/>
                  </a:lnTo>
                  <a:lnTo>
                    <a:pt x="1393" y="2770"/>
                  </a:lnTo>
                  <a:lnTo>
                    <a:pt x="1390" y="2763"/>
                  </a:lnTo>
                  <a:lnTo>
                    <a:pt x="1391" y="2755"/>
                  </a:lnTo>
                  <a:lnTo>
                    <a:pt x="1394" y="2748"/>
                  </a:lnTo>
                  <a:lnTo>
                    <a:pt x="1399" y="2741"/>
                  </a:lnTo>
                  <a:lnTo>
                    <a:pt x="1406" y="2735"/>
                  </a:lnTo>
                  <a:lnTo>
                    <a:pt x="1414" y="2730"/>
                  </a:lnTo>
                  <a:lnTo>
                    <a:pt x="1424" y="2730"/>
                  </a:lnTo>
                  <a:lnTo>
                    <a:pt x="1408" y="2744"/>
                  </a:lnTo>
                  <a:lnTo>
                    <a:pt x="1400" y="2752"/>
                  </a:lnTo>
                  <a:lnTo>
                    <a:pt x="1397" y="2760"/>
                  </a:lnTo>
                  <a:lnTo>
                    <a:pt x="1401" y="2767"/>
                  </a:lnTo>
                  <a:lnTo>
                    <a:pt x="1419" y="2778"/>
                  </a:lnTo>
                  <a:lnTo>
                    <a:pt x="1424" y="2789"/>
                  </a:lnTo>
                  <a:lnTo>
                    <a:pt x="1421" y="2798"/>
                  </a:lnTo>
                  <a:lnTo>
                    <a:pt x="1416" y="2804"/>
                  </a:lnTo>
                  <a:lnTo>
                    <a:pt x="1409" y="2809"/>
                  </a:lnTo>
                  <a:lnTo>
                    <a:pt x="1404" y="2815"/>
                  </a:lnTo>
                  <a:lnTo>
                    <a:pt x="1401" y="2823"/>
                  </a:lnTo>
                  <a:lnTo>
                    <a:pt x="1400" y="2851"/>
                  </a:lnTo>
                  <a:lnTo>
                    <a:pt x="1391" y="2881"/>
                  </a:lnTo>
                  <a:lnTo>
                    <a:pt x="1392" y="2888"/>
                  </a:lnTo>
                  <a:lnTo>
                    <a:pt x="1395" y="2896"/>
                  </a:lnTo>
                  <a:lnTo>
                    <a:pt x="1386" y="2956"/>
                  </a:lnTo>
                  <a:lnTo>
                    <a:pt x="1387" y="2966"/>
                  </a:lnTo>
                  <a:lnTo>
                    <a:pt x="1404" y="3001"/>
                  </a:lnTo>
                  <a:lnTo>
                    <a:pt x="1397" y="3017"/>
                  </a:lnTo>
                  <a:lnTo>
                    <a:pt x="1407" y="3027"/>
                  </a:lnTo>
                  <a:lnTo>
                    <a:pt x="1423" y="3029"/>
                  </a:lnTo>
                  <a:lnTo>
                    <a:pt x="1437" y="3023"/>
                  </a:lnTo>
                  <a:lnTo>
                    <a:pt x="1440" y="3014"/>
                  </a:lnTo>
                  <a:lnTo>
                    <a:pt x="1437" y="3007"/>
                  </a:lnTo>
                  <a:lnTo>
                    <a:pt x="1433" y="2999"/>
                  </a:lnTo>
                  <a:lnTo>
                    <a:pt x="1430" y="2989"/>
                  </a:lnTo>
                  <a:lnTo>
                    <a:pt x="1430" y="2984"/>
                  </a:lnTo>
                  <a:lnTo>
                    <a:pt x="1431" y="2980"/>
                  </a:lnTo>
                  <a:lnTo>
                    <a:pt x="1434" y="2977"/>
                  </a:lnTo>
                  <a:lnTo>
                    <a:pt x="1439" y="2976"/>
                  </a:lnTo>
                  <a:lnTo>
                    <a:pt x="1442" y="2974"/>
                  </a:lnTo>
                  <a:lnTo>
                    <a:pt x="1444" y="2969"/>
                  </a:lnTo>
                  <a:lnTo>
                    <a:pt x="1447" y="2959"/>
                  </a:lnTo>
                  <a:lnTo>
                    <a:pt x="1449" y="2967"/>
                  </a:lnTo>
                  <a:lnTo>
                    <a:pt x="1450" y="2972"/>
                  </a:lnTo>
                  <a:lnTo>
                    <a:pt x="1450" y="2976"/>
                  </a:lnTo>
                  <a:lnTo>
                    <a:pt x="1448" y="2978"/>
                  </a:lnTo>
                  <a:lnTo>
                    <a:pt x="1440" y="2985"/>
                  </a:lnTo>
                  <a:lnTo>
                    <a:pt x="1444" y="2994"/>
                  </a:lnTo>
                  <a:lnTo>
                    <a:pt x="1453" y="2997"/>
                  </a:lnTo>
                  <a:lnTo>
                    <a:pt x="1463" y="2995"/>
                  </a:lnTo>
                  <a:lnTo>
                    <a:pt x="1470" y="2987"/>
                  </a:lnTo>
                  <a:lnTo>
                    <a:pt x="1470" y="2979"/>
                  </a:lnTo>
                  <a:lnTo>
                    <a:pt x="1462" y="2963"/>
                  </a:lnTo>
                  <a:lnTo>
                    <a:pt x="1460" y="2953"/>
                  </a:lnTo>
                  <a:lnTo>
                    <a:pt x="1461" y="2946"/>
                  </a:lnTo>
                  <a:lnTo>
                    <a:pt x="1468" y="2929"/>
                  </a:lnTo>
                  <a:lnTo>
                    <a:pt x="1470" y="2920"/>
                  </a:lnTo>
                  <a:lnTo>
                    <a:pt x="1473" y="2920"/>
                  </a:lnTo>
                  <a:lnTo>
                    <a:pt x="1476" y="2929"/>
                  </a:lnTo>
                  <a:lnTo>
                    <a:pt x="1481" y="2969"/>
                  </a:lnTo>
                  <a:lnTo>
                    <a:pt x="1483" y="2974"/>
                  </a:lnTo>
                  <a:lnTo>
                    <a:pt x="1485" y="2978"/>
                  </a:lnTo>
                  <a:lnTo>
                    <a:pt x="1488" y="2980"/>
                  </a:lnTo>
                  <a:lnTo>
                    <a:pt x="1507" y="2983"/>
                  </a:lnTo>
                  <a:lnTo>
                    <a:pt x="1527" y="2998"/>
                  </a:lnTo>
                  <a:lnTo>
                    <a:pt x="1539" y="3004"/>
                  </a:lnTo>
                  <a:lnTo>
                    <a:pt x="1548" y="3003"/>
                  </a:lnTo>
                  <a:lnTo>
                    <a:pt x="1549" y="3000"/>
                  </a:lnTo>
                  <a:lnTo>
                    <a:pt x="1552" y="2993"/>
                  </a:lnTo>
                  <a:lnTo>
                    <a:pt x="1555" y="2989"/>
                  </a:lnTo>
                  <a:lnTo>
                    <a:pt x="1556" y="2992"/>
                  </a:lnTo>
                  <a:lnTo>
                    <a:pt x="1557" y="2996"/>
                  </a:lnTo>
                  <a:lnTo>
                    <a:pt x="1560" y="2999"/>
                  </a:lnTo>
                  <a:lnTo>
                    <a:pt x="1564" y="3001"/>
                  </a:lnTo>
                  <a:lnTo>
                    <a:pt x="1570" y="3001"/>
                  </a:lnTo>
                  <a:lnTo>
                    <a:pt x="1579" y="2997"/>
                  </a:lnTo>
                  <a:lnTo>
                    <a:pt x="1581" y="2989"/>
                  </a:lnTo>
                  <a:lnTo>
                    <a:pt x="1580" y="2967"/>
                  </a:lnTo>
                  <a:lnTo>
                    <a:pt x="1579" y="2966"/>
                  </a:lnTo>
                  <a:lnTo>
                    <a:pt x="1571" y="2950"/>
                  </a:lnTo>
                  <a:lnTo>
                    <a:pt x="1562" y="2940"/>
                  </a:lnTo>
                  <a:lnTo>
                    <a:pt x="1560" y="2937"/>
                  </a:lnTo>
                  <a:lnTo>
                    <a:pt x="1554" y="2918"/>
                  </a:lnTo>
                  <a:lnTo>
                    <a:pt x="1546" y="2874"/>
                  </a:lnTo>
                  <a:lnTo>
                    <a:pt x="1537" y="2858"/>
                  </a:lnTo>
                  <a:lnTo>
                    <a:pt x="1523" y="2847"/>
                  </a:lnTo>
                  <a:lnTo>
                    <a:pt x="1516" y="2842"/>
                  </a:lnTo>
                  <a:lnTo>
                    <a:pt x="1509" y="2840"/>
                  </a:lnTo>
                  <a:lnTo>
                    <a:pt x="1501" y="2836"/>
                  </a:lnTo>
                  <a:lnTo>
                    <a:pt x="1495" y="2825"/>
                  </a:lnTo>
                  <a:lnTo>
                    <a:pt x="1492" y="2813"/>
                  </a:lnTo>
                  <a:lnTo>
                    <a:pt x="1496" y="2805"/>
                  </a:lnTo>
                  <a:lnTo>
                    <a:pt x="1503" y="2805"/>
                  </a:lnTo>
                  <a:lnTo>
                    <a:pt x="1507" y="2814"/>
                  </a:lnTo>
                  <a:lnTo>
                    <a:pt x="1509" y="2824"/>
                  </a:lnTo>
                  <a:lnTo>
                    <a:pt x="1512" y="2829"/>
                  </a:lnTo>
                  <a:lnTo>
                    <a:pt x="1520" y="2832"/>
                  </a:lnTo>
                  <a:lnTo>
                    <a:pt x="1535" y="2843"/>
                  </a:lnTo>
                  <a:lnTo>
                    <a:pt x="1543" y="2847"/>
                  </a:lnTo>
                  <a:lnTo>
                    <a:pt x="1543" y="2839"/>
                  </a:lnTo>
                  <a:lnTo>
                    <a:pt x="1545" y="2834"/>
                  </a:lnTo>
                  <a:lnTo>
                    <a:pt x="1550" y="2833"/>
                  </a:lnTo>
                  <a:lnTo>
                    <a:pt x="1556" y="2836"/>
                  </a:lnTo>
                  <a:lnTo>
                    <a:pt x="1568" y="2830"/>
                  </a:lnTo>
                  <a:lnTo>
                    <a:pt x="1570" y="2815"/>
                  </a:lnTo>
                  <a:lnTo>
                    <a:pt x="1566" y="2781"/>
                  </a:lnTo>
                  <a:lnTo>
                    <a:pt x="1565" y="2775"/>
                  </a:lnTo>
                  <a:lnTo>
                    <a:pt x="1558" y="2761"/>
                  </a:lnTo>
                  <a:lnTo>
                    <a:pt x="1556" y="2753"/>
                  </a:lnTo>
                  <a:lnTo>
                    <a:pt x="1558" y="2745"/>
                  </a:lnTo>
                  <a:lnTo>
                    <a:pt x="1561" y="2739"/>
                  </a:lnTo>
                  <a:lnTo>
                    <a:pt x="1562" y="2734"/>
                  </a:lnTo>
                  <a:lnTo>
                    <a:pt x="1560" y="2726"/>
                  </a:lnTo>
                  <a:lnTo>
                    <a:pt x="1568" y="2730"/>
                  </a:lnTo>
                  <a:lnTo>
                    <a:pt x="1568" y="2730"/>
                  </a:lnTo>
                  <a:lnTo>
                    <a:pt x="1568" y="2730"/>
                  </a:lnTo>
                  <a:lnTo>
                    <a:pt x="1568" y="2730"/>
                  </a:lnTo>
                  <a:lnTo>
                    <a:pt x="1576" y="2719"/>
                  </a:lnTo>
                  <a:lnTo>
                    <a:pt x="1575" y="2706"/>
                  </a:lnTo>
                  <a:lnTo>
                    <a:pt x="1573" y="2695"/>
                  </a:lnTo>
                  <a:lnTo>
                    <a:pt x="1569" y="2687"/>
                  </a:lnTo>
                  <a:lnTo>
                    <a:pt x="1548" y="2659"/>
                  </a:lnTo>
                  <a:lnTo>
                    <a:pt x="1543" y="2648"/>
                  </a:lnTo>
                  <a:lnTo>
                    <a:pt x="1550" y="2643"/>
                  </a:lnTo>
                  <a:lnTo>
                    <a:pt x="1542" y="2629"/>
                  </a:lnTo>
                  <a:lnTo>
                    <a:pt x="1539" y="2623"/>
                  </a:lnTo>
                  <a:lnTo>
                    <a:pt x="1534" y="2595"/>
                  </a:lnTo>
                  <a:lnTo>
                    <a:pt x="1534" y="2590"/>
                  </a:lnTo>
                  <a:lnTo>
                    <a:pt x="1535" y="2585"/>
                  </a:lnTo>
                  <a:lnTo>
                    <a:pt x="1539" y="2578"/>
                  </a:lnTo>
                  <a:lnTo>
                    <a:pt x="1540" y="2574"/>
                  </a:lnTo>
                  <a:lnTo>
                    <a:pt x="1538" y="2562"/>
                  </a:lnTo>
                  <a:lnTo>
                    <a:pt x="1529" y="2541"/>
                  </a:lnTo>
                  <a:lnTo>
                    <a:pt x="1525" y="2522"/>
                  </a:lnTo>
                  <a:lnTo>
                    <a:pt x="1519" y="2517"/>
                  </a:lnTo>
                  <a:lnTo>
                    <a:pt x="1503" y="2510"/>
                  </a:lnTo>
                  <a:lnTo>
                    <a:pt x="1515" y="2503"/>
                  </a:lnTo>
                  <a:lnTo>
                    <a:pt x="1518" y="2491"/>
                  </a:lnTo>
                  <a:lnTo>
                    <a:pt x="1516" y="2477"/>
                  </a:lnTo>
                  <a:lnTo>
                    <a:pt x="1511" y="2464"/>
                  </a:lnTo>
                  <a:lnTo>
                    <a:pt x="1504" y="2452"/>
                  </a:lnTo>
                  <a:lnTo>
                    <a:pt x="1502" y="2441"/>
                  </a:lnTo>
                  <a:lnTo>
                    <a:pt x="1500" y="2434"/>
                  </a:lnTo>
                  <a:lnTo>
                    <a:pt x="1495" y="2419"/>
                  </a:lnTo>
                  <a:lnTo>
                    <a:pt x="1493" y="2410"/>
                  </a:lnTo>
                  <a:lnTo>
                    <a:pt x="1497" y="2402"/>
                  </a:lnTo>
                  <a:lnTo>
                    <a:pt x="1502" y="2396"/>
                  </a:lnTo>
                  <a:lnTo>
                    <a:pt x="1508" y="2388"/>
                  </a:lnTo>
                  <a:lnTo>
                    <a:pt x="1510" y="2381"/>
                  </a:lnTo>
                  <a:lnTo>
                    <a:pt x="1512" y="2371"/>
                  </a:lnTo>
                  <a:lnTo>
                    <a:pt x="1513" y="2361"/>
                  </a:lnTo>
                  <a:lnTo>
                    <a:pt x="1512" y="2354"/>
                  </a:lnTo>
                  <a:lnTo>
                    <a:pt x="1506" y="2348"/>
                  </a:lnTo>
                  <a:lnTo>
                    <a:pt x="1492" y="2344"/>
                  </a:lnTo>
                  <a:lnTo>
                    <a:pt x="1486" y="2337"/>
                  </a:lnTo>
                  <a:lnTo>
                    <a:pt x="1476" y="2311"/>
                  </a:lnTo>
                  <a:lnTo>
                    <a:pt x="1471" y="2303"/>
                  </a:lnTo>
                  <a:lnTo>
                    <a:pt x="1462" y="2292"/>
                  </a:lnTo>
                  <a:lnTo>
                    <a:pt x="1460" y="2286"/>
                  </a:lnTo>
                  <a:lnTo>
                    <a:pt x="1460" y="2275"/>
                  </a:lnTo>
                  <a:lnTo>
                    <a:pt x="1465" y="2261"/>
                  </a:lnTo>
                  <a:lnTo>
                    <a:pt x="1466" y="2234"/>
                  </a:lnTo>
                  <a:lnTo>
                    <a:pt x="1473" y="2220"/>
                  </a:lnTo>
                  <a:lnTo>
                    <a:pt x="1499" y="2192"/>
                  </a:lnTo>
                  <a:lnTo>
                    <a:pt x="1513" y="2182"/>
                  </a:lnTo>
                  <a:lnTo>
                    <a:pt x="1517" y="2177"/>
                  </a:lnTo>
                  <a:lnTo>
                    <a:pt x="1519" y="2171"/>
                  </a:lnTo>
                  <a:lnTo>
                    <a:pt x="1519" y="2167"/>
                  </a:lnTo>
                  <a:lnTo>
                    <a:pt x="1517" y="2164"/>
                  </a:lnTo>
                  <a:lnTo>
                    <a:pt x="1503" y="2165"/>
                  </a:lnTo>
                  <a:lnTo>
                    <a:pt x="1498" y="2164"/>
                  </a:lnTo>
                  <a:lnTo>
                    <a:pt x="1494" y="2162"/>
                  </a:lnTo>
                  <a:lnTo>
                    <a:pt x="1460" y="2150"/>
                  </a:lnTo>
                  <a:lnTo>
                    <a:pt x="1452" y="2148"/>
                  </a:lnTo>
                  <a:lnTo>
                    <a:pt x="1446" y="2149"/>
                  </a:lnTo>
                  <a:lnTo>
                    <a:pt x="1442" y="2152"/>
                  </a:lnTo>
                  <a:lnTo>
                    <a:pt x="1439" y="2155"/>
                  </a:lnTo>
                  <a:lnTo>
                    <a:pt x="1435" y="2157"/>
                  </a:lnTo>
                  <a:lnTo>
                    <a:pt x="1430" y="2157"/>
                  </a:lnTo>
                  <a:lnTo>
                    <a:pt x="1398" y="2147"/>
                  </a:lnTo>
                  <a:lnTo>
                    <a:pt x="1392" y="2141"/>
                  </a:lnTo>
                  <a:lnTo>
                    <a:pt x="1387" y="2131"/>
                  </a:lnTo>
                  <a:lnTo>
                    <a:pt x="1386" y="2119"/>
                  </a:lnTo>
                  <a:lnTo>
                    <a:pt x="1391" y="2108"/>
                  </a:lnTo>
                  <a:lnTo>
                    <a:pt x="1402" y="2089"/>
                  </a:lnTo>
                  <a:lnTo>
                    <a:pt x="1426" y="2027"/>
                  </a:lnTo>
                  <a:lnTo>
                    <a:pt x="1427" y="2016"/>
                  </a:lnTo>
                  <a:lnTo>
                    <a:pt x="1421" y="2010"/>
                  </a:lnTo>
                  <a:lnTo>
                    <a:pt x="1414" y="2015"/>
                  </a:lnTo>
                  <a:lnTo>
                    <a:pt x="1409" y="2024"/>
                  </a:lnTo>
                  <a:lnTo>
                    <a:pt x="1402" y="2027"/>
                  </a:lnTo>
                  <a:lnTo>
                    <a:pt x="1395" y="2012"/>
                  </a:lnTo>
                  <a:lnTo>
                    <a:pt x="1390" y="2010"/>
                  </a:lnTo>
                  <a:lnTo>
                    <a:pt x="1376" y="2000"/>
                  </a:lnTo>
                  <a:lnTo>
                    <a:pt x="1368" y="1991"/>
                  </a:lnTo>
                  <a:lnTo>
                    <a:pt x="1357" y="1971"/>
                  </a:lnTo>
                  <a:lnTo>
                    <a:pt x="1349" y="1963"/>
                  </a:lnTo>
                  <a:lnTo>
                    <a:pt x="1346" y="1962"/>
                  </a:lnTo>
                  <a:lnTo>
                    <a:pt x="1336" y="1963"/>
                  </a:lnTo>
                  <a:lnTo>
                    <a:pt x="1331" y="1961"/>
                  </a:lnTo>
                  <a:lnTo>
                    <a:pt x="1327" y="1956"/>
                  </a:lnTo>
                  <a:lnTo>
                    <a:pt x="1326" y="1953"/>
                  </a:lnTo>
                  <a:lnTo>
                    <a:pt x="1328" y="1949"/>
                  </a:lnTo>
                  <a:lnTo>
                    <a:pt x="1329" y="1942"/>
                  </a:lnTo>
                  <a:lnTo>
                    <a:pt x="1326" y="1940"/>
                  </a:lnTo>
                  <a:lnTo>
                    <a:pt x="1321" y="1939"/>
                  </a:lnTo>
                  <a:lnTo>
                    <a:pt x="1317" y="1937"/>
                  </a:lnTo>
                  <a:lnTo>
                    <a:pt x="1316" y="1931"/>
                  </a:lnTo>
                  <a:lnTo>
                    <a:pt x="1326" y="1882"/>
                  </a:lnTo>
                  <a:lnTo>
                    <a:pt x="1326" y="1877"/>
                  </a:lnTo>
                  <a:lnTo>
                    <a:pt x="1322" y="1869"/>
                  </a:lnTo>
                  <a:lnTo>
                    <a:pt x="1322" y="1864"/>
                  </a:lnTo>
                  <a:lnTo>
                    <a:pt x="1325" y="1859"/>
                  </a:lnTo>
                  <a:lnTo>
                    <a:pt x="1332" y="1847"/>
                  </a:lnTo>
                  <a:lnTo>
                    <a:pt x="1334" y="1841"/>
                  </a:lnTo>
                  <a:lnTo>
                    <a:pt x="1334" y="1836"/>
                  </a:lnTo>
                  <a:lnTo>
                    <a:pt x="1333" y="1832"/>
                  </a:lnTo>
                  <a:lnTo>
                    <a:pt x="1333" y="1827"/>
                  </a:lnTo>
                  <a:lnTo>
                    <a:pt x="1334" y="1822"/>
                  </a:lnTo>
                  <a:lnTo>
                    <a:pt x="1342" y="1816"/>
                  </a:lnTo>
                  <a:lnTo>
                    <a:pt x="1351" y="1815"/>
                  </a:lnTo>
                  <a:lnTo>
                    <a:pt x="1361" y="1816"/>
                  </a:lnTo>
                  <a:lnTo>
                    <a:pt x="1371" y="1814"/>
                  </a:lnTo>
                  <a:lnTo>
                    <a:pt x="1377" y="1809"/>
                  </a:lnTo>
                  <a:lnTo>
                    <a:pt x="1395" y="1791"/>
                  </a:lnTo>
                  <a:lnTo>
                    <a:pt x="1400" y="1785"/>
                  </a:lnTo>
                  <a:lnTo>
                    <a:pt x="1401" y="1776"/>
                  </a:lnTo>
                  <a:lnTo>
                    <a:pt x="1400" y="1764"/>
                  </a:lnTo>
                  <a:lnTo>
                    <a:pt x="1397" y="1754"/>
                  </a:lnTo>
                  <a:lnTo>
                    <a:pt x="1394" y="1748"/>
                  </a:lnTo>
                  <a:lnTo>
                    <a:pt x="1400" y="1738"/>
                  </a:lnTo>
                  <a:lnTo>
                    <a:pt x="1405" y="1730"/>
                  </a:lnTo>
                  <a:lnTo>
                    <a:pt x="1405" y="1725"/>
                  </a:lnTo>
                  <a:lnTo>
                    <a:pt x="1394" y="1723"/>
                  </a:lnTo>
                  <a:lnTo>
                    <a:pt x="1392" y="1716"/>
                  </a:lnTo>
                  <a:lnTo>
                    <a:pt x="1383" y="1707"/>
                  </a:lnTo>
                  <a:lnTo>
                    <a:pt x="1381" y="1701"/>
                  </a:lnTo>
                  <a:lnTo>
                    <a:pt x="1381" y="1696"/>
                  </a:lnTo>
                  <a:lnTo>
                    <a:pt x="1384" y="1685"/>
                  </a:lnTo>
                  <a:lnTo>
                    <a:pt x="1385" y="1679"/>
                  </a:lnTo>
                  <a:lnTo>
                    <a:pt x="1383" y="1668"/>
                  </a:lnTo>
                  <a:lnTo>
                    <a:pt x="1383" y="1663"/>
                  </a:lnTo>
                  <a:lnTo>
                    <a:pt x="1385" y="1657"/>
                  </a:lnTo>
                  <a:lnTo>
                    <a:pt x="1390" y="1652"/>
                  </a:lnTo>
                  <a:lnTo>
                    <a:pt x="1401" y="1648"/>
                  </a:lnTo>
                  <a:lnTo>
                    <a:pt x="1408" y="1644"/>
                  </a:lnTo>
                  <a:lnTo>
                    <a:pt x="1408" y="1644"/>
                  </a:lnTo>
                  <a:lnTo>
                    <a:pt x="1410" y="1640"/>
                  </a:lnTo>
                  <a:lnTo>
                    <a:pt x="1416" y="1632"/>
                  </a:lnTo>
                  <a:lnTo>
                    <a:pt x="1417" y="1627"/>
                  </a:lnTo>
                  <a:lnTo>
                    <a:pt x="1416" y="1625"/>
                  </a:lnTo>
                  <a:lnTo>
                    <a:pt x="1415" y="1616"/>
                  </a:lnTo>
                  <a:lnTo>
                    <a:pt x="1414" y="1614"/>
                  </a:lnTo>
                  <a:lnTo>
                    <a:pt x="1411" y="1593"/>
                  </a:lnTo>
                  <a:lnTo>
                    <a:pt x="1400" y="1578"/>
                  </a:lnTo>
                  <a:lnTo>
                    <a:pt x="1384" y="1568"/>
                  </a:lnTo>
                  <a:lnTo>
                    <a:pt x="1374" y="1566"/>
                  </a:lnTo>
                  <a:lnTo>
                    <a:pt x="1369" y="1578"/>
                  </a:lnTo>
                  <a:lnTo>
                    <a:pt x="1362" y="1589"/>
                  </a:lnTo>
                  <a:lnTo>
                    <a:pt x="1351" y="1590"/>
                  </a:lnTo>
                  <a:lnTo>
                    <a:pt x="1327" y="1582"/>
                  </a:lnTo>
                  <a:lnTo>
                    <a:pt x="1295" y="1580"/>
                  </a:lnTo>
                  <a:lnTo>
                    <a:pt x="1284" y="1578"/>
                  </a:lnTo>
                  <a:lnTo>
                    <a:pt x="1248" y="1549"/>
                  </a:lnTo>
                  <a:lnTo>
                    <a:pt x="1122" y="1482"/>
                  </a:lnTo>
                  <a:lnTo>
                    <a:pt x="1108" y="1479"/>
                  </a:lnTo>
                  <a:lnTo>
                    <a:pt x="1107" y="1475"/>
                  </a:lnTo>
                  <a:lnTo>
                    <a:pt x="1101" y="1467"/>
                  </a:lnTo>
                  <a:lnTo>
                    <a:pt x="1097" y="1462"/>
                  </a:lnTo>
                  <a:lnTo>
                    <a:pt x="1095" y="1460"/>
                  </a:lnTo>
                  <a:lnTo>
                    <a:pt x="1095" y="1457"/>
                  </a:lnTo>
                  <a:lnTo>
                    <a:pt x="1095" y="1430"/>
                  </a:lnTo>
                  <a:lnTo>
                    <a:pt x="1093" y="1426"/>
                  </a:lnTo>
                  <a:lnTo>
                    <a:pt x="1086" y="1419"/>
                  </a:lnTo>
                  <a:lnTo>
                    <a:pt x="1081" y="1408"/>
                  </a:lnTo>
                  <a:lnTo>
                    <a:pt x="1074" y="1405"/>
                  </a:lnTo>
                  <a:lnTo>
                    <a:pt x="1064" y="1402"/>
                  </a:lnTo>
                  <a:lnTo>
                    <a:pt x="1067" y="1386"/>
                  </a:lnTo>
                  <a:lnTo>
                    <a:pt x="1071" y="1377"/>
                  </a:lnTo>
                  <a:lnTo>
                    <a:pt x="1077" y="1367"/>
                  </a:lnTo>
                  <a:lnTo>
                    <a:pt x="1079" y="1344"/>
                  </a:lnTo>
                  <a:lnTo>
                    <a:pt x="1085" y="1342"/>
                  </a:lnTo>
                  <a:lnTo>
                    <a:pt x="1091" y="1341"/>
                  </a:lnTo>
                  <a:lnTo>
                    <a:pt x="1094" y="1336"/>
                  </a:lnTo>
                  <a:lnTo>
                    <a:pt x="1095" y="1329"/>
                  </a:lnTo>
                  <a:lnTo>
                    <a:pt x="1096" y="1322"/>
                  </a:lnTo>
                  <a:lnTo>
                    <a:pt x="1100" y="1319"/>
                  </a:lnTo>
                  <a:lnTo>
                    <a:pt x="1107" y="1320"/>
                  </a:lnTo>
                  <a:lnTo>
                    <a:pt x="1111" y="1310"/>
                  </a:lnTo>
                  <a:lnTo>
                    <a:pt x="1118" y="1302"/>
                  </a:lnTo>
                  <a:lnTo>
                    <a:pt x="1123" y="1296"/>
                  </a:lnTo>
                  <a:lnTo>
                    <a:pt x="1121" y="1286"/>
                  </a:lnTo>
                  <a:lnTo>
                    <a:pt x="1115" y="1267"/>
                  </a:lnTo>
                  <a:lnTo>
                    <a:pt x="1113" y="1263"/>
                  </a:lnTo>
                  <a:lnTo>
                    <a:pt x="1110" y="1260"/>
                  </a:lnTo>
                  <a:lnTo>
                    <a:pt x="1110" y="1257"/>
                  </a:lnTo>
                  <a:lnTo>
                    <a:pt x="1134" y="1244"/>
                  </a:lnTo>
                  <a:lnTo>
                    <a:pt x="1143" y="1241"/>
                  </a:lnTo>
                  <a:lnTo>
                    <a:pt x="1152" y="1242"/>
                  </a:lnTo>
                  <a:lnTo>
                    <a:pt x="1160" y="1247"/>
                  </a:lnTo>
                  <a:lnTo>
                    <a:pt x="1167" y="1256"/>
                  </a:lnTo>
                  <a:lnTo>
                    <a:pt x="1171" y="1267"/>
                  </a:lnTo>
                  <a:lnTo>
                    <a:pt x="1172" y="1276"/>
                  </a:lnTo>
                  <a:lnTo>
                    <a:pt x="1178" y="1277"/>
                  </a:lnTo>
                  <a:lnTo>
                    <a:pt x="1198" y="1282"/>
                  </a:lnTo>
                  <a:lnTo>
                    <a:pt x="1206" y="1283"/>
                  </a:lnTo>
                  <a:lnTo>
                    <a:pt x="1210" y="1280"/>
                  </a:lnTo>
                  <a:lnTo>
                    <a:pt x="1219" y="1264"/>
                  </a:lnTo>
                  <a:lnTo>
                    <a:pt x="1236" y="1242"/>
                  </a:lnTo>
                  <a:lnTo>
                    <a:pt x="1242" y="1230"/>
                  </a:lnTo>
                  <a:lnTo>
                    <a:pt x="1243" y="1216"/>
                  </a:lnTo>
                  <a:lnTo>
                    <a:pt x="1254" y="1202"/>
                  </a:lnTo>
                  <a:lnTo>
                    <a:pt x="1260" y="1186"/>
                  </a:lnTo>
                  <a:lnTo>
                    <a:pt x="1264" y="1151"/>
                  </a:lnTo>
                  <a:lnTo>
                    <a:pt x="1263" y="1121"/>
                  </a:lnTo>
                  <a:lnTo>
                    <a:pt x="1267" y="1112"/>
                  </a:lnTo>
                  <a:lnTo>
                    <a:pt x="1284" y="1109"/>
                  </a:lnTo>
                  <a:lnTo>
                    <a:pt x="1292" y="1111"/>
                  </a:lnTo>
                  <a:lnTo>
                    <a:pt x="1308" y="1117"/>
                  </a:lnTo>
                  <a:lnTo>
                    <a:pt x="1321" y="1121"/>
                  </a:lnTo>
                  <a:lnTo>
                    <a:pt x="1323" y="1122"/>
                  </a:lnTo>
                  <a:lnTo>
                    <a:pt x="1325" y="1122"/>
                  </a:lnTo>
                  <a:lnTo>
                    <a:pt x="1331" y="1121"/>
                  </a:lnTo>
                  <a:lnTo>
                    <a:pt x="1334" y="1119"/>
                  </a:lnTo>
                  <a:lnTo>
                    <a:pt x="1340" y="1112"/>
                  </a:lnTo>
                  <a:lnTo>
                    <a:pt x="1345" y="1110"/>
                  </a:lnTo>
                  <a:lnTo>
                    <a:pt x="1361" y="1111"/>
                  </a:lnTo>
                  <a:lnTo>
                    <a:pt x="1376" y="1114"/>
                  </a:lnTo>
                  <a:lnTo>
                    <a:pt x="1405" y="1124"/>
                  </a:lnTo>
                  <a:lnTo>
                    <a:pt x="1434" y="1127"/>
                  </a:lnTo>
                  <a:lnTo>
                    <a:pt x="1438" y="1124"/>
                  </a:lnTo>
                  <a:lnTo>
                    <a:pt x="1443" y="1113"/>
                  </a:lnTo>
                  <a:lnTo>
                    <a:pt x="1446" y="1109"/>
                  </a:lnTo>
                  <a:lnTo>
                    <a:pt x="1450" y="1108"/>
                  </a:lnTo>
                  <a:lnTo>
                    <a:pt x="1453" y="1109"/>
                  </a:lnTo>
                  <a:lnTo>
                    <a:pt x="1456" y="1111"/>
                  </a:lnTo>
                  <a:lnTo>
                    <a:pt x="1489" y="1123"/>
                  </a:lnTo>
                  <a:lnTo>
                    <a:pt x="1501" y="1124"/>
                  </a:lnTo>
                  <a:lnTo>
                    <a:pt x="1494" y="1112"/>
                  </a:lnTo>
                  <a:lnTo>
                    <a:pt x="1503" y="1110"/>
                  </a:lnTo>
                  <a:lnTo>
                    <a:pt x="1504" y="1104"/>
                  </a:lnTo>
                  <a:lnTo>
                    <a:pt x="1503" y="1097"/>
                  </a:lnTo>
                  <a:lnTo>
                    <a:pt x="1504" y="1090"/>
                  </a:lnTo>
                  <a:lnTo>
                    <a:pt x="1509" y="1084"/>
                  </a:lnTo>
                  <a:lnTo>
                    <a:pt x="1527" y="1071"/>
                  </a:lnTo>
                  <a:lnTo>
                    <a:pt x="1530" y="1066"/>
                  </a:lnTo>
                  <a:lnTo>
                    <a:pt x="1531" y="1060"/>
                  </a:lnTo>
                  <a:lnTo>
                    <a:pt x="1530" y="1055"/>
                  </a:lnTo>
                  <a:lnTo>
                    <a:pt x="1527" y="1051"/>
                  </a:lnTo>
                  <a:lnTo>
                    <a:pt x="1502" y="1052"/>
                  </a:lnTo>
                  <a:lnTo>
                    <a:pt x="1491" y="1050"/>
                  </a:lnTo>
                  <a:lnTo>
                    <a:pt x="1483" y="1042"/>
                  </a:lnTo>
                  <a:lnTo>
                    <a:pt x="1480" y="1040"/>
                  </a:lnTo>
                  <a:lnTo>
                    <a:pt x="1470" y="1039"/>
                  </a:lnTo>
                  <a:lnTo>
                    <a:pt x="1465" y="1038"/>
                  </a:lnTo>
                  <a:lnTo>
                    <a:pt x="1462" y="1035"/>
                  </a:lnTo>
                  <a:lnTo>
                    <a:pt x="1450" y="1021"/>
                  </a:lnTo>
                  <a:lnTo>
                    <a:pt x="1448" y="1015"/>
                  </a:lnTo>
                  <a:lnTo>
                    <a:pt x="1448" y="1010"/>
                  </a:lnTo>
                  <a:lnTo>
                    <a:pt x="1446" y="1005"/>
                  </a:lnTo>
                  <a:lnTo>
                    <a:pt x="1441" y="1001"/>
                  </a:lnTo>
                  <a:lnTo>
                    <a:pt x="1441" y="998"/>
                  </a:lnTo>
                  <a:lnTo>
                    <a:pt x="1449" y="979"/>
                  </a:lnTo>
                  <a:lnTo>
                    <a:pt x="1449" y="968"/>
                  </a:lnTo>
                  <a:lnTo>
                    <a:pt x="1444" y="961"/>
                  </a:lnTo>
                  <a:lnTo>
                    <a:pt x="1438" y="955"/>
                  </a:lnTo>
                  <a:lnTo>
                    <a:pt x="1432" y="948"/>
                  </a:lnTo>
                  <a:lnTo>
                    <a:pt x="1428" y="945"/>
                  </a:lnTo>
                  <a:lnTo>
                    <a:pt x="1413" y="939"/>
                  </a:lnTo>
                  <a:lnTo>
                    <a:pt x="1414" y="948"/>
                  </a:lnTo>
                  <a:lnTo>
                    <a:pt x="1409" y="950"/>
                  </a:lnTo>
                  <a:lnTo>
                    <a:pt x="1404" y="950"/>
                  </a:lnTo>
                  <a:lnTo>
                    <a:pt x="1400" y="949"/>
                  </a:lnTo>
                  <a:lnTo>
                    <a:pt x="1396" y="950"/>
                  </a:lnTo>
                  <a:lnTo>
                    <a:pt x="1391" y="954"/>
                  </a:lnTo>
                  <a:lnTo>
                    <a:pt x="1387" y="960"/>
                  </a:lnTo>
                  <a:lnTo>
                    <a:pt x="1383" y="964"/>
                  </a:lnTo>
                  <a:lnTo>
                    <a:pt x="1377" y="965"/>
                  </a:lnTo>
                  <a:lnTo>
                    <a:pt x="1367" y="963"/>
                  </a:lnTo>
                  <a:lnTo>
                    <a:pt x="1351" y="953"/>
                  </a:lnTo>
                  <a:lnTo>
                    <a:pt x="1342" y="948"/>
                  </a:lnTo>
                  <a:lnTo>
                    <a:pt x="1321" y="948"/>
                  </a:lnTo>
                  <a:lnTo>
                    <a:pt x="1311" y="946"/>
                  </a:lnTo>
                  <a:lnTo>
                    <a:pt x="1307" y="941"/>
                  </a:lnTo>
                  <a:lnTo>
                    <a:pt x="1302" y="933"/>
                  </a:lnTo>
                  <a:lnTo>
                    <a:pt x="1289" y="923"/>
                  </a:lnTo>
                  <a:lnTo>
                    <a:pt x="1284" y="912"/>
                  </a:lnTo>
                  <a:lnTo>
                    <a:pt x="1266" y="902"/>
                  </a:lnTo>
                  <a:lnTo>
                    <a:pt x="1259" y="895"/>
                  </a:lnTo>
                  <a:lnTo>
                    <a:pt x="1257" y="862"/>
                  </a:lnTo>
                  <a:lnTo>
                    <a:pt x="1244" y="848"/>
                  </a:lnTo>
                  <a:lnTo>
                    <a:pt x="1209" y="824"/>
                  </a:lnTo>
                  <a:lnTo>
                    <a:pt x="1180" y="790"/>
                  </a:lnTo>
                  <a:lnTo>
                    <a:pt x="1164" y="782"/>
                  </a:lnTo>
                  <a:lnTo>
                    <a:pt x="1143" y="788"/>
                  </a:lnTo>
                  <a:lnTo>
                    <a:pt x="1135" y="793"/>
                  </a:lnTo>
                  <a:lnTo>
                    <a:pt x="1125" y="797"/>
                  </a:lnTo>
                  <a:lnTo>
                    <a:pt x="1116" y="798"/>
                  </a:lnTo>
                  <a:lnTo>
                    <a:pt x="1110" y="791"/>
                  </a:lnTo>
                  <a:lnTo>
                    <a:pt x="1107" y="781"/>
                  </a:lnTo>
                  <a:lnTo>
                    <a:pt x="1104" y="776"/>
                  </a:lnTo>
                  <a:lnTo>
                    <a:pt x="1096" y="768"/>
                  </a:lnTo>
                  <a:lnTo>
                    <a:pt x="1096" y="763"/>
                  </a:lnTo>
                  <a:lnTo>
                    <a:pt x="1097" y="758"/>
                  </a:lnTo>
                  <a:lnTo>
                    <a:pt x="1093" y="750"/>
                  </a:lnTo>
                  <a:lnTo>
                    <a:pt x="1090" y="726"/>
                  </a:lnTo>
                  <a:lnTo>
                    <a:pt x="1091" y="724"/>
                  </a:lnTo>
                  <a:lnTo>
                    <a:pt x="1094" y="722"/>
                  </a:lnTo>
                  <a:lnTo>
                    <a:pt x="1096" y="718"/>
                  </a:lnTo>
                  <a:lnTo>
                    <a:pt x="1105" y="687"/>
                  </a:lnTo>
                  <a:lnTo>
                    <a:pt x="1115" y="669"/>
                  </a:lnTo>
                  <a:lnTo>
                    <a:pt x="1128" y="659"/>
                  </a:lnTo>
                  <a:lnTo>
                    <a:pt x="1131" y="649"/>
                  </a:lnTo>
                  <a:lnTo>
                    <a:pt x="1130" y="643"/>
                  </a:lnTo>
                  <a:lnTo>
                    <a:pt x="1128" y="640"/>
                  </a:lnTo>
                  <a:lnTo>
                    <a:pt x="1125" y="638"/>
                  </a:lnTo>
                  <a:lnTo>
                    <a:pt x="1123" y="636"/>
                  </a:lnTo>
                  <a:lnTo>
                    <a:pt x="1122" y="630"/>
                  </a:lnTo>
                  <a:lnTo>
                    <a:pt x="1123" y="628"/>
                  </a:lnTo>
                  <a:lnTo>
                    <a:pt x="1124" y="625"/>
                  </a:lnTo>
                  <a:lnTo>
                    <a:pt x="1130" y="607"/>
                  </a:lnTo>
                  <a:lnTo>
                    <a:pt x="1134" y="601"/>
                  </a:lnTo>
                  <a:lnTo>
                    <a:pt x="1150" y="590"/>
                  </a:lnTo>
                  <a:lnTo>
                    <a:pt x="1154" y="587"/>
                  </a:lnTo>
                  <a:lnTo>
                    <a:pt x="1157" y="583"/>
                  </a:lnTo>
                  <a:lnTo>
                    <a:pt x="1160" y="579"/>
                  </a:lnTo>
                  <a:lnTo>
                    <a:pt x="1166" y="577"/>
                  </a:lnTo>
                  <a:lnTo>
                    <a:pt x="1175" y="575"/>
                  </a:lnTo>
                  <a:lnTo>
                    <a:pt x="1204" y="566"/>
                  </a:lnTo>
                  <a:lnTo>
                    <a:pt x="1212" y="560"/>
                  </a:lnTo>
                  <a:lnTo>
                    <a:pt x="1216" y="552"/>
                  </a:lnTo>
                  <a:lnTo>
                    <a:pt x="1215" y="533"/>
                  </a:lnTo>
                  <a:lnTo>
                    <a:pt x="1217" y="525"/>
                  </a:lnTo>
                  <a:lnTo>
                    <a:pt x="1224" y="515"/>
                  </a:lnTo>
                  <a:lnTo>
                    <a:pt x="1232" y="508"/>
                  </a:lnTo>
                  <a:lnTo>
                    <a:pt x="1254" y="492"/>
                  </a:lnTo>
                  <a:lnTo>
                    <a:pt x="1258" y="488"/>
                  </a:lnTo>
                  <a:lnTo>
                    <a:pt x="1260" y="483"/>
                  </a:lnTo>
                  <a:lnTo>
                    <a:pt x="1263" y="481"/>
                  </a:lnTo>
                  <a:lnTo>
                    <a:pt x="1268" y="484"/>
                  </a:lnTo>
                  <a:lnTo>
                    <a:pt x="1271" y="485"/>
                  </a:lnTo>
                  <a:lnTo>
                    <a:pt x="1276" y="486"/>
                  </a:lnTo>
                  <a:lnTo>
                    <a:pt x="1280" y="485"/>
                  </a:lnTo>
                  <a:lnTo>
                    <a:pt x="1284" y="484"/>
                  </a:lnTo>
                  <a:lnTo>
                    <a:pt x="1295" y="486"/>
                  </a:lnTo>
                  <a:lnTo>
                    <a:pt x="1294" y="472"/>
                  </a:lnTo>
                  <a:lnTo>
                    <a:pt x="1284" y="443"/>
                  </a:lnTo>
                  <a:lnTo>
                    <a:pt x="1277" y="431"/>
                  </a:lnTo>
                  <a:lnTo>
                    <a:pt x="1264" y="425"/>
                  </a:lnTo>
                  <a:lnTo>
                    <a:pt x="1236" y="420"/>
                  </a:lnTo>
                  <a:lnTo>
                    <a:pt x="1225" y="415"/>
                  </a:lnTo>
                  <a:lnTo>
                    <a:pt x="1222" y="415"/>
                  </a:lnTo>
                  <a:lnTo>
                    <a:pt x="1220" y="419"/>
                  </a:lnTo>
                  <a:lnTo>
                    <a:pt x="1219" y="431"/>
                  </a:lnTo>
                  <a:lnTo>
                    <a:pt x="1217" y="434"/>
                  </a:lnTo>
                  <a:lnTo>
                    <a:pt x="1210" y="432"/>
                  </a:lnTo>
                  <a:lnTo>
                    <a:pt x="1207" y="425"/>
                  </a:lnTo>
                  <a:lnTo>
                    <a:pt x="1206" y="416"/>
                  </a:lnTo>
                  <a:lnTo>
                    <a:pt x="1209" y="409"/>
                  </a:lnTo>
                  <a:lnTo>
                    <a:pt x="1209" y="409"/>
                  </a:lnTo>
                  <a:lnTo>
                    <a:pt x="1215" y="399"/>
                  </a:lnTo>
                  <a:lnTo>
                    <a:pt x="1225" y="364"/>
                  </a:lnTo>
                  <a:lnTo>
                    <a:pt x="1228" y="356"/>
                  </a:lnTo>
                  <a:lnTo>
                    <a:pt x="1234" y="346"/>
                  </a:lnTo>
                  <a:lnTo>
                    <a:pt x="1240" y="340"/>
                  </a:lnTo>
                  <a:lnTo>
                    <a:pt x="1245" y="343"/>
                  </a:lnTo>
                  <a:lnTo>
                    <a:pt x="1246" y="353"/>
                  </a:lnTo>
                  <a:lnTo>
                    <a:pt x="1245" y="364"/>
                  </a:lnTo>
                  <a:lnTo>
                    <a:pt x="1247" y="375"/>
                  </a:lnTo>
                  <a:lnTo>
                    <a:pt x="1253" y="382"/>
                  </a:lnTo>
                  <a:lnTo>
                    <a:pt x="1270" y="387"/>
                  </a:lnTo>
                  <a:lnTo>
                    <a:pt x="1278" y="391"/>
                  </a:lnTo>
                  <a:lnTo>
                    <a:pt x="1284" y="398"/>
                  </a:lnTo>
                  <a:lnTo>
                    <a:pt x="1290" y="403"/>
                  </a:lnTo>
                  <a:lnTo>
                    <a:pt x="1295" y="409"/>
                  </a:lnTo>
                  <a:lnTo>
                    <a:pt x="1299" y="413"/>
                  </a:lnTo>
                  <a:lnTo>
                    <a:pt x="1310" y="420"/>
                  </a:lnTo>
                  <a:lnTo>
                    <a:pt x="1321" y="424"/>
                  </a:lnTo>
                  <a:lnTo>
                    <a:pt x="1325" y="425"/>
                  </a:lnTo>
                  <a:lnTo>
                    <a:pt x="1335" y="425"/>
                  </a:lnTo>
                  <a:lnTo>
                    <a:pt x="1341" y="427"/>
                  </a:lnTo>
                  <a:lnTo>
                    <a:pt x="1344" y="433"/>
                  </a:lnTo>
                  <a:lnTo>
                    <a:pt x="1347" y="439"/>
                  </a:lnTo>
                  <a:lnTo>
                    <a:pt x="1350" y="444"/>
                  </a:lnTo>
                  <a:lnTo>
                    <a:pt x="1356" y="447"/>
                  </a:lnTo>
                  <a:lnTo>
                    <a:pt x="1361" y="449"/>
                  </a:lnTo>
                  <a:lnTo>
                    <a:pt x="1372" y="452"/>
                  </a:lnTo>
                  <a:lnTo>
                    <a:pt x="1370" y="457"/>
                  </a:lnTo>
                  <a:lnTo>
                    <a:pt x="1369" y="461"/>
                  </a:lnTo>
                  <a:lnTo>
                    <a:pt x="1370" y="465"/>
                  </a:lnTo>
                  <a:lnTo>
                    <a:pt x="1374" y="466"/>
                  </a:lnTo>
                  <a:lnTo>
                    <a:pt x="1378" y="468"/>
                  </a:lnTo>
                  <a:lnTo>
                    <a:pt x="1377" y="477"/>
                  </a:lnTo>
                  <a:lnTo>
                    <a:pt x="1380" y="481"/>
                  </a:lnTo>
                  <a:lnTo>
                    <a:pt x="1391" y="487"/>
                  </a:lnTo>
                  <a:lnTo>
                    <a:pt x="1398" y="492"/>
                  </a:lnTo>
                  <a:lnTo>
                    <a:pt x="1399" y="499"/>
                  </a:lnTo>
                  <a:lnTo>
                    <a:pt x="1395" y="510"/>
                  </a:lnTo>
                  <a:lnTo>
                    <a:pt x="1388" y="515"/>
                  </a:lnTo>
                  <a:lnTo>
                    <a:pt x="1371" y="524"/>
                  </a:lnTo>
                  <a:lnTo>
                    <a:pt x="1367" y="528"/>
                  </a:lnTo>
                  <a:lnTo>
                    <a:pt x="1376" y="534"/>
                  </a:lnTo>
                  <a:lnTo>
                    <a:pt x="1416" y="519"/>
                  </a:lnTo>
                  <a:lnTo>
                    <a:pt x="1434" y="526"/>
                  </a:lnTo>
                  <a:lnTo>
                    <a:pt x="1437" y="534"/>
                  </a:lnTo>
                  <a:lnTo>
                    <a:pt x="1441" y="543"/>
                  </a:lnTo>
                  <a:lnTo>
                    <a:pt x="1445" y="551"/>
                  </a:lnTo>
                  <a:lnTo>
                    <a:pt x="1453" y="555"/>
                  </a:lnTo>
                  <a:lnTo>
                    <a:pt x="1461" y="552"/>
                  </a:lnTo>
                  <a:lnTo>
                    <a:pt x="1468" y="534"/>
                  </a:lnTo>
                  <a:lnTo>
                    <a:pt x="1478" y="527"/>
                  </a:lnTo>
                  <a:lnTo>
                    <a:pt x="1491" y="530"/>
                  </a:lnTo>
                  <a:lnTo>
                    <a:pt x="1513" y="551"/>
                  </a:lnTo>
                  <a:lnTo>
                    <a:pt x="1527" y="556"/>
                  </a:lnTo>
                  <a:lnTo>
                    <a:pt x="1548" y="550"/>
                  </a:lnTo>
                  <a:lnTo>
                    <a:pt x="1558" y="543"/>
                  </a:lnTo>
                  <a:lnTo>
                    <a:pt x="1555" y="533"/>
                  </a:lnTo>
                  <a:lnTo>
                    <a:pt x="1550" y="532"/>
                  </a:lnTo>
                  <a:lnTo>
                    <a:pt x="1544" y="532"/>
                  </a:lnTo>
                  <a:lnTo>
                    <a:pt x="1541" y="528"/>
                  </a:lnTo>
                  <a:lnTo>
                    <a:pt x="1543" y="517"/>
                  </a:lnTo>
                  <a:lnTo>
                    <a:pt x="1538" y="520"/>
                  </a:lnTo>
                  <a:lnTo>
                    <a:pt x="1534" y="521"/>
                  </a:lnTo>
                  <a:lnTo>
                    <a:pt x="1530" y="519"/>
                  </a:lnTo>
                  <a:lnTo>
                    <a:pt x="1527" y="515"/>
                  </a:lnTo>
                  <a:lnTo>
                    <a:pt x="1522" y="499"/>
                  </a:lnTo>
                  <a:lnTo>
                    <a:pt x="1510" y="493"/>
                  </a:lnTo>
                  <a:lnTo>
                    <a:pt x="1495" y="488"/>
                  </a:lnTo>
                  <a:lnTo>
                    <a:pt x="1486" y="477"/>
                  </a:lnTo>
                  <a:lnTo>
                    <a:pt x="1485" y="468"/>
                  </a:lnTo>
                  <a:lnTo>
                    <a:pt x="1489" y="458"/>
                  </a:lnTo>
                  <a:lnTo>
                    <a:pt x="1495" y="449"/>
                  </a:lnTo>
                  <a:lnTo>
                    <a:pt x="1501" y="443"/>
                  </a:lnTo>
                  <a:lnTo>
                    <a:pt x="1510" y="439"/>
                  </a:lnTo>
                  <a:lnTo>
                    <a:pt x="1515" y="440"/>
                  </a:lnTo>
                  <a:lnTo>
                    <a:pt x="1519" y="445"/>
                  </a:lnTo>
                  <a:lnTo>
                    <a:pt x="1527" y="451"/>
                  </a:lnTo>
                  <a:lnTo>
                    <a:pt x="1532" y="453"/>
                  </a:lnTo>
                  <a:lnTo>
                    <a:pt x="1540" y="462"/>
                  </a:lnTo>
                  <a:lnTo>
                    <a:pt x="1544" y="466"/>
                  </a:lnTo>
                  <a:lnTo>
                    <a:pt x="1549" y="468"/>
                  </a:lnTo>
                  <a:lnTo>
                    <a:pt x="1560" y="471"/>
                  </a:lnTo>
                  <a:lnTo>
                    <a:pt x="1564" y="474"/>
                  </a:lnTo>
                  <a:lnTo>
                    <a:pt x="1566" y="480"/>
                  </a:lnTo>
                  <a:lnTo>
                    <a:pt x="1565" y="485"/>
                  </a:lnTo>
                  <a:lnTo>
                    <a:pt x="1565" y="489"/>
                  </a:lnTo>
                  <a:lnTo>
                    <a:pt x="1573" y="492"/>
                  </a:lnTo>
                  <a:lnTo>
                    <a:pt x="1585" y="496"/>
                  </a:lnTo>
                  <a:lnTo>
                    <a:pt x="1588" y="499"/>
                  </a:lnTo>
                  <a:lnTo>
                    <a:pt x="1589" y="508"/>
                  </a:lnTo>
                  <a:lnTo>
                    <a:pt x="1584" y="510"/>
                  </a:lnTo>
                  <a:lnTo>
                    <a:pt x="1577" y="507"/>
                  </a:lnTo>
                  <a:lnTo>
                    <a:pt x="1572" y="507"/>
                  </a:lnTo>
                  <a:lnTo>
                    <a:pt x="1572" y="522"/>
                  </a:lnTo>
                  <a:lnTo>
                    <a:pt x="1575" y="531"/>
                  </a:lnTo>
                  <a:lnTo>
                    <a:pt x="1585" y="547"/>
                  </a:lnTo>
                  <a:lnTo>
                    <a:pt x="1589" y="555"/>
                  </a:lnTo>
                  <a:lnTo>
                    <a:pt x="1593" y="588"/>
                  </a:lnTo>
                  <a:lnTo>
                    <a:pt x="1596" y="597"/>
                  </a:lnTo>
                  <a:lnTo>
                    <a:pt x="1602" y="604"/>
                  </a:lnTo>
                  <a:lnTo>
                    <a:pt x="1634" y="618"/>
                  </a:lnTo>
                  <a:lnTo>
                    <a:pt x="1641" y="623"/>
                  </a:lnTo>
                  <a:lnTo>
                    <a:pt x="1646" y="630"/>
                  </a:lnTo>
                  <a:lnTo>
                    <a:pt x="1649" y="640"/>
                  </a:lnTo>
                  <a:lnTo>
                    <a:pt x="1653" y="645"/>
                  </a:lnTo>
                  <a:lnTo>
                    <a:pt x="1670" y="653"/>
                  </a:lnTo>
                  <a:lnTo>
                    <a:pt x="1682" y="666"/>
                  </a:lnTo>
                  <a:lnTo>
                    <a:pt x="1691" y="672"/>
                  </a:lnTo>
                  <a:lnTo>
                    <a:pt x="1700" y="677"/>
                  </a:lnTo>
                  <a:lnTo>
                    <a:pt x="1709" y="678"/>
                  </a:lnTo>
                  <a:lnTo>
                    <a:pt x="1717" y="673"/>
                  </a:lnTo>
                  <a:lnTo>
                    <a:pt x="1723" y="668"/>
                  </a:lnTo>
                  <a:lnTo>
                    <a:pt x="1728" y="668"/>
                  </a:lnTo>
                  <a:lnTo>
                    <a:pt x="1736" y="679"/>
                  </a:lnTo>
                  <a:lnTo>
                    <a:pt x="1738" y="680"/>
                  </a:lnTo>
                  <a:lnTo>
                    <a:pt x="1740" y="680"/>
                  </a:lnTo>
                  <a:lnTo>
                    <a:pt x="1743" y="680"/>
                  </a:lnTo>
                  <a:lnTo>
                    <a:pt x="1745" y="679"/>
                  </a:lnTo>
                  <a:lnTo>
                    <a:pt x="1745" y="679"/>
                  </a:lnTo>
                  <a:lnTo>
                    <a:pt x="1745" y="679"/>
                  </a:lnTo>
                  <a:lnTo>
                    <a:pt x="1771" y="677"/>
                  </a:lnTo>
                  <a:lnTo>
                    <a:pt x="1774" y="677"/>
                  </a:lnTo>
                  <a:lnTo>
                    <a:pt x="1776" y="678"/>
                  </a:lnTo>
                  <a:lnTo>
                    <a:pt x="1778" y="679"/>
                  </a:lnTo>
                  <a:lnTo>
                    <a:pt x="1785" y="691"/>
                  </a:lnTo>
                  <a:lnTo>
                    <a:pt x="1789" y="696"/>
                  </a:lnTo>
                  <a:lnTo>
                    <a:pt x="1794" y="699"/>
                  </a:lnTo>
                  <a:lnTo>
                    <a:pt x="1801" y="698"/>
                  </a:lnTo>
                  <a:lnTo>
                    <a:pt x="1804" y="693"/>
                  </a:lnTo>
                  <a:lnTo>
                    <a:pt x="1806" y="686"/>
                  </a:lnTo>
                  <a:lnTo>
                    <a:pt x="1805" y="679"/>
                  </a:lnTo>
                  <a:lnTo>
                    <a:pt x="1809" y="664"/>
                  </a:lnTo>
                  <a:lnTo>
                    <a:pt x="1830" y="647"/>
                  </a:lnTo>
                  <a:lnTo>
                    <a:pt x="1834" y="637"/>
                  </a:lnTo>
                  <a:lnTo>
                    <a:pt x="1831" y="631"/>
                  </a:lnTo>
                  <a:lnTo>
                    <a:pt x="1824" y="631"/>
                  </a:lnTo>
                  <a:lnTo>
                    <a:pt x="1818" y="632"/>
                  </a:lnTo>
                  <a:lnTo>
                    <a:pt x="1813" y="629"/>
                  </a:lnTo>
                  <a:lnTo>
                    <a:pt x="1813" y="623"/>
                  </a:lnTo>
                  <a:lnTo>
                    <a:pt x="1818" y="619"/>
                  </a:lnTo>
                  <a:lnTo>
                    <a:pt x="1825" y="615"/>
                  </a:lnTo>
                  <a:lnTo>
                    <a:pt x="1831" y="611"/>
                  </a:lnTo>
                  <a:lnTo>
                    <a:pt x="1822" y="610"/>
                  </a:lnTo>
                  <a:lnTo>
                    <a:pt x="1814" y="606"/>
                  </a:lnTo>
                  <a:lnTo>
                    <a:pt x="1811" y="600"/>
                  </a:lnTo>
                  <a:lnTo>
                    <a:pt x="1816" y="590"/>
                  </a:lnTo>
                  <a:lnTo>
                    <a:pt x="1819" y="587"/>
                  </a:lnTo>
                  <a:lnTo>
                    <a:pt x="1822" y="585"/>
                  </a:lnTo>
                  <a:lnTo>
                    <a:pt x="1826" y="585"/>
                  </a:lnTo>
                  <a:lnTo>
                    <a:pt x="1836" y="588"/>
                  </a:lnTo>
                  <a:lnTo>
                    <a:pt x="1836" y="585"/>
                  </a:lnTo>
                  <a:lnTo>
                    <a:pt x="1833" y="579"/>
                  </a:lnTo>
                  <a:lnTo>
                    <a:pt x="1832" y="563"/>
                  </a:lnTo>
                  <a:lnTo>
                    <a:pt x="1835" y="558"/>
                  </a:lnTo>
                  <a:lnTo>
                    <a:pt x="1846" y="555"/>
                  </a:lnTo>
                  <a:lnTo>
                    <a:pt x="1854" y="557"/>
                  </a:lnTo>
                  <a:lnTo>
                    <a:pt x="1857" y="565"/>
                  </a:lnTo>
                  <a:lnTo>
                    <a:pt x="1857" y="576"/>
                  </a:lnTo>
                  <a:lnTo>
                    <a:pt x="1871" y="573"/>
                  </a:lnTo>
                  <a:lnTo>
                    <a:pt x="1881" y="568"/>
                  </a:lnTo>
                  <a:lnTo>
                    <a:pt x="1890" y="565"/>
                  </a:lnTo>
                  <a:lnTo>
                    <a:pt x="1894" y="563"/>
                  </a:lnTo>
                  <a:lnTo>
                    <a:pt x="1896" y="559"/>
                  </a:lnTo>
                  <a:lnTo>
                    <a:pt x="1895" y="553"/>
                  </a:lnTo>
                  <a:lnTo>
                    <a:pt x="1893" y="549"/>
                  </a:lnTo>
                  <a:lnTo>
                    <a:pt x="1892" y="545"/>
                  </a:lnTo>
                  <a:lnTo>
                    <a:pt x="1893" y="542"/>
                  </a:lnTo>
                  <a:lnTo>
                    <a:pt x="1898" y="540"/>
                  </a:lnTo>
                  <a:lnTo>
                    <a:pt x="1906" y="535"/>
                  </a:lnTo>
                  <a:lnTo>
                    <a:pt x="1914" y="516"/>
                  </a:lnTo>
                  <a:lnTo>
                    <a:pt x="1916" y="512"/>
                  </a:lnTo>
                  <a:lnTo>
                    <a:pt x="1917" y="510"/>
                  </a:lnTo>
                  <a:lnTo>
                    <a:pt x="1929" y="503"/>
                  </a:lnTo>
                  <a:lnTo>
                    <a:pt x="1937" y="501"/>
                  </a:lnTo>
                  <a:lnTo>
                    <a:pt x="1940" y="499"/>
                  </a:lnTo>
                  <a:lnTo>
                    <a:pt x="1941" y="496"/>
                  </a:lnTo>
                  <a:lnTo>
                    <a:pt x="1938" y="492"/>
                  </a:lnTo>
                  <a:lnTo>
                    <a:pt x="1933" y="488"/>
                  </a:lnTo>
                  <a:lnTo>
                    <a:pt x="1933" y="484"/>
                  </a:lnTo>
                  <a:lnTo>
                    <a:pt x="1934" y="481"/>
                  </a:lnTo>
                  <a:lnTo>
                    <a:pt x="1935" y="480"/>
                  </a:lnTo>
                  <a:lnTo>
                    <a:pt x="1939" y="476"/>
                  </a:lnTo>
                  <a:lnTo>
                    <a:pt x="1945" y="473"/>
                  </a:lnTo>
                  <a:lnTo>
                    <a:pt x="1946" y="471"/>
                  </a:lnTo>
                  <a:lnTo>
                    <a:pt x="1947" y="470"/>
                  </a:lnTo>
                  <a:lnTo>
                    <a:pt x="1952" y="432"/>
                  </a:lnTo>
                  <a:lnTo>
                    <a:pt x="1954" y="422"/>
                  </a:lnTo>
                  <a:lnTo>
                    <a:pt x="1960" y="406"/>
                  </a:lnTo>
                  <a:lnTo>
                    <a:pt x="1960" y="404"/>
                  </a:lnTo>
                  <a:lnTo>
                    <a:pt x="1961" y="403"/>
                  </a:lnTo>
                  <a:lnTo>
                    <a:pt x="1962" y="401"/>
                  </a:lnTo>
                  <a:lnTo>
                    <a:pt x="1969" y="389"/>
                  </a:lnTo>
                  <a:lnTo>
                    <a:pt x="1964" y="333"/>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45" name="Freeform 7">
              <a:extLst>
                <a:ext uri="{FF2B5EF4-FFF2-40B4-BE49-F238E27FC236}">
                  <a16:creationId xmlns="" xmlns:a16="http://schemas.microsoft.com/office/drawing/2014/main" id="{ED21E611-74D8-6E48-A556-090EC16BDDE6}"/>
                </a:ext>
              </a:extLst>
            </p:cNvPr>
            <p:cNvSpPr>
              <a:spLocks/>
            </p:cNvSpPr>
            <p:nvPr/>
          </p:nvSpPr>
          <p:spPr bwMode="auto">
            <a:xfrm>
              <a:off x="6913563" y="3559175"/>
              <a:ext cx="9525" cy="15875"/>
            </a:xfrm>
            <a:custGeom>
              <a:avLst/>
              <a:gdLst>
                <a:gd name="T0" fmla="*/ 16 w 31"/>
                <a:gd name="T1" fmla="*/ 45 h 51"/>
                <a:gd name="T2" fmla="*/ 27 w 31"/>
                <a:gd name="T3" fmla="*/ 30 h 51"/>
                <a:gd name="T4" fmla="*/ 31 w 31"/>
                <a:gd name="T5" fmla="*/ 14 h 51"/>
                <a:gd name="T6" fmla="*/ 24 w 31"/>
                <a:gd name="T7" fmla="*/ 1 h 51"/>
                <a:gd name="T8" fmla="*/ 17 w 31"/>
                <a:gd name="T9" fmla="*/ 0 h 51"/>
                <a:gd name="T10" fmla="*/ 11 w 31"/>
                <a:gd name="T11" fmla="*/ 5 h 51"/>
                <a:gd name="T12" fmla="*/ 7 w 31"/>
                <a:gd name="T13" fmla="*/ 13 h 51"/>
                <a:gd name="T14" fmla="*/ 3 w 31"/>
                <a:gd name="T15" fmla="*/ 22 h 51"/>
                <a:gd name="T16" fmla="*/ 1 w 31"/>
                <a:gd name="T17" fmla="*/ 29 h 51"/>
                <a:gd name="T18" fmla="*/ 0 w 31"/>
                <a:gd name="T19" fmla="*/ 38 h 51"/>
                <a:gd name="T20" fmla="*/ 1 w 31"/>
                <a:gd name="T21" fmla="*/ 47 h 51"/>
                <a:gd name="T22" fmla="*/ 5 w 31"/>
                <a:gd name="T23" fmla="*/ 51 h 51"/>
                <a:gd name="T24" fmla="*/ 16 w 31"/>
                <a:gd name="T25" fmla="*/ 4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51">
                  <a:moveTo>
                    <a:pt x="16" y="45"/>
                  </a:moveTo>
                  <a:lnTo>
                    <a:pt x="27" y="30"/>
                  </a:lnTo>
                  <a:lnTo>
                    <a:pt x="31" y="14"/>
                  </a:lnTo>
                  <a:lnTo>
                    <a:pt x="24" y="1"/>
                  </a:lnTo>
                  <a:lnTo>
                    <a:pt x="17" y="0"/>
                  </a:lnTo>
                  <a:lnTo>
                    <a:pt x="11" y="5"/>
                  </a:lnTo>
                  <a:lnTo>
                    <a:pt x="7" y="13"/>
                  </a:lnTo>
                  <a:lnTo>
                    <a:pt x="3" y="22"/>
                  </a:lnTo>
                  <a:lnTo>
                    <a:pt x="1" y="29"/>
                  </a:lnTo>
                  <a:lnTo>
                    <a:pt x="0" y="38"/>
                  </a:lnTo>
                  <a:lnTo>
                    <a:pt x="1" y="47"/>
                  </a:lnTo>
                  <a:lnTo>
                    <a:pt x="5" y="51"/>
                  </a:lnTo>
                  <a:lnTo>
                    <a:pt x="16" y="45"/>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46" name="Freeform 8">
              <a:extLst>
                <a:ext uri="{FF2B5EF4-FFF2-40B4-BE49-F238E27FC236}">
                  <a16:creationId xmlns="" xmlns:a16="http://schemas.microsoft.com/office/drawing/2014/main" id="{D681CAA4-0AAD-7846-B8FF-E3E9A08095A7}"/>
                </a:ext>
              </a:extLst>
            </p:cNvPr>
            <p:cNvSpPr>
              <a:spLocks/>
            </p:cNvSpPr>
            <p:nvPr/>
          </p:nvSpPr>
          <p:spPr bwMode="auto">
            <a:xfrm>
              <a:off x="6992938" y="3562350"/>
              <a:ext cx="12700" cy="23813"/>
            </a:xfrm>
            <a:custGeom>
              <a:avLst/>
              <a:gdLst>
                <a:gd name="T0" fmla="*/ 32 w 42"/>
                <a:gd name="T1" fmla="*/ 0 h 73"/>
                <a:gd name="T2" fmla="*/ 25 w 42"/>
                <a:gd name="T3" fmla="*/ 3 h 73"/>
                <a:gd name="T4" fmla="*/ 16 w 42"/>
                <a:gd name="T5" fmla="*/ 16 h 73"/>
                <a:gd name="T6" fmla="*/ 7 w 42"/>
                <a:gd name="T7" fmla="*/ 30 h 73"/>
                <a:gd name="T8" fmla="*/ 1 w 42"/>
                <a:gd name="T9" fmla="*/ 44 h 73"/>
                <a:gd name="T10" fmla="*/ 0 w 42"/>
                <a:gd name="T11" fmla="*/ 48 h 73"/>
                <a:gd name="T12" fmla="*/ 1 w 42"/>
                <a:gd name="T13" fmla="*/ 53 h 73"/>
                <a:gd name="T14" fmla="*/ 3 w 42"/>
                <a:gd name="T15" fmla="*/ 60 h 73"/>
                <a:gd name="T16" fmla="*/ 4 w 42"/>
                <a:gd name="T17" fmla="*/ 64 h 73"/>
                <a:gd name="T18" fmla="*/ 8 w 42"/>
                <a:gd name="T19" fmla="*/ 65 h 73"/>
                <a:gd name="T20" fmla="*/ 25 w 42"/>
                <a:gd name="T21" fmla="*/ 70 h 73"/>
                <a:gd name="T22" fmla="*/ 30 w 42"/>
                <a:gd name="T23" fmla="*/ 73 h 73"/>
                <a:gd name="T24" fmla="*/ 32 w 42"/>
                <a:gd name="T25" fmla="*/ 44 h 73"/>
                <a:gd name="T26" fmla="*/ 35 w 42"/>
                <a:gd name="T27" fmla="*/ 32 h 73"/>
                <a:gd name="T28" fmla="*/ 40 w 42"/>
                <a:gd name="T29" fmla="*/ 20 h 73"/>
                <a:gd name="T30" fmla="*/ 42 w 42"/>
                <a:gd name="T31" fmla="*/ 11 h 73"/>
                <a:gd name="T32" fmla="*/ 38 w 42"/>
                <a:gd name="T33" fmla="*/ 3 h 73"/>
                <a:gd name="T34" fmla="*/ 32 w 42"/>
                <a:gd name="T35"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 h="73">
                  <a:moveTo>
                    <a:pt x="32" y="0"/>
                  </a:moveTo>
                  <a:lnTo>
                    <a:pt x="25" y="3"/>
                  </a:lnTo>
                  <a:lnTo>
                    <a:pt x="16" y="16"/>
                  </a:lnTo>
                  <a:lnTo>
                    <a:pt x="7" y="30"/>
                  </a:lnTo>
                  <a:lnTo>
                    <a:pt x="1" y="44"/>
                  </a:lnTo>
                  <a:lnTo>
                    <a:pt x="0" y="48"/>
                  </a:lnTo>
                  <a:lnTo>
                    <a:pt x="1" y="53"/>
                  </a:lnTo>
                  <a:lnTo>
                    <a:pt x="3" y="60"/>
                  </a:lnTo>
                  <a:lnTo>
                    <a:pt x="4" y="64"/>
                  </a:lnTo>
                  <a:lnTo>
                    <a:pt x="8" y="65"/>
                  </a:lnTo>
                  <a:lnTo>
                    <a:pt x="25" y="70"/>
                  </a:lnTo>
                  <a:lnTo>
                    <a:pt x="30" y="73"/>
                  </a:lnTo>
                  <a:lnTo>
                    <a:pt x="32" y="44"/>
                  </a:lnTo>
                  <a:lnTo>
                    <a:pt x="35" y="32"/>
                  </a:lnTo>
                  <a:lnTo>
                    <a:pt x="40" y="20"/>
                  </a:lnTo>
                  <a:lnTo>
                    <a:pt x="42" y="11"/>
                  </a:lnTo>
                  <a:lnTo>
                    <a:pt x="38" y="3"/>
                  </a:lnTo>
                  <a:lnTo>
                    <a:pt x="32" y="0"/>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47" name="Freeform 9">
              <a:extLst>
                <a:ext uri="{FF2B5EF4-FFF2-40B4-BE49-F238E27FC236}">
                  <a16:creationId xmlns="" xmlns:a16="http://schemas.microsoft.com/office/drawing/2014/main" id="{0D6DE909-AAFD-BB4C-9E65-356245B949FC}"/>
                </a:ext>
              </a:extLst>
            </p:cNvPr>
            <p:cNvSpPr>
              <a:spLocks/>
            </p:cNvSpPr>
            <p:nvPr/>
          </p:nvSpPr>
          <p:spPr bwMode="auto">
            <a:xfrm>
              <a:off x="6908800" y="3571875"/>
              <a:ext cx="19050" cy="41275"/>
            </a:xfrm>
            <a:custGeom>
              <a:avLst/>
              <a:gdLst>
                <a:gd name="T0" fmla="*/ 38 w 61"/>
                <a:gd name="T1" fmla="*/ 6 h 128"/>
                <a:gd name="T2" fmla="*/ 23 w 61"/>
                <a:gd name="T3" fmla="*/ 32 h 128"/>
                <a:gd name="T4" fmla="*/ 4 w 61"/>
                <a:gd name="T5" fmla="*/ 87 h 128"/>
                <a:gd name="T6" fmla="*/ 1 w 61"/>
                <a:gd name="T7" fmla="*/ 99 h 128"/>
                <a:gd name="T8" fmla="*/ 0 w 61"/>
                <a:gd name="T9" fmla="*/ 106 h 128"/>
                <a:gd name="T10" fmla="*/ 1 w 61"/>
                <a:gd name="T11" fmla="*/ 111 h 128"/>
                <a:gd name="T12" fmla="*/ 5 w 61"/>
                <a:gd name="T13" fmla="*/ 120 h 128"/>
                <a:gd name="T14" fmla="*/ 10 w 61"/>
                <a:gd name="T15" fmla="*/ 122 h 128"/>
                <a:gd name="T16" fmla="*/ 24 w 61"/>
                <a:gd name="T17" fmla="*/ 122 h 128"/>
                <a:gd name="T18" fmla="*/ 38 w 61"/>
                <a:gd name="T19" fmla="*/ 127 h 128"/>
                <a:gd name="T20" fmla="*/ 44 w 61"/>
                <a:gd name="T21" fmla="*/ 128 h 128"/>
                <a:gd name="T22" fmla="*/ 48 w 61"/>
                <a:gd name="T23" fmla="*/ 125 h 128"/>
                <a:gd name="T24" fmla="*/ 51 w 61"/>
                <a:gd name="T25" fmla="*/ 118 h 128"/>
                <a:gd name="T26" fmla="*/ 50 w 61"/>
                <a:gd name="T27" fmla="*/ 111 h 128"/>
                <a:gd name="T28" fmla="*/ 45 w 61"/>
                <a:gd name="T29" fmla="*/ 97 h 128"/>
                <a:gd name="T30" fmla="*/ 60 w 61"/>
                <a:gd name="T31" fmla="*/ 86 h 128"/>
                <a:gd name="T32" fmla="*/ 61 w 61"/>
                <a:gd name="T33" fmla="*/ 55 h 128"/>
                <a:gd name="T34" fmla="*/ 52 w 61"/>
                <a:gd name="T35" fmla="*/ 0 h 128"/>
                <a:gd name="T36" fmla="*/ 38 w 61"/>
                <a:gd name="T37" fmla="*/ 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 h="128">
                  <a:moveTo>
                    <a:pt x="38" y="6"/>
                  </a:moveTo>
                  <a:lnTo>
                    <a:pt x="23" y="32"/>
                  </a:lnTo>
                  <a:lnTo>
                    <a:pt x="4" y="87"/>
                  </a:lnTo>
                  <a:lnTo>
                    <a:pt x="1" y="99"/>
                  </a:lnTo>
                  <a:lnTo>
                    <a:pt x="0" y="106"/>
                  </a:lnTo>
                  <a:lnTo>
                    <a:pt x="1" y="111"/>
                  </a:lnTo>
                  <a:lnTo>
                    <a:pt x="5" y="120"/>
                  </a:lnTo>
                  <a:lnTo>
                    <a:pt x="10" y="122"/>
                  </a:lnTo>
                  <a:lnTo>
                    <a:pt x="24" y="122"/>
                  </a:lnTo>
                  <a:lnTo>
                    <a:pt x="38" y="127"/>
                  </a:lnTo>
                  <a:lnTo>
                    <a:pt x="44" y="128"/>
                  </a:lnTo>
                  <a:lnTo>
                    <a:pt x="48" y="125"/>
                  </a:lnTo>
                  <a:lnTo>
                    <a:pt x="51" y="118"/>
                  </a:lnTo>
                  <a:lnTo>
                    <a:pt x="50" y="111"/>
                  </a:lnTo>
                  <a:lnTo>
                    <a:pt x="45" y="97"/>
                  </a:lnTo>
                  <a:lnTo>
                    <a:pt x="60" y="86"/>
                  </a:lnTo>
                  <a:lnTo>
                    <a:pt x="61" y="55"/>
                  </a:lnTo>
                  <a:lnTo>
                    <a:pt x="52" y="0"/>
                  </a:lnTo>
                  <a:lnTo>
                    <a:pt x="38" y="6"/>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48" name="Freeform 10">
              <a:extLst>
                <a:ext uri="{FF2B5EF4-FFF2-40B4-BE49-F238E27FC236}">
                  <a16:creationId xmlns="" xmlns:a16="http://schemas.microsoft.com/office/drawing/2014/main" id="{F1411A17-CB51-6143-8E6F-5081DC1E2966}"/>
                </a:ext>
              </a:extLst>
            </p:cNvPr>
            <p:cNvSpPr>
              <a:spLocks/>
            </p:cNvSpPr>
            <p:nvPr/>
          </p:nvSpPr>
          <p:spPr bwMode="auto">
            <a:xfrm>
              <a:off x="7031038" y="3614738"/>
              <a:ext cx="12700" cy="14288"/>
            </a:xfrm>
            <a:custGeom>
              <a:avLst/>
              <a:gdLst>
                <a:gd name="T0" fmla="*/ 34 w 40"/>
                <a:gd name="T1" fmla="*/ 17 h 47"/>
                <a:gd name="T2" fmla="*/ 28 w 40"/>
                <a:gd name="T3" fmla="*/ 13 h 47"/>
                <a:gd name="T4" fmla="*/ 20 w 40"/>
                <a:gd name="T5" fmla="*/ 9 h 47"/>
                <a:gd name="T6" fmla="*/ 5 w 40"/>
                <a:gd name="T7" fmla="*/ 0 h 47"/>
                <a:gd name="T8" fmla="*/ 0 w 40"/>
                <a:gd name="T9" fmla="*/ 19 h 47"/>
                <a:gd name="T10" fmla="*/ 4 w 40"/>
                <a:gd name="T11" fmla="*/ 42 h 47"/>
                <a:gd name="T12" fmla="*/ 15 w 40"/>
                <a:gd name="T13" fmla="*/ 47 h 47"/>
                <a:gd name="T14" fmla="*/ 24 w 40"/>
                <a:gd name="T15" fmla="*/ 43 h 47"/>
                <a:gd name="T16" fmla="*/ 31 w 40"/>
                <a:gd name="T17" fmla="*/ 44 h 47"/>
                <a:gd name="T18" fmla="*/ 37 w 40"/>
                <a:gd name="T19" fmla="*/ 43 h 47"/>
                <a:gd name="T20" fmla="*/ 40 w 40"/>
                <a:gd name="T21" fmla="*/ 34 h 47"/>
                <a:gd name="T22" fmla="*/ 39 w 40"/>
                <a:gd name="T23" fmla="*/ 24 h 47"/>
                <a:gd name="T24" fmla="*/ 34 w 40"/>
                <a:gd name="T25" fmla="*/ 1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47">
                  <a:moveTo>
                    <a:pt x="34" y="17"/>
                  </a:moveTo>
                  <a:lnTo>
                    <a:pt x="28" y="13"/>
                  </a:lnTo>
                  <a:lnTo>
                    <a:pt x="20" y="9"/>
                  </a:lnTo>
                  <a:lnTo>
                    <a:pt x="5" y="0"/>
                  </a:lnTo>
                  <a:lnTo>
                    <a:pt x="0" y="19"/>
                  </a:lnTo>
                  <a:lnTo>
                    <a:pt x="4" y="42"/>
                  </a:lnTo>
                  <a:lnTo>
                    <a:pt x="15" y="47"/>
                  </a:lnTo>
                  <a:lnTo>
                    <a:pt x="24" y="43"/>
                  </a:lnTo>
                  <a:lnTo>
                    <a:pt x="31" y="44"/>
                  </a:lnTo>
                  <a:lnTo>
                    <a:pt x="37" y="43"/>
                  </a:lnTo>
                  <a:lnTo>
                    <a:pt x="40" y="34"/>
                  </a:lnTo>
                  <a:lnTo>
                    <a:pt x="39" y="24"/>
                  </a:lnTo>
                  <a:lnTo>
                    <a:pt x="34" y="17"/>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49" name="Freeform 23">
              <a:extLst>
                <a:ext uri="{FF2B5EF4-FFF2-40B4-BE49-F238E27FC236}">
                  <a16:creationId xmlns="" xmlns:a16="http://schemas.microsoft.com/office/drawing/2014/main" id="{88812BCA-1303-BA4D-81AC-E0D09A8B42FA}"/>
                </a:ext>
              </a:extLst>
            </p:cNvPr>
            <p:cNvSpPr>
              <a:spLocks/>
            </p:cNvSpPr>
            <p:nvPr/>
          </p:nvSpPr>
          <p:spPr bwMode="auto">
            <a:xfrm>
              <a:off x="6904038" y="2513013"/>
              <a:ext cx="136525" cy="177800"/>
            </a:xfrm>
            <a:custGeom>
              <a:avLst/>
              <a:gdLst>
                <a:gd name="T0" fmla="*/ 410 w 430"/>
                <a:gd name="T1" fmla="*/ 418 h 558"/>
                <a:gd name="T2" fmla="*/ 395 w 430"/>
                <a:gd name="T3" fmla="*/ 401 h 558"/>
                <a:gd name="T4" fmla="*/ 383 w 430"/>
                <a:gd name="T5" fmla="*/ 395 h 558"/>
                <a:gd name="T6" fmla="*/ 366 w 430"/>
                <a:gd name="T7" fmla="*/ 367 h 558"/>
                <a:gd name="T8" fmla="*/ 365 w 430"/>
                <a:gd name="T9" fmla="*/ 334 h 558"/>
                <a:gd name="T10" fmla="*/ 357 w 430"/>
                <a:gd name="T11" fmla="*/ 314 h 558"/>
                <a:gd name="T12" fmla="*/ 360 w 430"/>
                <a:gd name="T13" fmla="*/ 299 h 558"/>
                <a:gd name="T14" fmla="*/ 377 w 430"/>
                <a:gd name="T15" fmla="*/ 265 h 558"/>
                <a:gd name="T16" fmla="*/ 411 w 430"/>
                <a:gd name="T17" fmla="*/ 144 h 558"/>
                <a:gd name="T18" fmla="*/ 410 w 430"/>
                <a:gd name="T19" fmla="*/ 125 h 558"/>
                <a:gd name="T20" fmla="*/ 394 w 430"/>
                <a:gd name="T21" fmla="*/ 105 h 558"/>
                <a:gd name="T22" fmla="*/ 390 w 430"/>
                <a:gd name="T23" fmla="*/ 89 h 558"/>
                <a:gd name="T24" fmla="*/ 394 w 430"/>
                <a:gd name="T25" fmla="*/ 61 h 558"/>
                <a:gd name="T26" fmla="*/ 394 w 430"/>
                <a:gd name="T27" fmla="*/ 61 h 558"/>
                <a:gd name="T28" fmla="*/ 376 w 430"/>
                <a:gd name="T29" fmla="*/ 43 h 558"/>
                <a:gd name="T30" fmla="*/ 342 w 430"/>
                <a:gd name="T31" fmla="*/ 25 h 558"/>
                <a:gd name="T32" fmla="*/ 304 w 430"/>
                <a:gd name="T33" fmla="*/ 13 h 558"/>
                <a:gd name="T34" fmla="*/ 286 w 430"/>
                <a:gd name="T35" fmla="*/ 0 h 558"/>
                <a:gd name="T36" fmla="*/ 256 w 430"/>
                <a:gd name="T37" fmla="*/ 26 h 558"/>
                <a:gd name="T38" fmla="*/ 241 w 430"/>
                <a:gd name="T39" fmla="*/ 43 h 558"/>
                <a:gd name="T40" fmla="*/ 218 w 430"/>
                <a:gd name="T41" fmla="*/ 41 h 558"/>
                <a:gd name="T42" fmla="*/ 192 w 430"/>
                <a:gd name="T43" fmla="*/ 61 h 558"/>
                <a:gd name="T44" fmla="*/ 181 w 430"/>
                <a:gd name="T45" fmla="*/ 68 h 558"/>
                <a:gd name="T46" fmla="*/ 83 w 430"/>
                <a:gd name="T47" fmla="*/ 86 h 558"/>
                <a:gd name="T48" fmla="*/ 72 w 430"/>
                <a:gd name="T49" fmla="*/ 87 h 558"/>
                <a:gd name="T50" fmla="*/ 55 w 430"/>
                <a:gd name="T51" fmla="*/ 87 h 558"/>
                <a:gd name="T52" fmla="*/ 45 w 430"/>
                <a:gd name="T53" fmla="*/ 111 h 558"/>
                <a:gd name="T54" fmla="*/ 56 w 430"/>
                <a:gd name="T55" fmla="*/ 134 h 558"/>
                <a:gd name="T56" fmla="*/ 74 w 430"/>
                <a:gd name="T57" fmla="*/ 140 h 558"/>
                <a:gd name="T58" fmla="*/ 79 w 430"/>
                <a:gd name="T59" fmla="*/ 149 h 558"/>
                <a:gd name="T60" fmla="*/ 76 w 430"/>
                <a:gd name="T61" fmla="*/ 183 h 558"/>
                <a:gd name="T62" fmla="*/ 64 w 430"/>
                <a:gd name="T63" fmla="*/ 210 h 558"/>
                <a:gd name="T64" fmla="*/ 21 w 430"/>
                <a:gd name="T65" fmla="*/ 307 h 558"/>
                <a:gd name="T66" fmla="*/ 8 w 430"/>
                <a:gd name="T67" fmla="*/ 340 h 558"/>
                <a:gd name="T68" fmla="*/ 11 w 430"/>
                <a:gd name="T69" fmla="*/ 356 h 558"/>
                <a:gd name="T70" fmla="*/ 17 w 430"/>
                <a:gd name="T71" fmla="*/ 363 h 558"/>
                <a:gd name="T72" fmla="*/ 17 w 430"/>
                <a:gd name="T73" fmla="*/ 371 h 558"/>
                <a:gd name="T74" fmla="*/ 12 w 430"/>
                <a:gd name="T75" fmla="*/ 377 h 558"/>
                <a:gd name="T76" fmla="*/ 6 w 430"/>
                <a:gd name="T77" fmla="*/ 393 h 558"/>
                <a:gd name="T78" fmla="*/ 5 w 430"/>
                <a:gd name="T79" fmla="*/ 406 h 558"/>
                <a:gd name="T80" fmla="*/ 14 w 430"/>
                <a:gd name="T81" fmla="*/ 423 h 558"/>
                <a:gd name="T82" fmla="*/ 12 w 430"/>
                <a:gd name="T83" fmla="*/ 442 h 558"/>
                <a:gd name="T84" fmla="*/ 9 w 430"/>
                <a:gd name="T85" fmla="*/ 472 h 558"/>
                <a:gd name="T86" fmla="*/ 31 w 430"/>
                <a:gd name="T87" fmla="*/ 491 h 558"/>
                <a:gd name="T88" fmla="*/ 37 w 430"/>
                <a:gd name="T89" fmla="*/ 501 h 558"/>
                <a:gd name="T90" fmla="*/ 39 w 430"/>
                <a:gd name="T91" fmla="*/ 517 h 558"/>
                <a:gd name="T92" fmla="*/ 46 w 430"/>
                <a:gd name="T93" fmla="*/ 526 h 558"/>
                <a:gd name="T94" fmla="*/ 70 w 430"/>
                <a:gd name="T95" fmla="*/ 529 h 558"/>
                <a:gd name="T96" fmla="*/ 111 w 430"/>
                <a:gd name="T97" fmla="*/ 530 h 558"/>
                <a:gd name="T98" fmla="*/ 164 w 430"/>
                <a:gd name="T99" fmla="*/ 554 h 558"/>
                <a:gd name="T100" fmla="*/ 171 w 430"/>
                <a:gd name="T101" fmla="*/ 558 h 558"/>
                <a:gd name="T102" fmla="*/ 193 w 430"/>
                <a:gd name="T103" fmla="*/ 555 h 558"/>
                <a:gd name="T104" fmla="*/ 215 w 430"/>
                <a:gd name="T105" fmla="*/ 542 h 558"/>
                <a:gd name="T106" fmla="*/ 261 w 430"/>
                <a:gd name="T107" fmla="*/ 507 h 558"/>
                <a:gd name="T108" fmla="*/ 320 w 430"/>
                <a:gd name="T109" fmla="*/ 510 h 558"/>
                <a:gd name="T110" fmla="*/ 334 w 430"/>
                <a:gd name="T111" fmla="*/ 520 h 558"/>
                <a:gd name="T112" fmla="*/ 353 w 430"/>
                <a:gd name="T113" fmla="*/ 523 h 558"/>
                <a:gd name="T114" fmla="*/ 352 w 430"/>
                <a:gd name="T115" fmla="*/ 522 h 558"/>
                <a:gd name="T116" fmla="*/ 363 w 430"/>
                <a:gd name="T117" fmla="*/ 489 h 558"/>
                <a:gd name="T118" fmla="*/ 386 w 430"/>
                <a:gd name="T119" fmla="*/ 465 h 558"/>
                <a:gd name="T120" fmla="*/ 422 w 430"/>
                <a:gd name="T121" fmla="*/ 452 h 558"/>
                <a:gd name="T122" fmla="*/ 430 w 430"/>
                <a:gd name="T123" fmla="*/ 433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0" h="558">
                  <a:moveTo>
                    <a:pt x="416" y="424"/>
                  </a:moveTo>
                  <a:lnTo>
                    <a:pt x="410" y="418"/>
                  </a:lnTo>
                  <a:lnTo>
                    <a:pt x="400" y="405"/>
                  </a:lnTo>
                  <a:lnTo>
                    <a:pt x="395" y="401"/>
                  </a:lnTo>
                  <a:lnTo>
                    <a:pt x="389" y="399"/>
                  </a:lnTo>
                  <a:lnTo>
                    <a:pt x="383" y="395"/>
                  </a:lnTo>
                  <a:lnTo>
                    <a:pt x="373" y="382"/>
                  </a:lnTo>
                  <a:lnTo>
                    <a:pt x="366" y="367"/>
                  </a:lnTo>
                  <a:lnTo>
                    <a:pt x="363" y="351"/>
                  </a:lnTo>
                  <a:lnTo>
                    <a:pt x="365" y="334"/>
                  </a:lnTo>
                  <a:lnTo>
                    <a:pt x="365" y="325"/>
                  </a:lnTo>
                  <a:lnTo>
                    <a:pt x="357" y="314"/>
                  </a:lnTo>
                  <a:lnTo>
                    <a:pt x="357" y="307"/>
                  </a:lnTo>
                  <a:lnTo>
                    <a:pt x="360" y="299"/>
                  </a:lnTo>
                  <a:lnTo>
                    <a:pt x="370" y="285"/>
                  </a:lnTo>
                  <a:lnTo>
                    <a:pt x="377" y="265"/>
                  </a:lnTo>
                  <a:lnTo>
                    <a:pt x="388" y="247"/>
                  </a:lnTo>
                  <a:lnTo>
                    <a:pt x="411" y="144"/>
                  </a:lnTo>
                  <a:lnTo>
                    <a:pt x="412" y="135"/>
                  </a:lnTo>
                  <a:lnTo>
                    <a:pt x="410" y="125"/>
                  </a:lnTo>
                  <a:lnTo>
                    <a:pt x="406" y="117"/>
                  </a:lnTo>
                  <a:lnTo>
                    <a:pt x="394" y="105"/>
                  </a:lnTo>
                  <a:lnTo>
                    <a:pt x="390" y="98"/>
                  </a:lnTo>
                  <a:lnTo>
                    <a:pt x="390" y="89"/>
                  </a:lnTo>
                  <a:lnTo>
                    <a:pt x="395" y="71"/>
                  </a:lnTo>
                  <a:lnTo>
                    <a:pt x="394" y="61"/>
                  </a:lnTo>
                  <a:lnTo>
                    <a:pt x="394" y="61"/>
                  </a:lnTo>
                  <a:lnTo>
                    <a:pt x="394" y="61"/>
                  </a:lnTo>
                  <a:lnTo>
                    <a:pt x="387" y="52"/>
                  </a:lnTo>
                  <a:lnTo>
                    <a:pt x="376" y="43"/>
                  </a:lnTo>
                  <a:lnTo>
                    <a:pt x="354" y="28"/>
                  </a:lnTo>
                  <a:lnTo>
                    <a:pt x="342" y="25"/>
                  </a:lnTo>
                  <a:lnTo>
                    <a:pt x="314" y="21"/>
                  </a:lnTo>
                  <a:lnTo>
                    <a:pt x="304" y="13"/>
                  </a:lnTo>
                  <a:lnTo>
                    <a:pt x="294" y="1"/>
                  </a:lnTo>
                  <a:lnTo>
                    <a:pt x="286" y="0"/>
                  </a:lnTo>
                  <a:lnTo>
                    <a:pt x="266" y="16"/>
                  </a:lnTo>
                  <a:lnTo>
                    <a:pt x="256" y="26"/>
                  </a:lnTo>
                  <a:lnTo>
                    <a:pt x="248" y="37"/>
                  </a:lnTo>
                  <a:lnTo>
                    <a:pt x="241" y="43"/>
                  </a:lnTo>
                  <a:lnTo>
                    <a:pt x="228" y="39"/>
                  </a:lnTo>
                  <a:lnTo>
                    <a:pt x="218" y="41"/>
                  </a:lnTo>
                  <a:lnTo>
                    <a:pt x="192" y="61"/>
                  </a:lnTo>
                  <a:lnTo>
                    <a:pt x="192" y="61"/>
                  </a:lnTo>
                  <a:lnTo>
                    <a:pt x="191" y="61"/>
                  </a:lnTo>
                  <a:lnTo>
                    <a:pt x="181" y="68"/>
                  </a:lnTo>
                  <a:lnTo>
                    <a:pt x="94" y="81"/>
                  </a:lnTo>
                  <a:lnTo>
                    <a:pt x="83" y="86"/>
                  </a:lnTo>
                  <a:lnTo>
                    <a:pt x="77" y="87"/>
                  </a:lnTo>
                  <a:lnTo>
                    <a:pt x="72" y="87"/>
                  </a:lnTo>
                  <a:lnTo>
                    <a:pt x="60" y="85"/>
                  </a:lnTo>
                  <a:lnTo>
                    <a:pt x="55" y="87"/>
                  </a:lnTo>
                  <a:lnTo>
                    <a:pt x="46" y="98"/>
                  </a:lnTo>
                  <a:lnTo>
                    <a:pt x="45" y="111"/>
                  </a:lnTo>
                  <a:lnTo>
                    <a:pt x="48" y="124"/>
                  </a:lnTo>
                  <a:lnTo>
                    <a:pt x="56" y="134"/>
                  </a:lnTo>
                  <a:lnTo>
                    <a:pt x="68" y="137"/>
                  </a:lnTo>
                  <a:lnTo>
                    <a:pt x="74" y="140"/>
                  </a:lnTo>
                  <a:lnTo>
                    <a:pt x="78" y="143"/>
                  </a:lnTo>
                  <a:lnTo>
                    <a:pt x="79" y="149"/>
                  </a:lnTo>
                  <a:lnTo>
                    <a:pt x="73" y="159"/>
                  </a:lnTo>
                  <a:lnTo>
                    <a:pt x="76" y="183"/>
                  </a:lnTo>
                  <a:lnTo>
                    <a:pt x="71" y="196"/>
                  </a:lnTo>
                  <a:lnTo>
                    <a:pt x="64" y="210"/>
                  </a:lnTo>
                  <a:lnTo>
                    <a:pt x="52" y="256"/>
                  </a:lnTo>
                  <a:lnTo>
                    <a:pt x="21" y="307"/>
                  </a:lnTo>
                  <a:lnTo>
                    <a:pt x="9" y="334"/>
                  </a:lnTo>
                  <a:lnTo>
                    <a:pt x="8" y="340"/>
                  </a:lnTo>
                  <a:lnTo>
                    <a:pt x="9" y="345"/>
                  </a:lnTo>
                  <a:lnTo>
                    <a:pt x="11" y="356"/>
                  </a:lnTo>
                  <a:lnTo>
                    <a:pt x="13" y="358"/>
                  </a:lnTo>
                  <a:lnTo>
                    <a:pt x="17" y="363"/>
                  </a:lnTo>
                  <a:lnTo>
                    <a:pt x="18" y="365"/>
                  </a:lnTo>
                  <a:lnTo>
                    <a:pt x="17" y="371"/>
                  </a:lnTo>
                  <a:lnTo>
                    <a:pt x="15" y="374"/>
                  </a:lnTo>
                  <a:lnTo>
                    <a:pt x="12" y="377"/>
                  </a:lnTo>
                  <a:lnTo>
                    <a:pt x="10" y="380"/>
                  </a:lnTo>
                  <a:lnTo>
                    <a:pt x="6" y="393"/>
                  </a:lnTo>
                  <a:lnTo>
                    <a:pt x="5" y="399"/>
                  </a:lnTo>
                  <a:lnTo>
                    <a:pt x="5" y="406"/>
                  </a:lnTo>
                  <a:lnTo>
                    <a:pt x="8" y="412"/>
                  </a:lnTo>
                  <a:lnTo>
                    <a:pt x="14" y="423"/>
                  </a:lnTo>
                  <a:lnTo>
                    <a:pt x="15" y="429"/>
                  </a:lnTo>
                  <a:lnTo>
                    <a:pt x="12" y="442"/>
                  </a:lnTo>
                  <a:lnTo>
                    <a:pt x="0" y="469"/>
                  </a:lnTo>
                  <a:lnTo>
                    <a:pt x="9" y="472"/>
                  </a:lnTo>
                  <a:lnTo>
                    <a:pt x="15" y="480"/>
                  </a:lnTo>
                  <a:lnTo>
                    <a:pt x="31" y="491"/>
                  </a:lnTo>
                  <a:lnTo>
                    <a:pt x="35" y="496"/>
                  </a:lnTo>
                  <a:lnTo>
                    <a:pt x="37" y="501"/>
                  </a:lnTo>
                  <a:lnTo>
                    <a:pt x="37" y="512"/>
                  </a:lnTo>
                  <a:lnTo>
                    <a:pt x="39" y="517"/>
                  </a:lnTo>
                  <a:lnTo>
                    <a:pt x="41" y="522"/>
                  </a:lnTo>
                  <a:lnTo>
                    <a:pt x="46" y="526"/>
                  </a:lnTo>
                  <a:lnTo>
                    <a:pt x="56" y="529"/>
                  </a:lnTo>
                  <a:lnTo>
                    <a:pt x="70" y="529"/>
                  </a:lnTo>
                  <a:lnTo>
                    <a:pt x="92" y="526"/>
                  </a:lnTo>
                  <a:lnTo>
                    <a:pt x="111" y="530"/>
                  </a:lnTo>
                  <a:lnTo>
                    <a:pt x="161" y="550"/>
                  </a:lnTo>
                  <a:lnTo>
                    <a:pt x="164" y="554"/>
                  </a:lnTo>
                  <a:lnTo>
                    <a:pt x="167" y="556"/>
                  </a:lnTo>
                  <a:lnTo>
                    <a:pt x="171" y="558"/>
                  </a:lnTo>
                  <a:lnTo>
                    <a:pt x="178" y="558"/>
                  </a:lnTo>
                  <a:lnTo>
                    <a:pt x="193" y="555"/>
                  </a:lnTo>
                  <a:lnTo>
                    <a:pt x="203" y="550"/>
                  </a:lnTo>
                  <a:lnTo>
                    <a:pt x="215" y="542"/>
                  </a:lnTo>
                  <a:lnTo>
                    <a:pt x="248" y="508"/>
                  </a:lnTo>
                  <a:lnTo>
                    <a:pt x="261" y="507"/>
                  </a:lnTo>
                  <a:lnTo>
                    <a:pt x="295" y="513"/>
                  </a:lnTo>
                  <a:lnTo>
                    <a:pt x="320" y="510"/>
                  </a:lnTo>
                  <a:lnTo>
                    <a:pt x="324" y="511"/>
                  </a:lnTo>
                  <a:lnTo>
                    <a:pt x="334" y="520"/>
                  </a:lnTo>
                  <a:lnTo>
                    <a:pt x="346" y="525"/>
                  </a:lnTo>
                  <a:lnTo>
                    <a:pt x="353" y="523"/>
                  </a:lnTo>
                  <a:lnTo>
                    <a:pt x="353" y="523"/>
                  </a:lnTo>
                  <a:lnTo>
                    <a:pt x="352" y="522"/>
                  </a:lnTo>
                  <a:lnTo>
                    <a:pt x="356" y="506"/>
                  </a:lnTo>
                  <a:lnTo>
                    <a:pt x="363" y="489"/>
                  </a:lnTo>
                  <a:lnTo>
                    <a:pt x="374" y="473"/>
                  </a:lnTo>
                  <a:lnTo>
                    <a:pt x="386" y="465"/>
                  </a:lnTo>
                  <a:lnTo>
                    <a:pt x="415" y="457"/>
                  </a:lnTo>
                  <a:lnTo>
                    <a:pt x="422" y="452"/>
                  </a:lnTo>
                  <a:lnTo>
                    <a:pt x="426" y="449"/>
                  </a:lnTo>
                  <a:lnTo>
                    <a:pt x="430" y="433"/>
                  </a:lnTo>
                  <a:lnTo>
                    <a:pt x="416" y="424"/>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0" name="Freeform 96">
              <a:extLst>
                <a:ext uri="{FF2B5EF4-FFF2-40B4-BE49-F238E27FC236}">
                  <a16:creationId xmlns="" xmlns:a16="http://schemas.microsoft.com/office/drawing/2014/main" id="{1F7A9832-CDAB-F244-B372-739AE95CC477}"/>
                </a:ext>
              </a:extLst>
            </p:cNvPr>
            <p:cNvSpPr>
              <a:spLocks noEditPoints="1"/>
            </p:cNvSpPr>
            <p:nvPr/>
          </p:nvSpPr>
          <p:spPr bwMode="auto">
            <a:xfrm>
              <a:off x="7551738" y="4895850"/>
              <a:ext cx="319088" cy="1084263"/>
            </a:xfrm>
            <a:custGeom>
              <a:avLst/>
              <a:gdLst>
                <a:gd name="T0" fmla="*/ 362 w 1005"/>
                <a:gd name="T1" fmla="*/ 591 h 3414"/>
                <a:gd name="T2" fmla="*/ 363 w 1005"/>
                <a:gd name="T3" fmla="*/ 425 h 3414"/>
                <a:gd name="T4" fmla="*/ 319 w 1005"/>
                <a:gd name="T5" fmla="*/ 380 h 3414"/>
                <a:gd name="T6" fmla="*/ 347 w 1005"/>
                <a:gd name="T7" fmla="*/ 332 h 3414"/>
                <a:gd name="T8" fmla="*/ 375 w 1005"/>
                <a:gd name="T9" fmla="*/ 317 h 3414"/>
                <a:gd name="T10" fmla="*/ 381 w 1005"/>
                <a:gd name="T11" fmla="*/ 183 h 3414"/>
                <a:gd name="T12" fmla="*/ 418 w 1005"/>
                <a:gd name="T13" fmla="*/ 141 h 3414"/>
                <a:gd name="T14" fmla="*/ 385 w 1005"/>
                <a:gd name="T15" fmla="*/ 50 h 3414"/>
                <a:gd name="T16" fmla="*/ 353 w 1005"/>
                <a:gd name="T17" fmla="*/ 79 h 3414"/>
                <a:gd name="T18" fmla="*/ 303 w 1005"/>
                <a:gd name="T19" fmla="*/ 177 h 3414"/>
                <a:gd name="T20" fmla="*/ 308 w 1005"/>
                <a:gd name="T21" fmla="*/ 267 h 3414"/>
                <a:gd name="T22" fmla="*/ 266 w 1005"/>
                <a:gd name="T23" fmla="*/ 415 h 3414"/>
                <a:gd name="T24" fmla="*/ 263 w 1005"/>
                <a:gd name="T25" fmla="*/ 512 h 3414"/>
                <a:gd name="T26" fmla="*/ 280 w 1005"/>
                <a:gd name="T27" fmla="*/ 693 h 3414"/>
                <a:gd name="T28" fmla="*/ 275 w 1005"/>
                <a:gd name="T29" fmla="*/ 741 h 3414"/>
                <a:gd name="T30" fmla="*/ 236 w 1005"/>
                <a:gd name="T31" fmla="*/ 723 h 3414"/>
                <a:gd name="T32" fmla="*/ 200 w 1005"/>
                <a:gd name="T33" fmla="*/ 862 h 3414"/>
                <a:gd name="T34" fmla="*/ 156 w 1005"/>
                <a:gd name="T35" fmla="*/ 886 h 3414"/>
                <a:gd name="T36" fmla="*/ 169 w 1005"/>
                <a:gd name="T37" fmla="*/ 940 h 3414"/>
                <a:gd name="T38" fmla="*/ 207 w 1005"/>
                <a:gd name="T39" fmla="*/ 1010 h 3414"/>
                <a:gd name="T40" fmla="*/ 215 w 1005"/>
                <a:gd name="T41" fmla="*/ 1058 h 3414"/>
                <a:gd name="T42" fmla="*/ 266 w 1005"/>
                <a:gd name="T43" fmla="*/ 1017 h 3414"/>
                <a:gd name="T44" fmla="*/ 228 w 1005"/>
                <a:gd name="T45" fmla="*/ 1026 h 3414"/>
                <a:gd name="T46" fmla="*/ 271 w 1005"/>
                <a:gd name="T47" fmla="*/ 864 h 3414"/>
                <a:gd name="T48" fmla="*/ 274 w 1005"/>
                <a:gd name="T49" fmla="*/ 815 h 3414"/>
                <a:gd name="T50" fmla="*/ 303 w 1005"/>
                <a:gd name="T51" fmla="*/ 757 h 3414"/>
                <a:gd name="T52" fmla="*/ 331 w 1005"/>
                <a:gd name="T53" fmla="*/ 693 h 3414"/>
                <a:gd name="T54" fmla="*/ 328 w 1005"/>
                <a:gd name="T55" fmla="*/ 651 h 3414"/>
                <a:gd name="T56" fmla="*/ 342 w 1005"/>
                <a:gd name="T57" fmla="*/ 620 h 3414"/>
                <a:gd name="T58" fmla="*/ 232 w 1005"/>
                <a:gd name="T59" fmla="*/ 425 h 3414"/>
                <a:gd name="T60" fmla="*/ 239 w 1005"/>
                <a:gd name="T61" fmla="*/ 344 h 3414"/>
                <a:gd name="T62" fmla="*/ 792 w 1005"/>
                <a:gd name="T63" fmla="*/ 706 h 3414"/>
                <a:gd name="T64" fmla="*/ 426 w 1005"/>
                <a:gd name="T65" fmla="*/ 756 h 3414"/>
                <a:gd name="T66" fmla="*/ 388 w 1005"/>
                <a:gd name="T67" fmla="*/ 826 h 3414"/>
                <a:gd name="T68" fmla="*/ 386 w 1005"/>
                <a:gd name="T69" fmla="*/ 861 h 3414"/>
                <a:gd name="T70" fmla="*/ 9 w 1005"/>
                <a:gd name="T71" fmla="*/ 1061 h 3414"/>
                <a:gd name="T72" fmla="*/ 223 w 1005"/>
                <a:gd name="T73" fmla="*/ 1086 h 3414"/>
                <a:gd name="T74" fmla="*/ 191 w 1005"/>
                <a:gd name="T75" fmla="*/ 1148 h 3414"/>
                <a:gd name="T76" fmla="*/ 161 w 1005"/>
                <a:gd name="T77" fmla="*/ 1390 h 3414"/>
                <a:gd name="T78" fmla="*/ 84 w 1005"/>
                <a:gd name="T79" fmla="*/ 1494 h 3414"/>
                <a:gd name="T80" fmla="*/ 154 w 1005"/>
                <a:gd name="T81" fmla="*/ 1563 h 3414"/>
                <a:gd name="T82" fmla="*/ 280 w 1005"/>
                <a:gd name="T83" fmla="*/ 2194 h 3414"/>
                <a:gd name="T84" fmla="*/ 298 w 1005"/>
                <a:gd name="T85" fmla="*/ 2241 h 3414"/>
                <a:gd name="T86" fmla="*/ 681 w 1005"/>
                <a:gd name="T87" fmla="*/ 2547 h 3414"/>
                <a:gd name="T88" fmla="*/ 420 w 1005"/>
                <a:gd name="T89" fmla="*/ 2627 h 3414"/>
                <a:gd name="T90" fmla="*/ 458 w 1005"/>
                <a:gd name="T91" fmla="*/ 2689 h 3414"/>
                <a:gd name="T92" fmla="*/ 633 w 1005"/>
                <a:gd name="T93" fmla="*/ 2691 h 3414"/>
                <a:gd name="T94" fmla="*/ 621 w 1005"/>
                <a:gd name="T95" fmla="*/ 2761 h 3414"/>
                <a:gd name="T96" fmla="*/ 627 w 1005"/>
                <a:gd name="T97" fmla="*/ 2792 h 3414"/>
                <a:gd name="T98" fmla="*/ 658 w 1005"/>
                <a:gd name="T99" fmla="*/ 2817 h 3414"/>
                <a:gd name="T100" fmla="*/ 536 w 1005"/>
                <a:gd name="T101" fmla="*/ 2800 h 3414"/>
                <a:gd name="T102" fmla="*/ 557 w 1005"/>
                <a:gd name="T103" fmla="*/ 2861 h 3414"/>
                <a:gd name="T104" fmla="*/ 717 w 1005"/>
                <a:gd name="T105" fmla="*/ 3137 h 3414"/>
                <a:gd name="T106" fmla="*/ 689 w 1005"/>
                <a:gd name="T107" fmla="*/ 3106 h 3414"/>
                <a:gd name="T108" fmla="*/ 717 w 1005"/>
                <a:gd name="T109" fmla="*/ 3137 h 3414"/>
                <a:gd name="T110" fmla="*/ 765 w 1005"/>
                <a:gd name="T111" fmla="*/ 3176 h 3414"/>
                <a:gd name="T112" fmla="*/ 694 w 1005"/>
                <a:gd name="T113" fmla="*/ 3283 h 3414"/>
                <a:gd name="T114" fmla="*/ 754 w 1005"/>
                <a:gd name="T115" fmla="*/ 3350 h 3414"/>
                <a:gd name="T116" fmla="*/ 795 w 1005"/>
                <a:gd name="T117" fmla="*/ 3386 h 3414"/>
                <a:gd name="T118" fmla="*/ 830 w 1005"/>
                <a:gd name="T119" fmla="*/ 3284 h 3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05" h="3414">
                  <a:moveTo>
                    <a:pt x="388" y="15"/>
                  </a:moveTo>
                  <a:lnTo>
                    <a:pt x="406" y="19"/>
                  </a:lnTo>
                  <a:lnTo>
                    <a:pt x="400" y="8"/>
                  </a:lnTo>
                  <a:lnTo>
                    <a:pt x="398" y="6"/>
                  </a:lnTo>
                  <a:lnTo>
                    <a:pt x="395" y="0"/>
                  </a:lnTo>
                  <a:lnTo>
                    <a:pt x="388" y="0"/>
                  </a:lnTo>
                  <a:lnTo>
                    <a:pt x="375" y="6"/>
                  </a:lnTo>
                  <a:lnTo>
                    <a:pt x="379" y="11"/>
                  </a:lnTo>
                  <a:lnTo>
                    <a:pt x="388" y="15"/>
                  </a:lnTo>
                  <a:close/>
                  <a:moveTo>
                    <a:pt x="361" y="609"/>
                  </a:moveTo>
                  <a:lnTo>
                    <a:pt x="365" y="602"/>
                  </a:lnTo>
                  <a:lnTo>
                    <a:pt x="358" y="598"/>
                  </a:lnTo>
                  <a:lnTo>
                    <a:pt x="362" y="591"/>
                  </a:lnTo>
                  <a:lnTo>
                    <a:pt x="370" y="583"/>
                  </a:lnTo>
                  <a:lnTo>
                    <a:pt x="375" y="577"/>
                  </a:lnTo>
                  <a:lnTo>
                    <a:pt x="375" y="553"/>
                  </a:lnTo>
                  <a:lnTo>
                    <a:pt x="374" y="541"/>
                  </a:lnTo>
                  <a:lnTo>
                    <a:pt x="366" y="523"/>
                  </a:lnTo>
                  <a:lnTo>
                    <a:pt x="368" y="510"/>
                  </a:lnTo>
                  <a:lnTo>
                    <a:pt x="375" y="486"/>
                  </a:lnTo>
                  <a:lnTo>
                    <a:pt x="375" y="475"/>
                  </a:lnTo>
                  <a:lnTo>
                    <a:pt x="372" y="464"/>
                  </a:lnTo>
                  <a:lnTo>
                    <a:pt x="366" y="455"/>
                  </a:lnTo>
                  <a:lnTo>
                    <a:pt x="358" y="446"/>
                  </a:lnTo>
                  <a:lnTo>
                    <a:pt x="364" y="436"/>
                  </a:lnTo>
                  <a:lnTo>
                    <a:pt x="363" y="425"/>
                  </a:lnTo>
                  <a:lnTo>
                    <a:pt x="360" y="414"/>
                  </a:lnTo>
                  <a:lnTo>
                    <a:pt x="362" y="405"/>
                  </a:lnTo>
                  <a:lnTo>
                    <a:pt x="350" y="393"/>
                  </a:lnTo>
                  <a:lnTo>
                    <a:pt x="347" y="391"/>
                  </a:lnTo>
                  <a:lnTo>
                    <a:pt x="345" y="389"/>
                  </a:lnTo>
                  <a:lnTo>
                    <a:pt x="345" y="385"/>
                  </a:lnTo>
                  <a:lnTo>
                    <a:pt x="343" y="381"/>
                  </a:lnTo>
                  <a:lnTo>
                    <a:pt x="338" y="378"/>
                  </a:lnTo>
                  <a:lnTo>
                    <a:pt x="334" y="385"/>
                  </a:lnTo>
                  <a:lnTo>
                    <a:pt x="329" y="388"/>
                  </a:lnTo>
                  <a:lnTo>
                    <a:pt x="323" y="386"/>
                  </a:lnTo>
                  <a:lnTo>
                    <a:pt x="320" y="382"/>
                  </a:lnTo>
                  <a:lnTo>
                    <a:pt x="319" y="380"/>
                  </a:lnTo>
                  <a:lnTo>
                    <a:pt x="321" y="377"/>
                  </a:lnTo>
                  <a:lnTo>
                    <a:pt x="322" y="373"/>
                  </a:lnTo>
                  <a:lnTo>
                    <a:pt x="332" y="351"/>
                  </a:lnTo>
                  <a:lnTo>
                    <a:pt x="333" y="347"/>
                  </a:lnTo>
                  <a:lnTo>
                    <a:pt x="339" y="347"/>
                  </a:lnTo>
                  <a:lnTo>
                    <a:pt x="344" y="348"/>
                  </a:lnTo>
                  <a:lnTo>
                    <a:pt x="348" y="352"/>
                  </a:lnTo>
                  <a:lnTo>
                    <a:pt x="348" y="361"/>
                  </a:lnTo>
                  <a:lnTo>
                    <a:pt x="352" y="361"/>
                  </a:lnTo>
                  <a:lnTo>
                    <a:pt x="356" y="353"/>
                  </a:lnTo>
                  <a:lnTo>
                    <a:pt x="358" y="347"/>
                  </a:lnTo>
                  <a:lnTo>
                    <a:pt x="355" y="342"/>
                  </a:lnTo>
                  <a:lnTo>
                    <a:pt x="347" y="332"/>
                  </a:lnTo>
                  <a:lnTo>
                    <a:pt x="345" y="325"/>
                  </a:lnTo>
                  <a:lnTo>
                    <a:pt x="345" y="314"/>
                  </a:lnTo>
                  <a:lnTo>
                    <a:pt x="349" y="305"/>
                  </a:lnTo>
                  <a:lnTo>
                    <a:pt x="358" y="307"/>
                  </a:lnTo>
                  <a:lnTo>
                    <a:pt x="358" y="295"/>
                  </a:lnTo>
                  <a:lnTo>
                    <a:pt x="362" y="295"/>
                  </a:lnTo>
                  <a:lnTo>
                    <a:pt x="363" y="302"/>
                  </a:lnTo>
                  <a:lnTo>
                    <a:pt x="361" y="315"/>
                  </a:lnTo>
                  <a:lnTo>
                    <a:pt x="362" y="320"/>
                  </a:lnTo>
                  <a:lnTo>
                    <a:pt x="365" y="323"/>
                  </a:lnTo>
                  <a:lnTo>
                    <a:pt x="369" y="324"/>
                  </a:lnTo>
                  <a:lnTo>
                    <a:pt x="373" y="322"/>
                  </a:lnTo>
                  <a:lnTo>
                    <a:pt x="375" y="317"/>
                  </a:lnTo>
                  <a:lnTo>
                    <a:pt x="378" y="317"/>
                  </a:lnTo>
                  <a:lnTo>
                    <a:pt x="388" y="322"/>
                  </a:lnTo>
                  <a:lnTo>
                    <a:pt x="397" y="308"/>
                  </a:lnTo>
                  <a:lnTo>
                    <a:pt x="402" y="286"/>
                  </a:lnTo>
                  <a:lnTo>
                    <a:pt x="406" y="272"/>
                  </a:lnTo>
                  <a:lnTo>
                    <a:pt x="405" y="240"/>
                  </a:lnTo>
                  <a:lnTo>
                    <a:pt x="407" y="226"/>
                  </a:lnTo>
                  <a:lnTo>
                    <a:pt x="418" y="209"/>
                  </a:lnTo>
                  <a:lnTo>
                    <a:pt x="417" y="204"/>
                  </a:lnTo>
                  <a:lnTo>
                    <a:pt x="406" y="197"/>
                  </a:lnTo>
                  <a:lnTo>
                    <a:pt x="396" y="185"/>
                  </a:lnTo>
                  <a:lnTo>
                    <a:pt x="391" y="181"/>
                  </a:lnTo>
                  <a:lnTo>
                    <a:pt x="381" y="183"/>
                  </a:lnTo>
                  <a:lnTo>
                    <a:pt x="375" y="180"/>
                  </a:lnTo>
                  <a:lnTo>
                    <a:pt x="369" y="174"/>
                  </a:lnTo>
                  <a:lnTo>
                    <a:pt x="368" y="166"/>
                  </a:lnTo>
                  <a:lnTo>
                    <a:pt x="372" y="161"/>
                  </a:lnTo>
                  <a:lnTo>
                    <a:pt x="377" y="161"/>
                  </a:lnTo>
                  <a:lnTo>
                    <a:pt x="381" y="165"/>
                  </a:lnTo>
                  <a:lnTo>
                    <a:pt x="381" y="174"/>
                  </a:lnTo>
                  <a:lnTo>
                    <a:pt x="387" y="169"/>
                  </a:lnTo>
                  <a:lnTo>
                    <a:pt x="395" y="165"/>
                  </a:lnTo>
                  <a:lnTo>
                    <a:pt x="402" y="160"/>
                  </a:lnTo>
                  <a:lnTo>
                    <a:pt x="406" y="155"/>
                  </a:lnTo>
                  <a:lnTo>
                    <a:pt x="408" y="148"/>
                  </a:lnTo>
                  <a:lnTo>
                    <a:pt x="418" y="141"/>
                  </a:lnTo>
                  <a:lnTo>
                    <a:pt x="419" y="133"/>
                  </a:lnTo>
                  <a:lnTo>
                    <a:pt x="416" y="134"/>
                  </a:lnTo>
                  <a:lnTo>
                    <a:pt x="411" y="135"/>
                  </a:lnTo>
                  <a:lnTo>
                    <a:pt x="409" y="136"/>
                  </a:lnTo>
                  <a:lnTo>
                    <a:pt x="406" y="104"/>
                  </a:lnTo>
                  <a:lnTo>
                    <a:pt x="407" y="87"/>
                  </a:lnTo>
                  <a:lnTo>
                    <a:pt x="412" y="70"/>
                  </a:lnTo>
                  <a:lnTo>
                    <a:pt x="404" y="56"/>
                  </a:lnTo>
                  <a:lnTo>
                    <a:pt x="400" y="54"/>
                  </a:lnTo>
                  <a:lnTo>
                    <a:pt x="394" y="55"/>
                  </a:lnTo>
                  <a:lnTo>
                    <a:pt x="390" y="56"/>
                  </a:lnTo>
                  <a:lnTo>
                    <a:pt x="387" y="55"/>
                  </a:lnTo>
                  <a:lnTo>
                    <a:pt x="385" y="50"/>
                  </a:lnTo>
                  <a:lnTo>
                    <a:pt x="382" y="55"/>
                  </a:lnTo>
                  <a:lnTo>
                    <a:pt x="381" y="58"/>
                  </a:lnTo>
                  <a:lnTo>
                    <a:pt x="382" y="61"/>
                  </a:lnTo>
                  <a:lnTo>
                    <a:pt x="385" y="64"/>
                  </a:lnTo>
                  <a:lnTo>
                    <a:pt x="381" y="66"/>
                  </a:lnTo>
                  <a:lnTo>
                    <a:pt x="378" y="66"/>
                  </a:lnTo>
                  <a:lnTo>
                    <a:pt x="375" y="64"/>
                  </a:lnTo>
                  <a:lnTo>
                    <a:pt x="372" y="60"/>
                  </a:lnTo>
                  <a:lnTo>
                    <a:pt x="368" y="62"/>
                  </a:lnTo>
                  <a:lnTo>
                    <a:pt x="359" y="64"/>
                  </a:lnTo>
                  <a:lnTo>
                    <a:pt x="355" y="67"/>
                  </a:lnTo>
                  <a:lnTo>
                    <a:pt x="353" y="71"/>
                  </a:lnTo>
                  <a:lnTo>
                    <a:pt x="353" y="79"/>
                  </a:lnTo>
                  <a:lnTo>
                    <a:pt x="352" y="84"/>
                  </a:lnTo>
                  <a:lnTo>
                    <a:pt x="349" y="88"/>
                  </a:lnTo>
                  <a:lnTo>
                    <a:pt x="338" y="101"/>
                  </a:lnTo>
                  <a:lnTo>
                    <a:pt x="333" y="106"/>
                  </a:lnTo>
                  <a:lnTo>
                    <a:pt x="332" y="106"/>
                  </a:lnTo>
                  <a:lnTo>
                    <a:pt x="328" y="112"/>
                  </a:lnTo>
                  <a:lnTo>
                    <a:pt x="328" y="116"/>
                  </a:lnTo>
                  <a:lnTo>
                    <a:pt x="329" y="128"/>
                  </a:lnTo>
                  <a:lnTo>
                    <a:pt x="328" y="133"/>
                  </a:lnTo>
                  <a:lnTo>
                    <a:pt x="327" y="139"/>
                  </a:lnTo>
                  <a:lnTo>
                    <a:pt x="325" y="143"/>
                  </a:lnTo>
                  <a:lnTo>
                    <a:pt x="306" y="167"/>
                  </a:lnTo>
                  <a:lnTo>
                    <a:pt x="303" y="177"/>
                  </a:lnTo>
                  <a:lnTo>
                    <a:pt x="309" y="184"/>
                  </a:lnTo>
                  <a:lnTo>
                    <a:pt x="309" y="187"/>
                  </a:lnTo>
                  <a:lnTo>
                    <a:pt x="307" y="194"/>
                  </a:lnTo>
                  <a:lnTo>
                    <a:pt x="314" y="216"/>
                  </a:lnTo>
                  <a:lnTo>
                    <a:pt x="314" y="221"/>
                  </a:lnTo>
                  <a:lnTo>
                    <a:pt x="303" y="225"/>
                  </a:lnTo>
                  <a:lnTo>
                    <a:pt x="303" y="235"/>
                  </a:lnTo>
                  <a:lnTo>
                    <a:pt x="304" y="245"/>
                  </a:lnTo>
                  <a:lnTo>
                    <a:pt x="299" y="251"/>
                  </a:lnTo>
                  <a:lnTo>
                    <a:pt x="301" y="255"/>
                  </a:lnTo>
                  <a:lnTo>
                    <a:pt x="307" y="262"/>
                  </a:lnTo>
                  <a:lnTo>
                    <a:pt x="309" y="265"/>
                  </a:lnTo>
                  <a:lnTo>
                    <a:pt x="308" y="267"/>
                  </a:lnTo>
                  <a:lnTo>
                    <a:pt x="306" y="270"/>
                  </a:lnTo>
                  <a:lnTo>
                    <a:pt x="297" y="286"/>
                  </a:lnTo>
                  <a:lnTo>
                    <a:pt x="287" y="316"/>
                  </a:lnTo>
                  <a:lnTo>
                    <a:pt x="287" y="328"/>
                  </a:lnTo>
                  <a:lnTo>
                    <a:pt x="297" y="334"/>
                  </a:lnTo>
                  <a:lnTo>
                    <a:pt x="299" y="337"/>
                  </a:lnTo>
                  <a:lnTo>
                    <a:pt x="296" y="346"/>
                  </a:lnTo>
                  <a:lnTo>
                    <a:pt x="289" y="359"/>
                  </a:lnTo>
                  <a:lnTo>
                    <a:pt x="289" y="385"/>
                  </a:lnTo>
                  <a:lnTo>
                    <a:pt x="287" y="395"/>
                  </a:lnTo>
                  <a:lnTo>
                    <a:pt x="283" y="409"/>
                  </a:lnTo>
                  <a:lnTo>
                    <a:pt x="276" y="417"/>
                  </a:lnTo>
                  <a:lnTo>
                    <a:pt x="266" y="415"/>
                  </a:lnTo>
                  <a:lnTo>
                    <a:pt x="263" y="420"/>
                  </a:lnTo>
                  <a:lnTo>
                    <a:pt x="258" y="423"/>
                  </a:lnTo>
                  <a:lnTo>
                    <a:pt x="254" y="428"/>
                  </a:lnTo>
                  <a:lnTo>
                    <a:pt x="253" y="434"/>
                  </a:lnTo>
                  <a:lnTo>
                    <a:pt x="256" y="456"/>
                  </a:lnTo>
                  <a:lnTo>
                    <a:pt x="258" y="490"/>
                  </a:lnTo>
                  <a:lnTo>
                    <a:pt x="261" y="498"/>
                  </a:lnTo>
                  <a:lnTo>
                    <a:pt x="266" y="501"/>
                  </a:lnTo>
                  <a:lnTo>
                    <a:pt x="272" y="502"/>
                  </a:lnTo>
                  <a:lnTo>
                    <a:pt x="275" y="505"/>
                  </a:lnTo>
                  <a:lnTo>
                    <a:pt x="273" y="511"/>
                  </a:lnTo>
                  <a:lnTo>
                    <a:pt x="271" y="511"/>
                  </a:lnTo>
                  <a:lnTo>
                    <a:pt x="263" y="512"/>
                  </a:lnTo>
                  <a:lnTo>
                    <a:pt x="261" y="513"/>
                  </a:lnTo>
                  <a:lnTo>
                    <a:pt x="259" y="515"/>
                  </a:lnTo>
                  <a:lnTo>
                    <a:pt x="256" y="520"/>
                  </a:lnTo>
                  <a:lnTo>
                    <a:pt x="247" y="531"/>
                  </a:lnTo>
                  <a:lnTo>
                    <a:pt x="245" y="537"/>
                  </a:lnTo>
                  <a:lnTo>
                    <a:pt x="243" y="654"/>
                  </a:lnTo>
                  <a:lnTo>
                    <a:pt x="245" y="666"/>
                  </a:lnTo>
                  <a:lnTo>
                    <a:pt x="251" y="676"/>
                  </a:lnTo>
                  <a:lnTo>
                    <a:pt x="261" y="680"/>
                  </a:lnTo>
                  <a:lnTo>
                    <a:pt x="272" y="680"/>
                  </a:lnTo>
                  <a:lnTo>
                    <a:pt x="276" y="682"/>
                  </a:lnTo>
                  <a:lnTo>
                    <a:pt x="279" y="687"/>
                  </a:lnTo>
                  <a:lnTo>
                    <a:pt x="280" y="693"/>
                  </a:lnTo>
                  <a:lnTo>
                    <a:pt x="278" y="695"/>
                  </a:lnTo>
                  <a:lnTo>
                    <a:pt x="274" y="695"/>
                  </a:lnTo>
                  <a:lnTo>
                    <a:pt x="266" y="698"/>
                  </a:lnTo>
                  <a:lnTo>
                    <a:pt x="264" y="696"/>
                  </a:lnTo>
                  <a:lnTo>
                    <a:pt x="263" y="697"/>
                  </a:lnTo>
                  <a:lnTo>
                    <a:pt x="263" y="702"/>
                  </a:lnTo>
                  <a:lnTo>
                    <a:pt x="264" y="704"/>
                  </a:lnTo>
                  <a:lnTo>
                    <a:pt x="267" y="708"/>
                  </a:lnTo>
                  <a:lnTo>
                    <a:pt x="271" y="710"/>
                  </a:lnTo>
                  <a:lnTo>
                    <a:pt x="274" y="711"/>
                  </a:lnTo>
                  <a:lnTo>
                    <a:pt x="279" y="732"/>
                  </a:lnTo>
                  <a:lnTo>
                    <a:pt x="277" y="738"/>
                  </a:lnTo>
                  <a:lnTo>
                    <a:pt x="275" y="741"/>
                  </a:lnTo>
                  <a:lnTo>
                    <a:pt x="266" y="745"/>
                  </a:lnTo>
                  <a:lnTo>
                    <a:pt x="264" y="745"/>
                  </a:lnTo>
                  <a:lnTo>
                    <a:pt x="254" y="745"/>
                  </a:lnTo>
                  <a:lnTo>
                    <a:pt x="253" y="746"/>
                  </a:lnTo>
                  <a:lnTo>
                    <a:pt x="252" y="747"/>
                  </a:lnTo>
                  <a:lnTo>
                    <a:pt x="251" y="748"/>
                  </a:lnTo>
                  <a:lnTo>
                    <a:pt x="248" y="749"/>
                  </a:lnTo>
                  <a:lnTo>
                    <a:pt x="244" y="747"/>
                  </a:lnTo>
                  <a:lnTo>
                    <a:pt x="244" y="743"/>
                  </a:lnTo>
                  <a:lnTo>
                    <a:pt x="246" y="733"/>
                  </a:lnTo>
                  <a:lnTo>
                    <a:pt x="245" y="722"/>
                  </a:lnTo>
                  <a:lnTo>
                    <a:pt x="241" y="719"/>
                  </a:lnTo>
                  <a:lnTo>
                    <a:pt x="236" y="723"/>
                  </a:lnTo>
                  <a:lnTo>
                    <a:pt x="233" y="732"/>
                  </a:lnTo>
                  <a:lnTo>
                    <a:pt x="230" y="732"/>
                  </a:lnTo>
                  <a:lnTo>
                    <a:pt x="226" y="726"/>
                  </a:lnTo>
                  <a:lnTo>
                    <a:pt x="219" y="735"/>
                  </a:lnTo>
                  <a:lnTo>
                    <a:pt x="208" y="757"/>
                  </a:lnTo>
                  <a:lnTo>
                    <a:pt x="206" y="767"/>
                  </a:lnTo>
                  <a:lnTo>
                    <a:pt x="207" y="816"/>
                  </a:lnTo>
                  <a:lnTo>
                    <a:pt x="204" y="821"/>
                  </a:lnTo>
                  <a:lnTo>
                    <a:pt x="197" y="832"/>
                  </a:lnTo>
                  <a:lnTo>
                    <a:pt x="196" y="840"/>
                  </a:lnTo>
                  <a:lnTo>
                    <a:pt x="196" y="847"/>
                  </a:lnTo>
                  <a:lnTo>
                    <a:pt x="198" y="854"/>
                  </a:lnTo>
                  <a:lnTo>
                    <a:pt x="200" y="862"/>
                  </a:lnTo>
                  <a:lnTo>
                    <a:pt x="197" y="868"/>
                  </a:lnTo>
                  <a:lnTo>
                    <a:pt x="196" y="896"/>
                  </a:lnTo>
                  <a:lnTo>
                    <a:pt x="194" y="900"/>
                  </a:lnTo>
                  <a:lnTo>
                    <a:pt x="191" y="898"/>
                  </a:lnTo>
                  <a:lnTo>
                    <a:pt x="189" y="892"/>
                  </a:lnTo>
                  <a:lnTo>
                    <a:pt x="192" y="884"/>
                  </a:lnTo>
                  <a:lnTo>
                    <a:pt x="185" y="885"/>
                  </a:lnTo>
                  <a:lnTo>
                    <a:pt x="183" y="884"/>
                  </a:lnTo>
                  <a:lnTo>
                    <a:pt x="182" y="880"/>
                  </a:lnTo>
                  <a:lnTo>
                    <a:pt x="174" y="870"/>
                  </a:lnTo>
                  <a:lnTo>
                    <a:pt x="171" y="867"/>
                  </a:lnTo>
                  <a:lnTo>
                    <a:pt x="168" y="868"/>
                  </a:lnTo>
                  <a:lnTo>
                    <a:pt x="156" y="886"/>
                  </a:lnTo>
                  <a:lnTo>
                    <a:pt x="153" y="900"/>
                  </a:lnTo>
                  <a:lnTo>
                    <a:pt x="152" y="901"/>
                  </a:lnTo>
                  <a:lnTo>
                    <a:pt x="150" y="902"/>
                  </a:lnTo>
                  <a:lnTo>
                    <a:pt x="149" y="904"/>
                  </a:lnTo>
                  <a:lnTo>
                    <a:pt x="149" y="908"/>
                  </a:lnTo>
                  <a:lnTo>
                    <a:pt x="151" y="911"/>
                  </a:lnTo>
                  <a:lnTo>
                    <a:pt x="152" y="911"/>
                  </a:lnTo>
                  <a:lnTo>
                    <a:pt x="154" y="910"/>
                  </a:lnTo>
                  <a:lnTo>
                    <a:pt x="159" y="913"/>
                  </a:lnTo>
                  <a:lnTo>
                    <a:pt x="164" y="915"/>
                  </a:lnTo>
                  <a:lnTo>
                    <a:pt x="168" y="917"/>
                  </a:lnTo>
                  <a:lnTo>
                    <a:pt x="169" y="920"/>
                  </a:lnTo>
                  <a:lnTo>
                    <a:pt x="169" y="940"/>
                  </a:lnTo>
                  <a:lnTo>
                    <a:pt x="166" y="962"/>
                  </a:lnTo>
                  <a:lnTo>
                    <a:pt x="168" y="970"/>
                  </a:lnTo>
                  <a:lnTo>
                    <a:pt x="176" y="976"/>
                  </a:lnTo>
                  <a:lnTo>
                    <a:pt x="179" y="975"/>
                  </a:lnTo>
                  <a:lnTo>
                    <a:pt x="183" y="973"/>
                  </a:lnTo>
                  <a:lnTo>
                    <a:pt x="187" y="973"/>
                  </a:lnTo>
                  <a:lnTo>
                    <a:pt x="189" y="980"/>
                  </a:lnTo>
                  <a:lnTo>
                    <a:pt x="189" y="986"/>
                  </a:lnTo>
                  <a:lnTo>
                    <a:pt x="192" y="995"/>
                  </a:lnTo>
                  <a:lnTo>
                    <a:pt x="192" y="1001"/>
                  </a:lnTo>
                  <a:lnTo>
                    <a:pt x="195" y="1007"/>
                  </a:lnTo>
                  <a:lnTo>
                    <a:pt x="200" y="1009"/>
                  </a:lnTo>
                  <a:lnTo>
                    <a:pt x="207" y="1010"/>
                  </a:lnTo>
                  <a:lnTo>
                    <a:pt x="210" y="1013"/>
                  </a:lnTo>
                  <a:lnTo>
                    <a:pt x="208" y="1017"/>
                  </a:lnTo>
                  <a:lnTo>
                    <a:pt x="204" y="1018"/>
                  </a:lnTo>
                  <a:lnTo>
                    <a:pt x="199" y="1019"/>
                  </a:lnTo>
                  <a:lnTo>
                    <a:pt x="196" y="1023"/>
                  </a:lnTo>
                  <a:lnTo>
                    <a:pt x="196" y="1027"/>
                  </a:lnTo>
                  <a:lnTo>
                    <a:pt x="198" y="1034"/>
                  </a:lnTo>
                  <a:lnTo>
                    <a:pt x="202" y="1040"/>
                  </a:lnTo>
                  <a:lnTo>
                    <a:pt x="208" y="1043"/>
                  </a:lnTo>
                  <a:lnTo>
                    <a:pt x="213" y="1045"/>
                  </a:lnTo>
                  <a:lnTo>
                    <a:pt x="213" y="1049"/>
                  </a:lnTo>
                  <a:lnTo>
                    <a:pt x="213" y="1054"/>
                  </a:lnTo>
                  <a:lnTo>
                    <a:pt x="215" y="1058"/>
                  </a:lnTo>
                  <a:lnTo>
                    <a:pt x="230" y="1073"/>
                  </a:lnTo>
                  <a:lnTo>
                    <a:pt x="234" y="1075"/>
                  </a:lnTo>
                  <a:lnTo>
                    <a:pt x="238" y="1076"/>
                  </a:lnTo>
                  <a:lnTo>
                    <a:pt x="241" y="1077"/>
                  </a:lnTo>
                  <a:lnTo>
                    <a:pt x="243" y="1084"/>
                  </a:lnTo>
                  <a:lnTo>
                    <a:pt x="247" y="1078"/>
                  </a:lnTo>
                  <a:lnTo>
                    <a:pt x="251" y="1069"/>
                  </a:lnTo>
                  <a:lnTo>
                    <a:pt x="256" y="1053"/>
                  </a:lnTo>
                  <a:lnTo>
                    <a:pt x="256" y="1038"/>
                  </a:lnTo>
                  <a:lnTo>
                    <a:pt x="257" y="1033"/>
                  </a:lnTo>
                  <a:lnTo>
                    <a:pt x="264" y="1027"/>
                  </a:lnTo>
                  <a:lnTo>
                    <a:pt x="266" y="1023"/>
                  </a:lnTo>
                  <a:lnTo>
                    <a:pt x="266" y="1017"/>
                  </a:lnTo>
                  <a:lnTo>
                    <a:pt x="264" y="1001"/>
                  </a:lnTo>
                  <a:lnTo>
                    <a:pt x="263" y="996"/>
                  </a:lnTo>
                  <a:lnTo>
                    <a:pt x="257" y="991"/>
                  </a:lnTo>
                  <a:lnTo>
                    <a:pt x="252" y="991"/>
                  </a:lnTo>
                  <a:lnTo>
                    <a:pt x="249" y="997"/>
                  </a:lnTo>
                  <a:lnTo>
                    <a:pt x="250" y="1006"/>
                  </a:lnTo>
                  <a:lnTo>
                    <a:pt x="247" y="1005"/>
                  </a:lnTo>
                  <a:lnTo>
                    <a:pt x="242" y="1003"/>
                  </a:lnTo>
                  <a:lnTo>
                    <a:pt x="240" y="1003"/>
                  </a:lnTo>
                  <a:lnTo>
                    <a:pt x="240" y="1021"/>
                  </a:lnTo>
                  <a:lnTo>
                    <a:pt x="238" y="1025"/>
                  </a:lnTo>
                  <a:lnTo>
                    <a:pt x="233" y="1026"/>
                  </a:lnTo>
                  <a:lnTo>
                    <a:pt x="228" y="1026"/>
                  </a:lnTo>
                  <a:lnTo>
                    <a:pt x="226" y="1024"/>
                  </a:lnTo>
                  <a:lnTo>
                    <a:pt x="226" y="1014"/>
                  </a:lnTo>
                  <a:lnTo>
                    <a:pt x="227" y="1007"/>
                  </a:lnTo>
                  <a:lnTo>
                    <a:pt x="230" y="1002"/>
                  </a:lnTo>
                  <a:lnTo>
                    <a:pt x="246" y="986"/>
                  </a:lnTo>
                  <a:lnTo>
                    <a:pt x="251" y="983"/>
                  </a:lnTo>
                  <a:lnTo>
                    <a:pt x="261" y="982"/>
                  </a:lnTo>
                  <a:lnTo>
                    <a:pt x="263" y="978"/>
                  </a:lnTo>
                  <a:lnTo>
                    <a:pt x="281" y="900"/>
                  </a:lnTo>
                  <a:lnTo>
                    <a:pt x="282" y="884"/>
                  </a:lnTo>
                  <a:lnTo>
                    <a:pt x="281" y="872"/>
                  </a:lnTo>
                  <a:lnTo>
                    <a:pt x="277" y="866"/>
                  </a:lnTo>
                  <a:lnTo>
                    <a:pt x="271" y="864"/>
                  </a:lnTo>
                  <a:lnTo>
                    <a:pt x="264" y="863"/>
                  </a:lnTo>
                  <a:lnTo>
                    <a:pt x="260" y="868"/>
                  </a:lnTo>
                  <a:lnTo>
                    <a:pt x="258" y="877"/>
                  </a:lnTo>
                  <a:lnTo>
                    <a:pt x="256" y="894"/>
                  </a:lnTo>
                  <a:lnTo>
                    <a:pt x="253" y="894"/>
                  </a:lnTo>
                  <a:lnTo>
                    <a:pt x="253" y="853"/>
                  </a:lnTo>
                  <a:lnTo>
                    <a:pt x="254" y="842"/>
                  </a:lnTo>
                  <a:lnTo>
                    <a:pt x="257" y="836"/>
                  </a:lnTo>
                  <a:lnTo>
                    <a:pt x="266" y="823"/>
                  </a:lnTo>
                  <a:lnTo>
                    <a:pt x="263" y="823"/>
                  </a:lnTo>
                  <a:lnTo>
                    <a:pt x="265" y="819"/>
                  </a:lnTo>
                  <a:lnTo>
                    <a:pt x="269" y="816"/>
                  </a:lnTo>
                  <a:lnTo>
                    <a:pt x="274" y="815"/>
                  </a:lnTo>
                  <a:lnTo>
                    <a:pt x="279" y="816"/>
                  </a:lnTo>
                  <a:lnTo>
                    <a:pt x="267" y="804"/>
                  </a:lnTo>
                  <a:lnTo>
                    <a:pt x="262" y="796"/>
                  </a:lnTo>
                  <a:lnTo>
                    <a:pt x="268" y="792"/>
                  </a:lnTo>
                  <a:lnTo>
                    <a:pt x="275" y="792"/>
                  </a:lnTo>
                  <a:lnTo>
                    <a:pt x="282" y="790"/>
                  </a:lnTo>
                  <a:lnTo>
                    <a:pt x="287" y="787"/>
                  </a:lnTo>
                  <a:lnTo>
                    <a:pt x="286" y="782"/>
                  </a:lnTo>
                  <a:lnTo>
                    <a:pt x="295" y="777"/>
                  </a:lnTo>
                  <a:lnTo>
                    <a:pt x="299" y="776"/>
                  </a:lnTo>
                  <a:lnTo>
                    <a:pt x="299" y="772"/>
                  </a:lnTo>
                  <a:lnTo>
                    <a:pt x="296" y="765"/>
                  </a:lnTo>
                  <a:lnTo>
                    <a:pt x="303" y="757"/>
                  </a:lnTo>
                  <a:lnTo>
                    <a:pt x="314" y="749"/>
                  </a:lnTo>
                  <a:lnTo>
                    <a:pt x="319" y="743"/>
                  </a:lnTo>
                  <a:lnTo>
                    <a:pt x="318" y="735"/>
                  </a:lnTo>
                  <a:lnTo>
                    <a:pt x="327" y="735"/>
                  </a:lnTo>
                  <a:lnTo>
                    <a:pt x="328" y="733"/>
                  </a:lnTo>
                  <a:lnTo>
                    <a:pt x="327" y="728"/>
                  </a:lnTo>
                  <a:lnTo>
                    <a:pt x="325" y="723"/>
                  </a:lnTo>
                  <a:lnTo>
                    <a:pt x="323" y="720"/>
                  </a:lnTo>
                  <a:lnTo>
                    <a:pt x="321" y="714"/>
                  </a:lnTo>
                  <a:lnTo>
                    <a:pt x="324" y="709"/>
                  </a:lnTo>
                  <a:lnTo>
                    <a:pt x="329" y="704"/>
                  </a:lnTo>
                  <a:lnTo>
                    <a:pt x="332" y="700"/>
                  </a:lnTo>
                  <a:lnTo>
                    <a:pt x="331" y="693"/>
                  </a:lnTo>
                  <a:lnTo>
                    <a:pt x="328" y="690"/>
                  </a:lnTo>
                  <a:lnTo>
                    <a:pt x="324" y="687"/>
                  </a:lnTo>
                  <a:lnTo>
                    <a:pt x="322" y="683"/>
                  </a:lnTo>
                  <a:lnTo>
                    <a:pt x="321" y="679"/>
                  </a:lnTo>
                  <a:lnTo>
                    <a:pt x="322" y="678"/>
                  </a:lnTo>
                  <a:lnTo>
                    <a:pt x="324" y="677"/>
                  </a:lnTo>
                  <a:lnTo>
                    <a:pt x="328" y="673"/>
                  </a:lnTo>
                  <a:lnTo>
                    <a:pt x="332" y="671"/>
                  </a:lnTo>
                  <a:lnTo>
                    <a:pt x="337" y="668"/>
                  </a:lnTo>
                  <a:lnTo>
                    <a:pt x="338" y="666"/>
                  </a:lnTo>
                  <a:lnTo>
                    <a:pt x="332" y="663"/>
                  </a:lnTo>
                  <a:lnTo>
                    <a:pt x="332" y="657"/>
                  </a:lnTo>
                  <a:lnTo>
                    <a:pt x="328" y="651"/>
                  </a:lnTo>
                  <a:lnTo>
                    <a:pt x="322" y="648"/>
                  </a:lnTo>
                  <a:lnTo>
                    <a:pt x="317" y="646"/>
                  </a:lnTo>
                  <a:lnTo>
                    <a:pt x="313" y="643"/>
                  </a:lnTo>
                  <a:lnTo>
                    <a:pt x="309" y="627"/>
                  </a:lnTo>
                  <a:lnTo>
                    <a:pt x="305" y="622"/>
                  </a:lnTo>
                  <a:lnTo>
                    <a:pt x="305" y="619"/>
                  </a:lnTo>
                  <a:lnTo>
                    <a:pt x="318" y="620"/>
                  </a:lnTo>
                  <a:lnTo>
                    <a:pt x="332" y="619"/>
                  </a:lnTo>
                  <a:lnTo>
                    <a:pt x="330" y="611"/>
                  </a:lnTo>
                  <a:lnTo>
                    <a:pt x="328" y="609"/>
                  </a:lnTo>
                  <a:lnTo>
                    <a:pt x="334" y="612"/>
                  </a:lnTo>
                  <a:lnTo>
                    <a:pt x="339" y="616"/>
                  </a:lnTo>
                  <a:lnTo>
                    <a:pt x="342" y="620"/>
                  </a:lnTo>
                  <a:lnTo>
                    <a:pt x="345" y="626"/>
                  </a:lnTo>
                  <a:lnTo>
                    <a:pt x="348" y="626"/>
                  </a:lnTo>
                  <a:lnTo>
                    <a:pt x="350" y="617"/>
                  </a:lnTo>
                  <a:lnTo>
                    <a:pt x="355" y="613"/>
                  </a:lnTo>
                  <a:lnTo>
                    <a:pt x="361" y="609"/>
                  </a:lnTo>
                  <a:close/>
                  <a:moveTo>
                    <a:pt x="999" y="118"/>
                  </a:moveTo>
                  <a:lnTo>
                    <a:pt x="990" y="125"/>
                  </a:lnTo>
                  <a:lnTo>
                    <a:pt x="996" y="129"/>
                  </a:lnTo>
                  <a:lnTo>
                    <a:pt x="1005" y="128"/>
                  </a:lnTo>
                  <a:lnTo>
                    <a:pt x="999" y="118"/>
                  </a:lnTo>
                  <a:close/>
                  <a:moveTo>
                    <a:pt x="232" y="435"/>
                  </a:moveTo>
                  <a:lnTo>
                    <a:pt x="233" y="431"/>
                  </a:lnTo>
                  <a:lnTo>
                    <a:pt x="232" y="425"/>
                  </a:lnTo>
                  <a:lnTo>
                    <a:pt x="233" y="418"/>
                  </a:lnTo>
                  <a:lnTo>
                    <a:pt x="235" y="415"/>
                  </a:lnTo>
                  <a:lnTo>
                    <a:pt x="243" y="406"/>
                  </a:lnTo>
                  <a:lnTo>
                    <a:pt x="246" y="401"/>
                  </a:lnTo>
                  <a:lnTo>
                    <a:pt x="249" y="390"/>
                  </a:lnTo>
                  <a:lnTo>
                    <a:pt x="250" y="365"/>
                  </a:lnTo>
                  <a:lnTo>
                    <a:pt x="253" y="357"/>
                  </a:lnTo>
                  <a:lnTo>
                    <a:pt x="250" y="352"/>
                  </a:lnTo>
                  <a:lnTo>
                    <a:pt x="249" y="349"/>
                  </a:lnTo>
                  <a:lnTo>
                    <a:pt x="248" y="347"/>
                  </a:lnTo>
                  <a:lnTo>
                    <a:pt x="245" y="345"/>
                  </a:lnTo>
                  <a:lnTo>
                    <a:pt x="243" y="344"/>
                  </a:lnTo>
                  <a:lnTo>
                    <a:pt x="239" y="344"/>
                  </a:lnTo>
                  <a:lnTo>
                    <a:pt x="236" y="347"/>
                  </a:lnTo>
                  <a:lnTo>
                    <a:pt x="232" y="351"/>
                  </a:lnTo>
                  <a:lnTo>
                    <a:pt x="226" y="357"/>
                  </a:lnTo>
                  <a:lnTo>
                    <a:pt x="227" y="366"/>
                  </a:lnTo>
                  <a:lnTo>
                    <a:pt x="224" y="393"/>
                  </a:lnTo>
                  <a:lnTo>
                    <a:pt x="221" y="398"/>
                  </a:lnTo>
                  <a:lnTo>
                    <a:pt x="220" y="404"/>
                  </a:lnTo>
                  <a:lnTo>
                    <a:pt x="226" y="439"/>
                  </a:lnTo>
                  <a:lnTo>
                    <a:pt x="232" y="435"/>
                  </a:lnTo>
                  <a:close/>
                  <a:moveTo>
                    <a:pt x="803" y="700"/>
                  </a:moveTo>
                  <a:lnTo>
                    <a:pt x="796" y="694"/>
                  </a:lnTo>
                  <a:lnTo>
                    <a:pt x="792" y="699"/>
                  </a:lnTo>
                  <a:lnTo>
                    <a:pt x="792" y="706"/>
                  </a:lnTo>
                  <a:lnTo>
                    <a:pt x="803" y="700"/>
                  </a:lnTo>
                  <a:close/>
                  <a:moveTo>
                    <a:pt x="412" y="740"/>
                  </a:moveTo>
                  <a:lnTo>
                    <a:pt x="410" y="749"/>
                  </a:lnTo>
                  <a:lnTo>
                    <a:pt x="409" y="758"/>
                  </a:lnTo>
                  <a:lnTo>
                    <a:pt x="409" y="766"/>
                  </a:lnTo>
                  <a:lnTo>
                    <a:pt x="411" y="771"/>
                  </a:lnTo>
                  <a:lnTo>
                    <a:pt x="416" y="780"/>
                  </a:lnTo>
                  <a:lnTo>
                    <a:pt x="421" y="787"/>
                  </a:lnTo>
                  <a:lnTo>
                    <a:pt x="425" y="789"/>
                  </a:lnTo>
                  <a:lnTo>
                    <a:pt x="430" y="784"/>
                  </a:lnTo>
                  <a:lnTo>
                    <a:pt x="429" y="775"/>
                  </a:lnTo>
                  <a:lnTo>
                    <a:pt x="426" y="759"/>
                  </a:lnTo>
                  <a:lnTo>
                    <a:pt x="426" y="756"/>
                  </a:lnTo>
                  <a:lnTo>
                    <a:pt x="430" y="745"/>
                  </a:lnTo>
                  <a:lnTo>
                    <a:pt x="430" y="743"/>
                  </a:lnTo>
                  <a:lnTo>
                    <a:pt x="430" y="741"/>
                  </a:lnTo>
                  <a:lnTo>
                    <a:pt x="430" y="740"/>
                  </a:lnTo>
                  <a:lnTo>
                    <a:pt x="428" y="736"/>
                  </a:lnTo>
                  <a:lnTo>
                    <a:pt x="424" y="733"/>
                  </a:lnTo>
                  <a:lnTo>
                    <a:pt x="420" y="733"/>
                  </a:lnTo>
                  <a:lnTo>
                    <a:pt x="415" y="735"/>
                  </a:lnTo>
                  <a:lnTo>
                    <a:pt x="412" y="740"/>
                  </a:lnTo>
                  <a:close/>
                  <a:moveTo>
                    <a:pt x="404" y="857"/>
                  </a:moveTo>
                  <a:lnTo>
                    <a:pt x="400" y="853"/>
                  </a:lnTo>
                  <a:lnTo>
                    <a:pt x="399" y="849"/>
                  </a:lnTo>
                  <a:lnTo>
                    <a:pt x="388" y="826"/>
                  </a:lnTo>
                  <a:lnTo>
                    <a:pt x="391" y="818"/>
                  </a:lnTo>
                  <a:lnTo>
                    <a:pt x="386" y="816"/>
                  </a:lnTo>
                  <a:lnTo>
                    <a:pt x="370" y="816"/>
                  </a:lnTo>
                  <a:lnTo>
                    <a:pt x="366" y="820"/>
                  </a:lnTo>
                  <a:lnTo>
                    <a:pt x="358" y="830"/>
                  </a:lnTo>
                  <a:lnTo>
                    <a:pt x="354" y="839"/>
                  </a:lnTo>
                  <a:lnTo>
                    <a:pt x="356" y="843"/>
                  </a:lnTo>
                  <a:lnTo>
                    <a:pt x="363" y="844"/>
                  </a:lnTo>
                  <a:lnTo>
                    <a:pt x="367" y="848"/>
                  </a:lnTo>
                  <a:lnTo>
                    <a:pt x="370" y="852"/>
                  </a:lnTo>
                  <a:lnTo>
                    <a:pt x="375" y="856"/>
                  </a:lnTo>
                  <a:lnTo>
                    <a:pt x="380" y="859"/>
                  </a:lnTo>
                  <a:lnTo>
                    <a:pt x="386" y="861"/>
                  </a:lnTo>
                  <a:lnTo>
                    <a:pt x="391" y="863"/>
                  </a:lnTo>
                  <a:lnTo>
                    <a:pt x="392" y="868"/>
                  </a:lnTo>
                  <a:lnTo>
                    <a:pt x="396" y="877"/>
                  </a:lnTo>
                  <a:lnTo>
                    <a:pt x="404" y="885"/>
                  </a:lnTo>
                  <a:lnTo>
                    <a:pt x="412" y="884"/>
                  </a:lnTo>
                  <a:lnTo>
                    <a:pt x="404" y="857"/>
                  </a:lnTo>
                  <a:close/>
                  <a:moveTo>
                    <a:pt x="25" y="1037"/>
                  </a:moveTo>
                  <a:lnTo>
                    <a:pt x="19" y="1035"/>
                  </a:lnTo>
                  <a:lnTo>
                    <a:pt x="6" y="1033"/>
                  </a:lnTo>
                  <a:lnTo>
                    <a:pt x="0" y="1033"/>
                  </a:lnTo>
                  <a:lnTo>
                    <a:pt x="0" y="1036"/>
                  </a:lnTo>
                  <a:lnTo>
                    <a:pt x="7" y="1043"/>
                  </a:lnTo>
                  <a:lnTo>
                    <a:pt x="9" y="1061"/>
                  </a:lnTo>
                  <a:lnTo>
                    <a:pt x="18" y="1067"/>
                  </a:lnTo>
                  <a:lnTo>
                    <a:pt x="28" y="1066"/>
                  </a:lnTo>
                  <a:lnTo>
                    <a:pt x="34" y="1059"/>
                  </a:lnTo>
                  <a:lnTo>
                    <a:pt x="34" y="1050"/>
                  </a:lnTo>
                  <a:lnTo>
                    <a:pt x="30" y="1040"/>
                  </a:lnTo>
                  <a:lnTo>
                    <a:pt x="25" y="1037"/>
                  </a:lnTo>
                  <a:close/>
                  <a:moveTo>
                    <a:pt x="227" y="1131"/>
                  </a:moveTo>
                  <a:lnTo>
                    <a:pt x="223" y="1125"/>
                  </a:lnTo>
                  <a:lnTo>
                    <a:pt x="225" y="1117"/>
                  </a:lnTo>
                  <a:lnTo>
                    <a:pt x="230" y="1110"/>
                  </a:lnTo>
                  <a:lnTo>
                    <a:pt x="233" y="1103"/>
                  </a:lnTo>
                  <a:lnTo>
                    <a:pt x="230" y="1097"/>
                  </a:lnTo>
                  <a:lnTo>
                    <a:pt x="223" y="1086"/>
                  </a:lnTo>
                  <a:lnTo>
                    <a:pt x="212" y="1077"/>
                  </a:lnTo>
                  <a:lnTo>
                    <a:pt x="202" y="1077"/>
                  </a:lnTo>
                  <a:lnTo>
                    <a:pt x="199" y="1092"/>
                  </a:lnTo>
                  <a:lnTo>
                    <a:pt x="202" y="1108"/>
                  </a:lnTo>
                  <a:lnTo>
                    <a:pt x="204" y="1116"/>
                  </a:lnTo>
                  <a:lnTo>
                    <a:pt x="200" y="1123"/>
                  </a:lnTo>
                  <a:lnTo>
                    <a:pt x="197" y="1125"/>
                  </a:lnTo>
                  <a:lnTo>
                    <a:pt x="189" y="1126"/>
                  </a:lnTo>
                  <a:lnTo>
                    <a:pt x="186" y="1128"/>
                  </a:lnTo>
                  <a:lnTo>
                    <a:pt x="185" y="1131"/>
                  </a:lnTo>
                  <a:lnTo>
                    <a:pt x="182" y="1142"/>
                  </a:lnTo>
                  <a:lnTo>
                    <a:pt x="187" y="1145"/>
                  </a:lnTo>
                  <a:lnTo>
                    <a:pt x="191" y="1148"/>
                  </a:lnTo>
                  <a:lnTo>
                    <a:pt x="195" y="1150"/>
                  </a:lnTo>
                  <a:lnTo>
                    <a:pt x="202" y="1152"/>
                  </a:lnTo>
                  <a:lnTo>
                    <a:pt x="209" y="1151"/>
                  </a:lnTo>
                  <a:lnTo>
                    <a:pt x="222" y="1147"/>
                  </a:lnTo>
                  <a:lnTo>
                    <a:pt x="226" y="1145"/>
                  </a:lnTo>
                  <a:lnTo>
                    <a:pt x="234" y="1139"/>
                  </a:lnTo>
                  <a:lnTo>
                    <a:pt x="233" y="1135"/>
                  </a:lnTo>
                  <a:lnTo>
                    <a:pt x="227" y="1131"/>
                  </a:lnTo>
                  <a:close/>
                  <a:moveTo>
                    <a:pt x="178" y="1441"/>
                  </a:moveTo>
                  <a:lnTo>
                    <a:pt x="177" y="1432"/>
                  </a:lnTo>
                  <a:lnTo>
                    <a:pt x="170" y="1419"/>
                  </a:lnTo>
                  <a:lnTo>
                    <a:pt x="169" y="1403"/>
                  </a:lnTo>
                  <a:lnTo>
                    <a:pt x="161" y="1390"/>
                  </a:lnTo>
                  <a:lnTo>
                    <a:pt x="150" y="1380"/>
                  </a:lnTo>
                  <a:lnTo>
                    <a:pt x="129" y="1385"/>
                  </a:lnTo>
                  <a:lnTo>
                    <a:pt x="103" y="1402"/>
                  </a:lnTo>
                  <a:lnTo>
                    <a:pt x="100" y="1416"/>
                  </a:lnTo>
                  <a:lnTo>
                    <a:pt x="96" y="1427"/>
                  </a:lnTo>
                  <a:lnTo>
                    <a:pt x="92" y="1432"/>
                  </a:lnTo>
                  <a:lnTo>
                    <a:pt x="82" y="1436"/>
                  </a:lnTo>
                  <a:lnTo>
                    <a:pt x="78" y="1435"/>
                  </a:lnTo>
                  <a:lnTo>
                    <a:pt x="77" y="1439"/>
                  </a:lnTo>
                  <a:lnTo>
                    <a:pt x="79" y="1451"/>
                  </a:lnTo>
                  <a:lnTo>
                    <a:pt x="79" y="1467"/>
                  </a:lnTo>
                  <a:lnTo>
                    <a:pt x="79" y="1490"/>
                  </a:lnTo>
                  <a:lnTo>
                    <a:pt x="84" y="1494"/>
                  </a:lnTo>
                  <a:lnTo>
                    <a:pt x="93" y="1502"/>
                  </a:lnTo>
                  <a:lnTo>
                    <a:pt x="97" y="1512"/>
                  </a:lnTo>
                  <a:lnTo>
                    <a:pt x="96" y="1523"/>
                  </a:lnTo>
                  <a:lnTo>
                    <a:pt x="90" y="1538"/>
                  </a:lnTo>
                  <a:lnTo>
                    <a:pt x="78" y="1555"/>
                  </a:lnTo>
                  <a:lnTo>
                    <a:pt x="81" y="1561"/>
                  </a:lnTo>
                  <a:lnTo>
                    <a:pt x="92" y="1561"/>
                  </a:lnTo>
                  <a:lnTo>
                    <a:pt x="99" y="1552"/>
                  </a:lnTo>
                  <a:lnTo>
                    <a:pt x="110" y="1553"/>
                  </a:lnTo>
                  <a:lnTo>
                    <a:pt x="120" y="1560"/>
                  </a:lnTo>
                  <a:lnTo>
                    <a:pt x="127" y="1567"/>
                  </a:lnTo>
                  <a:lnTo>
                    <a:pt x="143" y="1571"/>
                  </a:lnTo>
                  <a:lnTo>
                    <a:pt x="154" y="1563"/>
                  </a:lnTo>
                  <a:lnTo>
                    <a:pt x="160" y="1551"/>
                  </a:lnTo>
                  <a:lnTo>
                    <a:pt x="173" y="1535"/>
                  </a:lnTo>
                  <a:lnTo>
                    <a:pt x="164" y="1531"/>
                  </a:lnTo>
                  <a:lnTo>
                    <a:pt x="157" y="1530"/>
                  </a:lnTo>
                  <a:lnTo>
                    <a:pt x="156" y="1516"/>
                  </a:lnTo>
                  <a:lnTo>
                    <a:pt x="162" y="1508"/>
                  </a:lnTo>
                  <a:lnTo>
                    <a:pt x="167" y="1504"/>
                  </a:lnTo>
                  <a:lnTo>
                    <a:pt x="173" y="1498"/>
                  </a:lnTo>
                  <a:lnTo>
                    <a:pt x="183" y="1486"/>
                  </a:lnTo>
                  <a:lnTo>
                    <a:pt x="184" y="1471"/>
                  </a:lnTo>
                  <a:lnTo>
                    <a:pt x="179" y="1458"/>
                  </a:lnTo>
                  <a:lnTo>
                    <a:pt x="178" y="1441"/>
                  </a:lnTo>
                  <a:close/>
                  <a:moveTo>
                    <a:pt x="280" y="2194"/>
                  </a:moveTo>
                  <a:lnTo>
                    <a:pt x="270" y="2185"/>
                  </a:lnTo>
                  <a:lnTo>
                    <a:pt x="265" y="2182"/>
                  </a:lnTo>
                  <a:lnTo>
                    <a:pt x="259" y="2184"/>
                  </a:lnTo>
                  <a:lnTo>
                    <a:pt x="261" y="2192"/>
                  </a:lnTo>
                  <a:lnTo>
                    <a:pt x="256" y="2200"/>
                  </a:lnTo>
                  <a:lnTo>
                    <a:pt x="249" y="2205"/>
                  </a:lnTo>
                  <a:lnTo>
                    <a:pt x="241" y="2207"/>
                  </a:lnTo>
                  <a:lnTo>
                    <a:pt x="239" y="2213"/>
                  </a:lnTo>
                  <a:lnTo>
                    <a:pt x="240" y="2226"/>
                  </a:lnTo>
                  <a:lnTo>
                    <a:pt x="244" y="2240"/>
                  </a:lnTo>
                  <a:lnTo>
                    <a:pt x="250" y="2247"/>
                  </a:lnTo>
                  <a:lnTo>
                    <a:pt x="282" y="2258"/>
                  </a:lnTo>
                  <a:lnTo>
                    <a:pt x="298" y="2241"/>
                  </a:lnTo>
                  <a:lnTo>
                    <a:pt x="299" y="2213"/>
                  </a:lnTo>
                  <a:lnTo>
                    <a:pt x="288" y="2198"/>
                  </a:lnTo>
                  <a:lnTo>
                    <a:pt x="280" y="2194"/>
                  </a:lnTo>
                  <a:close/>
                  <a:moveTo>
                    <a:pt x="674" y="2554"/>
                  </a:moveTo>
                  <a:lnTo>
                    <a:pt x="674" y="2562"/>
                  </a:lnTo>
                  <a:lnTo>
                    <a:pt x="670" y="2581"/>
                  </a:lnTo>
                  <a:lnTo>
                    <a:pt x="671" y="2587"/>
                  </a:lnTo>
                  <a:lnTo>
                    <a:pt x="675" y="2587"/>
                  </a:lnTo>
                  <a:lnTo>
                    <a:pt x="679" y="2580"/>
                  </a:lnTo>
                  <a:lnTo>
                    <a:pt x="682" y="2570"/>
                  </a:lnTo>
                  <a:lnTo>
                    <a:pt x="684" y="2564"/>
                  </a:lnTo>
                  <a:lnTo>
                    <a:pt x="683" y="2554"/>
                  </a:lnTo>
                  <a:lnTo>
                    <a:pt x="681" y="2547"/>
                  </a:lnTo>
                  <a:lnTo>
                    <a:pt x="674" y="2534"/>
                  </a:lnTo>
                  <a:lnTo>
                    <a:pt x="674" y="2523"/>
                  </a:lnTo>
                  <a:lnTo>
                    <a:pt x="668" y="2529"/>
                  </a:lnTo>
                  <a:lnTo>
                    <a:pt x="668" y="2537"/>
                  </a:lnTo>
                  <a:lnTo>
                    <a:pt x="674" y="2554"/>
                  </a:lnTo>
                  <a:close/>
                  <a:moveTo>
                    <a:pt x="458" y="2689"/>
                  </a:moveTo>
                  <a:lnTo>
                    <a:pt x="445" y="2684"/>
                  </a:lnTo>
                  <a:lnTo>
                    <a:pt x="435" y="2676"/>
                  </a:lnTo>
                  <a:lnTo>
                    <a:pt x="430" y="2666"/>
                  </a:lnTo>
                  <a:lnTo>
                    <a:pt x="429" y="2655"/>
                  </a:lnTo>
                  <a:lnTo>
                    <a:pt x="429" y="2632"/>
                  </a:lnTo>
                  <a:lnTo>
                    <a:pt x="426" y="2628"/>
                  </a:lnTo>
                  <a:lnTo>
                    <a:pt x="420" y="2627"/>
                  </a:lnTo>
                  <a:lnTo>
                    <a:pt x="414" y="2632"/>
                  </a:lnTo>
                  <a:lnTo>
                    <a:pt x="411" y="2637"/>
                  </a:lnTo>
                  <a:lnTo>
                    <a:pt x="410" y="2644"/>
                  </a:lnTo>
                  <a:lnTo>
                    <a:pt x="409" y="2659"/>
                  </a:lnTo>
                  <a:lnTo>
                    <a:pt x="412" y="2670"/>
                  </a:lnTo>
                  <a:lnTo>
                    <a:pt x="419" y="2683"/>
                  </a:lnTo>
                  <a:lnTo>
                    <a:pt x="429" y="2693"/>
                  </a:lnTo>
                  <a:lnTo>
                    <a:pt x="440" y="2697"/>
                  </a:lnTo>
                  <a:lnTo>
                    <a:pt x="454" y="2701"/>
                  </a:lnTo>
                  <a:lnTo>
                    <a:pt x="461" y="2701"/>
                  </a:lnTo>
                  <a:lnTo>
                    <a:pt x="465" y="2697"/>
                  </a:lnTo>
                  <a:lnTo>
                    <a:pt x="463" y="2693"/>
                  </a:lnTo>
                  <a:lnTo>
                    <a:pt x="458" y="2689"/>
                  </a:lnTo>
                  <a:close/>
                  <a:moveTo>
                    <a:pt x="629" y="2788"/>
                  </a:moveTo>
                  <a:lnTo>
                    <a:pt x="635" y="2786"/>
                  </a:lnTo>
                  <a:lnTo>
                    <a:pt x="637" y="2785"/>
                  </a:lnTo>
                  <a:lnTo>
                    <a:pt x="640" y="2778"/>
                  </a:lnTo>
                  <a:lnTo>
                    <a:pt x="640" y="2774"/>
                  </a:lnTo>
                  <a:lnTo>
                    <a:pt x="634" y="2755"/>
                  </a:lnTo>
                  <a:lnTo>
                    <a:pt x="626" y="2739"/>
                  </a:lnTo>
                  <a:lnTo>
                    <a:pt x="625" y="2730"/>
                  </a:lnTo>
                  <a:lnTo>
                    <a:pt x="627" y="2720"/>
                  </a:lnTo>
                  <a:lnTo>
                    <a:pt x="632" y="2713"/>
                  </a:lnTo>
                  <a:lnTo>
                    <a:pt x="637" y="2706"/>
                  </a:lnTo>
                  <a:lnTo>
                    <a:pt x="637" y="2697"/>
                  </a:lnTo>
                  <a:lnTo>
                    <a:pt x="633" y="2691"/>
                  </a:lnTo>
                  <a:lnTo>
                    <a:pt x="624" y="2690"/>
                  </a:lnTo>
                  <a:lnTo>
                    <a:pt x="615" y="2693"/>
                  </a:lnTo>
                  <a:lnTo>
                    <a:pt x="611" y="2699"/>
                  </a:lnTo>
                  <a:lnTo>
                    <a:pt x="609" y="2704"/>
                  </a:lnTo>
                  <a:lnTo>
                    <a:pt x="605" y="2711"/>
                  </a:lnTo>
                  <a:lnTo>
                    <a:pt x="599" y="2719"/>
                  </a:lnTo>
                  <a:lnTo>
                    <a:pt x="595" y="2721"/>
                  </a:lnTo>
                  <a:lnTo>
                    <a:pt x="595" y="2726"/>
                  </a:lnTo>
                  <a:lnTo>
                    <a:pt x="600" y="2758"/>
                  </a:lnTo>
                  <a:lnTo>
                    <a:pt x="606" y="2765"/>
                  </a:lnTo>
                  <a:lnTo>
                    <a:pt x="612" y="2771"/>
                  </a:lnTo>
                  <a:lnTo>
                    <a:pt x="618" y="2771"/>
                  </a:lnTo>
                  <a:lnTo>
                    <a:pt x="621" y="2761"/>
                  </a:lnTo>
                  <a:lnTo>
                    <a:pt x="628" y="2765"/>
                  </a:lnTo>
                  <a:lnTo>
                    <a:pt x="630" y="2771"/>
                  </a:lnTo>
                  <a:lnTo>
                    <a:pt x="629" y="2774"/>
                  </a:lnTo>
                  <a:lnTo>
                    <a:pt x="625" y="2771"/>
                  </a:lnTo>
                  <a:lnTo>
                    <a:pt x="621" y="2771"/>
                  </a:lnTo>
                  <a:lnTo>
                    <a:pt x="620" y="2777"/>
                  </a:lnTo>
                  <a:lnTo>
                    <a:pt x="616" y="2780"/>
                  </a:lnTo>
                  <a:lnTo>
                    <a:pt x="613" y="2782"/>
                  </a:lnTo>
                  <a:lnTo>
                    <a:pt x="611" y="2786"/>
                  </a:lnTo>
                  <a:lnTo>
                    <a:pt x="612" y="2800"/>
                  </a:lnTo>
                  <a:lnTo>
                    <a:pt x="615" y="2805"/>
                  </a:lnTo>
                  <a:lnTo>
                    <a:pt x="620" y="2803"/>
                  </a:lnTo>
                  <a:lnTo>
                    <a:pt x="627" y="2792"/>
                  </a:lnTo>
                  <a:lnTo>
                    <a:pt x="628" y="2790"/>
                  </a:lnTo>
                  <a:lnTo>
                    <a:pt x="629" y="2788"/>
                  </a:lnTo>
                  <a:close/>
                  <a:moveTo>
                    <a:pt x="654" y="2802"/>
                  </a:moveTo>
                  <a:lnTo>
                    <a:pt x="650" y="2795"/>
                  </a:lnTo>
                  <a:lnTo>
                    <a:pt x="645" y="2792"/>
                  </a:lnTo>
                  <a:lnTo>
                    <a:pt x="641" y="2794"/>
                  </a:lnTo>
                  <a:lnTo>
                    <a:pt x="641" y="2802"/>
                  </a:lnTo>
                  <a:lnTo>
                    <a:pt x="632" y="2799"/>
                  </a:lnTo>
                  <a:lnTo>
                    <a:pt x="628" y="2804"/>
                  </a:lnTo>
                  <a:lnTo>
                    <a:pt x="627" y="2811"/>
                  </a:lnTo>
                  <a:lnTo>
                    <a:pt x="631" y="2818"/>
                  </a:lnTo>
                  <a:lnTo>
                    <a:pt x="658" y="2838"/>
                  </a:lnTo>
                  <a:lnTo>
                    <a:pt x="658" y="2817"/>
                  </a:lnTo>
                  <a:lnTo>
                    <a:pt x="656" y="2807"/>
                  </a:lnTo>
                  <a:lnTo>
                    <a:pt x="654" y="2802"/>
                  </a:lnTo>
                  <a:close/>
                  <a:moveTo>
                    <a:pt x="589" y="2824"/>
                  </a:moveTo>
                  <a:lnTo>
                    <a:pt x="587" y="2823"/>
                  </a:lnTo>
                  <a:lnTo>
                    <a:pt x="584" y="2821"/>
                  </a:lnTo>
                  <a:lnTo>
                    <a:pt x="573" y="2817"/>
                  </a:lnTo>
                  <a:lnTo>
                    <a:pt x="571" y="2813"/>
                  </a:lnTo>
                  <a:lnTo>
                    <a:pt x="571" y="2803"/>
                  </a:lnTo>
                  <a:lnTo>
                    <a:pt x="570" y="2798"/>
                  </a:lnTo>
                  <a:lnTo>
                    <a:pt x="569" y="2794"/>
                  </a:lnTo>
                  <a:lnTo>
                    <a:pt x="559" y="2793"/>
                  </a:lnTo>
                  <a:lnTo>
                    <a:pt x="546" y="2796"/>
                  </a:lnTo>
                  <a:lnTo>
                    <a:pt x="536" y="2800"/>
                  </a:lnTo>
                  <a:lnTo>
                    <a:pt x="531" y="2807"/>
                  </a:lnTo>
                  <a:lnTo>
                    <a:pt x="527" y="2826"/>
                  </a:lnTo>
                  <a:lnTo>
                    <a:pt x="528" y="2831"/>
                  </a:lnTo>
                  <a:lnTo>
                    <a:pt x="531" y="2836"/>
                  </a:lnTo>
                  <a:lnTo>
                    <a:pt x="536" y="2838"/>
                  </a:lnTo>
                  <a:lnTo>
                    <a:pt x="540" y="2838"/>
                  </a:lnTo>
                  <a:lnTo>
                    <a:pt x="544" y="2835"/>
                  </a:lnTo>
                  <a:lnTo>
                    <a:pt x="548" y="2838"/>
                  </a:lnTo>
                  <a:lnTo>
                    <a:pt x="544" y="2844"/>
                  </a:lnTo>
                  <a:lnTo>
                    <a:pt x="544" y="2850"/>
                  </a:lnTo>
                  <a:lnTo>
                    <a:pt x="546" y="2854"/>
                  </a:lnTo>
                  <a:lnTo>
                    <a:pt x="551" y="2858"/>
                  </a:lnTo>
                  <a:lnTo>
                    <a:pt x="557" y="2861"/>
                  </a:lnTo>
                  <a:lnTo>
                    <a:pt x="562" y="2860"/>
                  </a:lnTo>
                  <a:lnTo>
                    <a:pt x="568" y="2857"/>
                  </a:lnTo>
                  <a:lnTo>
                    <a:pt x="574" y="2855"/>
                  </a:lnTo>
                  <a:lnTo>
                    <a:pt x="580" y="2854"/>
                  </a:lnTo>
                  <a:lnTo>
                    <a:pt x="583" y="2854"/>
                  </a:lnTo>
                  <a:lnTo>
                    <a:pt x="591" y="2858"/>
                  </a:lnTo>
                  <a:lnTo>
                    <a:pt x="596" y="2864"/>
                  </a:lnTo>
                  <a:lnTo>
                    <a:pt x="599" y="2865"/>
                  </a:lnTo>
                  <a:lnTo>
                    <a:pt x="600" y="2860"/>
                  </a:lnTo>
                  <a:lnTo>
                    <a:pt x="603" y="2850"/>
                  </a:lnTo>
                  <a:lnTo>
                    <a:pt x="603" y="2845"/>
                  </a:lnTo>
                  <a:lnTo>
                    <a:pt x="589" y="2824"/>
                  </a:lnTo>
                  <a:close/>
                  <a:moveTo>
                    <a:pt x="717" y="3137"/>
                  </a:moveTo>
                  <a:lnTo>
                    <a:pt x="726" y="3131"/>
                  </a:lnTo>
                  <a:lnTo>
                    <a:pt x="732" y="3126"/>
                  </a:lnTo>
                  <a:lnTo>
                    <a:pt x="735" y="3119"/>
                  </a:lnTo>
                  <a:lnTo>
                    <a:pt x="733" y="3109"/>
                  </a:lnTo>
                  <a:lnTo>
                    <a:pt x="729" y="3103"/>
                  </a:lnTo>
                  <a:lnTo>
                    <a:pt x="723" y="3100"/>
                  </a:lnTo>
                  <a:lnTo>
                    <a:pt x="718" y="3095"/>
                  </a:lnTo>
                  <a:lnTo>
                    <a:pt x="717" y="3086"/>
                  </a:lnTo>
                  <a:lnTo>
                    <a:pt x="717" y="3072"/>
                  </a:lnTo>
                  <a:lnTo>
                    <a:pt x="711" y="3084"/>
                  </a:lnTo>
                  <a:lnTo>
                    <a:pt x="708" y="3095"/>
                  </a:lnTo>
                  <a:lnTo>
                    <a:pt x="703" y="3103"/>
                  </a:lnTo>
                  <a:lnTo>
                    <a:pt x="689" y="3106"/>
                  </a:lnTo>
                  <a:lnTo>
                    <a:pt x="678" y="3110"/>
                  </a:lnTo>
                  <a:lnTo>
                    <a:pt x="675" y="3121"/>
                  </a:lnTo>
                  <a:lnTo>
                    <a:pt x="674" y="3131"/>
                  </a:lnTo>
                  <a:lnTo>
                    <a:pt x="667" y="3137"/>
                  </a:lnTo>
                  <a:lnTo>
                    <a:pt x="675" y="3147"/>
                  </a:lnTo>
                  <a:lnTo>
                    <a:pt x="677" y="3150"/>
                  </a:lnTo>
                  <a:lnTo>
                    <a:pt x="679" y="3155"/>
                  </a:lnTo>
                  <a:lnTo>
                    <a:pt x="678" y="3160"/>
                  </a:lnTo>
                  <a:lnTo>
                    <a:pt x="679" y="3163"/>
                  </a:lnTo>
                  <a:lnTo>
                    <a:pt x="684" y="3167"/>
                  </a:lnTo>
                  <a:lnTo>
                    <a:pt x="692" y="3165"/>
                  </a:lnTo>
                  <a:lnTo>
                    <a:pt x="708" y="3145"/>
                  </a:lnTo>
                  <a:lnTo>
                    <a:pt x="717" y="3137"/>
                  </a:lnTo>
                  <a:close/>
                  <a:moveTo>
                    <a:pt x="826" y="3278"/>
                  </a:moveTo>
                  <a:lnTo>
                    <a:pt x="822" y="3273"/>
                  </a:lnTo>
                  <a:lnTo>
                    <a:pt x="817" y="3260"/>
                  </a:lnTo>
                  <a:lnTo>
                    <a:pt x="810" y="3246"/>
                  </a:lnTo>
                  <a:lnTo>
                    <a:pt x="808" y="3239"/>
                  </a:lnTo>
                  <a:lnTo>
                    <a:pt x="806" y="3219"/>
                  </a:lnTo>
                  <a:lnTo>
                    <a:pt x="805" y="3210"/>
                  </a:lnTo>
                  <a:lnTo>
                    <a:pt x="800" y="3202"/>
                  </a:lnTo>
                  <a:lnTo>
                    <a:pt x="798" y="3192"/>
                  </a:lnTo>
                  <a:lnTo>
                    <a:pt x="793" y="3186"/>
                  </a:lnTo>
                  <a:lnTo>
                    <a:pt x="781" y="3175"/>
                  </a:lnTo>
                  <a:lnTo>
                    <a:pt x="773" y="3172"/>
                  </a:lnTo>
                  <a:lnTo>
                    <a:pt x="765" y="3176"/>
                  </a:lnTo>
                  <a:lnTo>
                    <a:pt x="753" y="3187"/>
                  </a:lnTo>
                  <a:lnTo>
                    <a:pt x="750" y="3183"/>
                  </a:lnTo>
                  <a:lnTo>
                    <a:pt x="738" y="3189"/>
                  </a:lnTo>
                  <a:lnTo>
                    <a:pt x="735" y="3190"/>
                  </a:lnTo>
                  <a:lnTo>
                    <a:pt x="733" y="3191"/>
                  </a:lnTo>
                  <a:lnTo>
                    <a:pt x="730" y="3195"/>
                  </a:lnTo>
                  <a:lnTo>
                    <a:pt x="727" y="3198"/>
                  </a:lnTo>
                  <a:lnTo>
                    <a:pt x="722" y="3200"/>
                  </a:lnTo>
                  <a:lnTo>
                    <a:pt x="711" y="3200"/>
                  </a:lnTo>
                  <a:lnTo>
                    <a:pt x="707" y="3201"/>
                  </a:lnTo>
                  <a:lnTo>
                    <a:pt x="696" y="3226"/>
                  </a:lnTo>
                  <a:lnTo>
                    <a:pt x="694" y="3231"/>
                  </a:lnTo>
                  <a:lnTo>
                    <a:pt x="694" y="3283"/>
                  </a:lnTo>
                  <a:lnTo>
                    <a:pt x="701" y="3277"/>
                  </a:lnTo>
                  <a:lnTo>
                    <a:pt x="711" y="3279"/>
                  </a:lnTo>
                  <a:lnTo>
                    <a:pt x="720" y="3286"/>
                  </a:lnTo>
                  <a:lnTo>
                    <a:pt x="727" y="3293"/>
                  </a:lnTo>
                  <a:lnTo>
                    <a:pt x="732" y="3304"/>
                  </a:lnTo>
                  <a:lnTo>
                    <a:pt x="736" y="3317"/>
                  </a:lnTo>
                  <a:lnTo>
                    <a:pt x="742" y="3328"/>
                  </a:lnTo>
                  <a:lnTo>
                    <a:pt x="750" y="3327"/>
                  </a:lnTo>
                  <a:lnTo>
                    <a:pt x="749" y="3333"/>
                  </a:lnTo>
                  <a:lnTo>
                    <a:pt x="750" y="3339"/>
                  </a:lnTo>
                  <a:lnTo>
                    <a:pt x="752" y="3342"/>
                  </a:lnTo>
                  <a:lnTo>
                    <a:pt x="757" y="3344"/>
                  </a:lnTo>
                  <a:lnTo>
                    <a:pt x="754" y="3350"/>
                  </a:lnTo>
                  <a:lnTo>
                    <a:pt x="755" y="3355"/>
                  </a:lnTo>
                  <a:lnTo>
                    <a:pt x="759" y="3359"/>
                  </a:lnTo>
                  <a:lnTo>
                    <a:pt x="763" y="3364"/>
                  </a:lnTo>
                  <a:lnTo>
                    <a:pt x="759" y="3370"/>
                  </a:lnTo>
                  <a:lnTo>
                    <a:pt x="763" y="3375"/>
                  </a:lnTo>
                  <a:lnTo>
                    <a:pt x="769" y="3379"/>
                  </a:lnTo>
                  <a:lnTo>
                    <a:pt x="773" y="3384"/>
                  </a:lnTo>
                  <a:lnTo>
                    <a:pt x="773" y="3393"/>
                  </a:lnTo>
                  <a:lnTo>
                    <a:pt x="771" y="3403"/>
                  </a:lnTo>
                  <a:lnTo>
                    <a:pt x="773" y="3410"/>
                  </a:lnTo>
                  <a:lnTo>
                    <a:pt x="783" y="3414"/>
                  </a:lnTo>
                  <a:lnTo>
                    <a:pt x="790" y="3395"/>
                  </a:lnTo>
                  <a:lnTo>
                    <a:pt x="795" y="3386"/>
                  </a:lnTo>
                  <a:lnTo>
                    <a:pt x="801" y="3385"/>
                  </a:lnTo>
                  <a:lnTo>
                    <a:pt x="806" y="3387"/>
                  </a:lnTo>
                  <a:lnTo>
                    <a:pt x="811" y="3387"/>
                  </a:lnTo>
                  <a:lnTo>
                    <a:pt x="815" y="3386"/>
                  </a:lnTo>
                  <a:lnTo>
                    <a:pt x="817" y="3384"/>
                  </a:lnTo>
                  <a:lnTo>
                    <a:pt x="818" y="3378"/>
                  </a:lnTo>
                  <a:lnTo>
                    <a:pt x="815" y="3374"/>
                  </a:lnTo>
                  <a:lnTo>
                    <a:pt x="812" y="3371"/>
                  </a:lnTo>
                  <a:lnTo>
                    <a:pt x="811" y="3367"/>
                  </a:lnTo>
                  <a:lnTo>
                    <a:pt x="813" y="3350"/>
                  </a:lnTo>
                  <a:lnTo>
                    <a:pt x="826" y="3323"/>
                  </a:lnTo>
                  <a:lnTo>
                    <a:pt x="830" y="3309"/>
                  </a:lnTo>
                  <a:lnTo>
                    <a:pt x="830" y="3284"/>
                  </a:lnTo>
                  <a:lnTo>
                    <a:pt x="826" y="3278"/>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1" name="Freeform 97">
              <a:extLst>
                <a:ext uri="{FF2B5EF4-FFF2-40B4-BE49-F238E27FC236}">
                  <a16:creationId xmlns="" xmlns:a16="http://schemas.microsoft.com/office/drawing/2014/main" id="{D5182568-E6FF-F448-91EE-544EA4D6E84B}"/>
                </a:ext>
              </a:extLst>
            </p:cNvPr>
            <p:cNvSpPr>
              <a:spLocks/>
            </p:cNvSpPr>
            <p:nvPr/>
          </p:nvSpPr>
          <p:spPr bwMode="auto">
            <a:xfrm>
              <a:off x="7670800" y="4895850"/>
              <a:ext cx="9525" cy="6350"/>
            </a:xfrm>
            <a:custGeom>
              <a:avLst/>
              <a:gdLst>
                <a:gd name="T0" fmla="*/ 13 w 31"/>
                <a:gd name="T1" fmla="*/ 15 h 19"/>
                <a:gd name="T2" fmla="*/ 31 w 31"/>
                <a:gd name="T3" fmla="*/ 19 h 19"/>
                <a:gd name="T4" fmla="*/ 25 w 31"/>
                <a:gd name="T5" fmla="*/ 8 h 19"/>
                <a:gd name="T6" fmla="*/ 23 w 31"/>
                <a:gd name="T7" fmla="*/ 6 h 19"/>
                <a:gd name="T8" fmla="*/ 20 w 31"/>
                <a:gd name="T9" fmla="*/ 0 h 19"/>
                <a:gd name="T10" fmla="*/ 13 w 31"/>
                <a:gd name="T11" fmla="*/ 0 h 19"/>
                <a:gd name="T12" fmla="*/ 0 w 31"/>
                <a:gd name="T13" fmla="*/ 6 h 19"/>
                <a:gd name="T14" fmla="*/ 4 w 31"/>
                <a:gd name="T15" fmla="*/ 11 h 19"/>
                <a:gd name="T16" fmla="*/ 13 w 31"/>
                <a:gd name="T1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19">
                  <a:moveTo>
                    <a:pt x="13" y="15"/>
                  </a:moveTo>
                  <a:lnTo>
                    <a:pt x="31" y="19"/>
                  </a:lnTo>
                  <a:lnTo>
                    <a:pt x="25" y="8"/>
                  </a:lnTo>
                  <a:lnTo>
                    <a:pt x="23" y="6"/>
                  </a:lnTo>
                  <a:lnTo>
                    <a:pt x="20" y="0"/>
                  </a:lnTo>
                  <a:lnTo>
                    <a:pt x="13" y="0"/>
                  </a:lnTo>
                  <a:lnTo>
                    <a:pt x="0" y="6"/>
                  </a:lnTo>
                  <a:lnTo>
                    <a:pt x="4" y="11"/>
                  </a:lnTo>
                  <a:lnTo>
                    <a:pt x="13" y="15"/>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2" name="Freeform 151">
              <a:extLst>
                <a:ext uri="{FF2B5EF4-FFF2-40B4-BE49-F238E27FC236}">
                  <a16:creationId xmlns="" xmlns:a16="http://schemas.microsoft.com/office/drawing/2014/main" id="{8E177BCB-126E-764D-AA43-3FDE7793A0CC}"/>
                </a:ext>
              </a:extLst>
            </p:cNvPr>
            <p:cNvSpPr>
              <a:spLocks/>
            </p:cNvSpPr>
            <p:nvPr/>
          </p:nvSpPr>
          <p:spPr bwMode="auto">
            <a:xfrm>
              <a:off x="7866063" y="4933950"/>
              <a:ext cx="4763" cy="3175"/>
            </a:xfrm>
            <a:custGeom>
              <a:avLst/>
              <a:gdLst>
                <a:gd name="T0" fmla="*/ 9 w 15"/>
                <a:gd name="T1" fmla="*/ 0 h 11"/>
                <a:gd name="T2" fmla="*/ 0 w 15"/>
                <a:gd name="T3" fmla="*/ 7 h 11"/>
                <a:gd name="T4" fmla="*/ 6 w 15"/>
                <a:gd name="T5" fmla="*/ 11 h 11"/>
                <a:gd name="T6" fmla="*/ 15 w 15"/>
                <a:gd name="T7" fmla="*/ 10 h 11"/>
                <a:gd name="T8" fmla="*/ 9 w 15"/>
                <a:gd name="T9" fmla="*/ 0 h 11"/>
              </a:gdLst>
              <a:ahLst/>
              <a:cxnLst>
                <a:cxn ang="0">
                  <a:pos x="T0" y="T1"/>
                </a:cxn>
                <a:cxn ang="0">
                  <a:pos x="T2" y="T3"/>
                </a:cxn>
                <a:cxn ang="0">
                  <a:pos x="T4" y="T5"/>
                </a:cxn>
                <a:cxn ang="0">
                  <a:pos x="T6" y="T7"/>
                </a:cxn>
                <a:cxn ang="0">
                  <a:pos x="T8" y="T9"/>
                </a:cxn>
              </a:cxnLst>
              <a:rect l="0" t="0" r="r" b="b"/>
              <a:pathLst>
                <a:path w="15" h="11">
                  <a:moveTo>
                    <a:pt x="9" y="0"/>
                  </a:moveTo>
                  <a:lnTo>
                    <a:pt x="0" y="7"/>
                  </a:lnTo>
                  <a:lnTo>
                    <a:pt x="6" y="11"/>
                  </a:lnTo>
                  <a:lnTo>
                    <a:pt x="15" y="10"/>
                  </a:lnTo>
                  <a:lnTo>
                    <a:pt x="9" y="0"/>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3" name="Freeform 152">
              <a:extLst>
                <a:ext uri="{FF2B5EF4-FFF2-40B4-BE49-F238E27FC236}">
                  <a16:creationId xmlns="" xmlns:a16="http://schemas.microsoft.com/office/drawing/2014/main" id="{FD95CAD7-4F2D-6944-AA67-4B32D620D246}"/>
                </a:ext>
              </a:extLst>
            </p:cNvPr>
            <p:cNvSpPr>
              <a:spLocks/>
            </p:cNvSpPr>
            <p:nvPr/>
          </p:nvSpPr>
          <p:spPr bwMode="auto">
            <a:xfrm>
              <a:off x="7621588" y="5005388"/>
              <a:ext cx="9525" cy="30163"/>
            </a:xfrm>
            <a:custGeom>
              <a:avLst/>
              <a:gdLst>
                <a:gd name="T0" fmla="*/ 12 w 33"/>
                <a:gd name="T1" fmla="*/ 91 h 95"/>
                <a:gd name="T2" fmla="*/ 13 w 33"/>
                <a:gd name="T3" fmla="*/ 87 h 95"/>
                <a:gd name="T4" fmla="*/ 12 w 33"/>
                <a:gd name="T5" fmla="*/ 81 h 95"/>
                <a:gd name="T6" fmla="*/ 13 w 33"/>
                <a:gd name="T7" fmla="*/ 74 h 95"/>
                <a:gd name="T8" fmla="*/ 15 w 33"/>
                <a:gd name="T9" fmla="*/ 71 h 95"/>
                <a:gd name="T10" fmla="*/ 23 w 33"/>
                <a:gd name="T11" fmla="*/ 62 h 95"/>
                <a:gd name="T12" fmla="*/ 26 w 33"/>
                <a:gd name="T13" fmla="*/ 57 h 95"/>
                <a:gd name="T14" fmla="*/ 29 w 33"/>
                <a:gd name="T15" fmla="*/ 46 h 95"/>
                <a:gd name="T16" fmla="*/ 30 w 33"/>
                <a:gd name="T17" fmla="*/ 21 h 95"/>
                <a:gd name="T18" fmla="*/ 33 w 33"/>
                <a:gd name="T19" fmla="*/ 13 h 95"/>
                <a:gd name="T20" fmla="*/ 30 w 33"/>
                <a:gd name="T21" fmla="*/ 8 h 95"/>
                <a:gd name="T22" fmla="*/ 29 w 33"/>
                <a:gd name="T23" fmla="*/ 5 h 95"/>
                <a:gd name="T24" fmla="*/ 28 w 33"/>
                <a:gd name="T25" fmla="*/ 3 h 95"/>
                <a:gd name="T26" fmla="*/ 25 w 33"/>
                <a:gd name="T27" fmla="*/ 1 h 95"/>
                <a:gd name="T28" fmla="*/ 23 w 33"/>
                <a:gd name="T29" fmla="*/ 0 h 95"/>
                <a:gd name="T30" fmla="*/ 19 w 33"/>
                <a:gd name="T31" fmla="*/ 0 h 95"/>
                <a:gd name="T32" fmla="*/ 16 w 33"/>
                <a:gd name="T33" fmla="*/ 3 h 95"/>
                <a:gd name="T34" fmla="*/ 12 w 33"/>
                <a:gd name="T35" fmla="*/ 7 h 95"/>
                <a:gd name="T36" fmla="*/ 6 w 33"/>
                <a:gd name="T37" fmla="*/ 13 h 95"/>
                <a:gd name="T38" fmla="*/ 7 w 33"/>
                <a:gd name="T39" fmla="*/ 22 h 95"/>
                <a:gd name="T40" fmla="*/ 4 w 33"/>
                <a:gd name="T41" fmla="*/ 49 h 95"/>
                <a:gd name="T42" fmla="*/ 1 w 33"/>
                <a:gd name="T43" fmla="*/ 54 h 95"/>
                <a:gd name="T44" fmla="*/ 0 w 33"/>
                <a:gd name="T45" fmla="*/ 60 h 95"/>
                <a:gd name="T46" fmla="*/ 6 w 33"/>
                <a:gd name="T47" fmla="*/ 95 h 95"/>
                <a:gd name="T48" fmla="*/ 12 w 33"/>
                <a:gd name="T49"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 h="95">
                  <a:moveTo>
                    <a:pt x="12" y="91"/>
                  </a:moveTo>
                  <a:lnTo>
                    <a:pt x="13" y="87"/>
                  </a:lnTo>
                  <a:lnTo>
                    <a:pt x="12" y="81"/>
                  </a:lnTo>
                  <a:lnTo>
                    <a:pt x="13" y="74"/>
                  </a:lnTo>
                  <a:lnTo>
                    <a:pt x="15" y="71"/>
                  </a:lnTo>
                  <a:lnTo>
                    <a:pt x="23" y="62"/>
                  </a:lnTo>
                  <a:lnTo>
                    <a:pt x="26" y="57"/>
                  </a:lnTo>
                  <a:lnTo>
                    <a:pt x="29" y="46"/>
                  </a:lnTo>
                  <a:lnTo>
                    <a:pt x="30" y="21"/>
                  </a:lnTo>
                  <a:lnTo>
                    <a:pt x="33" y="13"/>
                  </a:lnTo>
                  <a:lnTo>
                    <a:pt x="30" y="8"/>
                  </a:lnTo>
                  <a:lnTo>
                    <a:pt x="29" y="5"/>
                  </a:lnTo>
                  <a:lnTo>
                    <a:pt x="28" y="3"/>
                  </a:lnTo>
                  <a:lnTo>
                    <a:pt x="25" y="1"/>
                  </a:lnTo>
                  <a:lnTo>
                    <a:pt x="23" y="0"/>
                  </a:lnTo>
                  <a:lnTo>
                    <a:pt x="19" y="0"/>
                  </a:lnTo>
                  <a:lnTo>
                    <a:pt x="16" y="3"/>
                  </a:lnTo>
                  <a:lnTo>
                    <a:pt x="12" y="7"/>
                  </a:lnTo>
                  <a:lnTo>
                    <a:pt x="6" y="13"/>
                  </a:lnTo>
                  <a:lnTo>
                    <a:pt x="7" y="22"/>
                  </a:lnTo>
                  <a:lnTo>
                    <a:pt x="4" y="49"/>
                  </a:lnTo>
                  <a:lnTo>
                    <a:pt x="1" y="54"/>
                  </a:lnTo>
                  <a:lnTo>
                    <a:pt x="0" y="60"/>
                  </a:lnTo>
                  <a:lnTo>
                    <a:pt x="6" y="95"/>
                  </a:lnTo>
                  <a:lnTo>
                    <a:pt x="12" y="91"/>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4" name="Freeform 153">
              <a:extLst>
                <a:ext uri="{FF2B5EF4-FFF2-40B4-BE49-F238E27FC236}">
                  <a16:creationId xmlns="" xmlns:a16="http://schemas.microsoft.com/office/drawing/2014/main" id="{91A2E27E-2295-FB45-A7F9-7E59778DF0EC}"/>
                </a:ext>
              </a:extLst>
            </p:cNvPr>
            <p:cNvSpPr>
              <a:spLocks/>
            </p:cNvSpPr>
            <p:nvPr/>
          </p:nvSpPr>
          <p:spPr bwMode="auto">
            <a:xfrm>
              <a:off x="7802563" y="5116513"/>
              <a:ext cx="3175" cy="3175"/>
            </a:xfrm>
            <a:custGeom>
              <a:avLst/>
              <a:gdLst>
                <a:gd name="T0" fmla="*/ 11 w 11"/>
                <a:gd name="T1" fmla="*/ 6 h 12"/>
                <a:gd name="T2" fmla="*/ 4 w 11"/>
                <a:gd name="T3" fmla="*/ 0 h 12"/>
                <a:gd name="T4" fmla="*/ 0 w 11"/>
                <a:gd name="T5" fmla="*/ 5 h 12"/>
                <a:gd name="T6" fmla="*/ 0 w 11"/>
                <a:gd name="T7" fmla="*/ 12 h 12"/>
                <a:gd name="T8" fmla="*/ 11 w 11"/>
                <a:gd name="T9" fmla="*/ 6 h 12"/>
              </a:gdLst>
              <a:ahLst/>
              <a:cxnLst>
                <a:cxn ang="0">
                  <a:pos x="T0" y="T1"/>
                </a:cxn>
                <a:cxn ang="0">
                  <a:pos x="T2" y="T3"/>
                </a:cxn>
                <a:cxn ang="0">
                  <a:pos x="T4" y="T5"/>
                </a:cxn>
                <a:cxn ang="0">
                  <a:pos x="T6" y="T7"/>
                </a:cxn>
                <a:cxn ang="0">
                  <a:pos x="T8" y="T9"/>
                </a:cxn>
              </a:cxnLst>
              <a:rect l="0" t="0" r="r" b="b"/>
              <a:pathLst>
                <a:path w="11" h="12">
                  <a:moveTo>
                    <a:pt x="11" y="6"/>
                  </a:moveTo>
                  <a:lnTo>
                    <a:pt x="4" y="0"/>
                  </a:lnTo>
                  <a:lnTo>
                    <a:pt x="0" y="5"/>
                  </a:lnTo>
                  <a:lnTo>
                    <a:pt x="0" y="12"/>
                  </a:lnTo>
                  <a:lnTo>
                    <a:pt x="11" y="6"/>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5" name="Freeform 154">
              <a:extLst>
                <a:ext uri="{FF2B5EF4-FFF2-40B4-BE49-F238E27FC236}">
                  <a16:creationId xmlns="" xmlns:a16="http://schemas.microsoft.com/office/drawing/2014/main" id="{140C71B6-292A-E84B-AF2F-0941BE0948C1}"/>
                </a:ext>
              </a:extLst>
            </p:cNvPr>
            <p:cNvSpPr>
              <a:spLocks/>
            </p:cNvSpPr>
            <p:nvPr/>
          </p:nvSpPr>
          <p:spPr bwMode="auto">
            <a:xfrm>
              <a:off x="7680325" y="5129213"/>
              <a:ext cx="7938" cy="17463"/>
            </a:xfrm>
            <a:custGeom>
              <a:avLst/>
              <a:gdLst>
                <a:gd name="T0" fmla="*/ 3 w 21"/>
                <a:gd name="T1" fmla="*/ 7 h 56"/>
                <a:gd name="T2" fmla="*/ 1 w 21"/>
                <a:gd name="T3" fmla="*/ 16 h 56"/>
                <a:gd name="T4" fmla="*/ 0 w 21"/>
                <a:gd name="T5" fmla="*/ 25 h 56"/>
                <a:gd name="T6" fmla="*/ 0 w 21"/>
                <a:gd name="T7" fmla="*/ 33 h 56"/>
                <a:gd name="T8" fmla="*/ 2 w 21"/>
                <a:gd name="T9" fmla="*/ 38 h 56"/>
                <a:gd name="T10" fmla="*/ 7 w 21"/>
                <a:gd name="T11" fmla="*/ 47 h 56"/>
                <a:gd name="T12" fmla="*/ 12 w 21"/>
                <a:gd name="T13" fmla="*/ 54 h 56"/>
                <a:gd name="T14" fmla="*/ 16 w 21"/>
                <a:gd name="T15" fmla="*/ 56 h 56"/>
                <a:gd name="T16" fmla="*/ 21 w 21"/>
                <a:gd name="T17" fmla="*/ 51 h 56"/>
                <a:gd name="T18" fmla="*/ 20 w 21"/>
                <a:gd name="T19" fmla="*/ 42 h 56"/>
                <a:gd name="T20" fmla="*/ 17 w 21"/>
                <a:gd name="T21" fmla="*/ 26 h 56"/>
                <a:gd name="T22" fmla="*/ 17 w 21"/>
                <a:gd name="T23" fmla="*/ 23 h 56"/>
                <a:gd name="T24" fmla="*/ 21 w 21"/>
                <a:gd name="T25" fmla="*/ 12 h 56"/>
                <a:gd name="T26" fmla="*/ 21 w 21"/>
                <a:gd name="T27" fmla="*/ 10 h 56"/>
                <a:gd name="T28" fmla="*/ 21 w 21"/>
                <a:gd name="T29" fmla="*/ 8 h 56"/>
                <a:gd name="T30" fmla="*/ 21 w 21"/>
                <a:gd name="T31" fmla="*/ 7 h 56"/>
                <a:gd name="T32" fmla="*/ 19 w 21"/>
                <a:gd name="T33" fmla="*/ 3 h 56"/>
                <a:gd name="T34" fmla="*/ 15 w 21"/>
                <a:gd name="T35" fmla="*/ 0 h 56"/>
                <a:gd name="T36" fmla="*/ 11 w 21"/>
                <a:gd name="T37" fmla="*/ 0 h 56"/>
                <a:gd name="T38" fmla="*/ 6 w 21"/>
                <a:gd name="T39" fmla="*/ 2 h 56"/>
                <a:gd name="T40" fmla="*/ 3 w 21"/>
                <a:gd name="T41" fmla="*/ 7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 h="56">
                  <a:moveTo>
                    <a:pt x="3" y="7"/>
                  </a:moveTo>
                  <a:lnTo>
                    <a:pt x="1" y="16"/>
                  </a:lnTo>
                  <a:lnTo>
                    <a:pt x="0" y="25"/>
                  </a:lnTo>
                  <a:lnTo>
                    <a:pt x="0" y="33"/>
                  </a:lnTo>
                  <a:lnTo>
                    <a:pt x="2" y="38"/>
                  </a:lnTo>
                  <a:lnTo>
                    <a:pt x="7" y="47"/>
                  </a:lnTo>
                  <a:lnTo>
                    <a:pt x="12" y="54"/>
                  </a:lnTo>
                  <a:lnTo>
                    <a:pt x="16" y="56"/>
                  </a:lnTo>
                  <a:lnTo>
                    <a:pt x="21" y="51"/>
                  </a:lnTo>
                  <a:lnTo>
                    <a:pt x="20" y="42"/>
                  </a:lnTo>
                  <a:lnTo>
                    <a:pt x="17" y="26"/>
                  </a:lnTo>
                  <a:lnTo>
                    <a:pt x="17" y="23"/>
                  </a:lnTo>
                  <a:lnTo>
                    <a:pt x="21" y="12"/>
                  </a:lnTo>
                  <a:lnTo>
                    <a:pt x="21" y="10"/>
                  </a:lnTo>
                  <a:lnTo>
                    <a:pt x="21" y="8"/>
                  </a:lnTo>
                  <a:lnTo>
                    <a:pt x="21" y="7"/>
                  </a:lnTo>
                  <a:lnTo>
                    <a:pt x="19" y="3"/>
                  </a:lnTo>
                  <a:lnTo>
                    <a:pt x="15" y="0"/>
                  </a:lnTo>
                  <a:lnTo>
                    <a:pt x="11" y="0"/>
                  </a:lnTo>
                  <a:lnTo>
                    <a:pt x="6" y="2"/>
                  </a:lnTo>
                  <a:lnTo>
                    <a:pt x="3" y="7"/>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6" name="Freeform 155">
              <a:extLst>
                <a:ext uri="{FF2B5EF4-FFF2-40B4-BE49-F238E27FC236}">
                  <a16:creationId xmlns="" xmlns:a16="http://schemas.microsoft.com/office/drawing/2014/main" id="{5DF3E483-A305-9B41-BAB9-E1A699CD6123}"/>
                </a:ext>
              </a:extLst>
            </p:cNvPr>
            <p:cNvSpPr>
              <a:spLocks/>
            </p:cNvSpPr>
            <p:nvPr/>
          </p:nvSpPr>
          <p:spPr bwMode="auto">
            <a:xfrm>
              <a:off x="7662863" y="5154613"/>
              <a:ext cx="19050" cy="22225"/>
            </a:xfrm>
            <a:custGeom>
              <a:avLst/>
              <a:gdLst>
                <a:gd name="T0" fmla="*/ 50 w 58"/>
                <a:gd name="T1" fmla="*/ 41 h 69"/>
                <a:gd name="T2" fmla="*/ 46 w 58"/>
                <a:gd name="T3" fmla="*/ 37 h 69"/>
                <a:gd name="T4" fmla="*/ 45 w 58"/>
                <a:gd name="T5" fmla="*/ 33 h 69"/>
                <a:gd name="T6" fmla="*/ 34 w 58"/>
                <a:gd name="T7" fmla="*/ 10 h 69"/>
                <a:gd name="T8" fmla="*/ 37 w 58"/>
                <a:gd name="T9" fmla="*/ 2 h 69"/>
                <a:gd name="T10" fmla="*/ 32 w 58"/>
                <a:gd name="T11" fmla="*/ 0 h 69"/>
                <a:gd name="T12" fmla="*/ 16 w 58"/>
                <a:gd name="T13" fmla="*/ 0 h 69"/>
                <a:gd name="T14" fmla="*/ 12 w 58"/>
                <a:gd name="T15" fmla="*/ 4 h 69"/>
                <a:gd name="T16" fmla="*/ 4 w 58"/>
                <a:gd name="T17" fmla="*/ 14 h 69"/>
                <a:gd name="T18" fmla="*/ 0 w 58"/>
                <a:gd name="T19" fmla="*/ 23 h 69"/>
                <a:gd name="T20" fmla="*/ 2 w 58"/>
                <a:gd name="T21" fmla="*/ 27 h 69"/>
                <a:gd name="T22" fmla="*/ 9 w 58"/>
                <a:gd name="T23" fmla="*/ 28 h 69"/>
                <a:gd name="T24" fmla="*/ 13 w 58"/>
                <a:gd name="T25" fmla="*/ 32 h 69"/>
                <a:gd name="T26" fmla="*/ 16 w 58"/>
                <a:gd name="T27" fmla="*/ 36 h 69"/>
                <a:gd name="T28" fmla="*/ 21 w 58"/>
                <a:gd name="T29" fmla="*/ 40 h 69"/>
                <a:gd name="T30" fmla="*/ 26 w 58"/>
                <a:gd name="T31" fmla="*/ 43 h 69"/>
                <a:gd name="T32" fmla="*/ 32 w 58"/>
                <a:gd name="T33" fmla="*/ 45 h 69"/>
                <a:gd name="T34" fmla="*/ 37 w 58"/>
                <a:gd name="T35" fmla="*/ 47 h 69"/>
                <a:gd name="T36" fmla="*/ 38 w 58"/>
                <a:gd name="T37" fmla="*/ 52 h 69"/>
                <a:gd name="T38" fmla="*/ 42 w 58"/>
                <a:gd name="T39" fmla="*/ 61 h 69"/>
                <a:gd name="T40" fmla="*/ 50 w 58"/>
                <a:gd name="T41" fmla="*/ 69 h 69"/>
                <a:gd name="T42" fmla="*/ 58 w 58"/>
                <a:gd name="T43" fmla="*/ 68 h 69"/>
                <a:gd name="T44" fmla="*/ 50 w 58"/>
                <a:gd name="T45" fmla="*/ 4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8" h="69">
                  <a:moveTo>
                    <a:pt x="50" y="41"/>
                  </a:moveTo>
                  <a:lnTo>
                    <a:pt x="46" y="37"/>
                  </a:lnTo>
                  <a:lnTo>
                    <a:pt x="45" y="33"/>
                  </a:lnTo>
                  <a:lnTo>
                    <a:pt x="34" y="10"/>
                  </a:lnTo>
                  <a:lnTo>
                    <a:pt x="37" y="2"/>
                  </a:lnTo>
                  <a:lnTo>
                    <a:pt x="32" y="0"/>
                  </a:lnTo>
                  <a:lnTo>
                    <a:pt x="16" y="0"/>
                  </a:lnTo>
                  <a:lnTo>
                    <a:pt x="12" y="4"/>
                  </a:lnTo>
                  <a:lnTo>
                    <a:pt x="4" y="14"/>
                  </a:lnTo>
                  <a:lnTo>
                    <a:pt x="0" y="23"/>
                  </a:lnTo>
                  <a:lnTo>
                    <a:pt x="2" y="27"/>
                  </a:lnTo>
                  <a:lnTo>
                    <a:pt x="9" y="28"/>
                  </a:lnTo>
                  <a:lnTo>
                    <a:pt x="13" y="32"/>
                  </a:lnTo>
                  <a:lnTo>
                    <a:pt x="16" y="36"/>
                  </a:lnTo>
                  <a:lnTo>
                    <a:pt x="21" y="40"/>
                  </a:lnTo>
                  <a:lnTo>
                    <a:pt x="26" y="43"/>
                  </a:lnTo>
                  <a:lnTo>
                    <a:pt x="32" y="45"/>
                  </a:lnTo>
                  <a:lnTo>
                    <a:pt x="37" y="47"/>
                  </a:lnTo>
                  <a:lnTo>
                    <a:pt x="38" y="52"/>
                  </a:lnTo>
                  <a:lnTo>
                    <a:pt x="42" y="61"/>
                  </a:lnTo>
                  <a:lnTo>
                    <a:pt x="50" y="69"/>
                  </a:lnTo>
                  <a:lnTo>
                    <a:pt x="58" y="68"/>
                  </a:lnTo>
                  <a:lnTo>
                    <a:pt x="50" y="41"/>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7" name="Freeform 156">
              <a:extLst>
                <a:ext uri="{FF2B5EF4-FFF2-40B4-BE49-F238E27FC236}">
                  <a16:creationId xmlns="" xmlns:a16="http://schemas.microsoft.com/office/drawing/2014/main" id="{6012F82C-81D2-9640-AEDD-60FCC7CBB4D2}"/>
                </a:ext>
              </a:extLst>
            </p:cNvPr>
            <p:cNvSpPr>
              <a:spLocks/>
            </p:cNvSpPr>
            <p:nvPr/>
          </p:nvSpPr>
          <p:spPr bwMode="auto">
            <a:xfrm>
              <a:off x="7551738" y="5224463"/>
              <a:ext cx="9525" cy="11113"/>
            </a:xfrm>
            <a:custGeom>
              <a:avLst/>
              <a:gdLst>
                <a:gd name="T0" fmla="*/ 25 w 34"/>
                <a:gd name="T1" fmla="*/ 4 h 34"/>
                <a:gd name="T2" fmla="*/ 19 w 34"/>
                <a:gd name="T3" fmla="*/ 2 h 34"/>
                <a:gd name="T4" fmla="*/ 6 w 34"/>
                <a:gd name="T5" fmla="*/ 0 h 34"/>
                <a:gd name="T6" fmla="*/ 0 w 34"/>
                <a:gd name="T7" fmla="*/ 0 h 34"/>
                <a:gd name="T8" fmla="*/ 0 w 34"/>
                <a:gd name="T9" fmla="*/ 3 h 34"/>
                <a:gd name="T10" fmla="*/ 7 w 34"/>
                <a:gd name="T11" fmla="*/ 10 h 34"/>
                <a:gd name="T12" fmla="*/ 9 w 34"/>
                <a:gd name="T13" fmla="*/ 28 h 34"/>
                <a:gd name="T14" fmla="*/ 18 w 34"/>
                <a:gd name="T15" fmla="*/ 34 h 34"/>
                <a:gd name="T16" fmla="*/ 28 w 34"/>
                <a:gd name="T17" fmla="*/ 33 h 34"/>
                <a:gd name="T18" fmla="*/ 34 w 34"/>
                <a:gd name="T19" fmla="*/ 26 h 34"/>
                <a:gd name="T20" fmla="*/ 34 w 34"/>
                <a:gd name="T21" fmla="*/ 17 h 34"/>
                <a:gd name="T22" fmla="*/ 30 w 34"/>
                <a:gd name="T23" fmla="*/ 7 h 34"/>
                <a:gd name="T24" fmla="*/ 25 w 34"/>
                <a:gd name="T25" fmla="*/ 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 h="34">
                  <a:moveTo>
                    <a:pt x="25" y="4"/>
                  </a:moveTo>
                  <a:lnTo>
                    <a:pt x="19" y="2"/>
                  </a:lnTo>
                  <a:lnTo>
                    <a:pt x="6" y="0"/>
                  </a:lnTo>
                  <a:lnTo>
                    <a:pt x="0" y="0"/>
                  </a:lnTo>
                  <a:lnTo>
                    <a:pt x="0" y="3"/>
                  </a:lnTo>
                  <a:lnTo>
                    <a:pt x="7" y="10"/>
                  </a:lnTo>
                  <a:lnTo>
                    <a:pt x="9" y="28"/>
                  </a:lnTo>
                  <a:lnTo>
                    <a:pt x="18" y="34"/>
                  </a:lnTo>
                  <a:lnTo>
                    <a:pt x="28" y="33"/>
                  </a:lnTo>
                  <a:lnTo>
                    <a:pt x="34" y="26"/>
                  </a:lnTo>
                  <a:lnTo>
                    <a:pt x="34" y="17"/>
                  </a:lnTo>
                  <a:lnTo>
                    <a:pt x="30" y="7"/>
                  </a:lnTo>
                  <a:lnTo>
                    <a:pt x="25" y="4"/>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8" name="Freeform 157">
              <a:extLst>
                <a:ext uri="{FF2B5EF4-FFF2-40B4-BE49-F238E27FC236}">
                  <a16:creationId xmlns="" xmlns:a16="http://schemas.microsoft.com/office/drawing/2014/main" id="{7CA8694D-CB85-4447-89F3-152A46A387DC}"/>
                </a:ext>
              </a:extLst>
            </p:cNvPr>
            <p:cNvSpPr>
              <a:spLocks/>
            </p:cNvSpPr>
            <p:nvPr/>
          </p:nvSpPr>
          <p:spPr bwMode="auto">
            <a:xfrm>
              <a:off x="7608888" y="5238750"/>
              <a:ext cx="15875" cy="23813"/>
            </a:xfrm>
            <a:custGeom>
              <a:avLst/>
              <a:gdLst>
                <a:gd name="T0" fmla="*/ 45 w 52"/>
                <a:gd name="T1" fmla="*/ 54 h 75"/>
                <a:gd name="T2" fmla="*/ 41 w 52"/>
                <a:gd name="T3" fmla="*/ 48 h 75"/>
                <a:gd name="T4" fmla="*/ 43 w 52"/>
                <a:gd name="T5" fmla="*/ 40 h 75"/>
                <a:gd name="T6" fmla="*/ 48 w 52"/>
                <a:gd name="T7" fmla="*/ 33 h 75"/>
                <a:gd name="T8" fmla="*/ 51 w 52"/>
                <a:gd name="T9" fmla="*/ 26 h 75"/>
                <a:gd name="T10" fmla="*/ 48 w 52"/>
                <a:gd name="T11" fmla="*/ 20 h 75"/>
                <a:gd name="T12" fmla="*/ 41 w 52"/>
                <a:gd name="T13" fmla="*/ 9 h 75"/>
                <a:gd name="T14" fmla="*/ 30 w 52"/>
                <a:gd name="T15" fmla="*/ 0 h 75"/>
                <a:gd name="T16" fmla="*/ 20 w 52"/>
                <a:gd name="T17" fmla="*/ 0 h 75"/>
                <a:gd name="T18" fmla="*/ 17 w 52"/>
                <a:gd name="T19" fmla="*/ 15 h 75"/>
                <a:gd name="T20" fmla="*/ 20 w 52"/>
                <a:gd name="T21" fmla="*/ 31 h 75"/>
                <a:gd name="T22" fmla="*/ 22 w 52"/>
                <a:gd name="T23" fmla="*/ 39 h 75"/>
                <a:gd name="T24" fmla="*/ 18 w 52"/>
                <a:gd name="T25" fmla="*/ 46 h 75"/>
                <a:gd name="T26" fmla="*/ 15 w 52"/>
                <a:gd name="T27" fmla="*/ 48 h 75"/>
                <a:gd name="T28" fmla="*/ 7 w 52"/>
                <a:gd name="T29" fmla="*/ 49 h 75"/>
                <a:gd name="T30" fmla="*/ 4 w 52"/>
                <a:gd name="T31" fmla="*/ 51 h 75"/>
                <a:gd name="T32" fmla="*/ 3 w 52"/>
                <a:gd name="T33" fmla="*/ 54 h 75"/>
                <a:gd name="T34" fmla="*/ 0 w 52"/>
                <a:gd name="T35" fmla="*/ 65 h 75"/>
                <a:gd name="T36" fmla="*/ 5 w 52"/>
                <a:gd name="T37" fmla="*/ 68 h 75"/>
                <a:gd name="T38" fmla="*/ 9 w 52"/>
                <a:gd name="T39" fmla="*/ 71 h 75"/>
                <a:gd name="T40" fmla="*/ 13 w 52"/>
                <a:gd name="T41" fmla="*/ 73 h 75"/>
                <a:gd name="T42" fmla="*/ 20 w 52"/>
                <a:gd name="T43" fmla="*/ 75 h 75"/>
                <a:gd name="T44" fmla="*/ 27 w 52"/>
                <a:gd name="T45" fmla="*/ 74 h 75"/>
                <a:gd name="T46" fmla="*/ 40 w 52"/>
                <a:gd name="T47" fmla="*/ 70 h 75"/>
                <a:gd name="T48" fmla="*/ 44 w 52"/>
                <a:gd name="T49" fmla="*/ 68 h 75"/>
                <a:gd name="T50" fmla="*/ 52 w 52"/>
                <a:gd name="T51" fmla="*/ 62 h 75"/>
                <a:gd name="T52" fmla="*/ 51 w 52"/>
                <a:gd name="T53" fmla="*/ 58 h 75"/>
                <a:gd name="T54" fmla="*/ 45 w 52"/>
                <a:gd name="T55" fmla="*/ 5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2" h="75">
                  <a:moveTo>
                    <a:pt x="45" y="54"/>
                  </a:moveTo>
                  <a:lnTo>
                    <a:pt x="41" y="48"/>
                  </a:lnTo>
                  <a:lnTo>
                    <a:pt x="43" y="40"/>
                  </a:lnTo>
                  <a:lnTo>
                    <a:pt x="48" y="33"/>
                  </a:lnTo>
                  <a:lnTo>
                    <a:pt x="51" y="26"/>
                  </a:lnTo>
                  <a:lnTo>
                    <a:pt x="48" y="20"/>
                  </a:lnTo>
                  <a:lnTo>
                    <a:pt x="41" y="9"/>
                  </a:lnTo>
                  <a:lnTo>
                    <a:pt x="30" y="0"/>
                  </a:lnTo>
                  <a:lnTo>
                    <a:pt x="20" y="0"/>
                  </a:lnTo>
                  <a:lnTo>
                    <a:pt x="17" y="15"/>
                  </a:lnTo>
                  <a:lnTo>
                    <a:pt x="20" y="31"/>
                  </a:lnTo>
                  <a:lnTo>
                    <a:pt x="22" y="39"/>
                  </a:lnTo>
                  <a:lnTo>
                    <a:pt x="18" y="46"/>
                  </a:lnTo>
                  <a:lnTo>
                    <a:pt x="15" y="48"/>
                  </a:lnTo>
                  <a:lnTo>
                    <a:pt x="7" y="49"/>
                  </a:lnTo>
                  <a:lnTo>
                    <a:pt x="4" y="51"/>
                  </a:lnTo>
                  <a:lnTo>
                    <a:pt x="3" y="54"/>
                  </a:lnTo>
                  <a:lnTo>
                    <a:pt x="0" y="65"/>
                  </a:lnTo>
                  <a:lnTo>
                    <a:pt x="5" y="68"/>
                  </a:lnTo>
                  <a:lnTo>
                    <a:pt x="9" y="71"/>
                  </a:lnTo>
                  <a:lnTo>
                    <a:pt x="13" y="73"/>
                  </a:lnTo>
                  <a:lnTo>
                    <a:pt x="20" y="75"/>
                  </a:lnTo>
                  <a:lnTo>
                    <a:pt x="27" y="74"/>
                  </a:lnTo>
                  <a:lnTo>
                    <a:pt x="40" y="70"/>
                  </a:lnTo>
                  <a:lnTo>
                    <a:pt x="44" y="68"/>
                  </a:lnTo>
                  <a:lnTo>
                    <a:pt x="52" y="62"/>
                  </a:lnTo>
                  <a:lnTo>
                    <a:pt x="51" y="58"/>
                  </a:lnTo>
                  <a:lnTo>
                    <a:pt x="45" y="54"/>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59" name="Freeform 108">
              <a:extLst>
                <a:ext uri="{FF2B5EF4-FFF2-40B4-BE49-F238E27FC236}">
                  <a16:creationId xmlns="" xmlns:a16="http://schemas.microsoft.com/office/drawing/2014/main" id="{E2DBBB61-0DA8-8944-B093-D8FC6734E636}"/>
                </a:ext>
              </a:extLst>
            </p:cNvPr>
            <p:cNvSpPr>
              <a:spLocks/>
            </p:cNvSpPr>
            <p:nvPr/>
          </p:nvSpPr>
          <p:spPr bwMode="auto">
            <a:xfrm>
              <a:off x="7762875" y="5697538"/>
              <a:ext cx="4763" cy="20638"/>
            </a:xfrm>
            <a:custGeom>
              <a:avLst/>
              <a:gdLst>
                <a:gd name="T0" fmla="*/ 6 w 16"/>
                <a:gd name="T1" fmla="*/ 31 h 64"/>
                <a:gd name="T2" fmla="*/ 6 w 16"/>
                <a:gd name="T3" fmla="*/ 39 h 64"/>
                <a:gd name="T4" fmla="*/ 2 w 16"/>
                <a:gd name="T5" fmla="*/ 58 h 64"/>
                <a:gd name="T6" fmla="*/ 3 w 16"/>
                <a:gd name="T7" fmla="*/ 64 h 64"/>
                <a:gd name="T8" fmla="*/ 7 w 16"/>
                <a:gd name="T9" fmla="*/ 64 h 64"/>
                <a:gd name="T10" fmla="*/ 11 w 16"/>
                <a:gd name="T11" fmla="*/ 57 h 64"/>
                <a:gd name="T12" fmla="*/ 14 w 16"/>
                <a:gd name="T13" fmla="*/ 47 h 64"/>
                <a:gd name="T14" fmla="*/ 16 w 16"/>
                <a:gd name="T15" fmla="*/ 41 h 64"/>
                <a:gd name="T16" fmla="*/ 15 w 16"/>
                <a:gd name="T17" fmla="*/ 31 h 64"/>
                <a:gd name="T18" fmla="*/ 13 w 16"/>
                <a:gd name="T19" fmla="*/ 24 h 64"/>
                <a:gd name="T20" fmla="*/ 6 w 16"/>
                <a:gd name="T21" fmla="*/ 11 h 64"/>
                <a:gd name="T22" fmla="*/ 6 w 16"/>
                <a:gd name="T23" fmla="*/ 0 h 64"/>
                <a:gd name="T24" fmla="*/ 0 w 16"/>
                <a:gd name="T25" fmla="*/ 6 h 64"/>
                <a:gd name="T26" fmla="*/ 0 w 16"/>
                <a:gd name="T27" fmla="*/ 14 h 64"/>
                <a:gd name="T28" fmla="*/ 6 w 16"/>
                <a:gd name="T29"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64">
                  <a:moveTo>
                    <a:pt x="6" y="31"/>
                  </a:moveTo>
                  <a:lnTo>
                    <a:pt x="6" y="39"/>
                  </a:lnTo>
                  <a:lnTo>
                    <a:pt x="2" y="58"/>
                  </a:lnTo>
                  <a:lnTo>
                    <a:pt x="3" y="64"/>
                  </a:lnTo>
                  <a:lnTo>
                    <a:pt x="7" y="64"/>
                  </a:lnTo>
                  <a:lnTo>
                    <a:pt x="11" y="57"/>
                  </a:lnTo>
                  <a:lnTo>
                    <a:pt x="14" y="47"/>
                  </a:lnTo>
                  <a:lnTo>
                    <a:pt x="16" y="41"/>
                  </a:lnTo>
                  <a:lnTo>
                    <a:pt x="15" y="31"/>
                  </a:lnTo>
                  <a:lnTo>
                    <a:pt x="13" y="24"/>
                  </a:lnTo>
                  <a:lnTo>
                    <a:pt x="6" y="11"/>
                  </a:lnTo>
                  <a:lnTo>
                    <a:pt x="6" y="0"/>
                  </a:lnTo>
                  <a:lnTo>
                    <a:pt x="0" y="6"/>
                  </a:lnTo>
                  <a:lnTo>
                    <a:pt x="0" y="14"/>
                  </a:lnTo>
                  <a:lnTo>
                    <a:pt x="6" y="31"/>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0" name="Freeform 109">
              <a:extLst>
                <a:ext uri="{FF2B5EF4-FFF2-40B4-BE49-F238E27FC236}">
                  <a16:creationId xmlns="" xmlns:a16="http://schemas.microsoft.com/office/drawing/2014/main" id="{0AF63EC7-09A9-E047-B77F-E5DC92462128}"/>
                </a:ext>
              </a:extLst>
            </p:cNvPr>
            <p:cNvSpPr>
              <a:spLocks/>
            </p:cNvSpPr>
            <p:nvPr/>
          </p:nvSpPr>
          <p:spPr bwMode="auto">
            <a:xfrm>
              <a:off x="7680325" y="5730875"/>
              <a:ext cx="19050" cy="22225"/>
            </a:xfrm>
            <a:custGeom>
              <a:avLst/>
              <a:gdLst>
                <a:gd name="T0" fmla="*/ 49 w 56"/>
                <a:gd name="T1" fmla="*/ 62 h 74"/>
                <a:gd name="T2" fmla="*/ 36 w 56"/>
                <a:gd name="T3" fmla="*/ 57 h 74"/>
                <a:gd name="T4" fmla="*/ 26 w 56"/>
                <a:gd name="T5" fmla="*/ 49 h 74"/>
                <a:gd name="T6" fmla="*/ 21 w 56"/>
                <a:gd name="T7" fmla="*/ 39 h 74"/>
                <a:gd name="T8" fmla="*/ 20 w 56"/>
                <a:gd name="T9" fmla="*/ 28 h 74"/>
                <a:gd name="T10" fmla="*/ 20 w 56"/>
                <a:gd name="T11" fmla="*/ 5 h 74"/>
                <a:gd name="T12" fmla="*/ 17 w 56"/>
                <a:gd name="T13" fmla="*/ 1 h 74"/>
                <a:gd name="T14" fmla="*/ 11 w 56"/>
                <a:gd name="T15" fmla="*/ 0 h 74"/>
                <a:gd name="T16" fmla="*/ 5 w 56"/>
                <a:gd name="T17" fmla="*/ 5 h 74"/>
                <a:gd name="T18" fmla="*/ 2 w 56"/>
                <a:gd name="T19" fmla="*/ 10 h 74"/>
                <a:gd name="T20" fmla="*/ 1 w 56"/>
                <a:gd name="T21" fmla="*/ 17 h 74"/>
                <a:gd name="T22" fmla="*/ 0 w 56"/>
                <a:gd name="T23" fmla="*/ 32 h 74"/>
                <a:gd name="T24" fmla="*/ 3 w 56"/>
                <a:gd name="T25" fmla="*/ 43 h 74"/>
                <a:gd name="T26" fmla="*/ 10 w 56"/>
                <a:gd name="T27" fmla="*/ 56 h 74"/>
                <a:gd name="T28" fmla="*/ 20 w 56"/>
                <a:gd name="T29" fmla="*/ 66 h 74"/>
                <a:gd name="T30" fmla="*/ 31 w 56"/>
                <a:gd name="T31" fmla="*/ 70 h 74"/>
                <a:gd name="T32" fmla="*/ 45 w 56"/>
                <a:gd name="T33" fmla="*/ 74 h 74"/>
                <a:gd name="T34" fmla="*/ 52 w 56"/>
                <a:gd name="T35" fmla="*/ 74 h 74"/>
                <a:gd name="T36" fmla="*/ 56 w 56"/>
                <a:gd name="T37" fmla="*/ 70 h 74"/>
                <a:gd name="T38" fmla="*/ 54 w 56"/>
                <a:gd name="T39" fmla="*/ 66 h 74"/>
                <a:gd name="T40" fmla="*/ 49 w 56"/>
                <a:gd name="T41" fmla="*/ 6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6" h="74">
                  <a:moveTo>
                    <a:pt x="49" y="62"/>
                  </a:moveTo>
                  <a:lnTo>
                    <a:pt x="36" y="57"/>
                  </a:lnTo>
                  <a:lnTo>
                    <a:pt x="26" y="49"/>
                  </a:lnTo>
                  <a:lnTo>
                    <a:pt x="21" y="39"/>
                  </a:lnTo>
                  <a:lnTo>
                    <a:pt x="20" y="28"/>
                  </a:lnTo>
                  <a:lnTo>
                    <a:pt x="20" y="5"/>
                  </a:lnTo>
                  <a:lnTo>
                    <a:pt x="17" y="1"/>
                  </a:lnTo>
                  <a:lnTo>
                    <a:pt x="11" y="0"/>
                  </a:lnTo>
                  <a:lnTo>
                    <a:pt x="5" y="5"/>
                  </a:lnTo>
                  <a:lnTo>
                    <a:pt x="2" y="10"/>
                  </a:lnTo>
                  <a:lnTo>
                    <a:pt x="1" y="17"/>
                  </a:lnTo>
                  <a:lnTo>
                    <a:pt x="0" y="32"/>
                  </a:lnTo>
                  <a:lnTo>
                    <a:pt x="3" y="43"/>
                  </a:lnTo>
                  <a:lnTo>
                    <a:pt x="10" y="56"/>
                  </a:lnTo>
                  <a:lnTo>
                    <a:pt x="20" y="66"/>
                  </a:lnTo>
                  <a:lnTo>
                    <a:pt x="31" y="70"/>
                  </a:lnTo>
                  <a:lnTo>
                    <a:pt x="45" y="74"/>
                  </a:lnTo>
                  <a:lnTo>
                    <a:pt x="52" y="74"/>
                  </a:lnTo>
                  <a:lnTo>
                    <a:pt x="56" y="70"/>
                  </a:lnTo>
                  <a:lnTo>
                    <a:pt x="54" y="66"/>
                  </a:lnTo>
                  <a:lnTo>
                    <a:pt x="49" y="62"/>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1" name="Freeform 111">
              <a:extLst>
                <a:ext uri="{FF2B5EF4-FFF2-40B4-BE49-F238E27FC236}">
                  <a16:creationId xmlns="" xmlns:a16="http://schemas.microsoft.com/office/drawing/2014/main" id="{BC90C6A5-D66D-9542-8066-42290FF9BFD3}"/>
                </a:ext>
              </a:extLst>
            </p:cNvPr>
            <p:cNvSpPr>
              <a:spLocks/>
            </p:cNvSpPr>
            <p:nvPr/>
          </p:nvSpPr>
          <p:spPr bwMode="auto">
            <a:xfrm>
              <a:off x="7750175" y="5783263"/>
              <a:ext cx="9525" cy="14288"/>
            </a:xfrm>
            <a:custGeom>
              <a:avLst/>
              <a:gdLst>
                <a:gd name="T0" fmla="*/ 27 w 31"/>
                <a:gd name="T1" fmla="*/ 10 h 46"/>
                <a:gd name="T2" fmla="*/ 23 w 31"/>
                <a:gd name="T3" fmla="*/ 3 h 46"/>
                <a:gd name="T4" fmla="*/ 18 w 31"/>
                <a:gd name="T5" fmla="*/ 0 h 46"/>
                <a:gd name="T6" fmla="*/ 14 w 31"/>
                <a:gd name="T7" fmla="*/ 2 h 46"/>
                <a:gd name="T8" fmla="*/ 14 w 31"/>
                <a:gd name="T9" fmla="*/ 10 h 46"/>
                <a:gd name="T10" fmla="*/ 5 w 31"/>
                <a:gd name="T11" fmla="*/ 7 h 46"/>
                <a:gd name="T12" fmla="*/ 1 w 31"/>
                <a:gd name="T13" fmla="*/ 12 h 46"/>
                <a:gd name="T14" fmla="*/ 0 w 31"/>
                <a:gd name="T15" fmla="*/ 19 h 46"/>
                <a:gd name="T16" fmla="*/ 4 w 31"/>
                <a:gd name="T17" fmla="*/ 26 h 46"/>
                <a:gd name="T18" fmla="*/ 31 w 31"/>
                <a:gd name="T19" fmla="*/ 46 h 46"/>
                <a:gd name="T20" fmla="*/ 31 w 31"/>
                <a:gd name="T21" fmla="*/ 25 h 46"/>
                <a:gd name="T22" fmla="*/ 29 w 31"/>
                <a:gd name="T23" fmla="*/ 15 h 46"/>
                <a:gd name="T24" fmla="*/ 27 w 31"/>
                <a:gd name="T25" fmla="*/ 1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46">
                  <a:moveTo>
                    <a:pt x="27" y="10"/>
                  </a:moveTo>
                  <a:lnTo>
                    <a:pt x="23" y="3"/>
                  </a:lnTo>
                  <a:lnTo>
                    <a:pt x="18" y="0"/>
                  </a:lnTo>
                  <a:lnTo>
                    <a:pt x="14" y="2"/>
                  </a:lnTo>
                  <a:lnTo>
                    <a:pt x="14" y="10"/>
                  </a:lnTo>
                  <a:lnTo>
                    <a:pt x="5" y="7"/>
                  </a:lnTo>
                  <a:lnTo>
                    <a:pt x="1" y="12"/>
                  </a:lnTo>
                  <a:lnTo>
                    <a:pt x="0" y="19"/>
                  </a:lnTo>
                  <a:lnTo>
                    <a:pt x="4" y="26"/>
                  </a:lnTo>
                  <a:lnTo>
                    <a:pt x="31" y="46"/>
                  </a:lnTo>
                  <a:lnTo>
                    <a:pt x="31" y="25"/>
                  </a:lnTo>
                  <a:lnTo>
                    <a:pt x="29" y="15"/>
                  </a:lnTo>
                  <a:lnTo>
                    <a:pt x="27" y="10"/>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2" name="Freeform 112">
              <a:extLst>
                <a:ext uri="{FF2B5EF4-FFF2-40B4-BE49-F238E27FC236}">
                  <a16:creationId xmlns="" xmlns:a16="http://schemas.microsoft.com/office/drawing/2014/main" id="{CFDF8BDD-03D0-2445-9070-059FF3E02716}"/>
                </a:ext>
              </a:extLst>
            </p:cNvPr>
            <p:cNvSpPr>
              <a:spLocks/>
            </p:cNvSpPr>
            <p:nvPr/>
          </p:nvSpPr>
          <p:spPr bwMode="auto">
            <a:xfrm>
              <a:off x="7718425" y="5783263"/>
              <a:ext cx="23813" cy="22225"/>
            </a:xfrm>
            <a:custGeom>
              <a:avLst/>
              <a:gdLst>
                <a:gd name="T0" fmla="*/ 62 w 76"/>
                <a:gd name="T1" fmla="*/ 31 h 72"/>
                <a:gd name="T2" fmla="*/ 60 w 76"/>
                <a:gd name="T3" fmla="*/ 30 h 72"/>
                <a:gd name="T4" fmla="*/ 57 w 76"/>
                <a:gd name="T5" fmla="*/ 28 h 72"/>
                <a:gd name="T6" fmla="*/ 46 w 76"/>
                <a:gd name="T7" fmla="*/ 24 h 72"/>
                <a:gd name="T8" fmla="*/ 44 w 76"/>
                <a:gd name="T9" fmla="*/ 20 h 72"/>
                <a:gd name="T10" fmla="*/ 44 w 76"/>
                <a:gd name="T11" fmla="*/ 10 h 72"/>
                <a:gd name="T12" fmla="*/ 43 w 76"/>
                <a:gd name="T13" fmla="*/ 5 h 72"/>
                <a:gd name="T14" fmla="*/ 42 w 76"/>
                <a:gd name="T15" fmla="*/ 1 h 72"/>
                <a:gd name="T16" fmla="*/ 32 w 76"/>
                <a:gd name="T17" fmla="*/ 0 h 72"/>
                <a:gd name="T18" fmla="*/ 19 w 76"/>
                <a:gd name="T19" fmla="*/ 3 h 72"/>
                <a:gd name="T20" fmla="*/ 9 w 76"/>
                <a:gd name="T21" fmla="*/ 7 h 72"/>
                <a:gd name="T22" fmla="*/ 4 w 76"/>
                <a:gd name="T23" fmla="*/ 14 h 72"/>
                <a:gd name="T24" fmla="*/ 0 w 76"/>
                <a:gd name="T25" fmla="*/ 33 h 72"/>
                <a:gd name="T26" fmla="*/ 1 w 76"/>
                <a:gd name="T27" fmla="*/ 38 h 72"/>
                <a:gd name="T28" fmla="*/ 4 w 76"/>
                <a:gd name="T29" fmla="*/ 43 h 72"/>
                <a:gd name="T30" fmla="*/ 9 w 76"/>
                <a:gd name="T31" fmla="*/ 45 h 72"/>
                <a:gd name="T32" fmla="*/ 13 w 76"/>
                <a:gd name="T33" fmla="*/ 45 h 72"/>
                <a:gd name="T34" fmla="*/ 17 w 76"/>
                <a:gd name="T35" fmla="*/ 42 h 72"/>
                <a:gd name="T36" fmla="*/ 21 w 76"/>
                <a:gd name="T37" fmla="*/ 45 h 72"/>
                <a:gd name="T38" fmla="*/ 17 w 76"/>
                <a:gd name="T39" fmla="*/ 51 h 72"/>
                <a:gd name="T40" fmla="*/ 17 w 76"/>
                <a:gd name="T41" fmla="*/ 57 h 72"/>
                <a:gd name="T42" fmla="*/ 19 w 76"/>
                <a:gd name="T43" fmla="*/ 61 h 72"/>
                <a:gd name="T44" fmla="*/ 24 w 76"/>
                <a:gd name="T45" fmla="*/ 65 h 72"/>
                <a:gd name="T46" fmla="*/ 30 w 76"/>
                <a:gd name="T47" fmla="*/ 68 h 72"/>
                <a:gd name="T48" fmla="*/ 35 w 76"/>
                <a:gd name="T49" fmla="*/ 67 h 72"/>
                <a:gd name="T50" fmla="*/ 41 w 76"/>
                <a:gd name="T51" fmla="*/ 64 h 72"/>
                <a:gd name="T52" fmla="*/ 47 w 76"/>
                <a:gd name="T53" fmla="*/ 62 h 72"/>
                <a:gd name="T54" fmla="*/ 53 w 76"/>
                <a:gd name="T55" fmla="*/ 61 h 72"/>
                <a:gd name="T56" fmla="*/ 56 w 76"/>
                <a:gd name="T57" fmla="*/ 61 h 72"/>
                <a:gd name="T58" fmla="*/ 64 w 76"/>
                <a:gd name="T59" fmla="*/ 65 h 72"/>
                <a:gd name="T60" fmla="*/ 69 w 76"/>
                <a:gd name="T61" fmla="*/ 71 h 72"/>
                <a:gd name="T62" fmla="*/ 72 w 76"/>
                <a:gd name="T63" fmla="*/ 72 h 72"/>
                <a:gd name="T64" fmla="*/ 73 w 76"/>
                <a:gd name="T65" fmla="*/ 67 h 72"/>
                <a:gd name="T66" fmla="*/ 76 w 76"/>
                <a:gd name="T67" fmla="*/ 57 h 72"/>
                <a:gd name="T68" fmla="*/ 76 w 76"/>
                <a:gd name="T69" fmla="*/ 52 h 72"/>
                <a:gd name="T70" fmla="*/ 62 w 76"/>
                <a:gd name="T71" fmla="*/ 3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 h="72">
                  <a:moveTo>
                    <a:pt x="62" y="31"/>
                  </a:moveTo>
                  <a:lnTo>
                    <a:pt x="60" y="30"/>
                  </a:lnTo>
                  <a:lnTo>
                    <a:pt x="57" y="28"/>
                  </a:lnTo>
                  <a:lnTo>
                    <a:pt x="46" y="24"/>
                  </a:lnTo>
                  <a:lnTo>
                    <a:pt x="44" y="20"/>
                  </a:lnTo>
                  <a:lnTo>
                    <a:pt x="44" y="10"/>
                  </a:lnTo>
                  <a:lnTo>
                    <a:pt x="43" y="5"/>
                  </a:lnTo>
                  <a:lnTo>
                    <a:pt x="42" y="1"/>
                  </a:lnTo>
                  <a:lnTo>
                    <a:pt x="32" y="0"/>
                  </a:lnTo>
                  <a:lnTo>
                    <a:pt x="19" y="3"/>
                  </a:lnTo>
                  <a:lnTo>
                    <a:pt x="9" y="7"/>
                  </a:lnTo>
                  <a:lnTo>
                    <a:pt x="4" y="14"/>
                  </a:lnTo>
                  <a:lnTo>
                    <a:pt x="0" y="33"/>
                  </a:lnTo>
                  <a:lnTo>
                    <a:pt x="1" y="38"/>
                  </a:lnTo>
                  <a:lnTo>
                    <a:pt x="4" y="43"/>
                  </a:lnTo>
                  <a:lnTo>
                    <a:pt x="9" y="45"/>
                  </a:lnTo>
                  <a:lnTo>
                    <a:pt x="13" y="45"/>
                  </a:lnTo>
                  <a:lnTo>
                    <a:pt x="17" y="42"/>
                  </a:lnTo>
                  <a:lnTo>
                    <a:pt x="21" y="45"/>
                  </a:lnTo>
                  <a:lnTo>
                    <a:pt x="17" y="51"/>
                  </a:lnTo>
                  <a:lnTo>
                    <a:pt x="17" y="57"/>
                  </a:lnTo>
                  <a:lnTo>
                    <a:pt x="19" y="61"/>
                  </a:lnTo>
                  <a:lnTo>
                    <a:pt x="24" y="65"/>
                  </a:lnTo>
                  <a:lnTo>
                    <a:pt x="30" y="68"/>
                  </a:lnTo>
                  <a:lnTo>
                    <a:pt x="35" y="67"/>
                  </a:lnTo>
                  <a:lnTo>
                    <a:pt x="41" y="64"/>
                  </a:lnTo>
                  <a:lnTo>
                    <a:pt x="47" y="62"/>
                  </a:lnTo>
                  <a:lnTo>
                    <a:pt x="53" y="61"/>
                  </a:lnTo>
                  <a:lnTo>
                    <a:pt x="56" y="61"/>
                  </a:lnTo>
                  <a:lnTo>
                    <a:pt x="64" y="65"/>
                  </a:lnTo>
                  <a:lnTo>
                    <a:pt x="69" y="71"/>
                  </a:lnTo>
                  <a:lnTo>
                    <a:pt x="72" y="72"/>
                  </a:lnTo>
                  <a:lnTo>
                    <a:pt x="73" y="67"/>
                  </a:lnTo>
                  <a:lnTo>
                    <a:pt x="76" y="57"/>
                  </a:lnTo>
                  <a:lnTo>
                    <a:pt x="76" y="52"/>
                  </a:lnTo>
                  <a:lnTo>
                    <a:pt x="62" y="31"/>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3" name="Freeform 113">
              <a:extLst>
                <a:ext uri="{FF2B5EF4-FFF2-40B4-BE49-F238E27FC236}">
                  <a16:creationId xmlns="" xmlns:a16="http://schemas.microsoft.com/office/drawing/2014/main" id="{F44FADA4-6821-DE40-A7C9-9C827C1D5D39}"/>
                </a:ext>
              </a:extLst>
            </p:cNvPr>
            <p:cNvSpPr>
              <a:spLocks/>
            </p:cNvSpPr>
            <p:nvPr/>
          </p:nvSpPr>
          <p:spPr bwMode="auto">
            <a:xfrm>
              <a:off x="7762875" y="5872163"/>
              <a:ext cx="22225" cy="30163"/>
            </a:xfrm>
            <a:custGeom>
              <a:avLst/>
              <a:gdLst>
                <a:gd name="T0" fmla="*/ 50 w 68"/>
                <a:gd name="T1" fmla="*/ 65 h 95"/>
                <a:gd name="T2" fmla="*/ 59 w 68"/>
                <a:gd name="T3" fmla="*/ 59 h 95"/>
                <a:gd name="T4" fmla="*/ 65 w 68"/>
                <a:gd name="T5" fmla="*/ 54 h 95"/>
                <a:gd name="T6" fmla="*/ 68 w 68"/>
                <a:gd name="T7" fmla="*/ 47 h 95"/>
                <a:gd name="T8" fmla="*/ 66 w 68"/>
                <a:gd name="T9" fmla="*/ 37 h 95"/>
                <a:gd name="T10" fmla="*/ 62 w 68"/>
                <a:gd name="T11" fmla="*/ 31 h 95"/>
                <a:gd name="T12" fmla="*/ 56 w 68"/>
                <a:gd name="T13" fmla="*/ 28 h 95"/>
                <a:gd name="T14" fmla="*/ 51 w 68"/>
                <a:gd name="T15" fmla="*/ 23 h 95"/>
                <a:gd name="T16" fmla="*/ 50 w 68"/>
                <a:gd name="T17" fmla="*/ 14 h 95"/>
                <a:gd name="T18" fmla="*/ 50 w 68"/>
                <a:gd name="T19" fmla="*/ 0 h 95"/>
                <a:gd name="T20" fmla="*/ 44 w 68"/>
                <a:gd name="T21" fmla="*/ 12 h 95"/>
                <a:gd name="T22" fmla="*/ 41 w 68"/>
                <a:gd name="T23" fmla="*/ 23 h 95"/>
                <a:gd name="T24" fmla="*/ 36 w 68"/>
                <a:gd name="T25" fmla="*/ 31 h 95"/>
                <a:gd name="T26" fmla="*/ 22 w 68"/>
                <a:gd name="T27" fmla="*/ 34 h 95"/>
                <a:gd name="T28" fmla="*/ 11 w 68"/>
                <a:gd name="T29" fmla="*/ 38 h 95"/>
                <a:gd name="T30" fmla="*/ 8 w 68"/>
                <a:gd name="T31" fmla="*/ 49 h 95"/>
                <a:gd name="T32" fmla="*/ 7 w 68"/>
                <a:gd name="T33" fmla="*/ 59 h 95"/>
                <a:gd name="T34" fmla="*/ 0 w 68"/>
                <a:gd name="T35" fmla="*/ 65 h 95"/>
                <a:gd name="T36" fmla="*/ 8 w 68"/>
                <a:gd name="T37" fmla="*/ 75 h 95"/>
                <a:gd name="T38" fmla="*/ 10 w 68"/>
                <a:gd name="T39" fmla="*/ 78 h 95"/>
                <a:gd name="T40" fmla="*/ 12 w 68"/>
                <a:gd name="T41" fmla="*/ 83 h 95"/>
                <a:gd name="T42" fmla="*/ 11 w 68"/>
                <a:gd name="T43" fmla="*/ 88 h 95"/>
                <a:gd name="T44" fmla="*/ 12 w 68"/>
                <a:gd name="T45" fmla="*/ 91 h 95"/>
                <a:gd name="T46" fmla="*/ 17 w 68"/>
                <a:gd name="T47" fmla="*/ 95 h 95"/>
                <a:gd name="T48" fmla="*/ 25 w 68"/>
                <a:gd name="T49" fmla="*/ 93 h 95"/>
                <a:gd name="T50" fmla="*/ 41 w 68"/>
                <a:gd name="T51" fmla="*/ 73 h 95"/>
                <a:gd name="T52" fmla="*/ 50 w 68"/>
                <a:gd name="T53" fmla="*/ 6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95">
                  <a:moveTo>
                    <a:pt x="50" y="65"/>
                  </a:moveTo>
                  <a:lnTo>
                    <a:pt x="59" y="59"/>
                  </a:lnTo>
                  <a:lnTo>
                    <a:pt x="65" y="54"/>
                  </a:lnTo>
                  <a:lnTo>
                    <a:pt x="68" y="47"/>
                  </a:lnTo>
                  <a:lnTo>
                    <a:pt x="66" y="37"/>
                  </a:lnTo>
                  <a:lnTo>
                    <a:pt x="62" y="31"/>
                  </a:lnTo>
                  <a:lnTo>
                    <a:pt x="56" y="28"/>
                  </a:lnTo>
                  <a:lnTo>
                    <a:pt x="51" y="23"/>
                  </a:lnTo>
                  <a:lnTo>
                    <a:pt x="50" y="14"/>
                  </a:lnTo>
                  <a:lnTo>
                    <a:pt x="50" y="0"/>
                  </a:lnTo>
                  <a:lnTo>
                    <a:pt x="44" y="12"/>
                  </a:lnTo>
                  <a:lnTo>
                    <a:pt x="41" y="23"/>
                  </a:lnTo>
                  <a:lnTo>
                    <a:pt x="36" y="31"/>
                  </a:lnTo>
                  <a:lnTo>
                    <a:pt x="22" y="34"/>
                  </a:lnTo>
                  <a:lnTo>
                    <a:pt x="11" y="38"/>
                  </a:lnTo>
                  <a:lnTo>
                    <a:pt x="8" y="49"/>
                  </a:lnTo>
                  <a:lnTo>
                    <a:pt x="7" y="59"/>
                  </a:lnTo>
                  <a:lnTo>
                    <a:pt x="0" y="65"/>
                  </a:lnTo>
                  <a:lnTo>
                    <a:pt x="8" y="75"/>
                  </a:lnTo>
                  <a:lnTo>
                    <a:pt x="10" y="78"/>
                  </a:lnTo>
                  <a:lnTo>
                    <a:pt x="12" y="83"/>
                  </a:lnTo>
                  <a:lnTo>
                    <a:pt x="11" y="88"/>
                  </a:lnTo>
                  <a:lnTo>
                    <a:pt x="12" y="91"/>
                  </a:lnTo>
                  <a:lnTo>
                    <a:pt x="17" y="95"/>
                  </a:lnTo>
                  <a:lnTo>
                    <a:pt x="25" y="93"/>
                  </a:lnTo>
                  <a:lnTo>
                    <a:pt x="41" y="73"/>
                  </a:lnTo>
                  <a:lnTo>
                    <a:pt x="50" y="65"/>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4" name="Freeform 5">
              <a:extLst>
                <a:ext uri="{FF2B5EF4-FFF2-40B4-BE49-F238E27FC236}">
                  <a16:creationId xmlns="" xmlns:a16="http://schemas.microsoft.com/office/drawing/2014/main" id="{4F2186B9-5250-7547-B238-C53256F1BC9E}"/>
                </a:ext>
              </a:extLst>
            </p:cNvPr>
            <p:cNvSpPr>
              <a:spLocks/>
            </p:cNvSpPr>
            <p:nvPr/>
          </p:nvSpPr>
          <p:spPr bwMode="auto">
            <a:xfrm>
              <a:off x="7037613" y="2330911"/>
              <a:ext cx="523815" cy="261217"/>
            </a:xfrm>
            <a:custGeom>
              <a:avLst/>
              <a:gdLst>
                <a:gd name="T0" fmla="*/ 740 w 1896"/>
                <a:gd name="T1" fmla="*/ 878 h 946"/>
                <a:gd name="T2" fmla="*/ 857 w 1896"/>
                <a:gd name="T3" fmla="*/ 832 h 946"/>
                <a:gd name="T4" fmla="*/ 938 w 1896"/>
                <a:gd name="T5" fmla="*/ 780 h 946"/>
                <a:gd name="T6" fmla="*/ 1035 w 1896"/>
                <a:gd name="T7" fmla="*/ 817 h 946"/>
                <a:gd name="T8" fmla="*/ 1134 w 1896"/>
                <a:gd name="T9" fmla="*/ 850 h 946"/>
                <a:gd name="T10" fmla="*/ 1273 w 1896"/>
                <a:gd name="T11" fmla="*/ 857 h 946"/>
                <a:gd name="T12" fmla="*/ 1342 w 1896"/>
                <a:gd name="T13" fmla="*/ 837 h 946"/>
                <a:gd name="T14" fmla="*/ 1443 w 1896"/>
                <a:gd name="T15" fmla="*/ 844 h 946"/>
                <a:gd name="T16" fmla="*/ 1487 w 1896"/>
                <a:gd name="T17" fmla="*/ 807 h 946"/>
                <a:gd name="T18" fmla="*/ 1552 w 1896"/>
                <a:gd name="T19" fmla="*/ 792 h 946"/>
                <a:gd name="T20" fmla="*/ 1587 w 1896"/>
                <a:gd name="T21" fmla="*/ 824 h 946"/>
                <a:gd name="T22" fmla="*/ 1651 w 1896"/>
                <a:gd name="T23" fmla="*/ 805 h 946"/>
                <a:gd name="T24" fmla="*/ 1715 w 1896"/>
                <a:gd name="T25" fmla="*/ 786 h 946"/>
                <a:gd name="T26" fmla="*/ 1760 w 1896"/>
                <a:gd name="T27" fmla="*/ 781 h 946"/>
                <a:gd name="T28" fmla="*/ 1782 w 1896"/>
                <a:gd name="T29" fmla="*/ 778 h 946"/>
                <a:gd name="T30" fmla="*/ 1789 w 1896"/>
                <a:gd name="T31" fmla="*/ 743 h 946"/>
                <a:gd name="T32" fmla="*/ 1854 w 1896"/>
                <a:gd name="T33" fmla="*/ 757 h 946"/>
                <a:gd name="T34" fmla="*/ 1895 w 1896"/>
                <a:gd name="T35" fmla="*/ 723 h 946"/>
                <a:gd name="T36" fmla="*/ 1880 w 1896"/>
                <a:gd name="T37" fmla="*/ 647 h 946"/>
                <a:gd name="T38" fmla="*/ 1819 w 1896"/>
                <a:gd name="T39" fmla="*/ 599 h 946"/>
                <a:gd name="T40" fmla="*/ 1834 w 1896"/>
                <a:gd name="T41" fmla="*/ 530 h 946"/>
                <a:gd name="T42" fmla="*/ 1870 w 1896"/>
                <a:gd name="T43" fmla="*/ 464 h 946"/>
                <a:gd name="T44" fmla="*/ 1808 w 1896"/>
                <a:gd name="T45" fmla="*/ 389 h 946"/>
                <a:gd name="T46" fmla="*/ 1747 w 1896"/>
                <a:gd name="T47" fmla="*/ 400 h 946"/>
                <a:gd name="T48" fmla="*/ 1669 w 1896"/>
                <a:gd name="T49" fmla="*/ 419 h 946"/>
                <a:gd name="T50" fmla="*/ 1618 w 1896"/>
                <a:gd name="T51" fmla="*/ 380 h 946"/>
                <a:gd name="T52" fmla="*/ 1579 w 1896"/>
                <a:gd name="T53" fmla="*/ 345 h 946"/>
                <a:gd name="T54" fmla="*/ 1555 w 1896"/>
                <a:gd name="T55" fmla="*/ 275 h 946"/>
                <a:gd name="T56" fmla="*/ 1575 w 1896"/>
                <a:gd name="T57" fmla="*/ 225 h 946"/>
                <a:gd name="T58" fmla="*/ 1496 w 1896"/>
                <a:gd name="T59" fmla="*/ 189 h 946"/>
                <a:gd name="T60" fmla="*/ 1386 w 1896"/>
                <a:gd name="T61" fmla="*/ 130 h 946"/>
                <a:gd name="T62" fmla="*/ 1284 w 1896"/>
                <a:gd name="T63" fmla="*/ 209 h 946"/>
                <a:gd name="T64" fmla="*/ 1205 w 1896"/>
                <a:gd name="T65" fmla="*/ 177 h 946"/>
                <a:gd name="T66" fmla="*/ 1086 w 1896"/>
                <a:gd name="T67" fmla="*/ 165 h 946"/>
                <a:gd name="T68" fmla="*/ 1027 w 1896"/>
                <a:gd name="T69" fmla="*/ 132 h 946"/>
                <a:gd name="T70" fmla="*/ 934 w 1896"/>
                <a:gd name="T71" fmla="*/ 164 h 946"/>
                <a:gd name="T72" fmla="*/ 845 w 1896"/>
                <a:gd name="T73" fmla="*/ 173 h 946"/>
                <a:gd name="T74" fmla="*/ 791 w 1896"/>
                <a:gd name="T75" fmla="*/ 164 h 946"/>
                <a:gd name="T76" fmla="*/ 816 w 1896"/>
                <a:gd name="T77" fmla="*/ 75 h 946"/>
                <a:gd name="T78" fmla="*/ 803 w 1896"/>
                <a:gd name="T79" fmla="*/ 43 h 946"/>
                <a:gd name="T80" fmla="*/ 702 w 1896"/>
                <a:gd name="T81" fmla="*/ 16 h 946"/>
                <a:gd name="T82" fmla="*/ 560 w 1896"/>
                <a:gd name="T83" fmla="*/ 3 h 946"/>
                <a:gd name="T84" fmla="*/ 492 w 1896"/>
                <a:gd name="T85" fmla="*/ 58 h 946"/>
                <a:gd name="T86" fmla="*/ 447 w 1896"/>
                <a:gd name="T87" fmla="*/ 114 h 946"/>
                <a:gd name="T88" fmla="*/ 339 w 1896"/>
                <a:gd name="T89" fmla="*/ 147 h 946"/>
                <a:gd name="T90" fmla="*/ 280 w 1896"/>
                <a:gd name="T91" fmla="*/ 236 h 946"/>
                <a:gd name="T92" fmla="*/ 199 w 1896"/>
                <a:gd name="T93" fmla="*/ 352 h 946"/>
                <a:gd name="T94" fmla="*/ 146 w 1896"/>
                <a:gd name="T95" fmla="*/ 389 h 946"/>
                <a:gd name="T96" fmla="*/ 120 w 1896"/>
                <a:gd name="T97" fmla="*/ 489 h 946"/>
                <a:gd name="T98" fmla="*/ 67 w 1896"/>
                <a:gd name="T99" fmla="*/ 569 h 946"/>
                <a:gd name="T100" fmla="*/ 27 w 1896"/>
                <a:gd name="T101" fmla="*/ 623 h 946"/>
                <a:gd name="T102" fmla="*/ 3 w 1896"/>
                <a:gd name="T103" fmla="*/ 658 h 946"/>
                <a:gd name="T104" fmla="*/ 12 w 1896"/>
                <a:gd name="T105" fmla="*/ 720 h 946"/>
                <a:gd name="T106" fmla="*/ 37 w 1896"/>
                <a:gd name="T107" fmla="*/ 774 h 946"/>
                <a:gd name="T108" fmla="*/ 95 w 1896"/>
                <a:gd name="T109" fmla="*/ 825 h 946"/>
                <a:gd name="T110" fmla="*/ 159 w 1896"/>
                <a:gd name="T111" fmla="*/ 848 h 946"/>
                <a:gd name="T112" fmla="*/ 212 w 1896"/>
                <a:gd name="T113" fmla="*/ 887 h 946"/>
                <a:gd name="T114" fmla="*/ 283 w 1896"/>
                <a:gd name="T115" fmla="*/ 863 h 946"/>
                <a:gd name="T116" fmla="*/ 353 w 1896"/>
                <a:gd name="T117" fmla="*/ 869 h 946"/>
                <a:gd name="T118" fmla="*/ 426 w 1896"/>
                <a:gd name="T119" fmla="*/ 899 h 946"/>
                <a:gd name="T120" fmla="*/ 437 w 1896"/>
                <a:gd name="T121" fmla="*/ 937 h 946"/>
                <a:gd name="T122" fmla="*/ 579 w 1896"/>
                <a:gd name="T123" fmla="*/ 924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96" h="946">
                  <a:moveTo>
                    <a:pt x="632" y="912"/>
                  </a:moveTo>
                  <a:lnTo>
                    <a:pt x="647" y="906"/>
                  </a:lnTo>
                  <a:lnTo>
                    <a:pt x="661" y="899"/>
                  </a:lnTo>
                  <a:lnTo>
                    <a:pt x="675" y="894"/>
                  </a:lnTo>
                  <a:lnTo>
                    <a:pt x="690" y="888"/>
                  </a:lnTo>
                  <a:lnTo>
                    <a:pt x="707" y="883"/>
                  </a:lnTo>
                  <a:lnTo>
                    <a:pt x="723" y="881"/>
                  </a:lnTo>
                  <a:lnTo>
                    <a:pt x="740" y="878"/>
                  </a:lnTo>
                  <a:lnTo>
                    <a:pt x="757" y="872"/>
                  </a:lnTo>
                  <a:lnTo>
                    <a:pt x="776" y="865"/>
                  </a:lnTo>
                  <a:lnTo>
                    <a:pt x="795" y="860"/>
                  </a:lnTo>
                  <a:lnTo>
                    <a:pt x="813" y="854"/>
                  </a:lnTo>
                  <a:lnTo>
                    <a:pt x="832" y="848"/>
                  </a:lnTo>
                  <a:lnTo>
                    <a:pt x="844" y="844"/>
                  </a:lnTo>
                  <a:lnTo>
                    <a:pt x="852" y="839"/>
                  </a:lnTo>
                  <a:lnTo>
                    <a:pt x="857" y="832"/>
                  </a:lnTo>
                  <a:lnTo>
                    <a:pt x="862" y="825"/>
                  </a:lnTo>
                  <a:lnTo>
                    <a:pt x="864" y="817"/>
                  </a:lnTo>
                  <a:lnTo>
                    <a:pt x="865" y="807"/>
                  </a:lnTo>
                  <a:lnTo>
                    <a:pt x="866" y="797"/>
                  </a:lnTo>
                  <a:lnTo>
                    <a:pt x="866" y="786"/>
                  </a:lnTo>
                  <a:lnTo>
                    <a:pt x="889" y="783"/>
                  </a:lnTo>
                  <a:lnTo>
                    <a:pt x="914" y="781"/>
                  </a:lnTo>
                  <a:lnTo>
                    <a:pt x="938" y="780"/>
                  </a:lnTo>
                  <a:lnTo>
                    <a:pt x="960" y="780"/>
                  </a:lnTo>
                  <a:lnTo>
                    <a:pt x="968" y="781"/>
                  </a:lnTo>
                  <a:lnTo>
                    <a:pt x="976" y="783"/>
                  </a:lnTo>
                  <a:lnTo>
                    <a:pt x="984" y="787"/>
                  </a:lnTo>
                  <a:lnTo>
                    <a:pt x="992" y="790"/>
                  </a:lnTo>
                  <a:lnTo>
                    <a:pt x="1005" y="798"/>
                  </a:lnTo>
                  <a:lnTo>
                    <a:pt x="1020" y="807"/>
                  </a:lnTo>
                  <a:lnTo>
                    <a:pt x="1035" y="817"/>
                  </a:lnTo>
                  <a:lnTo>
                    <a:pt x="1053" y="828"/>
                  </a:lnTo>
                  <a:lnTo>
                    <a:pt x="1071" y="838"/>
                  </a:lnTo>
                  <a:lnTo>
                    <a:pt x="1088" y="845"/>
                  </a:lnTo>
                  <a:lnTo>
                    <a:pt x="1095" y="847"/>
                  </a:lnTo>
                  <a:lnTo>
                    <a:pt x="1102" y="849"/>
                  </a:lnTo>
                  <a:lnTo>
                    <a:pt x="1110" y="850"/>
                  </a:lnTo>
                  <a:lnTo>
                    <a:pt x="1118" y="850"/>
                  </a:lnTo>
                  <a:lnTo>
                    <a:pt x="1134" y="850"/>
                  </a:lnTo>
                  <a:lnTo>
                    <a:pt x="1150" y="850"/>
                  </a:lnTo>
                  <a:lnTo>
                    <a:pt x="1166" y="849"/>
                  </a:lnTo>
                  <a:lnTo>
                    <a:pt x="1182" y="849"/>
                  </a:lnTo>
                  <a:lnTo>
                    <a:pt x="1202" y="852"/>
                  </a:lnTo>
                  <a:lnTo>
                    <a:pt x="1223" y="853"/>
                  </a:lnTo>
                  <a:lnTo>
                    <a:pt x="1243" y="855"/>
                  </a:lnTo>
                  <a:lnTo>
                    <a:pt x="1264" y="857"/>
                  </a:lnTo>
                  <a:lnTo>
                    <a:pt x="1273" y="857"/>
                  </a:lnTo>
                  <a:lnTo>
                    <a:pt x="1280" y="856"/>
                  </a:lnTo>
                  <a:lnTo>
                    <a:pt x="1287" y="855"/>
                  </a:lnTo>
                  <a:lnTo>
                    <a:pt x="1292" y="853"/>
                  </a:lnTo>
                  <a:lnTo>
                    <a:pt x="1305" y="846"/>
                  </a:lnTo>
                  <a:lnTo>
                    <a:pt x="1320" y="839"/>
                  </a:lnTo>
                  <a:lnTo>
                    <a:pt x="1328" y="837"/>
                  </a:lnTo>
                  <a:lnTo>
                    <a:pt x="1335" y="837"/>
                  </a:lnTo>
                  <a:lnTo>
                    <a:pt x="1342" y="837"/>
                  </a:lnTo>
                  <a:lnTo>
                    <a:pt x="1349" y="838"/>
                  </a:lnTo>
                  <a:lnTo>
                    <a:pt x="1363" y="841"/>
                  </a:lnTo>
                  <a:lnTo>
                    <a:pt x="1378" y="845"/>
                  </a:lnTo>
                  <a:lnTo>
                    <a:pt x="1390" y="846"/>
                  </a:lnTo>
                  <a:lnTo>
                    <a:pt x="1403" y="846"/>
                  </a:lnTo>
                  <a:lnTo>
                    <a:pt x="1416" y="846"/>
                  </a:lnTo>
                  <a:lnTo>
                    <a:pt x="1430" y="846"/>
                  </a:lnTo>
                  <a:lnTo>
                    <a:pt x="1443" y="844"/>
                  </a:lnTo>
                  <a:lnTo>
                    <a:pt x="1455" y="841"/>
                  </a:lnTo>
                  <a:lnTo>
                    <a:pt x="1468" y="839"/>
                  </a:lnTo>
                  <a:lnTo>
                    <a:pt x="1478" y="835"/>
                  </a:lnTo>
                  <a:lnTo>
                    <a:pt x="1478" y="827"/>
                  </a:lnTo>
                  <a:lnTo>
                    <a:pt x="1479" y="821"/>
                  </a:lnTo>
                  <a:lnTo>
                    <a:pt x="1480" y="815"/>
                  </a:lnTo>
                  <a:lnTo>
                    <a:pt x="1484" y="811"/>
                  </a:lnTo>
                  <a:lnTo>
                    <a:pt x="1487" y="807"/>
                  </a:lnTo>
                  <a:lnTo>
                    <a:pt x="1491" y="804"/>
                  </a:lnTo>
                  <a:lnTo>
                    <a:pt x="1497" y="800"/>
                  </a:lnTo>
                  <a:lnTo>
                    <a:pt x="1503" y="798"/>
                  </a:lnTo>
                  <a:lnTo>
                    <a:pt x="1515" y="792"/>
                  </a:lnTo>
                  <a:lnTo>
                    <a:pt x="1528" y="789"/>
                  </a:lnTo>
                  <a:lnTo>
                    <a:pt x="1536" y="789"/>
                  </a:lnTo>
                  <a:lnTo>
                    <a:pt x="1544" y="790"/>
                  </a:lnTo>
                  <a:lnTo>
                    <a:pt x="1552" y="792"/>
                  </a:lnTo>
                  <a:lnTo>
                    <a:pt x="1560" y="792"/>
                  </a:lnTo>
                  <a:lnTo>
                    <a:pt x="1560" y="801"/>
                  </a:lnTo>
                  <a:lnTo>
                    <a:pt x="1560" y="811"/>
                  </a:lnTo>
                  <a:lnTo>
                    <a:pt x="1560" y="820"/>
                  </a:lnTo>
                  <a:lnTo>
                    <a:pt x="1560" y="828"/>
                  </a:lnTo>
                  <a:lnTo>
                    <a:pt x="1570" y="829"/>
                  </a:lnTo>
                  <a:lnTo>
                    <a:pt x="1579" y="828"/>
                  </a:lnTo>
                  <a:lnTo>
                    <a:pt x="1587" y="824"/>
                  </a:lnTo>
                  <a:lnTo>
                    <a:pt x="1595" y="821"/>
                  </a:lnTo>
                  <a:lnTo>
                    <a:pt x="1603" y="816"/>
                  </a:lnTo>
                  <a:lnTo>
                    <a:pt x="1611" y="812"/>
                  </a:lnTo>
                  <a:lnTo>
                    <a:pt x="1619" y="808"/>
                  </a:lnTo>
                  <a:lnTo>
                    <a:pt x="1628" y="805"/>
                  </a:lnTo>
                  <a:lnTo>
                    <a:pt x="1635" y="804"/>
                  </a:lnTo>
                  <a:lnTo>
                    <a:pt x="1643" y="804"/>
                  </a:lnTo>
                  <a:lnTo>
                    <a:pt x="1651" y="805"/>
                  </a:lnTo>
                  <a:lnTo>
                    <a:pt x="1659" y="805"/>
                  </a:lnTo>
                  <a:lnTo>
                    <a:pt x="1673" y="806"/>
                  </a:lnTo>
                  <a:lnTo>
                    <a:pt x="1685" y="806"/>
                  </a:lnTo>
                  <a:lnTo>
                    <a:pt x="1692" y="805"/>
                  </a:lnTo>
                  <a:lnTo>
                    <a:pt x="1698" y="803"/>
                  </a:lnTo>
                  <a:lnTo>
                    <a:pt x="1702" y="800"/>
                  </a:lnTo>
                  <a:lnTo>
                    <a:pt x="1707" y="796"/>
                  </a:lnTo>
                  <a:lnTo>
                    <a:pt x="1715" y="786"/>
                  </a:lnTo>
                  <a:lnTo>
                    <a:pt x="1720" y="775"/>
                  </a:lnTo>
                  <a:lnTo>
                    <a:pt x="1725" y="772"/>
                  </a:lnTo>
                  <a:lnTo>
                    <a:pt x="1729" y="770"/>
                  </a:lnTo>
                  <a:lnTo>
                    <a:pt x="1737" y="768"/>
                  </a:lnTo>
                  <a:lnTo>
                    <a:pt x="1747" y="771"/>
                  </a:lnTo>
                  <a:lnTo>
                    <a:pt x="1752" y="773"/>
                  </a:lnTo>
                  <a:lnTo>
                    <a:pt x="1757" y="776"/>
                  </a:lnTo>
                  <a:lnTo>
                    <a:pt x="1760" y="781"/>
                  </a:lnTo>
                  <a:lnTo>
                    <a:pt x="1761" y="786"/>
                  </a:lnTo>
                  <a:lnTo>
                    <a:pt x="1763" y="797"/>
                  </a:lnTo>
                  <a:lnTo>
                    <a:pt x="1765" y="812"/>
                  </a:lnTo>
                  <a:lnTo>
                    <a:pt x="1772" y="806"/>
                  </a:lnTo>
                  <a:lnTo>
                    <a:pt x="1776" y="801"/>
                  </a:lnTo>
                  <a:lnTo>
                    <a:pt x="1780" y="796"/>
                  </a:lnTo>
                  <a:lnTo>
                    <a:pt x="1781" y="790"/>
                  </a:lnTo>
                  <a:lnTo>
                    <a:pt x="1782" y="778"/>
                  </a:lnTo>
                  <a:lnTo>
                    <a:pt x="1781" y="764"/>
                  </a:lnTo>
                  <a:lnTo>
                    <a:pt x="1780" y="757"/>
                  </a:lnTo>
                  <a:lnTo>
                    <a:pt x="1778" y="754"/>
                  </a:lnTo>
                  <a:lnTo>
                    <a:pt x="1778" y="751"/>
                  </a:lnTo>
                  <a:lnTo>
                    <a:pt x="1780" y="749"/>
                  </a:lnTo>
                  <a:lnTo>
                    <a:pt x="1782" y="747"/>
                  </a:lnTo>
                  <a:lnTo>
                    <a:pt x="1785" y="745"/>
                  </a:lnTo>
                  <a:lnTo>
                    <a:pt x="1789" y="743"/>
                  </a:lnTo>
                  <a:lnTo>
                    <a:pt x="1793" y="743"/>
                  </a:lnTo>
                  <a:lnTo>
                    <a:pt x="1808" y="745"/>
                  </a:lnTo>
                  <a:lnTo>
                    <a:pt x="1819" y="748"/>
                  </a:lnTo>
                  <a:lnTo>
                    <a:pt x="1819" y="753"/>
                  </a:lnTo>
                  <a:lnTo>
                    <a:pt x="1821" y="758"/>
                  </a:lnTo>
                  <a:lnTo>
                    <a:pt x="1831" y="758"/>
                  </a:lnTo>
                  <a:lnTo>
                    <a:pt x="1842" y="758"/>
                  </a:lnTo>
                  <a:lnTo>
                    <a:pt x="1854" y="757"/>
                  </a:lnTo>
                  <a:lnTo>
                    <a:pt x="1864" y="755"/>
                  </a:lnTo>
                  <a:lnTo>
                    <a:pt x="1874" y="751"/>
                  </a:lnTo>
                  <a:lnTo>
                    <a:pt x="1882" y="747"/>
                  </a:lnTo>
                  <a:lnTo>
                    <a:pt x="1885" y="743"/>
                  </a:lnTo>
                  <a:lnTo>
                    <a:pt x="1889" y="739"/>
                  </a:lnTo>
                  <a:lnTo>
                    <a:pt x="1891" y="734"/>
                  </a:lnTo>
                  <a:lnTo>
                    <a:pt x="1893" y="730"/>
                  </a:lnTo>
                  <a:lnTo>
                    <a:pt x="1895" y="723"/>
                  </a:lnTo>
                  <a:lnTo>
                    <a:pt x="1896" y="716"/>
                  </a:lnTo>
                  <a:lnTo>
                    <a:pt x="1896" y="709"/>
                  </a:lnTo>
                  <a:lnTo>
                    <a:pt x="1896" y="704"/>
                  </a:lnTo>
                  <a:lnTo>
                    <a:pt x="1893" y="692"/>
                  </a:lnTo>
                  <a:lnTo>
                    <a:pt x="1890" y="681"/>
                  </a:lnTo>
                  <a:lnTo>
                    <a:pt x="1887" y="669"/>
                  </a:lnTo>
                  <a:lnTo>
                    <a:pt x="1882" y="658"/>
                  </a:lnTo>
                  <a:lnTo>
                    <a:pt x="1880" y="647"/>
                  </a:lnTo>
                  <a:lnTo>
                    <a:pt x="1878" y="634"/>
                  </a:lnTo>
                  <a:lnTo>
                    <a:pt x="1870" y="632"/>
                  </a:lnTo>
                  <a:lnTo>
                    <a:pt x="1862" y="628"/>
                  </a:lnTo>
                  <a:lnTo>
                    <a:pt x="1851" y="624"/>
                  </a:lnTo>
                  <a:lnTo>
                    <a:pt x="1842" y="618"/>
                  </a:lnTo>
                  <a:lnTo>
                    <a:pt x="1833" y="612"/>
                  </a:lnTo>
                  <a:lnTo>
                    <a:pt x="1825" y="606"/>
                  </a:lnTo>
                  <a:lnTo>
                    <a:pt x="1819" y="599"/>
                  </a:lnTo>
                  <a:lnTo>
                    <a:pt x="1815" y="592"/>
                  </a:lnTo>
                  <a:lnTo>
                    <a:pt x="1814" y="581"/>
                  </a:lnTo>
                  <a:lnTo>
                    <a:pt x="1815" y="565"/>
                  </a:lnTo>
                  <a:lnTo>
                    <a:pt x="1816" y="557"/>
                  </a:lnTo>
                  <a:lnTo>
                    <a:pt x="1817" y="550"/>
                  </a:lnTo>
                  <a:lnTo>
                    <a:pt x="1819" y="544"/>
                  </a:lnTo>
                  <a:lnTo>
                    <a:pt x="1821" y="540"/>
                  </a:lnTo>
                  <a:lnTo>
                    <a:pt x="1834" y="530"/>
                  </a:lnTo>
                  <a:lnTo>
                    <a:pt x="1847" y="521"/>
                  </a:lnTo>
                  <a:lnTo>
                    <a:pt x="1848" y="507"/>
                  </a:lnTo>
                  <a:lnTo>
                    <a:pt x="1848" y="493"/>
                  </a:lnTo>
                  <a:lnTo>
                    <a:pt x="1859" y="485"/>
                  </a:lnTo>
                  <a:lnTo>
                    <a:pt x="1871" y="478"/>
                  </a:lnTo>
                  <a:lnTo>
                    <a:pt x="1872" y="474"/>
                  </a:lnTo>
                  <a:lnTo>
                    <a:pt x="1871" y="469"/>
                  </a:lnTo>
                  <a:lnTo>
                    <a:pt x="1870" y="464"/>
                  </a:lnTo>
                  <a:lnTo>
                    <a:pt x="1866" y="461"/>
                  </a:lnTo>
                  <a:lnTo>
                    <a:pt x="1859" y="452"/>
                  </a:lnTo>
                  <a:lnTo>
                    <a:pt x="1854" y="445"/>
                  </a:lnTo>
                  <a:lnTo>
                    <a:pt x="1843" y="435"/>
                  </a:lnTo>
                  <a:lnTo>
                    <a:pt x="1834" y="425"/>
                  </a:lnTo>
                  <a:lnTo>
                    <a:pt x="1825" y="414"/>
                  </a:lnTo>
                  <a:lnTo>
                    <a:pt x="1817" y="403"/>
                  </a:lnTo>
                  <a:lnTo>
                    <a:pt x="1808" y="389"/>
                  </a:lnTo>
                  <a:lnTo>
                    <a:pt x="1801" y="379"/>
                  </a:lnTo>
                  <a:lnTo>
                    <a:pt x="1798" y="377"/>
                  </a:lnTo>
                  <a:lnTo>
                    <a:pt x="1792" y="376"/>
                  </a:lnTo>
                  <a:lnTo>
                    <a:pt x="1785" y="377"/>
                  </a:lnTo>
                  <a:lnTo>
                    <a:pt x="1776" y="381"/>
                  </a:lnTo>
                  <a:lnTo>
                    <a:pt x="1764" y="389"/>
                  </a:lnTo>
                  <a:lnTo>
                    <a:pt x="1752" y="396"/>
                  </a:lnTo>
                  <a:lnTo>
                    <a:pt x="1747" y="400"/>
                  </a:lnTo>
                  <a:lnTo>
                    <a:pt x="1740" y="402"/>
                  </a:lnTo>
                  <a:lnTo>
                    <a:pt x="1732" y="403"/>
                  </a:lnTo>
                  <a:lnTo>
                    <a:pt x="1723" y="404"/>
                  </a:lnTo>
                  <a:lnTo>
                    <a:pt x="1703" y="405"/>
                  </a:lnTo>
                  <a:lnTo>
                    <a:pt x="1687" y="406"/>
                  </a:lnTo>
                  <a:lnTo>
                    <a:pt x="1682" y="409"/>
                  </a:lnTo>
                  <a:lnTo>
                    <a:pt x="1676" y="412"/>
                  </a:lnTo>
                  <a:lnTo>
                    <a:pt x="1669" y="419"/>
                  </a:lnTo>
                  <a:lnTo>
                    <a:pt x="1663" y="427"/>
                  </a:lnTo>
                  <a:lnTo>
                    <a:pt x="1657" y="413"/>
                  </a:lnTo>
                  <a:lnTo>
                    <a:pt x="1652" y="402"/>
                  </a:lnTo>
                  <a:lnTo>
                    <a:pt x="1649" y="397"/>
                  </a:lnTo>
                  <a:lnTo>
                    <a:pt x="1645" y="394"/>
                  </a:lnTo>
                  <a:lnTo>
                    <a:pt x="1638" y="389"/>
                  </a:lnTo>
                  <a:lnTo>
                    <a:pt x="1630" y="385"/>
                  </a:lnTo>
                  <a:lnTo>
                    <a:pt x="1618" y="380"/>
                  </a:lnTo>
                  <a:lnTo>
                    <a:pt x="1605" y="376"/>
                  </a:lnTo>
                  <a:lnTo>
                    <a:pt x="1600" y="373"/>
                  </a:lnTo>
                  <a:lnTo>
                    <a:pt x="1594" y="370"/>
                  </a:lnTo>
                  <a:lnTo>
                    <a:pt x="1588" y="365"/>
                  </a:lnTo>
                  <a:lnTo>
                    <a:pt x="1584" y="361"/>
                  </a:lnTo>
                  <a:lnTo>
                    <a:pt x="1581" y="356"/>
                  </a:lnTo>
                  <a:lnTo>
                    <a:pt x="1580" y="351"/>
                  </a:lnTo>
                  <a:lnTo>
                    <a:pt x="1579" y="345"/>
                  </a:lnTo>
                  <a:lnTo>
                    <a:pt x="1578" y="339"/>
                  </a:lnTo>
                  <a:lnTo>
                    <a:pt x="1576" y="328"/>
                  </a:lnTo>
                  <a:lnTo>
                    <a:pt x="1573" y="318"/>
                  </a:lnTo>
                  <a:lnTo>
                    <a:pt x="1568" y="307"/>
                  </a:lnTo>
                  <a:lnTo>
                    <a:pt x="1561" y="297"/>
                  </a:lnTo>
                  <a:lnTo>
                    <a:pt x="1554" y="287"/>
                  </a:lnTo>
                  <a:lnTo>
                    <a:pt x="1550" y="277"/>
                  </a:lnTo>
                  <a:lnTo>
                    <a:pt x="1555" y="275"/>
                  </a:lnTo>
                  <a:lnTo>
                    <a:pt x="1560" y="273"/>
                  </a:lnTo>
                  <a:lnTo>
                    <a:pt x="1563" y="270"/>
                  </a:lnTo>
                  <a:lnTo>
                    <a:pt x="1567" y="266"/>
                  </a:lnTo>
                  <a:lnTo>
                    <a:pt x="1569" y="263"/>
                  </a:lnTo>
                  <a:lnTo>
                    <a:pt x="1571" y="258"/>
                  </a:lnTo>
                  <a:lnTo>
                    <a:pt x="1572" y="253"/>
                  </a:lnTo>
                  <a:lnTo>
                    <a:pt x="1573" y="248"/>
                  </a:lnTo>
                  <a:lnTo>
                    <a:pt x="1575" y="225"/>
                  </a:lnTo>
                  <a:lnTo>
                    <a:pt x="1575" y="206"/>
                  </a:lnTo>
                  <a:lnTo>
                    <a:pt x="1579" y="205"/>
                  </a:lnTo>
                  <a:lnTo>
                    <a:pt x="1563" y="203"/>
                  </a:lnTo>
                  <a:lnTo>
                    <a:pt x="1547" y="200"/>
                  </a:lnTo>
                  <a:lnTo>
                    <a:pt x="1534" y="198"/>
                  </a:lnTo>
                  <a:lnTo>
                    <a:pt x="1521" y="196"/>
                  </a:lnTo>
                  <a:lnTo>
                    <a:pt x="1509" y="193"/>
                  </a:lnTo>
                  <a:lnTo>
                    <a:pt x="1496" y="189"/>
                  </a:lnTo>
                  <a:lnTo>
                    <a:pt x="1480" y="183"/>
                  </a:lnTo>
                  <a:lnTo>
                    <a:pt x="1463" y="174"/>
                  </a:lnTo>
                  <a:lnTo>
                    <a:pt x="1446" y="164"/>
                  </a:lnTo>
                  <a:lnTo>
                    <a:pt x="1430" y="154"/>
                  </a:lnTo>
                  <a:lnTo>
                    <a:pt x="1415" y="144"/>
                  </a:lnTo>
                  <a:lnTo>
                    <a:pt x="1403" y="136"/>
                  </a:lnTo>
                  <a:lnTo>
                    <a:pt x="1392" y="132"/>
                  </a:lnTo>
                  <a:lnTo>
                    <a:pt x="1386" y="130"/>
                  </a:lnTo>
                  <a:lnTo>
                    <a:pt x="1375" y="138"/>
                  </a:lnTo>
                  <a:lnTo>
                    <a:pt x="1357" y="156"/>
                  </a:lnTo>
                  <a:lnTo>
                    <a:pt x="1340" y="174"/>
                  </a:lnTo>
                  <a:lnTo>
                    <a:pt x="1323" y="190"/>
                  </a:lnTo>
                  <a:lnTo>
                    <a:pt x="1313" y="197"/>
                  </a:lnTo>
                  <a:lnTo>
                    <a:pt x="1304" y="203"/>
                  </a:lnTo>
                  <a:lnTo>
                    <a:pt x="1293" y="207"/>
                  </a:lnTo>
                  <a:lnTo>
                    <a:pt x="1284" y="209"/>
                  </a:lnTo>
                  <a:lnTo>
                    <a:pt x="1274" y="210"/>
                  </a:lnTo>
                  <a:lnTo>
                    <a:pt x="1265" y="210"/>
                  </a:lnTo>
                  <a:lnTo>
                    <a:pt x="1257" y="208"/>
                  </a:lnTo>
                  <a:lnTo>
                    <a:pt x="1249" y="206"/>
                  </a:lnTo>
                  <a:lnTo>
                    <a:pt x="1235" y="199"/>
                  </a:lnTo>
                  <a:lnTo>
                    <a:pt x="1223" y="190"/>
                  </a:lnTo>
                  <a:lnTo>
                    <a:pt x="1214" y="183"/>
                  </a:lnTo>
                  <a:lnTo>
                    <a:pt x="1205" y="177"/>
                  </a:lnTo>
                  <a:lnTo>
                    <a:pt x="1193" y="172"/>
                  </a:lnTo>
                  <a:lnTo>
                    <a:pt x="1181" y="167"/>
                  </a:lnTo>
                  <a:lnTo>
                    <a:pt x="1165" y="164"/>
                  </a:lnTo>
                  <a:lnTo>
                    <a:pt x="1150" y="163"/>
                  </a:lnTo>
                  <a:lnTo>
                    <a:pt x="1134" y="163"/>
                  </a:lnTo>
                  <a:lnTo>
                    <a:pt x="1120" y="164"/>
                  </a:lnTo>
                  <a:lnTo>
                    <a:pt x="1103" y="165"/>
                  </a:lnTo>
                  <a:lnTo>
                    <a:pt x="1086" y="165"/>
                  </a:lnTo>
                  <a:lnTo>
                    <a:pt x="1078" y="164"/>
                  </a:lnTo>
                  <a:lnTo>
                    <a:pt x="1070" y="163"/>
                  </a:lnTo>
                  <a:lnTo>
                    <a:pt x="1062" y="160"/>
                  </a:lnTo>
                  <a:lnTo>
                    <a:pt x="1055" y="157"/>
                  </a:lnTo>
                  <a:lnTo>
                    <a:pt x="1045" y="151"/>
                  </a:lnTo>
                  <a:lnTo>
                    <a:pt x="1037" y="144"/>
                  </a:lnTo>
                  <a:lnTo>
                    <a:pt x="1031" y="138"/>
                  </a:lnTo>
                  <a:lnTo>
                    <a:pt x="1027" y="132"/>
                  </a:lnTo>
                  <a:lnTo>
                    <a:pt x="1025" y="130"/>
                  </a:lnTo>
                  <a:lnTo>
                    <a:pt x="1021" y="128"/>
                  </a:lnTo>
                  <a:lnTo>
                    <a:pt x="1014" y="130"/>
                  </a:lnTo>
                  <a:lnTo>
                    <a:pt x="1003" y="133"/>
                  </a:lnTo>
                  <a:lnTo>
                    <a:pt x="985" y="141"/>
                  </a:lnTo>
                  <a:lnTo>
                    <a:pt x="971" y="148"/>
                  </a:lnTo>
                  <a:lnTo>
                    <a:pt x="952" y="157"/>
                  </a:lnTo>
                  <a:lnTo>
                    <a:pt x="934" y="164"/>
                  </a:lnTo>
                  <a:lnTo>
                    <a:pt x="923" y="166"/>
                  </a:lnTo>
                  <a:lnTo>
                    <a:pt x="912" y="168"/>
                  </a:lnTo>
                  <a:lnTo>
                    <a:pt x="900" y="168"/>
                  </a:lnTo>
                  <a:lnTo>
                    <a:pt x="887" y="168"/>
                  </a:lnTo>
                  <a:lnTo>
                    <a:pt x="875" y="168"/>
                  </a:lnTo>
                  <a:lnTo>
                    <a:pt x="865" y="169"/>
                  </a:lnTo>
                  <a:lnTo>
                    <a:pt x="855" y="171"/>
                  </a:lnTo>
                  <a:lnTo>
                    <a:pt x="845" y="173"/>
                  </a:lnTo>
                  <a:lnTo>
                    <a:pt x="834" y="175"/>
                  </a:lnTo>
                  <a:lnTo>
                    <a:pt x="825" y="177"/>
                  </a:lnTo>
                  <a:lnTo>
                    <a:pt x="817" y="177"/>
                  </a:lnTo>
                  <a:lnTo>
                    <a:pt x="809" y="176"/>
                  </a:lnTo>
                  <a:lnTo>
                    <a:pt x="804" y="175"/>
                  </a:lnTo>
                  <a:lnTo>
                    <a:pt x="798" y="172"/>
                  </a:lnTo>
                  <a:lnTo>
                    <a:pt x="793" y="168"/>
                  </a:lnTo>
                  <a:lnTo>
                    <a:pt x="791" y="164"/>
                  </a:lnTo>
                  <a:lnTo>
                    <a:pt x="789" y="158"/>
                  </a:lnTo>
                  <a:lnTo>
                    <a:pt x="788" y="150"/>
                  </a:lnTo>
                  <a:lnTo>
                    <a:pt x="789" y="142"/>
                  </a:lnTo>
                  <a:lnTo>
                    <a:pt x="790" y="132"/>
                  </a:lnTo>
                  <a:lnTo>
                    <a:pt x="795" y="115"/>
                  </a:lnTo>
                  <a:lnTo>
                    <a:pt x="801" y="100"/>
                  </a:lnTo>
                  <a:lnTo>
                    <a:pt x="809" y="86"/>
                  </a:lnTo>
                  <a:lnTo>
                    <a:pt x="816" y="75"/>
                  </a:lnTo>
                  <a:lnTo>
                    <a:pt x="822" y="67"/>
                  </a:lnTo>
                  <a:lnTo>
                    <a:pt x="825" y="60"/>
                  </a:lnTo>
                  <a:lnTo>
                    <a:pt x="825" y="57"/>
                  </a:lnTo>
                  <a:lnTo>
                    <a:pt x="826" y="54"/>
                  </a:lnTo>
                  <a:lnTo>
                    <a:pt x="825" y="53"/>
                  </a:lnTo>
                  <a:lnTo>
                    <a:pt x="824" y="52"/>
                  </a:lnTo>
                  <a:lnTo>
                    <a:pt x="814" y="47"/>
                  </a:lnTo>
                  <a:lnTo>
                    <a:pt x="803" y="43"/>
                  </a:lnTo>
                  <a:lnTo>
                    <a:pt x="792" y="41"/>
                  </a:lnTo>
                  <a:lnTo>
                    <a:pt x="781" y="40"/>
                  </a:lnTo>
                  <a:lnTo>
                    <a:pt x="771" y="39"/>
                  </a:lnTo>
                  <a:lnTo>
                    <a:pt x="759" y="36"/>
                  </a:lnTo>
                  <a:lnTo>
                    <a:pt x="748" y="34"/>
                  </a:lnTo>
                  <a:lnTo>
                    <a:pt x="735" y="29"/>
                  </a:lnTo>
                  <a:lnTo>
                    <a:pt x="721" y="23"/>
                  </a:lnTo>
                  <a:lnTo>
                    <a:pt x="702" y="16"/>
                  </a:lnTo>
                  <a:lnTo>
                    <a:pt x="683" y="10"/>
                  </a:lnTo>
                  <a:lnTo>
                    <a:pt x="659" y="6"/>
                  </a:lnTo>
                  <a:lnTo>
                    <a:pt x="641" y="2"/>
                  </a:lnTo>
                  <a:lnTo>
                    <a:pt x="622" y="0"/>
                  </a:lnTo>
                  <a:lnTo>
                    <a:pt x="600" y="0"/>
                  </a:lnTo>
                  <a:lnTo>
                    <a:pt x="578" y="0"/>
                  </a:lnTo>
                  <a:lnTo>
                    <a:pt x="569" y="1"/>
                  </a:lnTo>
                  <a:lnTo>
                    <a:pt x="560" y="3"/>
                  </a:lnTo>
                  <a:lnTo>
                    <a:pt x="552" y="4"/>
                  </a:lnTo>
                  <a:lnTo>
                    <a:pt x="545" y="8"/>
                  </a:lnTo>
                  <a:lnTo>
                    <a:pt x="533" y="13"/>
                  </a:lnTo>
                  <a:lnTo>
                    <a:pt x="521" y="21"/>
                  </a:lnTo>
                  <a:lnTo>
                    <a:pt x="512" y="31"/>
                  </a:lnTo>
                  <a:lnTo>
                    <a:pt x="504" y="40"/>
                  </a:lnTo>
                  <a:lnTo>
                    <a:pt x="497" y="49"/>
                  </a:lnTo>
                  <a:lnTo>
                    <a:pt x="492" y="58"/>
                  </a:lnTo>
                  <a:lnTo>
                    <a:pt x="485" y="67"/>
                  </a:lnTo>
                  <a:lnTo>
                    <a:pt x="479" y="75"/>
                  </a:lnTo>
                  <a:lnTo>
                    <a:pt x="473" y="82"/>
                  </a:lnTo>
                  <a:lnTo>
                    <a:pt x="470" y="89"/>
                  </a:lnTo>
                  <a:lnTo>
                    <a:pt x="466" y="95"/>
                  </a:lnTo>
                  <a:lnTo>
                    <a:pt x="460" y="102"/>
                  </a:lnTo>
                  <a:lnTo>
                    <a:pt x="455" y="108"/>
                  </a:lnTo>
                  <a:lnTo>
                    <a:pt x="447" y="114"/>
                  </a:lnTo>
                  <a:lnTo>
                    <a:pt x="439" y="118"/>
                  </a:lnTo>
                  <a:lnTo>
                    <a:pt x="428" y="123"/>
                  </a:lnTo>
                  <a:lnTo>
                    <a:pt x="413" y="126"/>
                  </a:lnTo>
                  <a:lnTo>
                    <a:pt x="396" y="128"/>
                  </a:lnTo>
                  <a:lnTo>
                    <a:pt x="378" y="131"/>
                  </a:lnTo>
                  <a:lnTo>
                    <a:pt x="362" y="135"/>
                  </a:lnTo>
                  <a:lnTo>
                    <a:pt x="349" y="140"/>
                  </a:lnTo>
                  <a:lnTo>
                    <a:pt x="339" y="147"/>
                  </a:lnTo>
                  <a:lnTo>
                    <a:pt x="330" y="154"/>
                  </a:lnTo>
                  <a:lnTo>
                    <a:pt x="321" y="163"/>
                  </a:lnTo>
                  <a:lnTo>
                    <a:pt x="313" y="172"/>
                  </a:lnTo>
                  <a:lnTo>
                    <a:pt x="306" y="183"/>
                  </a:lnTo>
                  <a:lnTo>
                    <a:pt x="300" y="193"/>
                  </a:lnTo>
                  <a:lnTo>
                    <a:pt x="294" y="206"/>
                  </a:lnTo>
                  <a:lnTo>
                    <a:pt x="287" y="220"/>
                  </a:lnTo>
                  <a:lnTo>
                    <a:pt x="280" y="236"/>
                  </a:lnTo>
                  <a:lnTo>
                    <a:pt x="267" y="264"/>
                  </a:lnTo>
                  <a:lnTo>
                    <a:pt x="254" y="291"/>
                  </a:lnTo>
                  <a:lnTo>
                    <a:pt x="247" y="304"/>
                  </a:lnTo>
                  <a:lnTo>
                    <a:pt x="239" y="315"/>
                  </a:lnTo>
                  <a:lnTo>
                    <a:pt x="231" y="327"/>
                  </a:lnTo>
                  <a:lnTo>
                    <a:pt x="222" y="335"/>
                  </a:lnTo>
                  <a:lnTo>
                    <a:pt x="210" y="345"/>
                  </a:lnTo>
                  <a:lnTo>
                    <a:pt x="199" y="352"/>
                  </a:lnTo>
                  <a:lnTo>
                    <a:pt x="189" y="359"/>
                  </a:lnTo>
                  <a:lnTo>
                    <a:pt x="179" y="363"/>
                  </a:lnTo>
                  <a:lnTo>
                    <a:pt x="169" y="368"/>
                  </a:lnTo>
                  <a:lnTo>
                    <a:pt x="160" y="373"/>
                  </a:lnTo>
                  <a:lnTo>
                    <a:pt x="156" y="377"/>
                  </a:lnTo>
                  <a:lnTo>
                    <a:pt x="152" y="380"/>
                  </a:lnTo>
                  <a:lnTo>
                    <a:pt x="149" y="385"/>
                  </a:lnTo>
                  <a:lnTo>
                    <a:pt x="146" y="389"/>
                  </a:lnTo>
                  <a:lnTo>
                    <a:pt x="139" y="404"/>
                  </a:lnTo>
                  <a:lnTo>
                    <a:pt x="134" y="418"/>
                  </a:lnTo>
                  <a:lnTo>
                    <a:pt x="131" y="431"/>
                  </a:lnTo>
                  <a:lnTo>
                    <a:pt x="130" y="445"/>
                  </a:lnTo>
                  <a:lnTo>
                    <a:pt x="127" y="460"/>
                  </a:lnTo>
                  <a:lnTo>
                    <a:pt x="124" y="476"/>
                  </a:lnTo>
                  <a:lnTo>
                    <a:pt x="122" y="483"/>
                  </a:lnTo>
                  <a:lnTo>
                    <a:pt x="120" y="489"/>
                  </a:lnTo>
                  <a:lnTo>
                    <a:pt x="115" y="509"/>
                  </a:lnTo>
                  <a:lnTo>
                    <a:pt x="109" y="527"/>
                  </a:lnTo>
                  <a:lnTo>
                    <a:pt x="105" y="535"/>
                  </a:lnTo>
                  <a:lnTo>
                    <a:pt x="100" y="543"/>
                  </a:lnTo>
                  <a:lnTo>
                    <a:pt x="93" y="551"/>
                  </a:lnTo>
                  <a:lnTo>
                    <a:pt x="85" y="558"/>
                  </a:lnTo>
                  <a:lnTo>
                    <a:pt x="76" y="565"/>
                  </a:lnTo>
                  <a:lnTo>
                    <a:pt x="67" y="569"/>
                  </a:lnTo>
                  <a:lnTo>
                    <a:pt x="58" y="574"/>
                  </a:lnTo>
                  <a:lnTo>
                    <a:pt x="48" y="577"/>
                  </a:lnTo>
                  <a:lnTo>
                    <a:pt x="45" y="578"/>
                  </a:lnTo>
                  <a:lnTo>
                    <a:pt x="44" y="589"/>
                  </a:lnTo>
                  <a:lnTo>
                    <a:pt x="41" y="600"/>
                  </a:lnTo>
                  <a:lnTo>
                    <a:pt x="37" y="611"/>
                  </a:lnTo>
                  <a:lnTo>
                    <a:pt x="34" y="623"/>
                  </a:lnTo>
                  <a:lnTo>
                    <a:pt x="27" y="623"/>
                  </a:lnTo>
                  <a:lnTo>
                    <a:pt x="20" y="624"/>
                  </a:lnTo>
                  <a:lnTo>
                    <a:pt x="16" y="625"/>
                  </a:lnTo>
                  <a:lnTo>
                    <a:pt x="12" y="627"/>
                  </a:lnTo>
                  <a:lnTo>
                    <a:pt x="9" y="630"/>
                  </a:lnTo>
                  <a:lnTo>
                    <a:pt x="7" y="633"/>
                  </a:lnTo>
                  <a:lnTo>
                    <a:pt x="4" y="636"/>
                  </a:lnTo>
                  <a:lnTo>
                    <a:pt x="4" y="640"/>
                  </a:lnTo>
                  <a:lnTo>
                    <a:pt x="3" y="658"/>
                  </a:lnTo>
                  <a:lnTo>
                    <a:pt x="3" y="679"/>
                  </a:lnTo>
                  <a:lnTo>
                    <a:pt x="1" y="694"/>
                  </a:lnTo>
                  <a:lnTo>
                    <a:pt x="0" y="704"/>
                  </a:lnTo>
                  <a:lnTo>
                    <a:pt x="1" y="707"/>
                  </a:lnTo>
                  <a:lnTo>
                    <a:pt x="1" y="708"/>
                  </a:lnTo>
                  <a:lnTo>
                    <a:pt x="3" y="710"/>
                  </a:lnTo>
                  <a:lnTo>
                    <a:pt x="5" y="713"/>
                  </a:lnTo>
                  <a:lnTo>
                    <a:pt x="12" y="720"/>
                  </a:lnTo>
                  <a:lnTo>
                    <a:pt x="23" y="732"/>
                  </a:lnTo>
                  <a:lnTo>
                    <a:pt x="27" y="738"/>
                  </a:lnTo>
                  <a:lnTo>
                    <a:pt x="29" y="743"/>
                  </a:lnTo>
                  <a:lnTo>
                    <a:pt x="31" y="749"/>
                  </a:lnTo>
                  <a:lnTo>
                    <a:pt x="33" y="755"/>
                  </a:lnTo>
                  <a:lnTo>
                    <a:pt x="34" y="762"/>
                  </a:lnTo>
                  <a:lnTo>
                    <a:pt x="35" y="768"/>
                  </a:lnTo>
                  <a:lnTo>
                    <a:pt x="37" y="774"/>
                  </a:lnTo>
                  <a:lnTo>
                    <a:pt x="41" y="780"/>
                  </a:lnTo>
                  <a:lnTo>
                    <a:pt x="49" y="789"/>
                  </a:lnTo>
                  <a:lnTo>
                    <a:pt x="58" y="798"/>
                  </a:lnTo>
                  <a:lnTo>
                    <a:pt x="68" y="806"/>
                  </a:lnTo>
                  <a:lnTo>
                    <a:pt x="77" y="813"/>
                  </a:lnTo>
                  <a:lnTo>
                    <a:pt x="84" y="819"/>
                  </a:lnTo>
                  <a:lnTo>
                    <a:pt x="90" y="822"/>
                  </a:lnTo>
                  <a:lnTo>
                    <a:pt x="95" y="825"/>
                  </a:lnTo>
                  <a:lnTo>
                    <a:pt x="100" y="827"/>
                  </a:lnTo>
                  <a:lnTo>
                    <a:pt x="113" y="828"/>
                  </a:lnTo>
                  <a:lnTo>
                    <a:pt x="128" y="829"/>
                  </a:lnTo>
                  <a:lnTo>
                    <a:pt x="140" y="830"/>
                  </a:lnTo>
                  <a:lnTo>
                    <a:pt x="148" y="832"/>
                  </a:lnTo>
                  <a:lnTo>
                    <a:pt x="152" y="836"/>
                  </a:lnTo>
                  <a:lnTo>
                    <a:pt x="155" y="839"/>
                  </a:lnTo>
                  <a:lnTo>
                    <a:pt x="159" y="848"/>
                  </a:lnTo>
                  <a:lnTo>
                    <a:pt x="166" y="863"/>
                  </a:lnTo>
                  <a:lnTo>
                    <a:pt x="172" y="870"/>
                  </a:lnTo>
                  <a:lnTo>
                    <a:pt x="177" y="876"/>
                  </a:lnTo>
                  <a:lnTo>
                    <a:pt x="183" y="880"/>
                  </a:lnTo>
                  <a:lnTo>
                    <a:pt x="189" y="882"/>
                  </a:lnTo>
                  <a:lnTo>
                    <a:pt x="196" y="885"/>
                  </a:lnTo>
                  <a:lnTo>
                    <a:pt x="204" y="887"/>
                  </a:lnTo>
                  <a:lnTo>
                    <a:pt x="212" y="887"/>
                  </a:lnTo>
                  <a:lnTo>
                    <a:pt x="220" y="888"/>
                  </a:lnTo>
                  <a:lnTo>
                    <a:pt x="228" y="888"/>
                  </a:lnTo>
                  <a:lnTo>
                    <a:pt x="234" y="887"/>
                  </a:lnTo>
                  <a:lnTo>
                    <a:pt x="241" y="886"/>
                  </a:lnTo>
                  <a:lnTo>
                    <a:pt x="247" y="883"/>
                  </a:lnTo>
                  <a:lnTo>
                    <a:pt x="259" y="878"/>
                  </a:lnTo>
                  <a:lnTo>
                    <a:pt x="270" y="871"/>
                  </a:lnTo>
                  <a:lnTo>
                    <a:pt x="283" y="863"/>
                  </a:lnTo>
                  <a:lnTo>
                    <a:pt x="297" y="856"/>
                  </a:lnTo>
                  <a:lnTo>
                    <a:pt x="305" y="855"/>
                  </a:lnTo>
                  <a:lnTo>
                    <a:pt x="314" y="854"/>
                  </a:lnTo>
                  <a:lnTo>
                    <a:pt x="323" y="855"/>
                  </a:lnTo>
                  <a:lnTo>
                    <a:pt x="333" y="856"/>
                  </a:lnTo>
                  <a:lnTo>
                    <a:pt x="340" y="860"/>
                  </a:lnTo>
                  <a:lnTo>
                    <a:pt x="346" y="864"/>
                  </a:lnTo>
                  <a:lnTo>
                    <a:pt x="353" y="869"/>
                  </a:lnTo>
                  <a:lnTo>
                    <a:pt x="358" y="874"/>
                  </a:lnTo>
                  <a:lnTo>
                    <a:pt x="364" y="880"/>
                  </a:lnTo>
                  <a:lnTo>
                    <a:pt x="371" y="885"/>
                  </a:lnTo>
                  <a:lnTo>
                    <a:pt x="377" y="889"/>
                  </a:lnTo>
                  <a:lnTo>
                    <a:pt x="384" y="893"/>
                  </a:lnTo>
                  <a:lnTo>
                    <a:pt x="396" y="896"/>
                  </a:lnTo>
                  <a:lnTo>
                    <a:pt x="411" y="898"/>
                  </a:lnTo>
                  <a:lnTo>
                    <a:pt x="426" y="899"/>
                  </a:lnTo>
                  <a:lnTo>
                    <a:pt x="438" y="902"/>
                  </a:lnTo>
                  <a:lnTo>
                    <a:pt x="430" y="912"/>
                  </a:lnTo>
                  <a:lnTo>
                    <a:pt x="422" y="922"/>
                  </a:lnTo>
                  <a:lnTo>
                    <a:pt x="419" y="927"/>
                  </a:lnTo>
                  <a:lnTo>
                    <a:pt x="417" y="932"/>
                  </a:lnTo>
                  <a:lnTo>
                    <a:pt x="417" y="939"/>
                  </a:lnTo>
                  <a:lnTo>
                    <a:pt x="418" y="946"/>
                  </a:lnTo>
                  <a:lnTo>
                    <a:pt x="437" y="937"/>
                  </a:lnTo>
                  <a:lnTo>
                    <a:pt x="458" y="931"/>
                  </a:lnTo>
                  <a:lnTo>
                    <a:pt x="469" y="929"/>
                  </a:lnTo>
                  <a:lnTo>
                    <a:pt x="480" y="927"/>
                  </a:lnTo>
                  <a:lnTo>
                    <a:pt x="492" y="927"/>
                  </a:lnTo>
                  <a:lnTo>
                    <a:pt x="503" y="927"/>
                  </a:lnTo>
                  <a:lnTo>
                    <a:pt x="528" y="927"/>
                  </a:lnTo>
                  <a:lnTo>
                    <a:pt x="554" y="927"/>
                  </a:lnTo>
                  <a:lnTo>
                    <a:pt x="579" y="924"/>
                  </a:lnTo>
                  <a:lnTo>
                    <a:pt x="604" y="921"/>
                  </a:lnTo>
                  <a:lnTo>
                    <a:pt x="618" y="918"/>
                  </a:lnTo>
                  <a:lnTo>
                    <a:pt x="632" y="91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5" name="Freeform 11">
              <a:extLst>
                <a:ext uri="{FF2B5EF4-FFF2-40B4-BE49-F238E27FC236}">
                  <a16:creationId xmlns="" xmlns:a16="http://schemas.microsoft.com/office/drawing/2014/main" id="{F9816D27-D425-E743-9EC7-ECAD385583C5}"/>
                </a:ext>
              </a:extLst>
            </p:cNvPr>
            <p:cNvSpPr>
              <a:spLocks/>
            </p:cNvSpPr>
            <p:nvPr/>
          </p:nvSpPr>
          <p:spPr bwMode="auto">
            <a:xfrm>
              <a:off x="7359642" y="3219599"/>
              <a:ext cx="26261" cy="20732"/>
            </a:xfrm>
            <a:custGeom>
              <a:avLst/>
              <a:gdLst>
                <a:gd name="T0" fmla="*/ 28 w 97"/>
                <a:gd name="T1" fmla="*/ 4 h 77"/>
                <a:gd name="T2" fmla="*/ 27 w 97"/>
                <a:gd name="T3" fmla="*/ 4 h 77"/>
                <a:gd name="T4" fmla="*/ 21 w 97"/>
                <a:gd name="T5" fmla="*/ 7 h 77"/>
                <a:gd name="T6" fmla="*/ 19 w 97"/>
                <a:gd name="T7" fmla="*/ 10 h 77"/>
                <a:gd name="T8" fmla="*/ 15 w 97"/>
                <a:gd name="T9" fmla="*/ 12 h 77"/>
                <a:gd name="T10" fmla="*/ 13 w 97"/>
                <a:gd name="T11" fmla="*/ 17 h 77"/>
                <a:gd name="T12" fmla="*/ 12 w 97"/>
                <a:gd name="T13" fmla="*/ 21 h 77"/>
                <a:gd name="T14" fmla="*/ 5 w 97"/>
                <a:gd name="T15" fmla="*/ 34 h 77"/>
                <a:gd name="T16" fmla="*/ 2 w 97"/>
                <a:gd name="T17" fmla="*/ 42 h 77"/>
                <a:gd name="T18" fmla="*/ 1 w 97"/>
                <a:gd name="T19" fmla="*/ 47 h 77"/>
                <a:gd name="T20" fmla="*/ 0 w 97"/>
                <a:gd name="T21" fmla="*/ 52 h 77"/>
                <a:gd name="T22" fmla="*/ 1 w 97"/>
                <a:gd name="T23" fmla="*/ 54 h 77"/>
                <a:gd name="T24" fmla="*/ 2 w 97"/>
                <a:gd name="T25" fmla="*/ 55 h 77"/>
                <a:gd name="T26" fmla="*/ 3 w 97"/>
                <a:gd name="T27" fmla="*/ 56 h 77"/>
                <a:gd name="T28" fmla="*/ 6 w 97"/>
                <a:gd name="T29" fmla="*/ 58 h 77"/>
                <a:gd name="T30" fmla="*/ 18 w 97"/>
                <a:gd name="T31" fmla="*/ 56 h 77"/>
                <a:gd name="T32" fmla="*/ 30 w 97"/>
                <a:gd name="T33" fmla="*/ 55 h 77"/>
                <a:gd name="T34" fmla="*/ 37 w 97"/>
                <a:gd name="T35" fmla="*/ 55 h 77"/>
                <a:gd name="T36" fmla="*/ 42 w 97"/>
                <a:gd name="T37" fmla="*/ 53 h 77"/>
                <a:gd name="T38" fmla="*/ 45 w 97"/>
                <a:gd name="T39" fmla="*/ 51 h 77"/>
                <a:gd name="T40" fmla="*/ 49 w 97"/>
                <a:gd name="T41" fmla="*/ 48 h 77"/>
                <a:gd name="T42" fmla="*/ 53 w 97"/>
                <a:gd name="T43" fmla="*/ 50 h 77"/>
                <a:gd name="T44" fmla="*/ 56 w 97"/>
                <a:gd name="T45" fmla="*/ 51 h 77"/>
                <a:gd name="T46" fmla="*/ 59 w 97"/>
                <a:gd name="T47" fmla="*/ 54 h 77"/>
                <a:gd name="T48" fmla="*/ 62 w 97"/>
                <a:gd name="T49" fmla="*/ 58 h 77"/>
                <a:gd name="T50" fmla="*/ 69 w 97"/>
                <a:gd name="T51" fmla="*/ 64 h 77"/>
                <a:gd name="T52" fmla="*/ 77 w 97"/>
                <a:gd name="T53" fmla="*/ 70 h 77"/>
                <a:gd name="T54" fmla="*/ 83 w 97"/>
                <a:gd name="T55" fmla="*/ 74 h 77"/>
                <a:gd name="T56" fmla="*/ 89 w 97"/>
                <a:gd name="T57" fmla="*/ 76 h 77"/>
                <a:gd name="T58" fmla="*/ 92 w 97"/>
                <a:gd name="T59" fmla="*/ 77 h 77"/>
                <a:gd name="T60" fmla="*/ 94 w 97"/>
                <a:gd name="T61" fmla="*/ 77 h 77"/>
                <a:gd name="T62" fmla="*/ 95 w 97"/>
                <a:gd name="T63" fmla="*/ 76 h 77"/>
                <a:gd name="T64" fmla="*/ 95 w 97"/>
                <a:gd name="T65" fmla="*/ 74 h 77"/>
                <a:gd name="T66" fmla="*/ 87 w 97"/>
                <a:gd name="T67" fmla="*/ 62 h 77"/>
                <a:gd name="T68" fmla="*/ 84 w 97"/>
                <a:gd name="T69" fmla="*/ 55 h 77"/>
                <a:gd name="T70" fmla="*/ 88 w 97"/>
                <a:gd name="T71" fmla="*/ 53 h 77"/>
                <a:gd name="T72" fmla="*/ 94 w 97"/>
                <a:gd name="T73" fmla="*/ 53 h 77"/>
                <a:gd name="T74" fmla="*/ 96 w 97"/>
                <a:gd name="T75" fmla="*/ 53 h 77"/>
                <a:gd name="T76" fmla="*/ 97 w 97"/>
                <a:gd name="T77" fmla="*/ 52 h 77"/>
                <a:gd name="T78" fmla="*/ 97 w 97"/>
                <a:gd name="T79" fmla="*/ 50 h 77"/>
                <a:gd name="T80" fmla="*/ 94 w 97"/>
                <a:gd name="T81" fmla="*/ 45 h 77"/>
                <a:gd name="T82" fmla="*/ 89 w 97"/>
                <a:gd name="T83" fmla="*/ 38 h 77"/>
                <a:gd name="T84" fmla="*/ 87 w 97"/>
                <a:gd name="T85" fmla="*/ 35 h 77"/>
                <a:gd name="T86" fmla="*/ 84 w 97"/>
                <a:gd name="T87" fmla="*/ 31 h 77"/>
                <a:gd name="T88" fmla="*/ 79 w 97"/>
                <a:gd name="T89" fmla="*/ 29 h 77"/>
                <a:gd name="T90" fmla="*/ 75 w 97"/>
                <a:gd name="T91" fmla="*/ 27 h 77"/>
                <a:gd name="T92" fmla="*/ 70 w 97"/>
                <a:gd name="T93" fmla="*/ 25 h 77"/>
                <a:gd name="T94" fmla="*/ 66 w 97"/>
                <a:gd name="T95" fmla="*/ 22 h 77"/>
                <a:gd name="T96" fmla="*/ 63 w 97"/>
                <a:gd name="T97" fmla="*/ 20 h 77"/>
                <a:gd name="T98" fmla="*/ 61 w 97"/>
                <a:gd name="T99" fmla="*/ 18 h 77"/>
                <a:gd name="T100" fmla="*/ 58 w 97"/>
                <a:gd name="T101" fmla="*/ 13 h 77"/>
                <a:gd name="T102" fmla="*/ 55 w 97"/>
                <a:gd name="T103" fmla="*/ 10 h 77"/>
                <a:gd name="T104" fmla="*/ 53 w 97"/>
                <a:gd name="T105" fmla="*/ 6 h 77"/>
                <a:gd name="T106" fmla="*/ 47 w 97"/>
                <a:gd name="T107" fmla="*/ 3 h 77"/>
                <a:gd name="T108" fmla="*/ 42 w 97"/>
                <a:gd name="T109" fmla="*/ 1 h 77"/>
                <a:gd name="T110" fmla="*/ 37 w 97"/>
                <a:gd name="T111" fmla="*/ 0 h 77"/>
                <a:gd name="T112" fmla="*/ 30 w 97"/>
                <a:gd name="T113" fmla="*/ 2 h 77"/>
                <a:gd name="T114" fmla="*/ 28 w 97"/>
                <a:gd name="T115" fmla="*/ 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7" h="77">
                  <a:moveTo>
                    <a:pt x="28" y="4"/>
                  </a:moveTo>
                  <a:lnTo>
                    <a:pt x="27" y="4"/>
                  </a:lnTo>
                  <a:lnTo>
                    <a:pt x="21" y="7"/>
                  </a:lnTo>
                  <a:lnTo>
                    <a:pt x="19" y="10"/>
                  </a:lnTo>
                  <a:lnTo>
                    <a:pt x="15" y="12"/>
                  </a:lnTo>
                  <a:lnTo>
                    <a:pt x="13" y="17"/>
                  </a:lnTo>
                  <a:lnTo>
                    <a:pt x="12" y="21"/>
                  </a:lnTo>
                  <a:lnTo>
                    <a:pt x="5" y="34"/>
                  </a:lnTo>
                  <a:lnTo>
                    <a:pt x="2" y="42"/>
                  </a:lnTo>
                  <a:lnTo>
                    <a:pt x="1" y="47"/>
                  </a:lnTo>
                  <a:lnTo>
                    <a:pt x="0" y="52"/>
                  </a:lnTo>
                  <a:lnTo>
                    <a:pt x="1" y="54"/>
                  </a:lnTo>
                  <a:lnTo>
                    <a:pt x="2" y="55"/>
                  </a:lnTo>
                  <a:lnTo>
                    <a:pt x="3" y="56"/>
                  </a:lnTo>
                  <a:lnTo>
                    <a:pt x="6" y="58"/>
                  </a:lnTo>
                  <a:lnTo>
                    <a:pt x="18" y="56"/>
                  </a:lnTo>
                  <a:lnTo>
                    <a:pt x="30" y="55"/>
                  </a:lnTo>
                  <a:lnTo>
                    <a:pt x="37" y="55"/>
                  </a:lnTo>
                  <a:lnTo>
                    <a:pt x="42" y="53"/>
                  </a:lnTo>
                  <a:lnTo>
                    <a:pt x="45" y="51"/>
                  </a:lnTo>
                  <a:lnTo>
                    <a:pt x="49" y="48"/>
                  </a:lnTo>
                  <a:lnTo>
                    <a:pt x="53" y="50"/>
                  </a:lnTo>
                  <a:lnTo>
                    <a:pt x="56" y="51"/>
                  </a:lnTo>
                  <a:lnTo>
                    <a:pt x="59" y="54"/>
                  </a:lnTo>
                  <a:lnTo>
                    <a:pt x="62" y="58"/>
                  </a:lnTo>
                  <a:lnTo>
                    <a:pt x="69" y="64"/>
                  </a:lnTo>
                  <a:lnTo>
                    <a:pt x="77" y="70"/>
                  </a:lnTo>
                  <a:lnTo>
                    <a:pt x="83" y="74"/>
                  </a:lnTo>
                  <a:lnTo>
                    <a:pt x="89" y="76"/>
                  </a:lnTo>
                  <a:lnTo>
                    <a:pt x="92" y="77"/>
                  </a:lnTo>
                  <a:lnTo>
                    <a:pt x="94" y="77"/>
                  </a:lnTo>
                  <a:lnTo>
                    <a:pt x="95" y="76"/>
                  </a:lnTo>
                  <a:lnTo>
                    <a:pt x="95" y="74"/>
                  </a:lnTo>
                  <a:lnTo>
                    <a:pt x="87" y="62"/>
                  </a:lnTo>
                  <a:lnTo>
                    <a:pt x="84" y="55"/>
                  </a:lnTo>
                  <a:lnTo>
                    <a:pt x="88" y="53"/>
                  </a:lnTo>
                  <a:lnTo>
                    <a:pt x="94" y="53"/>
                  </a:lnTo>
                  <a:lnTo>
                    <a:pt x="96" y="53"/>
                  </a:lnTo>
                  <a:lnTo>
                    <a:pt x="97" y="52"/>
                  </a:lnTo>
                  <a:lnTo>
                    <a:pt x="97" y="50"/>
                  </a:lnTo>
                  <a:lnTo>
                    <a:pt x="94" y="45"/>
                  </a:lnTo>
                  <a:lnTo>
                    <a:pt x="89" y="38"/>
                  </a:lnTo>
                  <a:lnTo>
                    <a:pt x="87" y="35"/>
                  </a:lnTo>
                  <a:lnTo>
                    <a:pt x="84" y="31"/>
                  </a:lnTo>
                  <a:lnTo>
                    <a:pt x="79" y="29"/>
                  </a:lnTo>
                  <a:lnTo>
                    <a:pt x="75" y="27"/>
                  </a:lnTo>
                  <a:lnTo>
                    <a:pt x="70" y="25"/>
                  </a:lnTo>
                  <a:lnTo>
                    <a:pt x="66" y="22"/>
                  </a:lnTo>
                  <a:lnTo>
                    <a:pt x="63" y="20"/>
                  </a:lnTo>
                  <a:lnTo>
                    <a:pt x="61" y="18"/>
                  </a:lnTo>
                  <a:lnTo>
                    <a:pt x="58" y="13"/>
                  </a:lnTo>
                  <a:lnTo>
                    <a:pt x="55" y="10"/>
                  </a:lnTo>
                  <a:lnTo>
                    <a:pt x="53" y="6"/>
                  </a:lnTo>
                  <a:lnTo>
                    <a:pt x="47" y="3"/>
                  </a:lnTo>
                  <a:lnTo>
                    <a:pt x="42" y="1"/>
                  </a:lnTo>
                  <a:lnTo>
                    <a:pt x="37" y="0"/>
                  </a:lnTo>
                  <a:lnTo>
                    <a:pt x="30" y="2"/>
                  </a:lnTo>
                  <a:lnTo>
                    <a:pt x="28" y="4"/>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6" name="Freeform 12">
              <a:extLst>
                <a:ext uri="{FF2B5EF4-FFF2-40B4-BE49-F238E27FC236}">
                  <a16:creationId xmlns="" xmlns:a16="http://schemas.microsoft.com/office/drawing/2014/main" id="{50C505B1-F7AC-1749-B5F6-F53794F5729D}"/>
                </a:ext>
              </a:extLst>
            </p:cNvPr>
            <p:cNvSpPr>
              <a:spLocks/>
            </p:cNvSpPr>
            <p:nvPr/>
          </p:nvSpPr>
          <p:spPr bwMode="auto">
            <a:xfrm>
              <a:off x="7359642" y="3219599"/>
              <a:ext cx="26261" cy="20732"/>
            </a:xfrm>
            <a:custGeom>
              <a:avLst/>
              <a:gdLst>
                <a:gd name="T0" fmla="*/ 28 w 97"/>
                <a:gd name="T1" fmla="*/ 4 h 77"/>
                <a:gd name="T2" fmla="*/ 27 w 97"/>
                <a:gd name="T3" fmla="*/ 4 h 77"/>
                <a:gd name="T4" fmla="*/ 21 w 97"/>
                <a:gd name="T5" fmla="*/ 7 h 77"/>
                <a:gd name="T6" fmla="*/ 19 w 97"/>
                <a:gd name="T7" fmla="*/ 10 h 77"/>
                <a:gd name="T8" fmla="*/ 15 w 97"/>
                <a:gd name="T9" fmla="*/ 12 h 77"/>
                <a:gd name="T10" fmla="*/ 13 w 97"/>
                <a:gd name="T11" fmla="*/ 17 h 77"/>
                <a:gd name="T12" fmla="*/ 12 w 97"/>
                <a:gd name="T13" fmla="*/ 21 h 77"/>
                <a:gd name="T14" fmla="*/ 5 w 97"/>
                <a:gd name="T15" fmla="*/ 34 h 77"/>
                <a:gd name="T16" fmla="*/ 2 w 97"/>
                <a:gd name="T17" fmla="*/ 42 h 77"/>
                <a:gd name="T18" fmla="*/ 1 w 97"/>
                <a:gd name="T19" fmla="*/ 47 h 77"/>
                <a:gd name="T20" fmla="*/ 0 w 97"/>
                <a:gd name="T21" fmla="*/ 52 h 77"/>
                <a:gd name="T22" fmla="*/ 1 w 97"/>
                <a:gd name="T23" fmla="*/ 54 h 77"/>
                <a:gd name="T24" fmla="*/ 2 w 97"/>
                <a:gd name="T25" fmla="*/ 55 h 77"/>
                <a:gd name="T26" fmla="*/ 3 w 97"/>
                <a:gd name="T27" fmla="*/ 56 h 77"/>
                <a:gd name="T28" fmla="*/ 6 w 97"/>
                <a:gd name="T29" fmla="*/ 58 h 77"/>
                <a:gd name="T30" fmla="*/ 18 w 97"/>
                <a:gd name="T31" fmla="*/ 56 h 77"/>
                <a:gd name="T32" fmla="*/ 30 w 97"/>
                <a:gd name="T33" fmla="*/ 55 h 77"/>
                <a:gd name="T34" fmla="*/ 37 w 97"/>
                <a:gd name="T35" fmla="*/ 55 h 77"/>
                <a:gd name="T36" fmla="*/ 42 w 97"/>
                <a:gd name="T37" fmla="*/ 53 h 77"/>
                <a:gd name="T38" fmla="*/ 45 w 97"/>
                <a:gd name="T39" fmla="*/ 51 h 77"/>
                <a:gd name="T40" fmla="*/ 49 w 97"/>
                <a:gd name="T41" fmla="*/ 48 h 77"/>
                <a:gd name="T42" fmla="*/ 53 w 97"/>
                <a:gd name="T43" fmla="*/ 50 h 77"/>
                <a:gd name="T44" fmla="*/ 56 w 97"/>
                <a:gd name="T45" fmla="*/ 51 h 77"/>
                <a:gd name="T46" fmla="*/ 59 w 97"/>
                <a:gd name="T47" fmla="*/ 54 h 77"/>
                <a:gd name="T48" fmla="*/ 62 w 97"/>
                <a:gd name="T49" fmla="*/ 58 h 77"/>
                <a:gd name="T50" fmla="*/ 69 w 97"/>
                <a:gd name="T51" fmla="*/ 64 h 77"/>
                <a:gd name="T52" fmla="*/ 77 w 97"/>
                <a:gd name="T53" fmla="*/ 70 h 77"/>
                <a:gd name="T54" fmla="*/ 83 w 97"/>
                <a:gd name="T55" fmla="*/ 74 h 77"/>
                <a:gd name="T56" fmla="*/ 89 w 97"/>
                <a:gd name="T57" fmla="*/ 76 h 77"/>
                <a:gd name="T58" fmla="*/ 92 w 97"/>
                <a:gd name="T59" fmla="*/ 77 h 77"/>
                <a:gd name="T60" fmla="*/ 94 w 97"/>
                <a:gd name="T61" fmla="*/ 77 h 77"/>
                <a:gd name="T62" fmla="*/ 95 w 97"/>
                <a:gd name="T63" fmla="*/ 76 h 77"/>
                <a:gd name="T64" fmla="*/ 95 w 97"/>
                <a:gd name="T65" fmla="*/ 74 h 77"/>
                <a:gd name="T66" fmla="*/ 87 w 97"/>
                <a:gd name="T67" fmla="*/ 62 h 77"/>
                <a:gd name="T68" fmla="*/ 84 w 97"/>
                <a:gd name="T69" fmla="*/ 55 h 77"/>
                <a:gd name="T70" fmla="*/ 88 w 97"/>
                <a:gd name="T71" fmla="*/ 53 h 77"/>
                <a:gd name="T72" fmla="*/ 94 w 97"/>
                <a:gd name="T73" fmla="*/ 53 h 77"/>
                <a:gd name="T74" fmla="*/ 96 w 97"/>
                <a:gd name="T75" fmla="*/ 53 h 77"/>
                <a:gd name="T76" fmla="*/ 97 w 97"/>
                <a:gd name="T77" fmla="*/ 52 h 77"/>
                <a:gd name="T78" fmla="*/ 97 w 97"/>
                <a:gd name="T79" fmla="*/ 52 h 77"/>
                <a:gd name="T80" fmla="*/ 97 w 97"/>
                <a:gd name="T81" fmla="*/ 50 h 77"/>
                <a:gd name="T82" fmla="*/ 94 w 97"/>
                <a:gd name="T83" fmla="*/ 45 h 77"/>
                <a:gd name="T84" fmla="*/ 89 w 97"/>
                <a:gd name="T85" fmla="*/ 38 h 77"/>
                <a:gd name="T86" fmla="*/ 87 w 97"/>
                <a:gd name="T87" fmla="*/ 35 h 77"/>
                <a:gd name="T88" fmla="*/ 84 w 97"/>
                <a:gd name="T89" fmla="*/ 31 h 77"/>
                <a:gd name="T90" fmla="*/ 79 w 97"/>
                <a:gd name="T91" fmla="*/ 29 h 77"/>
                <a:gd name="T92" fmla="*/ 75 w 97"/>
                <a:gd name="T93" fmla="*/ 27 h 77"/>
                <a:gd name="T94" fmla="*/ 70 w 97"/>
                <a:gd name="T95" fmla="*/ 25 h 77"/>
                <a:gd name="T96" fmla="*/ 66 w 97"/>
                <a:gd name="T97" fmla="*/ 22 h 77"/>
                <a:gd name="T98" fmla="*/ 63 w 97"/>
                <a:gd name="T99" fmla="*/ 20 h 77"/>
                <a:gd name="T100" fmla="*/ 61 w 97"/>
                <a:gd name="T101" fmla="*/ 18 h 77"/>
                <a:gd name="T102" fmla="*/ 58 w 97"/>
                <a:gd name="T103" fmla="*/ 13 h 77"/>
                <a:gd name="T104" fmla="*/ 55 w 97"/>
                <a:gd name="T105" fmla="*/ 10 h 77"/>
                <a:gd name="T106" fmla="*/ 53 w 97"/>
                <a:gd name="T107" fmla="*/ 6 h 77"/>
                <a:gd name="T108" fmla="*/ 47 w 97"/>
                <a:gd name="T109" fmla="*/ 3 h 77"/>
                <a:gd name="T110" fmla="*/ 42 w 97"/>
                <a:gd name="T111" fmla="*/ 1 h 77"/>
                <a:gd name="T112" fmla="*/ 37 w 97"/>
                <a:gd name="T113" fmla="*/ 0 h 77"/>
                <a:gd name="T114" fmla="*/ 30 w 97"/>
                <a:gd name="T115" fmla="*/ 2 h 77"/>
                <a:gd name="T116" fmla="*/ 28 w 97"/>
                <a:gd name="T117" fmla="*/ 4 h 77"/>
                <a:gd name="T118" fmla="*/ 28 w 97"/>
                <a:gd name="T119" fmla="*/ 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7" h="77">
                  <a:moveTo>
                    <a:pt x="28" y="4"/>
                  </a:moveTo>
                  <a:lnTo>
                    <a:pt x="27" y="4"/>
                  </a:lnTo>
                  <a:lnTo>
                    <a:pt x="21" y="7"/>
                  </a:lnTo>
                  <a:lnTo>
                    <a:pt x="19" y="10"/>
                  </a:lnTo>
                  <a:lnTo>
                    <a:pt x="15" y="12"/>
                  </a:lnTo>
                  <a:lnTo>
                    <a:pt x="13" y="17"/>
                  </a:lnTo>
                  <a:lnTo>
                    <a:pt x="12" y="21"/>
                  </a:lnTo>
                  <a:lnTo>
                    <a:pt x="5" y="34"/>
                  </a:lnTo>
                  <a:lnTo>
                    <a:pt x="2" y="42"/>
                  </a:lnTo>
                  <a:lnTo>
                    <a:pt x="1" y="47"/>
                  </a:lnTo>
                  <a:lnTo>
                    <a:pt x="0" y="52"/>
                  </a:lnTo>
                  <a:lnTo>
                    <a:pt x="1" y="54"/>
                  </a:lnTo>
                  <a:lnTo>
                    <a:pt x="2" y="55"/>
                  </a:lnTo>
                  <a:lnTo>
                    <a:pt x="3" y="56"/>
                  </a:lnTo>
                  <a:lnTo>
                    <a:pt x="6" y="58"/>
                  </a:lnTo>
                  <a:lnTo>
                    <a:pt x="18" y="56"/>
                  </a:lnTo>
                  <a:lnTo>
                    <a:pt x="30" y="55"/>
                  </a:lnTo>
                  <a:lnTo>
                    <a:pt x="37" y="55"/>
                  </a:lnTo>
                  <a:lnTo>
                    <a:pt x="42" y="53"/>
                  </a:lnTo>
                  <a:lnTo>
                    <a:pt x="45" y="51"/>
                  </a:lnTo>
                  <a:lnTo>
                    <a:pt x="49" y="48"/>
                  </a:lnTo>
                  <a:lnTo>
                    <a:pt x="53" y="50"/>
                  </a:lnTo>
                  <a:lnTo>
                    <a:pt x="56" y="51"/>
                  </a:lnTo>
                  <a:lnTo>
                    <a:pt x="59" y="54"/>
                  </a:lnTo>
                  <a:lnTo>
                    <a:pt x="62" y="58"/>
                  </a:lnTo>
                  <a:lnTo>
                    <a:pt x="69" y="64"/>
                  </a:lnTo>
                  <a:lnTo>
                    <a:pt x="77" y="70"/>
                  </a:lnTo>
                  <a:lnTo>
                    <a:pt x="83" y="74"/>
                  </a:lnTo>
                  <a:lnTo>
                    <a:pt x="89" y="76"/>
                  </a:lnTo>
                  <a:lnTo>
                    <a:pt x="92" y="77"/>
                  </a:lnTo>
                  <a:lnTo>
                    <a:pt x="94" y="77"/>
                  </a:lnTo>
                  <a:lnTo>
                    <a:pt x="95" y="76"/>
                  </a:lnTo>
                  <a:lnTo>
                    <a:pt x="95" y="74"/>
                  </a:lnTo>
                  <a:lnTo>
                    <a:pt x="87" y="62"/>
                  </a:lnTo>
                  <a:lnTo>
                    <a:pt x="84" y="55"/>
                  </a:lnTo>
                  <a:lnTo>
                    <a:pt x="88" y="53"/>
                  </a:lnTo>
                  <a:lnTo>
                    <a:pt x="94" y="53"/>
                  </a:lnTo>
                  <a:lnTo>
                    <a:pt x="96" y="53"/>
                  </a:lnTo>
                  <a:lnTo>
                    <a:pt x="97" y="52"/>
                  </a:lnTo>
                  <a:lnTo>
                    <a:pt x="97" y="52"/>
                  </a:lnTo>
                  <a:lnTo>
                    <a:pt x="97" y="50"/>
                  </a:lnTo>
                  <a:lnTo>
                    <a:pt x="94" y="45"/>
                  </a:lnTo>
                  <a:lnTo>
                    <a:pt x="89" y="38"/>
                  </a:lnTo>
                  <a:lnTo>
                    <a:pt x="87" y="35"/>
                  </a:lnTo>
                  <a:lnTo>
                    <a:pt x="84" y="31"/>
                  </a:lnTo>
                  <a:lnTo>
                    <a:pt x="79" y="29"/>
                  </a:lnTo>
                  <a:lnTo>
                    <a:pt x="75" y="27"/>
                  </a:lnTo>
                  <a:lnTo>
                    <a:pt x="70" y="25"/>
                  </a:lnTo>
                  <a:lnTo>
                    <a:pt x="66" y="22"/>
                  </a:lnTo>
                  <a:lnTo>
                    <a:pt x="63" y="20"/>
                  </a:lnTo>
                  <a:lnTo>
                    <a:pt x="61" y="18"/>
                  </a:lnTo>
                  <a:lnTo>
                    <a:pt x="58" y="13"/>
                  </a:lnTo>
                  <a:lnTo>
                    <a:pt x="55" y="10"/>
                  </a:lnTo>
                  <a:lnTo>
                    <a:pt x="53" y="6"/>
                  </a:lnTo>
                  <a:lnTo>
                    <a:pt x="47" y="3"/>
                  </a:lnTo>
                  <a:lnTo>
                    <a:pt x="42" y="1"/>
                  </a:lnTo>
                  <a:lnTo>
                    <a:pt x="37" y="0"/>
                  </a:lnTo>
                  <a:lnTo>
                    <a:pt x="30" y="2"/>
                  </a:lnTo>
                  <a:lnTo>
                    <a:pt x="28" y="4"/>
                  </a:lnTo>
                  <a:lnTo>
                    <a:pt x="28" y="4"/>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7" name="Freeform 13">
              <a:extLst>
                <a:ext uri="{FF2B5EF4-FFF2-40B4-BE49-F238E27FC236}">
                  <a16:creationId xmlns="" xmlns:a16="http://schemas.microsoft.com/office/drawing/2014/main" id="{5BC7928F-C341-4C4D-B3E7-91E5F99A64F1}"/>
                </a:ext>
              </a:extLst>
            </p:cNvPr>
            <p:cNvSpPr>
              <a:spLocks/>
            </p:cNvSpPr>
            <p:nvPr/>
          </p:nvSpPr>
          <p:spPr bwMode="auto">
            <a:xfrm>
              <a:off x="7354114" y="3245859"/>
              <a:ext cx="37317" cy="35935"/>
            </a:xfrm>
            <a:custGeom>
              <a:avLst/>
              <a:gdLst>
                <a:gd name="T0" fmla="*/ 7 w 138"/>
                <a:gd name="T1" fmla="*/ 24 h 128"/>
                <a:gd name="T2" fmla="*/ 5 w 138"/>
                <a:gd name="T3" fmla="*/ 36 h 128"/>
                <a:gd name="T4" fmla="*/ 8 w 138"/>
                <a:gd name="T5" fmla="*/ 57 h 128"/>
                <a:gd name="T6" fmla="*/ 10 w 138"/>
                <a:gd name="T7" fmla="*/ 65 h 128"/>
                <a:gd name="T8" fmla="*/ 10 w 138"/>
                <a:gd name="T9" fmla="*/ 69 h 128"/>
                <a:gd name="T10" fmla="*/ 6 w 138"/>
                <a:gd name="T11" fmla="*/ 73 h 128"/>
                <a:gd name="T12" fmla="*/ 0 w 138"/>
                <a:gd name="T13" fmla="*/ 77 h 128"/>
                <a:gd name="T14" fmla="*/ 1 w 138"/>
                <a:gd name="T15" fmla="*/ 81 h 128"/>
                <a:gd name="T16" fmla="*/ 16 w 138"/>
                <a:gd name="T17" fmla="*/ 86 h 128"/>
                <a:gd name="T18" fmla="*/ 29 w 138"/>
                <a:gd name="T19" fmla="*/ 98 h 128"/>
                <a:gd name="T20" fmla="*/ 36 w 138"/>
                <a:gd name="T21" fmla="*/ 115 h 128"/>
                <a:gd name="T22" fmla="*/ 38 w 138"/>
                <a:gd name="T23" fmla="*/ 123 h 128"/>
                <a:gd name="T24" fmla="*/ 40 w 138"/>
                <a:gd name="T25" fmla="*/ 127 h 128"/>
                <a:gd name="T26" fmla="*/ 46 w 138"/>
                <a:gd name="T27" fmla="*/ 128 h 128"/>
                <a:gd name="T28" fmla="*/ 51 w 138"/>
                <a:gd name="T29" fmla="*/ 124 h 128"/>
                <a:gd name="T30" fmla="*/ 57 w 138"/>
                <a:gd name="T31" fmla="*/ 116 h 128"/>
                <a:gd name="T32" fmla="*/ 60 w 138"/>
                <a:gd name="T33" fmla="*/ 96 h 128"/>
                <a:gd name="T34" fmla="*/ 60 w 138"/>
                <a:gd name="T35" fmla="*/ 74 h 128"/>
                <a:gd name="T36" fmla="*/ 64 w 138"/>
                <a:gd name="T37" fmla="*/ 66 h 128"/>
                <a:gd name="T38" fmla="*/ 72 w 138"/>
                <a:gd name="T39" fmla="*/ 61 h 128"/>
                <a:gd name="T40" fmla="*/ 91 w 138"/>
                <a:gd name="T41" fmla="*/ 60 h 128"/>
                <a:gd name="T42" fmla="*/ 112 w 138"/>
                <a:gd name="T43" fmla="*/ 54 h 128"/>
                <a:gd name="T44" fmla="*/ 130 w 138"/>
                <a:gd name="T45" fmla="*/ 44 h 128"/>
                <a:gd name="T46" fmla="*/ 137 w 138"/>
                <a:gd name="T47" fmla="*/ 38 h 128"/>
                <a:gd name="T48" fmla="*/ 138 w 138"/>
                <a:gd name="T49" fmla="*/ 33 h 128"/>
                <a:gd name="T50" fmla="*/ 137 w 138"/>
                <a:gd name="T51" fmla="*/ 23 h 128"/>
                <a:gd name="T52" fmla="*/ 134 w 138"/>
                <a:gd name="T53" fmla="*/ 12 h 128"/>
                <a:gd name="T54" fmla="*/ 126 w 138"/>
                <a:gd name="T55" fmla="*/ 7 h 128"/>
                <a:gd name="T56" fmla="*/ 108 w 138"/>
                <a:gd name="T57" fmla="*/ 6 h 128"/>
                <a:gd name="T58" fmla="*/ 91 w 138"/>
                <a:gd name="T59" fmla="*/ 1 h 128"/>
                <a:gd name="T60" fmla="*/ 70 w 138"/>
                <a:gd name="T61" fmla="*/ 0 h 128"/>
                <a:gd name="T62" fmla="*/ 54 w 138"/>
                <a:gd name="T63" fmla="*/ 1 h 128"/>
                <a:gd name="T64" fmla="*/ 48 w 138"/>
                <a:gd name="T65" fmla="*/ 7 h 128"/>
                <a:gd name="T66" fmla="*/ 46 w 138"/>
                <a:gd name="T67" fmla="*/ 15 h 128"/>
                <a:gd name="T68" fmla="*/ 42 w 138"/>
                <a:gd name="T69" fmla="*/ 19 h 128"/>
                <a:gd name="T70" fmla="*/ 33 w 138"/>
                <a:gd name="T71" fmla="*/ 21 h 128"/>
                <a:gd name="T72" fmla="*/ 24 w 138"/>
                <a:gd name="T73" fmla="*/ 19 h 128"/>
                <a:gd name="T74" fmla="*/ 14 w 138"/>
                <a:gd name="T75" fmla="*/ 19 h 128"/>
                <a:gd name="T76" fmla="*/ 8 w 138"/>
                <a:gd name="T77" fmla="*/ 2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8" h="128">
                  <a:moveTo>
                    <a:pt x="7" y="23"/>
                  </a:moveTo>
                  <a:lnTo>
                    <a:pt x="7" y="24"/>
                  </a:lnTo>
                  <a:lnTo>
                    <a:pt x="6" y="29"/>
                  </a:lnTo>
                  <a:lnTo>
                    <a:pt x="5" y="36"/>
                  </a:lnTo>
                  <a:lnTo>
                    <a:pt x="6" y="47"/>
                  </a:lnTo>
                  <a:lnTo>
                    <a:pt x="8" y="57"/>
                  </a:lnTo>
                  <a:lnTo>
                    <a:pt x="10" y="64"/>
                  </a:lnTo>
                  <a:lnTo>
                    <a:pt x="10" y="65"/>
                  </a:lnTo>
                  <a:lnTo>
                    <a:pt x="11" y="67"/>
                  </a:lnTo>
                  <a:lnTo>
                    <a:pt x="10" y="69"/>
                  </a:lnTo>
                  <a:lnTo>
                    <a:pt x="9" y="70"/>
                  </a:lnTo>
                  <a:lnTo>
                    <a:pt x="6" y="73"/>
                  </a:lnTo>
                  <a:lnTo>
                    <a:pt x="1" y="75"/>
                  </a:lnTo>
                  <a:lnTo>
                    <a:pt x="0" y="77"/>
                  </a:lnTo>
                  <a:lnTo>
                    <a:pt x="0" y="79"/>
                  </a:lnTo>
                  <a:lnTo>
                    <a:pt x="1" y="81"/>
                  </a:lnTo>
                  <a:lnTo>
                    <a:pt x="5" y="83"/>
                  </a:lnTo>
                  <a:lnTo>
                    <a:pt x="16" y="86"/>
                  </a:lnTo>
                  <a:lnTo>
                    <a:pt x="23" y="89"/>
                  </a:lnTo>
                  <a:lnTo>
                    <a:pt x="29" y="98"/>
                  </a:lnTo>
                  <a:lnTo>
                    <a:pt x="34" y="110"/>
                  </a:lnTo>
                  <a:lnTo>
                    <a:pt x="36" y="115"/>
                  </a:lnTo>
                  <a:lnTo>
                    <a:pt x="38" y="121"/>
                  </a:lnTo>
                  <a:lnTo>
                    <a:pt x="38" y="123"/>
                  </a:lnTo>
                  <a:lnTo>
                    <a:pt x="39" y="126"/>
                  </a:lnTo>
                  <a:lnTo>
                    <a:pt x="40" y="127"/>
                  </a:lnTo>
                  <a:lnTo>
                    <a:pt x="43" y="127"/>
                  </a:lnTo>
                  <a:lnTo>
                    <a:pt x="46" y="128"/>
                  </a:lnTo>
                  <a:lnTo>
                    <a:pt x="49" y="127"/>
                  </a:lnTo>
                  <a:lnTo>
                    <a:pt x="51" y="124"/>
                  </a:lnTo>
                  <a:lnTo>
                    <a:pt x="54" y="122"/>
                  </a:lnTo>
                  <a:lnTo>
                    <a:pt x="57" y="116"/>
                  </a:lnTo>
                  <a:lnTo>
                    <a:pt x="58" y="110"/>
                  </a:lnTo>
                  <a:lnTo>
                    <a:pt x="60" y="96"/>
                  </a:lnTo>
                  <a:lnTo>
                    <a:pt x="60" y="81"/>
                  </a:lnTo>
                  <a:lnTo>
                    <a:pt x="60" y="74"/>
                  </a:lnTo>
                  <a:lnTo>
                    <a:pt x="62" y="70"/>
                  </a:lnTo>
                  <a:lnTo>
                    <a:pt x="64" y="66"/>
                  </a:lnTo>
                  <a:lnTo>
                    <a:pt x="67" y="64"/>
                  </a:lnTo>
                  <a:lnTo>
                    <a:pt x="72" y="61"/>
                  </a:lnTo>
                  <a:lnTo>
                    <a:pt x="80" y="57"/>
                  </a:lnTo>
                  <a:lnTo>
                    <a:pt x="91" y="60"/>
                  </a:lnTo>
                  <a:lnTo>
                    <a:pt x="104" y="60"/>
                  </a:lnTo>
                  <a:lnTo>
                    <a:pt x="112" y="54"/>
                  </a:lnTo>
                  <a:lnTo>
                    <a:pt x="121" y="47"/>
                  </a:lnTo>
                  <a:lnTo>
                    <a:pt x="130" y="44"/>
                  </a:lnTo>
                  <a:lnTo>
                    <a:pt x="136" y="40"/>
                  </a:lnTo>
                  <a:lnTo>
                    <a:pt x="137" y="38"/>
                  </a:lnTo>
                  <a:lnTo>
                    <a:pt x="138" y="36"/>
                  </a:lnTo>
                  <a:lnTo>
                    <a:pt x="138" y="33"/>
                  </a:lnTo>
                  <a:lnTo>
                    <a:pt x="138" y="30"/>
                  </a:lnTo>
                  <a:lnTo>
                    <a:pt x="137" y="23"/>
                  </a:lnTo>
                  <a:lnTo>
                    <a:pt x="136" y="15"/>
                  </a:lnTo>
                  <a:lnTo>
                    <a:pt x="134" y="12"/>
                  </a:lnTo>
                  <a:lnTo>
                    <a:pt x="131" y="9"/>
                  </a:lnTo>
                  <a:lnTo>
                    <a:pt x="126" y="7"/>
                  </a:lnTo>
                  <a:lnTo>
                    <a:pt x="121" y="7"/>
                  </a:lnTo>
                  <a:lnTo>
                    <a:pt x="108" y="6"/>
                  </a:lnTo>
                  <a:lnTo>
                    <a:pt x="99" y="4"/>
                  </a:lnTo>
                  <a:lnTo>
                    <a:pt x="91" y="1"/>
                  </a:lnTo>
                  <a:lnTo>
                    <a:pt x="81" y="0"/>
                  </a:lnTo>
                  <a:lnTo>
                    <a:pt x="70" y="0"/>
                  </a:lnTo>
                  <a:lnTo>
                    <a:pt x="60" y="0"/>
                  </a:lnTo>
                  <a:lnTo>
                    <a:pt x="54" y="1"/>
                  </a:lnTo>
                  <a:lnTo>
                    <a:pt x="50" y="3"/>
                  </a:lnTo>
                  <a:lnTo>
                    <a:pt x="48" y="7"/>
                  </a:lnTo>
                  <a:lnTo>
                    <a:pt x="47" y="12"/>
                  </a:lnTo>
                  <a:lnTo>
                    <a:pt x="46" y="15"/>
                  </a:lnTo>
                  <a:lnTo>
                    <a:pt x="44" y="17"/>
                  </a:lnTo>
                  <a:lnTo>
                    <a:pt x="42" y="19"/>
                  </a:lnTo>
                  <a:lnTo>
                    <a:pt x="39" y="21"/>
                  </a:lnTo>
                  <a:lnTo>
                    <a:pt x="33" y="21"/>
                  </a:lnTo>
                  <a:lnTo>
                    <a:pt x="29" y="20"/>
                  </a:lnTo>
                  <a:lnTo>
                    <a:pt x="24" y="19"/>
                  </a:lnTo>
                  <a:lnTo>
                    <a:pt x="18" y="17"/>
                  </a:lnTo>
                  <a:lnTo>
                    <a:pt x="14" y="19"/>
                  </a:lnTo>
                  <a:lnTo>
                    <a:pt x="10" y="20"/>
                  </a:lnTo>
                  <a:lnTo>
                    <a:pt x="8" y="22"/>
                  </a:lnTo>
                  <a:lnTo>
                    <a:pt x="7" y="23"/>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8" name="Freeform 14">
              <a:extLst>
                <a:ext uri="{FF2B5EF4-FFF2-40B4-BE49-F238E27FC236}">
                  <a16:creationId xmlns="" xmlns:a16="http://schemas.microsoft.com/office/drawing/2014/main" id="{CA77C5B7-8097-344D-9E78-98E39B921888}"/>
                </a:ext>
              </a:extLst>
            </p:cNvPr>
            <p:cNvSpPr>
              <a:spLocks/>
            </p:cNvSpPr>
            <p:nvPr/>
          </p:nvSpPr>
          <p:spPr bwMode="auto">
            <a:xfrm>
              <a:off x="7354114" y="3245859"/>
              <a:ext cx="37317" cy="35935"/>
            </a:xfrm>
            <a:custGeom>
              <a:avLst/>
              <a:gdLst>
                <a:gd name="T0" fmla="*/ 7 w 138"/>
                <a:gd name="T1" fmla="*/ 24 h 128"/>
                <a:gd name="T2" fmla="*/ 5 w 138"/>
                <a:gd name="T3" fmla="*/ 36 h 128"/>
                <a:gd name="T4" fmla="*/ 8 w 138"/>
                <a:gd name="T5" fmla="*/ 57 h 128"/>
                <a:gd name="T6" fmla="*/ 10 w 138"/>
                <a:gd name="T7" fmla="*/ 65 h 128"/>
                <a:gd name="T8" fmla="*/ 10 w 138"/>
                <a:gd name="T9" fmla="*/ 69 h 128"/>
                <a:gd name="T10" fmla="*/ 6 w 138"/>
                <a:gd name="T11" fmla="*/ 73 h 128"/>
                <a:gd name="T12" fmla="*/ 0 w 138"/>
                <a:gd name="T13" fmla="*/ 77 h 128"/>
                <a:gd name="T14" fmla="*/ 1 w 138"/>
                <a:gd name="T15" fmla="*/ 81 h 128"/>
                <a:gd name="T16" fmla="*/ 16 w 138"/>
                <a:gd name="T17" fmla="*/ 86 h 128"/>
                <a:gd name="T18" fmla="*/ 29 w 138"/>
                <a:gd name="T19" fmla="*/ 98 h 128"/>
                <a:gd name="T20" fmla="*/ 36 w 138"/>
                <a:gd name="T21" fmla="*/ 115 h 128"/>
                <a:gd name="T22" fmla="*/ 38 w 138"/>
                <a:gd name="T23" fmla="*/ 123 h 128"/>
                <a:gd name="T24" fmla="*/ 40 w 138"/>
                <a:gd name="T25" fmla="*/ 127 h 128"/>
                <a:gd name="T26" fmla="*/ 46 w 138"/>
                <a:gd name="T27" fmla="*/ 128 h 128"/>
                <a:gd name="T28" fmla="*/ 51 w 138"/>
                <a:gd name="T29" fmla="*/ 124 h 128"/>
                <a:gd name="T30" fmla="*/ 57 w 138"/>
                <a:gd name="T31" fmla="*/ 116 h 128"/>
                <a:gd name="T32" fmla="*/ 60 w 138"/>
                <a:gd name="T33" fmla="*/ 96 h 128"/>
                <a:gd name="T34" fmla="*/ 60 w 138"/>
                <a:gd name="T35" fmla="*/ 74 h 128"/>
                <a:gd name="T36" fmla="*/ 64 w 138"/>
                <a:gd name="T37" fmla="*/ 66 h 128"/>
                <a:gd name="T38" fmla="*/ 72 w 138"/>
                <a:gd name="T39" fmla="*/ 61 h 128"/>
                <a:gd name="T40" fmla="*/ 91 w 138"/>
                <a:gd name="T41" fmla="*/ 60 h 128"/>
                <a:gd name="T42" fmla="*/ 112 w 138"/>
                <a:gd name="T43" fmla="*/ 54 h 128"/>
                <a:gd name="T44" fmla="*/ 130 w 138"/>
                <a:gd name="T45" fmla="*/ 44 h 128"/>
                <a:gd name="T46" fmla="*/ 137 w 138"/>
                <a:gd name="T47" fmla="*/ 38 h 128"/>
                <a:gd name="T48" fmla="*/ 138 w 138"/>
                <a:gd name="T49" fmla="*/ 33 h 128"/>
                <a:gd name="T50" fmla="*/ 137 w 138"/>
                <a:gd name="T51" fmla="*/ 23 h 128"/>
                <a:gd name="T52" fmla="*/ 134 w 138"/>
                <a:gd name="T53" fmla="*/ 12 h 128"/>
                <a:gd name="T54" fmla="*/ 126 w 138"/>
                <a:gd name="T55" fmla="*/ 7 h 128"/>
                <a:gd name="T56" fmla="*/ 108 w 138"/>
                <a:gd name="T57" fmla="*/ 6 h 128"/>
                <a:gd name="T58" fmla="*/ 91 w 138"/>
                <a:gd name="T59" fmla="*/ 1 h 128"/>
                <a:gd name="T60" fmla="*/ 70 w 138"/>
                <a:gd name="T61" fmla="*/ 0 h 128"/>
                <a:gd name="T62" fmla="*/ 54 w 138"/>
                <a:gd name="T63" fmla="*/ 1 h 128"/>
                <a:gd name="T64" fmla="*/ 48 w 138"/>
                <a:gd name="T65" fmla="*/ 7 h 128"/>
                <a:gd name="T66" fmla="*/ 46 w 138"/>
                <a:gd name="T67" fmla="*/ 15 h 128"/>
                <a:gd name="T68" fmla="*/ 42 w 138"/>
                <a:gd name="T69" fmla="*/ 19 h 128"/>
                <a:gd name="T70" fmla="*/ 33 w 138"/>
                <a:gd name="T71" fmla="*/ 21 h 128"/>
                <a:gd name="T72" fmla="*/ 24 w 138"/>
                <a:gd name="T73" fmla="*/ 19 h 128"/>
                <a:gd name="T74" fmla="*/ 14 w 138"/>
                <a:gd name="T75" fmla="*/ 19 h 128"/>
                <a:gd name="T76" fmla="*/ 8 w 138"/>
                <a:gd name="T77" fmla="*/ 22 h 128"/>
                <a:gd name="T78" fmla="*/ 7 w 138"/>
                <a:gd name="T79" fmla="*/ 2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8" h="128">
                  <a:moveTo>
                    <a:pt x="7" y="23"/>
                  </a:moveTo>
                  <a:lnTo>
                    <a:pt x="7" y="24"/>
                  </a:lnTo>
                  <a:lnTo>
                    <a:pt x="6" y="29"/>
                  </a:lnTo>
                  <a:lnTo>
                    <a:pt x="5" y="36"/>
                  </a:lnTo>
                  <a:lnTo>
                    <a:pt x="6" y="47"/>
                  </a:lnTo>
                  <a:lnTo>
                    <a:pt x="8" y="57"/>
                  </a:lnTo>
                  <a:lnTo>
                    <a:pt x="10" y="64"/>
                  </a:lnTo>
                  <a:lnTo>
                    <a:pt x="10" y="65"/>
                  </a:lnTo>
                  <a:lnTo>
                    <a:pt x="11" y="67"/>
                  </a:lnTo>
                  <a:lnTo>
                    <a:pt x="10" y="69"/>
                  </a:lnTo>
                  <a:lnTo>
                    <a:pt x="9" y="70"/>
                  </a:lnTo>
                  <a:lnTo>
                    <a:pt x="6" y="73"/>
                  </a:lnTo>
                  <a:lnTo>
                    <a:pt x="1" y="75"/>
                  </a:lnTo>
                  <a:lnTo>
                    <a:pt x="0" y="77"/>
                  </a:lnTo>
                  <a:lnTo>
                    <a:pt x="0" y="79"/>
                  </a:lnTo>
                  <a:lnTo>
                    <a:pt x="1" y="81"/>
                  </a:lnTo>
                  <a:lnTo>
                    <a:pt x="5" y="83"/>
                  </a:lnTo>
                  <a:lnTo>
                    <a:pt x="16" y="86"/>
                  </a:lnTo>
                  <a:lnTo>
                    <a:pt x="23" y="89"/>
                  </a:lnTo>
                  <a:lnTo>
                    <a:pt x="29" y="98"/>
                  </a:lnTo>
                  <a:lnTo>
                    <a:pt x="34" y="110"/>
                  </a:lnTo>
                  <a:lnTo>
                    <a:pt x="36" y="115"/>
                  </a:lnTo>
                  <a:lnTo>
                    <a:pt x="38" y="121"/>
                  </a:lnTo>
                  <a:lnTo>
                    <a:pt x="38" y="123"/>
                  </a:lnTo>
                  <a:lnTo>
                    <a:pt x="39" y="126"/>
                  </a:lnTo>
                  <a:lnTo>
                    <a:pt x="40" y="127"/>
                  </a:lnTo>
                  <a:lnTo>
                    <a:pt x="43" y="127"/>
                  </a:lnTo>
                  <a:lnTo>
                    <a:pt x="46" y="128"/>
                  </a:lnTo>
                  <a:lnTo>
                    <a:pt x="49" y="127"/>
                  </a:lnTo>
                  <a:lnTo>
                    <a:pt x="51" y="124"/>
                  </a:lnTo>
                  <a:lnTo>
                    <a:pt x="54" y="122"/>
                  </a:lnTo>
                  <a:lnTo>
                    <a:pt x="57" y="116"/>
                  </a:lnTo>
                  <a:lnTo>
                    <a:pt x="58" y="110"/>
                  </a:lnTo>
                  <a:lnTo>
                    <a:pt x="60" y="96"/>
                  </a:lnTo>
                  <a:lnTo>
                    <a:pt x="60" y="81"/>
                  </a:lnTo>
                  <a:lnTo>
                    <a:pt x="60" y="74"/>
                  </a:lnTo>
                  <a:lnTo>
                    <a:pt x="62" y="70"/>
                  </a:lnTo>
                  <a:lnTo>
                    <a:pt x="64" y="66"/>
                  </a:lnTo>
                  <a:lnTo>
                    <a:pt x="67" y="64"/>
                  </a:lnTo>
                  <a:lnTo>
                    <a:pt x="72" y="61"/>
                  </a:lnTo>
                  <a:lnTo>
                    <a:pt x="80" y="57"/>
                  </a:lnTo>
                  <a:lnTo>
                    <a:pt x="91" y="60"/>
                  </a:lnTo>
                  <a:lnTo>
                    <a:pt x="104" y="60"/>
                  </a:lnTo>
                  <a:lnTo>
                    <a:pt x="112" y="54"/>
                  </a:lnTo>
                  <a:lnTo>
                    <a:pt x="121" y="47"/>
                  </a:lnTo>
                  <a:lnTo>
                    <a:pt x="130" y="44"/>
                  </a:lnTo>
                  <a:lnTo>
                    <a:pt x="136" y="40"/>
                  </a:lnTo>
                  <a:lnTo>
                    <a:pt x="137" y="38"/>
                  </a:lnTo>
                  <a:lnTo>
                    <a:pt x="138" y="36"/>
                  </a:lnTo>
                  <a:lnTo>
                    <a:pt x="138" y="33"/>
                  </a:lnTo>
                  <a:lnTo>
                    <a:pt x="138" y="30"/>
                  </a:lnTo>
                  <a:lnTo>
                    <a:pt x="137" y="23"/>
                  </a:lnTo>
                  <a:lnTo>
                    <a:pt x="136" y="15"/>
                  </a:lnTo>
                  <a:lnTo>
                    <a:pt x="134" y="12"/>
                  </a:lnTo>
                  <a:lnTo>
                    <a:pt x="131" y="9"/>
                  </a:lnTo>
                  <a:lnTo>
                    <a:pt x="126" y="7"/>
                  </a:lnTo>
                  <a:lnTo>
                    <a:pt x="121" y="7"/>
                  </a:lnTo>
                  <a:lnTo>
                    <a:pt x="108" y="6"/>
                  </a:lnTo>
                  <a:lnTo>
                    <a:pt x="99" y="4"/>
                  </a:lnTo>
                  <a:lnTo>
                    <a:pt x="91" y="1"/>
                  </a:lnTo>
                  <a:lnTo>
                    <a:pt x="81" y="0"/>
                  </a:lnTo>
                  <a:lnTo>
                    <a:pt x="70" y="0"/>
                  </a:lnTo>
                  <a:lnTo>
                    <a:pt x="60" y="0"/>
                  </a:lnTo>
                  <a:lnTo>
                    <a:pt x="54" y="1"/>
                  </a:lnTo>
                  <a:lnTo>
                    <a:pt x="50" y="3"/>
                  </a:lnTo>
                  <a:lnTo>
                    <a:pt x="48" y="7"/>
                  </a:lnTo>
                  <a:lnTo>
                    <a:pt x="47" y="12"/>
                  </a:lnTo>
                  <a:lnTo>
                    <a:pt x="46" y="15"/>
                  </a:lnTo>
                  <a:lnTo>
                    <a:pt x="44" y="17"/>
                  </a:lnTo>
                  <a:lnTo>
                    <a:pt x="42" y="19"/>
                  </a:lnTo>
                  <a:lnTo>
                    <a:pt x="39" y="21"/>
                  </a:lnTo>
                  <a:lnTo>
                    <a:pt x="33" y="21"/>
                  </a:lnTo>
                  <a:lnTo>
                    <a:pt x="29" y="20"/>
                  </a:lnTo>
                  <a:lnTo>
                    <a:pt x="24" y="19"/>
                  </a:lnTo>
                  <a:lnTo>
                    <a:pt x="18" y="17"/>
                  </a:lnTo>
                  <a:lnTo>
                    <a:pt x="14" y="19"/>
                  </a:lnTo>
                  <a:lnTo>
                    <a:pt x="10" y="20"/>
                  </a:lnTo>
                  <a:lnTo>
                    <a:pt x="8" y="22"/>
                  </a:lnTo>
                  <a:lnTo>
                    <a:pt x="7" y="23"/>
                  </a:lnTo>
                  <a:lnTo>
                    <a:pt x="7" y="23"/>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69" name="Freeform 15">
              <a:extLst>
                <a:ext uri="{FF2B5EF4-FFF2-40B4-BE49-F238E27FC236}">
                  <a16:creationId xmlns="" xmlns:a16="http://schemas.microsoft.com/office/drawing/2014/main" id="{F0BE2811-65E9-1C48-B206-D3E6A8ACFCB2}"/>
                </a:ext>
              </a:extLst>
            </p:cNvPr>
            <p:cNvSpPr>
              <a:spLocks/>
            </p:cNvSpPr>
            <p:nvPr/>
          </p:nvSpPr>
          <p:spPr bwMode="auto">
            <a:xfrm>
              <a:off x="7594598" y="3422767"/>
              <a:ext cx="23496" cy="52520"/>
            </a:xfrm>
            <a:custGeom>
              <a:avLst/>
              <a:gdLst>
                <a:gd name="T0" fmla="*/ 22 w 88"/>
                <a:gd name="T1" fmla="*/ 7 h 189"/>
                <a:gd name="T2" fmla="*/ 14 w 88"/>
                <a:gd name="T3" fmla="*/ 13 h 189"/>
                <a:gd name="T4" fmla="*/ 9 w 88"/>
                <a:gd name="T5" fmla="*/ 18 h 189"/>
                <a:gd name="T6" fmla="*/ 7 w 88"/>
                <a:gd name="T7" fmla="*/ 33 h 189"/>
                <a:gd name="T8" fmla="*/ 1 w 88"/>
                <a:gd name="T9" fmla="*/ 54 h 189"/>
                <a:gd name="T10" fmla="*/ 1 w 88"/>
                <a:gd name="T11" fmla="*/ 64 h 189"/>
                <a:gd name="T12" fmla="*/ 4 w 88"/>
                <a:gd name="T13" fmla="*/ 71 h 189"/>
                <a:gd name="T14" fmla="*/ 13 w 88"/>
                <a:gd name="T15" fmla="*/ 79 h 189"/>
                <a:gd name="T16" fmla="*/ 22 w 88"/>
                <a:gd name="T17" fmla="*/ 88 h 189"/>
                <a:gd name="T18" fmla="*/ 24 w 88"/>
                <a:gd name="T19" fmla="*/ 98 h 189"/>
                <a:gd name="T20" fmla="*/ 22 w 88"/>
                <a:gd name="T21" fmla="*/ 118 h 189"/>
                <a:gd name="T22" fmla="*/ 24 w 88"/>
                <a:gd name="T23" fmla="*/ 130 h 189"/>
                <a:gd name="T24" fmla="*/ 22 w 88"/>
                <a:gd name="T25" fmla="*/ 151 h 189"/>
                <a:gd name="T26" fmla="*/ 17 w 88"/>
                <a:gd name="T27" fmla="*/ 170 h 189"/>
                <a:gd name="T28" fmla="*/ 20 w 88"/>
                <a:gd name="T29" fmla="*/ 176 h 189"/>
                <a:gd name="T30" fmla="*/ 27 w 88"/>
                <a:gd name="T31" fmla="*/ 182 h 189"/>
                <a:gd name="T32" fmla="*/ 35 w 88"/>
                <a:gd name="T33" fmla="*/ 189 h 189"/>
                <a:gd name="T34" fmla="*/ 38 w 88"/>
                <a:gd name="T35" fmla="*/ 189 h 189"/>
                <a:gd name="T36" fmla="*/ 40 w 88"/>
                <a:gd name="T37" fmla="*/ 185 h 189"/>
                <a:gd name="T38" fmla="*/ 43 w 88"/>
                <a:gd name="T39" fmla="*/ 175 h 189"/>
                <a:gd name="T40" fmla="*/ 46 w 88"/>
                <a:gd name="T41" fmla="*/ 168 h 189"/>
                <a:gd name="T42" fmla="*/ 49 w 88"/>
                <a:gd name="T43" fmla="*/ 165 h 189"/>
                <a:gd name="T44" fmla="*/ 59 w 88"/>
                <a:gd name="T45" fmla="*/ 167 h 189"/>
                <a:gd name="T46" fmla="*/ 75 w 88"/>
                <a:gd name="T47" fmla="*/ 167 h 189"/>
                <a:gd name="T48" fmla="*/ 82 w 88"/>
                <a:gd name="T49" fmla="*/ 163 h 189"/>
                <a:gd name="T50" fmla="*/ 84 w 88"/>
                <a:gd name="T51" fmla="*/ 155 h 189"/>
                <a:gd name="T52" fmla="*/ 84 w 88"/>
                <a:gd name="T53" fmla="*/ 135 h 189"/>
                <a:gd name="T54" fmla="*/ 87 w 88"/>
                <a:gd name="T55" fmla="*/ 108 h 189"/>
                <a:gd name="T56" fmla="*/ 88 w 88"/>
                <a:gd name="T57" fmla="*/ 96 h 189"/>
                <a:gd name="T58" fmla="*/ 83 w 88"/>
                <a:gd name="T59" fmla="*/ 78 h 189"/>
                <a:gd name="T60" fmla="*/ 75 w 88"/>
                <a:gd name="T61" fmla="*/ 67 h 189"/>
                <a:gd name="T62" fmla="*/ 65 w 88"/>
                <a:gd name="T63" fmla="*/ 57 h 189"/>
                <a:gd name="T64" fmla="*/ 61 w 88"/>
                <a:gd name="T65" fmla="*/ 48 h 189"/>
                <a:gd name="T66" fmla="*/ 55 w 88"/>
                <a:gd name="T67" fmla="*/ 34 h 189"/>
                <a:gd name="T68" fmla="*/ 49 w 88"/>
                <a:gd name="T69" fmla="*/ 22 h 189"/>
                <a:gd name="T70" fmla="*/ 49 w 88"/>
                <a:gd name="T71" fmla="*/ 8 h 189"/>
                <a:gd name="T72" fmla="*/ 49 w 88"/>
                <a:gd name="T73" fmla="*/ 3 h 189"/>
                <a:gd name="T74" fmla="*/ 48 w 88"/>
                <a:gd name="T75" fmla="*/ 0 h 189"/>
                <a:gd name="T76" fmla="*/ 41 w 88"/>
                <a:gd name="T77" fmla="*/ 1 h 189"/>
                <a:gd name="T78" fmla="*/ 35 w 88"/>
                <a:gd name="T79" fmla="*/ 4 h 189"/>
                <a:gd name="T80" fmla="*/ 34 w 88"/>
                <a:gd name="T81" fmla="*/ 8 h 189"/>
                <a:gd name="T82" fmla="*/ 35 w 88"/>
                <a:gd name="T83" fmla="*/ 18 h 189"/>
                <a:gd name="T84" fmla="*/ 39 w 88"/>
                <a:gd name="T85" fmla="*/ 31 h 189"/>
                <a:gd name="T86" fmla="*/ 34 w 88"/>
                <a:gd name="T87" fmla="*/ 45 h 189"/>
                <a:gd name="T88" fmla="*/ 31 w 88"/>
                <a:gd name="T89" fmla="*/ 55 h 189"/>
                <a:gd name="T90" fmla="*/ 29 w 88"/>
                <a:gd name="T91" fmla="*/ 55 h 189"/>
                <a:gd name="T92" fmla="*/ 26 w 88"/>
                <a:gd name="T93" fmla="*/ 34 h 189"/>
                <a:gd name="T94" fmla="*/ 26 w 88"/>
                <a:gd name="T95" fmla="*/ 11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8" h="189">
                  <a:moveTo>
                    <a:pt x="24" y="6"/>
                  </a:moveTo>
                  <a:lnTo>
                    <a:pt x="22" y="7"/>
                  </a:lnTo>
                  <a:lnTo>
                    <a:pt x="16" y="11"/>
                  </a:lnTo>
                  <a:lnTo>
                    <a:pt x="14" y="13"/>
                  </a:lnTo>
                  <a:lnTo>
                    <a:pt x="12" y="15"/>
                  </a:lnTo>
                  <a:lnTo>
                    <a:pt x="9" y="18"/>
                  </a:lnTo>
                  <a:lnTo>
                    <a:pt x="9" y="21"/>
                  </a:lnTo>
                  <a:lnTo>
                    <a:pt x="7" y="33"/>
                  </a:lnTo>
                  <a:lnTo>
                    <a:pt x="2" y="47"/>
                  </a:lnTo>
                  <a:lnTo>
                    <a:pt x="1" y="54"/>
                  </a:lnTo>
                  <a:lnTo>
                    <a:pt x="0" y="61"/>
                  </a:lnTo>
                  <a:lnTo>
                    <a:pt x="1" y="64"/>
                  </a:lnTo>
                  <a:lnTo>
                    <a:pt x="1" y="67"/>
                  </a:lnTo>
                  <a:lnTo>
                    <a:pt x="4" y="71"/>
                  </a:lnTo>
                  <a:lnTo>
                    <a:pt x="6" y="74"/>
                  </a:lnTo>
                  <a:lnTo>
                    <a:pt x="13" y="79"/>
                  </a:lnTo>
                  <a:lnTo>
                    <a:pt x="18" y="85"/>
                  </a:lnTo>
                  <a:lnTo>
                    <a:pt x="22" y="88"/>
                  </a:lnTo>
                  <a:lnTo>
                    <a:pt x="23" y="93"/>
                  </a:lnTo>
                  <a:lnTo>
                    <a:pt x="24" y="98"/>
                  </a:lnTo>
                  <a:lnTo>
                    <a:pt x="23" y="105"/>
                  </a:lnTo>
                  <a:lnTo>
                    <a:pt x="22" y="118"/>
                  </a:lnTo>
                  <a:lnTo>
                    <a:pt x="23" y="124"/>
                  </a:lnTo>
                  <a:lnTo>
                    <a:pt x="24" y="130"/>
                  </a:lnTo>
                  <a:lnTo>
                    <a:pt x="25" y="138"/>
                  </a:lnTo>
                  <a:lnTo>
                    <a:pt x="22" y="151"/>
                  </a:lnTo>
                  <a:lnTo>
                    <a:pt x="17" y="165"/>
                  </a:lnTo>
                  <a:lnTo>
                    <a:pt x="17" y="170"/>
                  </a:lnTo>
                  <a:lnTo>
                    <a:pt x="18" y="173"/>
                  </a:lnTo>
                  <a:lnTo>
                    <a:pt x="20" y="176"/>
                  </a:lnTo>
                  <a:lnTo>
                    <a:pt x="22" y="178"/>
                  </a:lnTo>
                  <a:lnTo>
                    <a:pt x="27" y="182"/>
                  </a:lnTo>
                  <a:lnTo>
                    <a:pt x="33" y="188"/>
                  </a:lnTo>
                  <a:lnTo>
                    <a:pt x="35" y="189"/>
                  </a:lnTo>
                  <a:lnTo>
                    <a:pt x="37" y="189"/>
                  </a:lnTo>
                  <a:lnTo>
                    <a:pt x="38" y="189"/>
                  </a:lnTo>
                  <a:lnTo>
                    <a:pt x="39" y="188"/>
                  </a:lnTo>
                  <a:lnTo>
                    <a:pt x="40" y="185"/>
                  </a:lnTo>
                  <a:lnTo>
                    <a:pt x="41" y="180"/>
                  </a:lnTo>
                  <a:lnTo>
                    <a:pt x="43" y="175"/>
                  </a:lnTo>
                  <a:lnTo>
                    <a:pt x="45" y="170"/>
                  </a:lnTo>
                  <a:lnTo>
                    <a:pt x="46" y="168"/>
                  </a:lnTo>
                  <a:lnTo>
                    <a:pt x="47" y="167"/>
                  </a:lnTo>
                  <a:lnTo>
                    <a:pt x="49" y="165"/>
                  </a:lnTo>
                  <a:lnTo>
                    <a:pt x="50" y="165"/>
                  </a:lnTo>
                  <a:lnTo>
                    <a:pt x="59" y="167"/>
                  </a:lnTo>
                  <a:lnTo>
                    <a:pt x="68" y="167"/>
                  </a:lnTo>
                  <a:lnTo>
                    <a:pt x="75" y="167"/>
                  </a:lnTo>
                  <a:lnTo>
                    <a:pt x="81" y="165"/>
                  </a:lnTo>
                  <a:lnTo>
                    <a:pt x="82" y="163"/>
                  </a:lnTo>
                  <a:lnTo>
                    <a:pt x="83" y="160"/>
                  </a:lnTo>
                  <a:lnTo>
                    <a:pt x="84" y="155"/>
                  </a:lnTo>
                  <a:lnTo>
                    <a:pt x="84" y="148"/>
                  </a:lnTo>
                  <a:lnTo>
                    <a:pt x="84" y="135"/>
                  </a:lnTo>
                  <a:lnTo>
                    <a:pt x="86" y="120"/>
                  </a:lnTo>
                  <a:lnTo>
                    <a:pt x="87" y="108"/>
                  </a:lnTo>
                  <a:lnTo>
                    <a:pt x="88" y="102"/>
                  </a:lnTo>
                  <a:lnTo>
                    <a:pt x="88" y="96"/>
                  </a:lnTo>
                  <a:lnTo>
                    <a:pt x="86" y="87"/>
                  </a:lnTo>
                  <a:lnTo>
                    <a:pt x="83" y="78"/>
                  </a:lnTo>
                  <a:lnTo>
                    <a:pt x="80" y="72"/>
                  </a:lnTo>
                  <a:lnTo>
                    <a:pt x="75" y="67"/>
                  </a:lnTo>
                  <a:lnTo>
                    <a:pt x="71" y="63"/>
                  </a:lnTo>
                  <a:lnTo>
                    <a:pt x="65" y="57"/>
                  </a:lnTo>
                  <a:lnTo>
                    <a:pt x="63" y="53"/>
                  </a:lnTo>
                  <a:lnTo>
                    <a:pt x="61" y="48"/>
                  </a:lnTo>
                  <a:lnTo>
                    <a:pt x="58" y="41"/>
                  </a:lnTo>
                  <a:lnTo>
                    <a:pt x="55" y="34"/>
                  </a:lnTo>
                  <a:lnTo>
                    <a:pt x="51" y="28"/>
                  </a:lnTo>
                  <a:lnTo>
                    <a:pt x="49" y="22"/>
                  </a:lnTo>
                  <a:lnTo>
                    <a:pt x="48" y="15"/>
                  </a:lnTo>
                  <a:lnTo>
                    <a:pt x="49" y="8"/>
                  </a:lnTo>
                  <a:lnTo>
                    <a:pt x="50" y="4"/>
                  </a:lnTo>
                  <a:lnTo>
                    <a:pt x="49" y="3"/>
                  </a:lnTo>
                  <a:lnTo>
                    <a:pt x="49" y="1"/>
                  </a:lnTo>
                  <a:lnTo>
                    <a:pt x="48" y="0"/>
                  </a:lnTo>
                  <a:lnTo>
                    <a:pt x="46" y="1"/>
                  </a:lnTo>
                  <a:lnTo>
                    <a:pt x="41" y="1"/>
                  </a:lnTo>
                  <a:lnTo>
                    <a:pt x="38" y="3"/>
                  </a:lnTo>
                  <a:lnTo>
                    <a:pt x="35" y="4"/>
                  </a:lnTo>
                  <a:lnTo>
                    <a:pt x="35" y="5"/>
                  </a:lnTo>
                  <a:lnTo>
                    <a:pt x="34" y="8"/>
                  </a:lnTo>
                  <a:lnTo>
                    <a:pt x="34" y="12"/>
                  </a:lnTo>
                  <a:lnTo>
                    <a:pt x="35" y="18"/>
                  </a:lnTo>
                  <a:lnTo>
                    <a:pt x="38" y="25"/>
                  </a:lnTo>
                  <a:lnTo>
                    <a:pt x="39" y="31"/>
                  </a:lnTo>
                  <a:lnTo>
                    <a:pt x="38" y="37"/>
                  </a:lnTo>
                  <a:lnTo>
                    <a:pt x="34" y="45"/>
                  </a:lnTo>
                  <a:lnTo>
                    <a:pt x="32" y="52"/>
                  </a:lnTo>
                  <a:lnTo>
                    <a:pt x="31" y="55"/>
                  </a:lnTo>
                  <a:lnTo>
                    <a:pt x="30" y="56"/>
                  </a:lnTo>
                  <a:lnTo>
                    <a:pt x="29" y="55"/>
                  </a:lnTo>
                  <a:lnTo>
                    <a:pt x="27" y="53"/>
                  </a:lnTo>
                  <a:lnTo>
                    <a:pt x="26" y="34"/>
                  </a:lnTo>
                  <a:lnTo>
                    <a:pt x="27" y="21"/>
                  </a:lnTo>
                  <a:lnTo>
                    <a:pt x="26" y="11"/>
                  </a:lnTo>
                  <a:lnTo>
                    <a:pt x="24" y="6"/>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0" name="Freeform 16">
              <a:extLst>
                <a:ext uri="{FF2B5EF4-FFF2-40B4-BE49-F238E27FC236}">
                  <a16:creationId xmlns="" xmlns:a16="http://schemas.microsoft.com/office/drawing/2014/main" id="{48C00215-2094-8C4C-BF68-BAF60999E981}"/>
                </a:ext>
              </a:extLst>
            </p:cNvPr>
            <p:cNvSpPr>
              <a:spLocks/>
            </p:cNvSpPr>
            <p:nvPr/>
          </p:nvSpPr>
          <p:spPr bwMode="auto">
            <a:xfrm>
              <a:off x="7594598" y="3422767"/>
              <a:ext cx="23496" cy="52520"/>
            </a:xfrm>
            <a:custGeom>
              <a:avLst/>
              <a:gdLst>
                <a:gd name="T0" fmla="*/ 22 w 88"/>
                <a:gd name="T1" fmla="*/ 7 h 189"/>
                <a:gd name="T2" fmla="*/ 14 w 88"/>
                <a:gd name="T3" fmla="*/ 13 h 189"/>
                <a:gd name="T4" fmla="*/ 9 w 88"/>
                <a:gd name="T5" fmla="*/ 18 h 189"/>
                <a:gd name="T6" fmla="*/ 7 w 88"/>
                <a:gd name="T7" fmla="*/ 33 h 189"/>
                <a:gd name="T8" fmla="*/ 1 w 88"/>
                <a:gd name="T9" fmla="*/ 54 h 189"/>
                <a:gd name="T10" fmla="*/ 1 w 88"/>
                <a:gd name="T11" fmla="*/ 64 h 189"/>
                <a:gd name="T12" fmla="*/ 4 w 88"/>
                <a:gd name="T13" fmla="*/ 71 h 189"/>
                <a:gd name="T14" fmla="*/ 13 w 88"/>
                <a:gd name="T15" fmla="*/ 79 h 189"/>
                <a:gd name="T16" fmla="*/ 22 w 88"/>
                <a:gd name="T17" fmla="*/ 88 h 189"/>
                <a:gd name="T18" fmla="*/ 24 w 88"/>
                <a:gd name="T19" fmla="*/ 98 h 189"/>
                <a:gd name="T20" fmla="*/ 22 w 88"/>
                <a:gd name="T21" fmla="*/ 118 h 189"/>
                <a:gd name="T22" fmla="*/ 24 w 88"/>
                <a:gd name="T23" fmla="*/ 130 h 189"/>
                <a:gd name="T24" fmla="*/ 22 w 88"/>
                <a:gd name="T25" fmla="*/ 151 h 189"/>
                <a:gd name="T26" fmla="*/ 17 w 88"/>
                <a:gd name="T27" fmla="*/ 170 h 189"/>
                <a:gd name="T28" fmla="*/ 20 w 88"/>
                <a:gd name="T29" fmla="*/ 176 h 189"/>
                <a:gd name="T30" fmla="*/ 27 w 88"/>
                <a:gd name="T31" fmla="*/ 182 h 189"/>
                <a:gd name="T32" fmla="*/ 35 w 88"/>
                <a:gd name="T33" fmla="*/ 189 h 189"/>
                <a:gd name="T34" fmla="*/ 38 w 88"/>
                <a:gd name="T35" fmla="*/ 189 h 189"/>
                <a:gd name="T36" fmla="*/ 40 w 88"/>
                <a:gd name="T37" fmla="*/ 185 h 189"/>
                <a:gd name="T38" fmla="*/ 43 w 88"/>
                <a:gd name="T39" fmla="*/ 175 h 189"/>
                <a:gd name="T40" fmla="*/ 46 w 88"/>
                <a:gd name="T41" fmla="*/ 168 h 189"/>
                <a:gd name="T42" fmla="*/ 49 w 88"/>
                <a:gd name="T43" fmla="*/ 165 h 189"/>
                <a:gd name="T44" fmla="*/ 59 w 88"/>
                <a:gd name="T45" fmla="*/ 167 h 189"/>
                <a:gd name="T46" fmla="*/ 75 w 88"/>
                <a:gd name="T47" fmla="*/ 167 h 189"/>
                <a:gd name="T48" fmla="*/ 82 w 88"/>
                <a:gd name="T49" fmla="*/ 163 h 189"/>
                <a:gd name="T50" fmla="*/ 84 w 88"/>
                <a:gd name="T51" fmla="*/ 155 h 189"/>
                <a:gd name="T52" fmla="*/ 84 w 88"/>
                <a:gd name="T53" fmla="*/ 135 h 189"/>
                <a:gd name="T54" fmla="*/ 87 w 88"/>
                <a:gd name="T55" fmla="*/ 108 h 189"/>
                <a:gd name="T56" fmla="*/ 88 w 88"/>
                <a:gd name="T57" fmla="*/ 96 h 189"/>
                <a:gd name="T58" fmla="*/ 83 w 88"/>
                <a:gd name="T59" fmla="*/ 78 h 189"/>
                <a:gd name="T60" fmla="*/ 75 w 88"/>
                <a:gd name="T61" fmla="*/ 67 h 189"/>
                <a:gd name="T62" fmla="*/ 65 w 88"/>
                <a:gd name="T63" fmla="*/ 57 h 189"/>
                <a:gd name="T64" fmla="*/ 61 w 88"/>
                <a:gd name="T65" fmla="*/ 48 h 189"/>
                <a:gd name="T66" fmla="*/ 55 w 88"/>
                <a:gd name="T67" fmla="*/ 34 h 189"/>
                <a:gd name="T68" fmla="*/ 49 w 88"/>
                <a:gd name="T69" fmla="*/ 22 h 189"/>
                <a:gd name="T70" fmla="*/ 49 w 88"/>
                <a:gd name="T71" fmla="*/ 8 h 189"/>
                <a:gd name="T72" fmla="*/ 49 w 88"/>
                <a:gd name="T73" fmla="*/ 3 h 189"/>
                <a:gd name="T74" fmla="*/ 48 w 88"/>
                <a:gd name="T75" fmla="*/ 0 h 189"/>
                <a:gd name="T76" fmla="*/ 41 w 88"/>
                <a:gd name="T77" fmla="*/ 1 h 189"/>
                <a:gd name="T78" fmla="*/ 35 w 88"/>
                <a:gd name="T79" fmla="*/ 4 h 189"/>
                <a:gd name="T80" fmla="*/ 34 w 88"/>
                <a:gd name="T81" fmla="*/ 8 h 189"/>
                <a:gd name="T82" fmla="*/ 35 w 88"/>
                <a:gd name="T83" fmla="*/ 18 h 189"/>
                <a:gd name="T84" fmla="*/ 39 w 88"/>
                <a:gd name="T85" fmla="*/ 31 h 189"/>
                <a:gd name="T86" fmla="*/ 34 w 88"/>
                <a:gd name="T87" fmla="*/ 45 h 189"/>
                <a:gd name="T88" fmla="*/ 31 w 88"/>
                <a:gd name="T89" fmla="*/ 55 h 189"/>
                <a:gd name="T90" fmla="*/ 29 w 88"/>
                <a:gd name="T91" fmla="*/ 55 h 189"/>
                <a:gd name="T92" fmla="*/ 26 w 88"/>
                <a:gd name="T93" fmla="*/ 34 h 189"/>
                <a:gd name="T94" fmla="*/ 26 w 88"/>
                <a:gd name="T95" fmla="*/ 11 h 189"/>
                <a:gd name="T96" fmla="*/ 24 w 88"/>
                <a:gd name="T97" fmla="*/ 6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8" h="189">
                  <a:moveTo>
                    <a:pt x="24" y="6"/>
                  </a:moveTo>
                  <a:lnTo>
                    <a:pt x="22" y="7"/>
                  </a:lnTo>
                  <a:lnTo>
                    <a:pt x="16" y="11"/>
                  </a:lnTo>
                  <a:lnTo>
                    <a:pt x="14" y="13"/>
                  </a:lnTo>
                  <a:lnTo>
                    <a:pt x="12" y="15"/>
                  </a:lnTo>
                  <a:lnTo>
                    <a:pt x="9" y="18"/>
                  </a:lnTo>
                  <a:lnTo>
                    <a:pt x="9" y="21"/>
                  </a:lnTo>
                  <a:lnTo>
                    <a:pt x="7" y="33"/>
                  </a:lnTo>
                  <a:lnTo>
                    <a:pt x="2" y="47"/>
                  </a:lnTo>
                  <a:lnTo>
                    <a:pt x="1" y="54"/>
                  </a:lnTo>
                  <a:lnTo>
                    <a:pt x="0" y="61"/>
                  </a:lnTo>
                  <a:lnTo>
                    <a:pt x="1" y="64"/>
                  </a:lnTo>
                  <a:lnTo>
                    <a:pt x="1" y="67"/>
                  </a:lnTo>
                  <a:lnTo>
                    <a:pt x="4" y="71"/>
                  </a:lnTo>
                  <a:lnTo>
                    <a:pt x="6" y="74"/>
                  </a:lnTo>
                  <a:lnTo>
                    <a:pt x="13" y="79"/>
                  </a:lnTo>
                  <a:lnTo>
                    <a:pt x="18" y="85"/>
                  </a:lnTo>
                  <a:lnTo>
                    <a:pt x="22" y="88"/>
                  </a:lnTo>
                  <a:lnTo>
                    <a:pt x="23" y="93"/>
                  </a:lnTo>
                  <a:lnTo>
                    <a:pt x="24" y="98"/>
                  </a:lnTo>
                  <a:lnTo>
                    <a:pt x="23" y="105"/>
                  </a:lnTo>
                  <a:lnTo>
                    <a:pt x="22" y="118"/>
                  </a:lnTo>
                  <a:lnTo>
                    <a:pt x="23" y="124"/>
                  </a:lnTo>
                  <a:lnTo>
                    <a:pt x="24" y="130"/>
                  </a:lnTo>
                  <a:lnTo>
                    <a:pt x="25" y="138"/>
                  </a:lnTo>
                  <a:lnTo>
                    <a:pt x="22" y="151"/>
                  </a:lnTo>
                  <a:lnTo>
                    <a:pt x="17" y="165"/>
                  </a:lnTo>
                  <a:lnTo>
                    <a:pt x="17" y="170"/>
                  </a:lnTo>
                  <a:lnTo>
                    <a:pt x="18" y="173"/>
                  </a:lnTo>
                  <a:lnTo>
                    <a:pt x="20" y="176"/>
                  </a:lnTo>
                  <a:lnTo>
                    <a:pt x="22" y="178"/>
                  </a:lnTo>
                  <a:lnTo>
                    <a:pt x="27" y="182"/>
                  </a:lnTo>
                  <a:lnTo>
                    <a:pt x="33" y="188"/>
                  </a:lnTo>
                  <a:lnTo>
                    <a:pt x="35" y="189"/>
                  </a:lnTo>
                  <a:lnTo>
                    <a:pt x="37" y="189"/>
                  </a:lnTo>
                  <a:lnTo>
                    <a:pt x="38" y="189"/>
                  </a:lnTo>
                  <a:lnTo>
                    <a:pt x="39" y="188"/>
                  </a:lnTo>
                  <a:lnTo>
                    <a:pt x="40" y="185"/>
                  </a:lnTo>
                  <a:lnTo>
                    <a:pt x="41" y="180"/>
                  </a:lnTo>
                  <a:lnTo>
                    <a:pt x="43" y="175"/>
                  </a:lnTo>
                  <a:lnTo>
                    <a:pt x="45" y="170"/>
                  </a:lnTo>
                  <a:lnTo>
                    <a:pt x="46" y="168"/>
                  </a:lnTo>
                  <a:lnTo>
                    <a:pt x="47" y="167"/>
                  </a:lnTo>
                  <a:lnTo>
                    <a:pt x="49" y="165"/>
                  </a:lnTo>
                  <a:lnTo>
                    <a:pt x="50" y="165"/>
                  </a:lnTo>
                  <a:lnTo>
                    <a:pt x="59" y="167"/>
                  </a:lnTo>
                  <a:lnTo>
                    <a:pt x="68" y="167"/>
                  </a:lnTo>
                  <a:lnTo>
                    <a:pt x="75" y="167"/>
                  </a:lnTo>
                  <a:lnTo>
                    <a:pt x="81" y="165"/>
                  </a:lnTo>
                  <a:lnTo>
                    <a:pt x="82" y="163"/>
                  </a:lnTo>
                  <a:lnTo>
                    <a:pt x="83" y="160"/>
                  </a:lnTo>
                  <a:lnTo>
                    <a:pt x="84" y="155"/>
                  </a:lnTo>
                  <a:lnTo>
                    <a:pt x="84" y="148"/>
                  </a:lnTo>
                  <a:lnTo>
                    <a:pt x="84" y="135"/>
                  </a:lnTo>
                  <a:lnTo>
                    <a:pt x="86" y="120"/>
                  </a:lnTo>
                  <a:lnTo>
                    <a:pt x="87" y="108"/>
                  </a:lnTo>
                  <a:lnTo>
                    <a:pt x="88" y="102"/>
                  </a:lnTo>
                  <a:lnTo>
                    <a:pt x="88" y="96"/>
                  </a:lnTo>
                  <a:lnTo>
                    <a:pt x="86" y="87"/>
                  </a:lnTo>
                  <a:lnTo>
                    <a:pt x="83" y="78"/>
                  </a:lnTo>
                  <a:lnTo>
                    <a:pt x="80" y="72"/>
                  </a:lnTo>
                  <a:lnTo>
                    <a:pt x="75" y="67"/>
                  </a:lnTo>
                  <a:lnTo>
                    <a:pt x="71" y="63"/>
                  </a:lnTo>
                  <a:lnTo>
                    <a:pt x="65" y="57"/>
                  </a:lnTo>
                  <a:lnTo>
                    <a:pt x="63" y="53"/>
                  </a:lnTo>
                  <a:lnTo>
                    <a:pt x="61" y="48"/>
                  </a:lnTo>
                  <a:lnTo>
                    <a:pt x="58" y="41"/>
                  </a:lnTo>
                  <a:lnTo>
                    <a:pt x="55" y="34"/>
                  </a:lnTo>
                  <a:lnTo>
                    <a:pt x="51" y="28"/>
                  </a:lnTo>
                  <a:lnTo>
                    <a:pt x="49" y="22"/>
                  </a:lnTo>
                  <a:lnTo>
                    <a:pt x="48" y="15"/>
                  </a:lnTo>
                  <a:lnTo>
                    <a:pt x="49" y="8"/>
                  </a:lnTo>
                  <a:lnTo>
                    <a:pt x="50" y="4"/>
                  </a:lnTo>
                  <a:lnTo>
                    <a:pt x="49" y="3"/>
                  </a:lnTo>
                  <a:lnTo>
                    <a:pt x="49" y="1"/>
                  </a:lnTo>
                  <a:lnTo>
                    <a:pt x="48" y="0"/>
                  </a:lnTo>
                  <a:lnTo>
                    <a:pt x="46" y="1"/>
                  </a:lnTo>
                  <a:lnTo>
                    <a:pt x="41" y="1"/>
                  </a:lnTo>
                  <a:lnTo>
                    <a:pt x="38" y="3"/>
                  </a:lnTo>
                  <a:lnTo>
                    <a:pt x="35" y="4"/>
                  </a:lnTo>
                  <a:lnTo>
                    <a:pt x="35" y="5"/>
                  </a:lnTo>
                  <a:lnTo>
                    <a:pt x="34" y="8"/>
                  </a:lnTo>
                  <a:lnTo>
                    <a:pt x="34" y="12"/>
                  </a:lnTo>
                  <a:lnTo>
                    <a:pt x="35" y="18"/>
                  </a:lnTo>
                  <a:lnTo>
                    <a:pt x="38" y="25"/>
                  </a:lnTo>
                  <a:lnTo>
                    <a:pt x="39" y="31"/>
                  </a:lnTo>
                  <a:lnTo>
                    <a:pt x="38" y="37"/>
                  </a:lnTo>
                  <a:lnTo>
                    <a:pt x="34" y="45"/>
                  </a:lnTo>
                  <a:lnTo>
                    <a:pt x="32" y="52"/>
                  </a:lnTo>
                  <a:lnTo>
                    <a:pt x="31" y="55"/>
                  </a:lnTo>
                  <a:lnTo>
                    <a:pt x="30" y="56"/>
                  </a:lnTo>
                  <a:lnTo>
                    <a:pt x="29" y="55"/>
                  </a:lnTo>
                  <a:lnTo>
                    <a:pt x="27" y="53"/>
                  </a:lnTo>
                  <a:lnTo>
                    <a:pt x="26" y="34"/>
                  </a:lnTo>
                  <a:lnTo>
                    <a:pt x="27" y="21"/>
                  </a:lnTo>
                  <a:lnTo>
                    <a:pt x="26" y="11"/>
                  </a:lnTo>
                  <a:lnTo>
                    <a:pt x="24" y="6"/>
                  </a:lnTo>
                  <a:lnTo>
                    <a:pt x="24" y="6"/>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1" name="Freeform 17">
              <a:extLst>
                <a:ext uri="{FF2B5EF4-FFF2-40B4-BE49-F238E27FC236}">
                  <a16:creationId xmlns="" xmlns:a16="http://schemas.microsoft.com/office/drawing/2014/main" id="{907E1351-02B5-8541-94D0-568D4CFB57C2}"/>
                </a:ext>
              </a:extLst>
            </p:cNvPr>
            <p:cNvSpPr>
              <a:spLocks/>
            </p:cNvSpPr>
            <p:nvPr/>
          </p:nvSpPr>
          <p:spPr bwMode="auto">
            <a:xfrm>
              <a:off x="7590452" y="3395125"/>
              <a:ext cx="8293" cy="35935"/>
            </a:xfrm>
            <a:custGeom>
              <a:avLst/>
              <a:gdLst>
                <a:gd name="T0" fmla="*/ 2 w 31"/>
                <a:gd name="T1" fmla="*/ 17 h 129"/>
                <a:gd name="T2" fmla="*/ 1 w 31"/>
                <a:gd name="T3" fmla="*/ 20 h 129"/>
                <a:gd name="T4" fmla="*/ 0 w 31"/>
                <a:gd name="T5" fmla="*/ 28 h 129"/>
                <a:gd name="T6" fmla="*/ 0 w 31"/>
                <a:gd name="T7" fmla="*/ 33 h 129"/>
                <a:gd name="T8" fmla="*/ 0 w 31"/>
                <a:gd name="T9" fmla="*/ 40 h 129"/>
                <a:gd name="T10" fmla="*/ 0 w 31"/>
                <a:gd name="T11" fmla="*/ 48 h 129"/>
                <a:gd name="T12" fmla="*/ 2 w 31"/>
                <a:gd name="T13" fmla="*/ 57 h 129"/>
                <a:gd name="T14" fmla="*/ 5 w 31"/>
                <a:gd name="T15" fmla="*/ 73 h 129"/>
                <a:gd name="T16" fmla="*/ 6 w 31"/>
                <a:gd name="T17" fmla="*/ 82 h 129"/>
                <a:gd name="T18" fmla="*/ 5 w 31"/>
                <a:gd name="T19" fmla="*/ 91 h 129"/>
                <a:gd name="T20" fmla="*/ 4 w 31"/>
                <a:gd name="T21" fmla="*/ 102 h 129"/>
                <a:gd name="T22" fmla="*/ 2 w 31"/>
                <a:gd name="T23" fmla="*/ 113 h 129"/>
                <a:gd name="T24" fmla="*/ 1 w 31"/>
                <a:gd name="T25" fmla="*/ 122 h 129"/>
                <a:gd name="T26" fmla="*/ 0 w 31"/>
                <a:gd name="T27" fmla="*/ 125 h 129"/>
                <a:gd name="T28" fmla="*/ 1 w 31"/>
                <a:gd name="T29" fmla="*/ 128 h 129"/>
                <a:gd name="T30" fmla="*/ 2 w 31"/>
                <a:gd name="T31" fmla="*/ 129 h 129"/>
                <a:gd name="T32" fmla="*/ 5 w 31"/>
                <a:gd name="T33" fmla="*/ 129 h 129"/>
                <a:gd name="T34" fmla="*/ 8 w 31"/>
                <a:gd name="T35" fmla="*/ 128 h 129"/>
                <a:gd name="T36" fmla="*/ 10 w 31"/>
                <a:gd name="T37" fmla="*/ 127 h 129"/>
                <a:gd name="T38" fmla="*/ 14 w 31"/>
                <a:gd name="T39" fmla="*/ 123 h 129"/>
                <a:gd name="T40" fmla="*/ 16 w 31"/>
                <a:gd name="T41" fmla="*/ 119 h 129"/>
                <a:gd name="T42" fmla="*/ 20 w 31"/>
                <a:gd name="T43" fmla="*/ 108 h 129"/>
                <a:gd name="T44" fmla="*/ 23 w 31"/>
                <a:gd name="T45" fmla="*/ 95 h 129"/>
                <a:gd name="T46" fmla="*/ 25 w 31"/>
                <a:gd name="T47" fmla="*/ 82 h 129"/>
                <a:gd name="T48" fmla="*/ 29 w 31"/>
                <a:gd name="T49" fmla="*/ 71 h 129"/>
                <a:gd name="T50" fmla="*/ 31 w 31"/>
                <a:gd name="T51" fmla="*/ 59 h 129"/>
                <a:gd name="T52" fmla="*/ 31 w 31"/>
                <a:gd name="T53" fmla="*/ 48 h 129"/>
                <a:gd name="T54" fmla="*/ 31 w 31"/>
                <a:gd name="T55" fmla="*/ 37 h 129"/>
                <a:gd name="T56" fmla="*/ 30 w 31"/>
                <a:gd name="T57" fmla="*/ 28 h 129"/>
                <a:gd name="T58" fmla="*/ 28 w 31"/>
                <a:gd name="T59" fmla="*/ 21 h 129"/>
                <a:gd name="T60" fmla="*/ 23 w 31"/>
                <a:gd name="T61" fmla="*/ 14 h 129"/>
                <a:gd name="T62" fmla="*/ 20 w 31"/>
                <a:gd name="T63" fmla="*/ 8 h 129"/>
                <a:gd name="T64" fmla="*/ 18 w 31"/>
                <a:gd name="T65" fmla="*/ 4 h 129"/>
                <a:gd name="T66" fmla="*/ 17 w 31"/>
                <a:gd name="T67" fmla="*/ 1 h 129"/>
                <a:gd name="T68" fmla="*/ 16 w 31"/>
                <a:gd name="T69" fmla="*/ 0 h 129"/>
                <a:gd name="T70" fmla="*/ 15 w 31"/>
                <a:gd name="T71" fmla="*/ 0 h 129"/>
                <a:gd name="T72" fmla="*/ 13 w 31"/>
                <a:gd name="T73" fmla="*/ 1 h 129"/>
                <a:gd name="T74" fmla="*/ 6 w 31"/>
                <a:gd name="T75" fmla="*/ 12 h 129"/>
                <a:gd name="T76" fmla="*/ 2 w 31"/>
                <a:gd name="T77" fmla="*/ 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 h="129">
                  <a:moveTo>
                    <a:pt x="2" y="17"/>
                  </a:moveTo>
                  <a:lnTo>
                    <a:pt x="1" y="20"/>
                  </a:lnTo>
                  <a:lnTo>
                    <a:pt x="0" y="28"/>
                  </a:lnTo>
                  <a:lnTo>
                    <a:pt x="0" y="33"/>
                  </a:lnTo>
                  <a:lnTo>
                    <a:pt x="0" y="40"/>
                  </a:lnTo>
                  <a:lnTo>
                    <a:pt x="0" y="48"/>
                  </a:lnTo>
                  <a:lnTo>
                    <a:pt x="2" y="57"/>
                  </a:lnTo>
                  <a:lnTo>
                    <a:pt x="5" y="73"/>
                  </a:lnTo>
                  <a:lnTo>
                    <a:pt x="6" y="82"/>
                  </a:lnTo>
                  <a:lnTo>
                    <a:pt x="5" y="91"/>
                  </a:lnTo>
                  <a:lnTo>
                    <a:pt x="4" y="102"/>
                  </a:lnTo>
                  <a:lnTo>
                    <a:pt x="2" y="113"/>
                  </a:lnTo>
                  <a:lnTo>
                    <a:pt x="1" y="122"/>
                  </a:lnTo>
                  <a:lnTo>
                    <a:pt x="0" y="125"/>
                  </a:lnTo>
                  <a:lnTo>
                    <a:pt x="1" y="128"/>
                  </a:lnTo>
                  <a:lnTo>
                    <a:pt x="2" y="129"/>
                  </a:lnTo>
                  <a:lnTo>
                    <a:pt x="5" y="129"/>
                  </a:lnTo>
                  <a:lnTo>
                    <a:pt x="8" y="128"/>
                  </a:lnTo>
                  <a:lnTo>
                    <a:pt x="10" y="127"/>
                  </a:lnTo>
                  <a:lnTo>
                    <a:pt x="14" y="123"/>
                  </a:lnTo>
                  <a:lnTo>
                    <a:pt x="16" y="119"/>
                  </a:lnTo>
                  <a:lnTo>
                    <a:pt x="20" y="108"/>
                  </a:lnTo>
                  <a:lnTo>
                    <a:pt x="23" y="95"/>
                  </a:lnTo>
                  <a:lnTo>
                    <a:pt x="25" y="82"/>
                  </a:lnTo>
                  <a:lnTo>
                    <a:pt x="29" y="71"/>
                  </a:lnTo>
                  <a:lnTo>
                    <a:pt x="31" y="59"/>
                  </a:lnTo>
                  <a:lnTo>
                    <a:pt x="31" y="48"/>
                  </a:lnTo>
                  <a:lnTo>
                    <a:pt x="31" y="37"/>
                  </a:lnTo>
                  <a:lnTo>
                    <a:pt x="30" y="28"/>
                  </a:lnTo>
                  <a:lnTo>
                    <a:pt x="28" y="21"/>
                  </a:lnTo>
                  <a:lnTo>
                    <a:pt x="23" y="14"/>
                  </a:lnTo>
                  <a:lnTo>
                    <a:pt x="20" y="8"/>
                  </a:lnTo>
                  <a:lnTo>
                    <a:pt x="18" y="4"/>
                  </a:lnTo>
                  <a:lnTo>
                    <a:pt x="17" y="1"/>
                  </a:lnTo>
                  <a:lnTo>
                    <a:pt x="16" y="0"/>
                  </a:lnTo>
                  <a:lnTo>
                    <a:pt x="15" y="0"/>
                  </a:lnTo>
                  <a:lnTo>
                    <a:pt x="13" y="1"/>
                  </a:lnTo>
                  <a:lnTo>
                    <a:pt x="6" y="12"/>
                  </a:lnTo>
                  <a:lnTo>
                    <a:pt x="2" y="17"/>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2" name="Freeform 18">
              <a:extLst>
                <a:ext uri="{FF2B5EF4-FFF2-40B4-BE49-F238E27FC236}">
                  <a16:creationId xmlns="" xmlns:a16="http://schemas.microsoft.com/office/drawing/2014/main" id="{BFC62F71-B299-2F4C-83A7-802D62173165}"/>
                </a:ext>
              </a:extLst>
            </p:cNvPr>
            <p:cNvSpPr>
              <a:spLocks/>
            </p:cNvSpPr>
            <p:nvPr/>
          </p:nvSpPr>
          <p:spPr bwMode="auto">
            <a:xfrm>
              <a:off x="7590452" y="3395125"/>
              <a:ext cx="8293" cy="35935"/>
            </a:xfrm>
            <a:custGeom>
              <a:avLst/>
              <a:gdLst>
                <a:gd name="T0" fmla="*/ 2 w 31"/>
                <a:gd name="T1" fmla="*/ 17 h 129"/>
                <a:gd name="T2" fmla="*/ 1 w 31"/>
                <a:gd name="T3" fmla="*/ 20 h 129"/>
                <a:gd name="T4" fmla="*/ 0 w 31"/>
                <a:gd name="T5" fmla="*/ 28 h 129"/>
                <a:gd name="T6" fmla="*/ 0 w 31"/>
                <a:gd name="T7" fmla="*/ 33 h 129"/>
                <a:gd name="T8" fmla="*/ 0 w 31"/>
                <a:gd name="T9" fmla="*/ 40 h 129"/>
                <a:gd name="T10" fmla="*/ 0 w 31"/>
                <a:gd name="T11" fmla="*/ 48 h 129"/>
                <a:gd name="T12" fmla="*/ 2 w 31"/>
                <a:gd name="T13" fmla="*/ 57 h 129"/>
                <a:gd name="T14" fmla="*/ 5 w 31"/>
                <a:gd name="T15" fmla="*/ 73 h 129"/>
                <a:gd name="T16" fmla="*/ 6 w 31"/>
                <a:gd name="T17" fmla="*/ 82 h 129"/>
                <a:gd name="T18" fmla="*/ 5 w 31"/>
                <a:gd name="T19" fmla="*/ 91 h 129"/>
                <a:gd name="T20" fmla="*/ 4 w 31"/>
                <a:gd name="T21" fmla="*/ 102 h 129"/>
                <a:gd name="T22" fmla="*/ 2 w 31"/>
                <a:gd name="T23" fmla="*/ 113 h 129"/>
                <a:gd name="T24" fmla="*/ 1 w 31"/>
                <a:gd name="T25" fmla="*/ 122 h 129"/>
                <a:gd name="T26" fmla="*/ 0 w 31"/>
                <a:gd name="T27" fmla="*/ 125 h 129"/>
                <a:gd name="T28" fmla="*/ 1 w 31"/>
                <a:gd name="T29" fmla="*/ 128 h 129"/>
                <a:gd name="T30" fmla="*/ 2 w 31"/>
                <a:gd name="T31" fmla="*/ 129 h 129"/>
                <a:gd name="T32" fmla="*/ 5 w 31"/>
                <a:gd name="T33" fmla="*/ 129 h 129"/>
                <a:gd name="T34" fmla="*/ 8 w 31"/>
                <a:gd name="T35" fmla="*/ 128 h 129"/>
                <a:gd name="T36" fmla="*/ 10 w 31"/>
                <a:gd name="T37" fmla="*/ 127 h 129"/>
                <a:gd name="T38" fmla="*/ 14 w 31"/>
                <a:gd name="T39" fmla="*/ 123 h 129"/>
                <a:gd name="T40" fmla="*/ 16 w 31"/>
                <a:gd name="T41" fmla="*/ 119 h 129"/>
                <a:gd name="T42" fmla="*/ 20 w 31"/>
                <a:gd name="T43" fmla="*/ 108 h 129"/>
                <a:gd name="T44" fmla="*/ 23 w 31"/>
                <a:gd name="T45" fmla="*/ 95 h 129"/>
                <a:gd name="T46" fmla="*/ 25 w 31"/>
                <a:gd name="T47" fmla="*/ 82 h 129"/>
                <a:gd name="T48" fmla="*/ 29 w 31"/>
                <a:gd name="T49" fmla="*/ 71 h 129"/>
                <a:gd name="T50" fmla="*/ 31 w 31"/>
                <a:gd name="T51" fmla="*/ 59 h 129"/>
                <a:gd name="T52" fmla="*/ 31 w 31"/>
                <a:gd name="T53" fmla="*/ 48 h 129"/>
                <a:gd name="T54" fmla="*/ 31 w 31"/>
                <a:gd name="T55" fmla="*/ 37 h 129"/>
                <a:gd name="T56" fmla="*/ 30 w 31"/>
                <a:gd name="T57" fmla="*/ 28 h 129"/>
                <a:gd name="T58" fmla="*/ 28 w 31"/>
                <a:gd name="T59" fmla="*/ 21 h 129"/>
                <a:gd name="T60" fmla="*/ 23 w 31"/>
                <a:gd name="T61" fmla="*/ 14 h 129"/>
                <a:gd name="T62" fmla="*/ 20 w 31"/>
                <a:gd name="T63" fmla="*/ 8 h 129"/>
                <a:gd name="T64" fmla="*/ 18 w 31"/>
                <a:gd name="T65" fmla="*/ 4 h 129"/>
                <a:gd name="T66" fmla="*/ 17 w 31"/>
                <a:gd name="T67" fmla="*/ 1 h 129"/>
                <a:gd name="T68" fmla="*/ 16 w 31"/>
                <a:gd name="T69" fmla="*/ 0 h 129"/>
                <a:gd name="T70" fmla="*/ 15 w 31"/>
                <a:gd name="T71" fmla="*/ 0 h 129"/>
                <a:gd name="T72" fmla="*/ 13 w 31"/>
                <a:gd name="T73" fmla="*/ 1 h 129"/>
                <a:gd name="T74" fmla="*/ 6 w 31"/>
                <a:gd name="T75" fmla="*/ 12 h 129"/>
                <a:gd name="T76" fmla="*/ 2 w 31"/>
                <a:gd name="T77" fmla="*/ 17 h 129"/>
                <a:gd name="T78" fmla="*/ 2 w 31"/>
                <a:gd name="T79" fmla="*/ 1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 h="129">
                  <a:moveTo>
                    <a:pt x="2" y="17"/>
                  </a:moveTo>
                  <a:lnTo>
                    <a:pt x="1" y="20"/>
                  </a:lnTo>
                  <a:lnTo>
                    <a:pt x="0" y="28"/>
                  </a:lnTo>
                  <a:lnTo>
                    <a:pt x="0" y="33"/>
                  </a:lnTo>
                  <a:lnTo>
                    <a:pt x="0" y="40"/>
                  </a:lnTo>
                  <a:lnTo>
                    <a:pt x="0" y="48"/>
                  </a:lnTo>
                  <a:lnTo>
                    <a:pt x="2" y="57"/>
                  </a:lnTo>
                  <a:lnTo>
                    <a:pt x="5" y="73"/>
                  </a:lnTo>
                  <a:lnTo>
                    <a:pt x="6" y="82"/>
                  </a:lnTo>
                  <a:lnTo>
                    <a:pt x="5" y="91"/>
                  </a:lnTo>
                  <a:lnTo>
                    <a:pt x="4" y="102"/>
                  </a:lnTo>
                  <a:lnTo>
                    <a:pt x="2" y="113"/>
                  </a:lnTo>
                  <a:lnTo>
                    <a:pt x="1" y="122"/>
                  </a:lnTo>
                  <a:lnTo>
                    <a:pt x="0" y="125"/>
                  </a:lnTo>
                  <a:lnTo>
                    <a:pt x="1" y="128"/>
                  </a:lnTo>
                  <a:lnTo>
                    <a:pt x="2" y="129"/>
                  </a:lnTo>
                  <a:lnTo>
                    <a:pt x="5" y="129"/>
                  </a:lnTo>
                  <a:lnTo>
                    <a:pt x="8" y="128"/>
                  </a:lnTo>
                  <a:lnTo>
                    <a:pt x="10" y="127"/>
                  </a:lnTo>
                  <a:lnTo>
                    <a:pt x="14" y="123"/>
                  </a:lnTo>
                  <a:lnTo>
                    <a:pt x="16" y="119"/>
                  </a:lnTo>
                  <a:lnTo>
                    <a:pt x="20" y="108"/>
                  </a:lnTo>
                  <a:lnTo>
                    <a:pt x="23" y="95"/>
                  </a:lnTo>
                  <a:lnTo>
                    <a:pt x="25" y="82"/>
                  </a:lnTo>
                  <a:lnTo>
                    <a:pt x="29" y="71"/>
                  </a:lnTo>
                  <a:lnTo>
                    <a:pt x="31" y="59"/>
                  </a:lnTo>
                  <a:lnTo>
                    <a:pt x="31" y="48"/>
                  </a:lnTo>
                  <a:lnTo>
                    <a:pt x="31" y="37"/>
                  </a:lnTo>
                  <a:lnTo>
                    <a:pt x="30" y="28"/>
                  </a:lnTo>
                  <a:lnTo>
                    <a:pt x="28" y="21"/>
                  </a:lnTo>
                  <a:lnTo>
                    <a:pt x="23" y="14"/>
                  </a:lnTo>
                  <a:lnTo>
                    <a:pt x="20" y="8"/>
                  </a:lnTo>
                  <a:lnTo>
                    <a:pt x="18" y="4"/>
                  </a:lnTo>
                  <a:lnTo>
                    <a:pt x="17" y="1"/>
                  </a:lnTo>
                  <a:lnTo>
                    <a:pt x="16" y="0"/>
                  </a:lnTo>
                  <a:lnTo>
                    <a:pt x="15" y="0"/>
                  </a:lnTo>
                  <a:lnTo>
                    <a:pt x="13" y="1"/>
                  </a:lnTo>
                  <a:lnTo>
                    <a:pt x="6" y="12"/>
                  </a:lnTo>
                  <a:lnTo>
                    <a:pt x="2" y="17"/>
                  </a:lnTo>
                  <a:lnTo>
                    <a:pt x="2" y="17"/>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3" name="Freeform 19">
              <a:extLst>
                <a:ext uri="{FF2B5EF4-FFF2-40B4-BE49-F238E27FC236}">
                  <a16:creationId xmlns="" xmlns:a16="http://schemas.microsoft.com/office/drawing/2014/main" id="{E139CDB9-876E-E846-8394-C489FE029821}"/>
                </a:ext>
              </a:extLst>
            </p:cNvPr>
            <p:cNvSpPr>
              <a:spLocks/>
            </p:cNvSpPr>
            <p:nvPr/>
          </p:nvSpPr>
          <p:spPr bwMode="auto">
            <a:xfrm>
              <a:off x="7492323" y="3279029"/>
              <a:ext cx="8293" cy="6911"/>
            </a:xfrm>
            <a:custGeom>
              <a:avLst/>
              <a:gdLst>
                <a:gd name="T0" fmla="*/ 4 w 31"/>
                <a:gd name="T1" fmla="*/ 6 h 27"/>
                <a:gd name="T2" fmla="*/ 2 w 31"/>
                <a:gd name="T3" fmla="*/ 13 h 27"/>
                <a:gd name="T4" fmla="*/ 1 w 31"/>
                <a:gd name="T5" fmla="*/ 18 h 27"/>
                <a:gd name="T6" fmla="*/ 0 w 31"/>
                <a:gd name="T7" fmla="*/ 20 h 27"/>
                <a:gd name="T8" fmla="*/ 1 w 31"/>
                <a:gd name="T9" fmla="*/ 22 h 27"/>
                <a:gd name="T10" fmla="*/ 1 w 31"/>
                <a:gd name="T11" fmla="*/ 24 h 27"/>
                <a:gd name="T12" fmla="*/ 2 w 31"/>
                <a:gd name="T13" fmla="*/ 25 h 27"/>
                <a:gd name="T14" fmla="*/ 7 w 31"/>
                <a:gd name="T15" fmla="*/ 26 h 27"/>
                <a:gd name="T16" fmla="*/ 11 w 31"/>
                <a:gd name="T17" fmla="*/ 27 h 27"/>
                <a:gd name="T18" fmla="*/ 14 w 31"/>
                <a:gd name="T19" fmla="*/ 27 h 27"/>
                <a:gd name="T20" fmla="*/ 16 w 31"/>
                <a:gd name="T21" fmla="*/ 26 h 27"/>
                <a:gd name="T22" fmla="*/ 17 w 31"/>
                <a:gd name="T23" fmla="*/ 25 h 27"/>
                <a:gd name="T24" fmla="*/ 18 w 31"/>
                <a:gd name="T25" fmla="*/ 22 h 27"/>
                <a:gd name="T26" fmla="*/ 23 w 31"/>
                <a:gd name="T27" fmla="*/ 17 h 27"/>
                <a:gd name="T28" fmla="*/ 26 w 31"/>
                <a:gd name="T29" fmla="*/ 16 h 27"/>
                <a:gd name="T30" fmla="*/ 28 w 31"/>
                <a:gd name="T31" fmla="*/ 12 h 27"/>
                <a:gd name="T32" fmla="*/ 30 w 31"/>
                <a:gd name="T33" fmla="*/ 8 h 27"/>
                <a:gd name="T34" fmla="*/ 31 w 31"/>
                <a:gd name="T35" fmla="*/ 5 h 27"/>
                <a:gd name="T36" fmla="*/ 31 w 31"/>
                <a:gd name="T37" fmla="*/ 3 h 27"/>
                <a:gd name="T38" fmla="*/ 30 w 31"/>
                <a:gd name="T39" fmla="*/ 1 h 27"/>
                <a:gd name="T40" fmla="*/ 28 w 31"/>
                <a:gd name="T41" fmla="*/ 0 h 27"/>
                <a:gd name="T42" fmla="*/ 23 w 31"/>
                <a:gd name="T43" fmla="*/ 0 h 27"/>
                <a:gd name="T44" fmla="*/ 16 w 31"/>
                <a:gd name="T45" fmla="*/ 1 h 27"/>
                <a:gd name="T46" fmla="*/ 9 w 31"/>
                <a:gd name="T47" fmla="*/ 3 h 27"/>
                <a:gd name="T48" fmla="*/ 4 w 31"/>
                <a:gd name="T49"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1" h="27">
                  <a:moveTo>
                    <a:pt x="4" y="6"/>
                  </a:moveTo>
                  <a:lnTo>
                    <a:pt x="2" y="13"/>
                  </a:lnTo>
                  <a:lnTo>
                    <a:pt x="1" y="18"/>
                  </a:lnTo>
                  <a:lnTo>
                    <a:pt x="0" y="20"/>
                  </a:lnTo>
                  <a:lnTo>
                    <a:pt x="1" y="22"/>
                  </a:lnTo>
                  <a:lnTo>
                    <a:pt x="1" y="24"/>
                  </a:lnTo>
                  <a:lnTo>
                    <a:pt x="2" y="25"/>
                  </a:lnTo>
                  <a:lnTo>
                    <a:pt x="7" y="26"/>
                  </a:lnTo>
                  <a:lnTo>
                    <a:pt x="11" y="27"/>
                  </a:lnTo>
                  <a:lnTo>
                    <a:pt x="14" y="27"/>
                  </a:lnTo>
                  <a:lnTo>
                    <a:pt x="16" y="26"/>
                  </a:lnTo>
                  <a:lnTo>
                    <a:pt x="17" y="25"/>
                  </a:lnTo>
                  <a:lnTo>
                    <a:pt x="18" y="22"/>
                  </a:lnTo>
                  <a:lnTo>
                    <a:pt x="23" y="17"/>
                  </a:lnTo>
                  <a:lnTo>
                    <a:pt x="26" y="16"/>
                  </a:lnTo>
                  <a:lnTo>
                    <a:pt x="28" y="12"/>
                  </a:lnTo>
                  <a:lnTo>
                    <a:pt x="30" y="8"/>
                  </a:lnTo>
                  <a:lnTo>
                    <a:pt x="31" y="5"/>
                  </a:lnTo>
                  <a:lnTo>
                    <a:pt x="31" y="3"/>
                  </a:lnTo>
                  <a:lnTo>
                    <a:pt x="30" y="1"/>
                  </a:lnTo>
                  <a:lnTo>
                    <a:pt x="28" y="0"/>
                  </a:lnTo>
                  <a:lnTo>
                    <a:pt x="23" y="0"/>
                  </a:lnTo>
                  <a:lnTo>
                    <a:pt x="16" y="1"/>
                  </a:lnTo>
                  <a:lnTo>
                    <a:pt x="9" y="3"/>
                  </a:lnTo>
                  <a:lnTo>
                    <a:pt x="4" y="6"/>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4" name="Freeform 20">
              <a:extLst>
                <a:ext uri="{FF2B5EF4-FFF2-40B4-BE49-F238E27FC236}">
                  <a16:creationId xmlns="" xmlns:a16="http://schemas.microsoft.com/office/drawing/2014/main" id="{665349DC-6EF0-A845-B4DF-561B55086EE4}"/>
                </a:ext>
              </a:extLst>
            </p:cNvPr>
            <p:cNvSpPr>
              <a:spLocks/>
            </p:cNvSpPr>
            <p:nvPr/>
          </p:nvSpPr>
          <p:spPr bwMode="auto">
            <a:xfrm>
              <a:off x="7492323" y="3279029"/>
              <a:ext cx="8293" cy="6911"/>
            </a:xfrm>
            <a:custGeom>
              <a:avLst/>
              <a:gdLst>
                <a:gd name="T0" fmla="*/ 4 w 31"/>
                <a:gd name="T1" fmla="*/ 6 h 27"/>
                <a:gd name="T2" fmla="*/ 2 w 31"/>
                <a:gd name="T3" fmla="*/ 13 h 27"/>
                <a:gd name="T4" fmla="*/ 1 w 31"/>
                <a:gd name="T5" fmla="*/ 18 h 27"/>
                <a:gd name="T6" fmla="*/ 0 w 31"/>
                <a:gd name="T7" fmla="*/ 20 h 27"/>
                <a:gd name="T8" fmla="*/ 1 w 31"/>
                <a:gd name="T9" fmla="*/ 22 h 27"/>
                <a:gd name="T10" fmla="*/ 1 w 31"/>
                <a:gd name="T11" fmla="*/ 24 h 27"/>
                <a:gd name="T12" fmla="*/ 2 w 31"/>
                <a:gd name="T13" fmla="*/ 25 h 27"/>
                <a:gd name="T14" fmla="*/ 7 w 31"/>
                <a:gd name="T15" fmla="*/ 26 h 27"/>
                <a:gd name="T16" fmla="*/ 11 w 31"/>
                <a:gd name="T17" fmla="*/ 27 h 27"/>
                <a:gd name="T18" fmla="*/ 14 w 31"/>
                <a:gd name="T19" fmla="*/ 27 h 27"/>
                <a:gd name="T20" fmla="*/ 16 w 31"/>
                <a:gd name="T21" fmla="*/ 26 h 27"/>
                <a:gd name="T22" fmla="*/ 17 w 31"/>
                <a:gd name="T23" fmla="*/ 25 h 27"/>
                <a:gd name="T24" fmla="*/ 18 w 31"/>
                <a:gd name="T25" fmla="*/ 22 h 27"/>
                <a:gd name="T26" fmla="*/ 23 w 31"/>
                <a:gd name="T27" fmla="*/ 17 h 27"/>
                <a:gd name="T28" fmla="*/ 26 w 31"/>
                <a:gd name="T29" fmla="*/ 16 h 27"/>
                <a:gd name="T30" fmla="*/ 28 w 31"/>
                <a:gd name="T31" fmla="*/ 12 h 27"/>
                <a:gd name="T32" fmla="*/ 30 w 31"/>
                <a:gd name="T33" fmla="*/ 8 h 27"/>
                <a:gd name="T34" fmla="*/ 31 w 31"/>
                <a:gd name="T35" fmla="*/ 5 h 27"/>
                <a:gd name="T36" fmla="*/ 31 w 31"/>
                <a:gd name="T37" fmla="*/ 3 h 27"/>
                <a:gd name="T38" fmla="*/ 30 w 31"/>
                <a:gd name="T39" fmla="*/ 1 h 27"/>
                <a:gd name="T40" fmla="*/ 28 w 31"/>
                <a:gd name="T41" fmla="*/ 0 h 27"/>
                <a:gd name="T42" fmla="*/ 23 w 31"/>
                <a:gd name="T43" fmla="*/ 0 h 27"/>
                <a:gd name="T44" fmla="*/ 16 w 31"/>
                <a:gd name="T45" fmla="*/ 1 h 27"/>
                <a:gd name="T46" fmla="*/ 9 w 31"/>
                <a:gd name="T47" fmla="*/ 3 h 27"/>
                <a:gd name="T48" fmla="*/ 4 w 31"/>
                <a:gd name="T49" fmla="*/ 6 h 27"/>
                <a:gd name="T50" fmla="*/ 4 w 31"/>
                <a:gd name="T51" fmla="*/ 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1" h="27">
                  <a:moveTo>
                    <a:pt x="4" y="6"/>
                  </a:moveTo>
                  <a:lnTo>
                    <a:pt x="2" y="13"/>
                  </a:lnTo>
                  <a:lnTo>
                    <a:pt x="1" y="18"/>
                  </a:lnTo>
                  <a:lnTo>
                    <a:pt x="0" y="20"/>
                  </a:lnTo>
                  <a:lnTo>
                    <a:pt x="1" y="22"/>
                  </a:lnTo>
                  <a:lnTo>
                    <a:pt x="1" y="24"/>
                  </a:lnTo>
                  <a:lnTo>
                    <a:pt x="2" y="25"/>
                  </a:lnTo>
                  <a:lnTo>
                    <a:pt x="7" y="26"/>
                  </a:lnTo>
                  <a:lnTo>
                    <a:pt x="11" y="27"/>
                  </a:lnTo>
                  <a:lnTo>
                    <a:pt x="14" y="27"/>
                  </a:lnTo>
                  <a:lnTo>
                    <a:pt x="16" y="26"/>
                  </a:lnTo>
                  <a:lnTo>
                    <a:pt x="17" y="25"/>
                  </a:lnTo>
                  <a:lnTo>
                    <a:pt x="18" y="22"/>
                  </a:lnTo>
                  <a:lnTo>
                    <a:pt x="23" y="17"/>
                  </a:lnTo>
                  <a:lnTo>
                    <a:pt x="26" y="16"/>
                  </a:lnTo>
                  <a:lnTo>
                    <a:pt x="28" y="12"/>
                  </a:lnTo>
                  <a:lnTo>
                    <a:pt x="30" y="8"/>
                  </a:lnTo>
                  <a:lnTo>
                    <a:pt x="31" y="5"/>
                  </a:lnTo>
                  <a:lnTo>
                    <a:pt x="31" y="3"/>
                  </a:lnTo>
                  <a:lnTo>
                    <a:pt x="30" y="1"/>
                  </a:lnTo>
                  <a:lnTo>
                    <a:pt x="28" y="0"/>
                  </a:lnTo>
                  <a:lnTo>
                    <a:pt x="23" y="0"/>
                  </a:lnTo>
                  <a:lnTo>
                    <a:pt x="16" y="1"/>
                  </a:lnTo>
                  <a:lnTo>
                    <a:pt x="9" y="3"/>
                  </a:lnTo>
                  <a:lnTo>
                    <a:pt x="4" y="6"/>
                  </a:lnTo>
                  <a:lnTo>
                    <a:pt x="4" y="6"/>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5" name="Freeform 21">
              <a:extLst>
                <a:ext uri="{FF2B5EF4-FFF2-40B4-BE49-F238E27FC236}">
                  <a16:creationId xmlns="" xmlns:a16="http://schemas.microsoft.com/office/drawing/2014/main" id="{D542F1D8-53D7-334F-8AF5-7B0034B91FC9}"/>
                </a:ext>
              </a:extLst>
            </p:cNvPr>
            <p:cNvSpPr>
              <a:spLocks/>
            </p:cNvSpPr>
            <p:nvPr/>
          </p:nvSpPr>
          <p:spPr bwMode="auto">
            <a:xfrm>
              <a:off x="7511673" y="3279029"/>
              <a:ext cx="27642" cy="48374"/>
            </a:xfrm>
            <a:custGeom>
              <a:avLst/>
              <a:gdLst>
                <a:gd name="T0" fmla="*/ 5 w 98"/>
                <a:gd name="T1" fmla="*/ 10 h 175"/>
                <a:gd name="T2" fmla="*/ 7 w 98"/>
                <a:gd name="T3" fmla="*/ 19 h 175"/>
                <a:gd name="T4" fmla="*/ 6 w 98"/>
                <a:gd name="T5" fmla="*/ 30 h 175"/>
                <a:gd name="T6" fmla="*/ 1 w 98"/>
                <a:gd name="T7" fmla="*/ 45 h 175"/>
                <a:gd name="T8" fmla="*/ 0 w 98"/>
                <a:gd name="T9" fmla="*/ 56 h 175"/>
                <a:gd name="T10" fmla="*/ 1 w 98"/>
                <a:gd name="T11" fmla="*/ 70 h 175"/>
                <a:gd name="T12" fmla="*/ 0 w 98"/>
                <a:gd name="T13" fmla="*/ 92 h 175"/>
                <a:gd name="T14" fmla="*/ 6 w 98"/>
                <a:gd name="T15" fmla="*/ 104 h 175"/>
                <a:gd name="T16" fmla="*/ 20 w 98"/>
                <a:gd name="T17" fmla="*/ 119 h 175"/>
                <a:gd name="T18" fmla="*/ 33 w 98"/>
                <a:gd name="T19" fmla="*/ 140 h 175"/>
                <a:gd name="T20" fmla="*/ 42 w 98"/>
                <a:gd name="T21" fmla="*/ 160 h 175"/>
                <a:gd name="T22" fmla="*/ 48 w 98"/>
                <a:gd name="T23" fmla="*/ 171 h 175"/>
                <a:gd name="T24" fmla="*/ 56 w 98"/>
                <a:gd name="T25" fmla="*/ 174 h 175"/>
                <a:gd name="T26" fmla="*/ 68 w 98"/>
                <a:gd name="T27" fmla="*/ 174 h 175"/>
                <a:gd name="T28" fmla="*/ 84 w 98"/>
                <a:gd name="T29" fmla="*/ 172 h 175"/>
                <a:gd name="T30" fmla="*/ 94 w 98"/>
                <a:gd name="T31" fmla="*/ 172 h 175"/>
                <a:gd name="T32" fmla="*/ 98 w 98"/>
                <a:gd name="T33" fmla="*/ 166 h 175"/>
                <a:gd name="T34" fmla="*/ 97 w 98"/>
                <a:gd name="T35" fmla="*/ 148 h 175"/>
                <a:gd name="T36" fmla="*/ 97 w 98"/>
                <a:gd name="T37" fmla="*/ 135 h 175"/>
                <a:gd name="T38" fmla="*/ 96 w 98"/>
                <a:gd name="T39" fmla="*/ 122 h 175"/>
                <a:gd name="T40" fmla="*/ 88 w 98"/>
                <a:gd name="T41" fmla="*/ 110 h 175"/>
                <a:gd name="T42" fmla="*/ 75 w 98"/>
                <a:gd name="T43" fmla="*/ 98 h 175"/>
                <a:gd name="T44" fmla="*/ 65 w 98"/>
                <a:gd name="T45" fmla="*/ 85 h 175"/>
                <a:gd name="T46" fmla="*/ 59 w 98"/>
                <a:gd name="T47" fmla="*/ 68 h 175"/>
                <a:gd name="T48" fmla="*/ 55 w 98"/>
                <a:gd name="T49" fmla="*/ 56 h 175"/>
                <a:gd name="T50" fmla="*/ 49 w 98"/>
                <a:gd name="T51" fmla="*/ 50 h 175"/>
                <a:gd name="T52" fmla="*/ 41 w 98"/>
                <a:gd name="T53" fmla="*/ 43 h 175"/>
                <a:gd name="T54" fmla="*/ 32 w 98"/>
                <a:gd name="T55" fmla="*/ 28 h 175"/>
                <a:gd name="T56" fmla="*/ 23 w 98"/>
                <a:gd name="T57" fmla="*/ 12 h 175"/>
                <a:gd name="T58" fmla="*/ 17 w 98"/>
                <a:gd name="T59" fmla="*/ 3 h 175"/>
                <a:gd name="T60" fmla="*/ 12 w 98"/>
                <a:gd name="T61" fmla="*/ 1 h 175"/>
                <a:gd name="T62" fmla="*/ 8 w 98"/>
                <a:gd name="T63" fmla="*/ 1 h 175"/>
                <a:gd name="T64" fmla="*/ 5 w 98"/>
                <a:gd name="T65" fmla="*/ 3 h 175"/>
                <a:gd name="T66" fmla="*/ 3 w 98"/>
                <a:gd name="T67" fmla="*/ 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175">
                  <a:moveTo>
                    <a:pt x="5" y="9"/>
                  </a:moveTo>
                  <a:lnTo>
                    <a:pt x="5" y="10"/>
                  </a:lnTo>
                  <a:lnTo>
                    <a:pt x="7" y="16"/>
                  </a:lnTo>
                  <a:lnTo>
                    <a:pt x="7" y="19"/>
                  </a:lnTo>
                  <a:lnTo>
                    <a:pt x="7" y="25"/>
                  </a:lnTo>
                  <a:lnTo>
                    <a:pt x="6" y="30"/>
                  </a:lnTo>
                  <a:lnTo>
                    <a:pt x="3" y="37"/>
                  </a:lnTo>
                  <a:lnTo>
                    <a:pt x="1" y="45"/>
                  </a:lnTo>
                  <a:lnTo>
                    <a:pt x="0" y="51"/>
                  </a:lnTo>
                  <a:lnTo>
                    <a:pt x="0" y="56"/>
                  </a:lnTo>
                  <a:lnTo>
                    <a:pt x="0" y="60"/>
                  </a:lnTo>
                  <a:lnTo>
                    <a:pt x="1" y="70"/>
                  </a:lnTo>
                  <a:lnTo>
                    <a:pt x="0" y="84"/>
                  </a:lnTo>
                  <a:lnTo>
                    <a:pt x="0" y="92"/>
                  </a:lnTo>
                  <a:lnTo>
                    <a:pt x="2" y="99"/>
                  </a:lnTo>
                  <a:lnTo>
                    <a:pt x="6" y="104"/>
                  </a:lnTo>
                  <a:lnTo>
                    <a:pt x="10" y="110"/>
                  </a:lnTo>
                  <a:lnTo>
                    <a:pt x="20" y="119"/>
                  </a:lnTo>
                  <a:lnTo>
                    <a:pt x="27" y="127"/>
                  </a:lnTo>
                  <a:lnTo>
                    <a:pt x="33" y="140"/>
                  </a:lnTo>
                  <a:lnTo>
                    <a:pt x="39" y="153"/>
                  </a:lnTo>
                  <a:lnTo>
                    <a:pt x="42" y="160"/>
                  </a:lnTo>
                  <a:lnTo>
                    <a:pt x="46" y="166"/>
                  </a:lnTo>
                  <a:lnTo>
                    <a:pt x="48" y="171"/>
                  </a:lnTo>
                  <a:lnTo>
                    <a:pt x="51" y="173"/>
                  </a:lnTo>
                  <a:lnTo>
                    <a:pt x="56" y="174"/>
                  </a:lnTo>
                  <a:lnTo>
                    <a:pt x="61" y="175"/>
                  </a:lnTo>
                  <a:lnTo>
                    <a:pt x="68" y="174"/>
                  </a:lnTo>
                  <a:lnTo>
                    <a:pt x="76" y="172"/>
                  </a:lnTo>
                  <a:lnTo>
                    <a:pt x="84" y="172"/>
                  </a:lnTo>
                  <a:lnTo>
                    <a:pt x="92" y="172"/>
                  </a:lnTo>
                  <a:lnTo>
                    <a:pt x="94" y="172"/>
                  </a:lnTo>
                  <a:lnTo>
                    <a:pt x="97" y="169"/>
                  </a:lnTo>
                  <a:lnTo>
                    <a:pt x="98" y="166"/>
                  </a:lnTo>
                  <a:lnTo>
                    <a:pt x="98" y="159"/>
                  </a:lnTo>
                  <a:lnTo>
                    <a:pt x="97" y="148"/>
                  </a:lnTo>
                  <a:lnTo>
                    <a:pt x="97" y="141"/>
                  </a:lnTo>
                  <a:lnTo>
                    <a:pt x="97" y="135"/>
                  </a:lnTo>
                  <a:lnTo>
                    <a:pt x="97" y="127"/>
                  </a:lnTo>
                  <a:lnTo>
                    <a:pt x="96" y="122"/>
                  </a:lnTo>
                  <a:lnTo>
                    <a:pt x="92" y="116"/>
                  </a:lnTo>
                  <a:lnTo>
                    <a:pt x="88" y="110"/>
                  </a:lnTo>
                  <a:lnTo>
                    <a:pt x="82" y="104"/>
                  </a:lnTo>
                  <a:lnTo>
                    <a:pt x="75" y="98"/>
                  </a:lnTo>
                  <a:lnTo>
                    <a:pt x="69" y="91"/>
                  </a:lnTo>
                  <a:lnTo>
                    <a:pt x="65" y="85"/>
                  </a:lnTo>
                  <a:lnTo>
                    <a:pt x="61" y="79"/>
                  </a:lnTo>
                  <a:lnTo>
                    <a:pt x="59" y="68"/>
                  </a:lnTo>
                  <a:lnTo>
                    <a:pt x="57" y="59"/>
                  </a:lnTo>
                  <a:lnTo>
                    <a:pt x="55" y="56"/>
                  </a:lnTo>
                  <a:lnTo>
                    <a:pt x="52" y="52"/>
                  </a:lnTo>
                  <a:lnTo>
                    <a:pt x="49" y="50"/>
                  </a:lnTo>
                  <a:lnTo>
                    <a:pt x="46" y="46"/>
                  </a:lnTo>
                  <a:lnTo>
                    <a:pt x="41" y="43"/>
                  </a:lnTo>
                  <a:lnTo>
                    <a:pt x="36" y="36"/>
                  </a:lnTo>
                  <a:lnTo>
                    <a:pt x="32" y="28"/>
                  </a:lnTo>
                  <a:lnTo>
                    <a:pt x="27" y="20"/>
                  </a:lnTo>
                  <a:lnTo>
                    <a:pt x="23" y="12"/>
                  </a:lnTo>
                  <a:lnTo>
                    <a:pt x="18" y="5"/>
                  </a:lnTo>
                  <a:lnTo>
                    <a:pt x="17" y="3"/>
                  </a:lnTo>
                  <a:lnTo>
                    <a:pt x="15" y="1"/>
                  </a:lnTo>
                  <a:lnTo>
                    <a:pt x="12" y="1"/>
                  </a:lnTo>
                  <a:lnTo>
                    <a:pt x="10" y="0"/>
                  </a:lnTo>
                  <a:lnTo>
                    <a:pt x="8" y="1"/>
                  </a:lnTo>
                  <a:lnTo>
                    <a:pt x="6" y="2"/>
                  </a:lnTo>
                  <a:lnTo>
                    <a:pt x="5" y="3"/>
                  </a:lnTo>
                  <a:lnTo>
                    <a:pt x="3" y="5"/>
                  </a:lnTo>
                  <a:lnTo>
                    <a:pt x="3" y="8"/>
                  </a:lnTo>
                  <a:lnTo>
                    <a:pt x="5" y="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6" name="Freeform 23">
              <a:extLst>
                <a:ext uri="{FF2B5EF4-FFF2-40B4-BE49-F238E27FC236}">
                  <a16:creationId xmlns="" xmlns:a16="http://schemas.microsoft.com/office/drawing/2014/main" id="{28CA9288-FE30-C04D-AD1C-FED01AFC1809}"/>
                </a:ext>
              </a:extLst>
            </p:cNvPr>
            <p:cNvSpPr>
              <a:spLocks/>
            </p:cNvSpPr>
            <p:nvPr/>
          </p:nvSpPr>
          <p:spPr bwMode="auto">
            <a:xfrm>
              <a:off x="7443950" y="3321875"/>
              <a:ext cx="6911" cy="8293"/>
            </a:xfrm>
            <a:custGeom>
              <a:avLst/>
              <a:gdLst>
                <a:gd name="T0" fmla="*/ 0 w 21"/>
                <a:gd name="T1" fmla="*/ 8 h 30"/>
                <a:gd name="T2" fmla="*/ 1 w 21"/>
                <a:gd name="T3" fmla="*/ 15 h 30"/>
                <a:gd name="T4" fmla="*/ 5 w 21"/>
                <a:gd name="T5" fmla="*/ 22 h 30"/>
                <a:gd name="T6" fmla="*/ 9 w 21"/>
                <a:gd name="T7" fmla="*/ 25 h 30"/>
                <a:gd name="T8" fmla="*/ 14 w 21"/>
                <a:gd name="T9" fmla="*/ 27 h 30"/>
                <a:gd name="T10" fmla="*/ 17 w 21"/>
                <a:gd name="T11" fmla="*/ 30 h 30"/>
                <a:gd name="T12" fmla="*/ 19 w 21"/>
                <a:gd name="T13" fmla="*/ 28 h 30"/>
                <a:gd name="T14" fmla="*/ 21 w 21"/>
                <a:gd name="T15" fmla="*/ 25 h 30"/>
                <a:gd name="T16" fmla="*/ 21 w 21"/>
                <a:gd name="T17" fmla="*/ 19 h 30"/>
                <a:gd name="T18" fmla="*/ 19 w 21"/>
                <a:gd name="T19" fmla="*/ 16 h 30"/>
                <a:gd name="T20" fmla="*/ 18 w 21"/>
                <a:gd name="T21" fmla="*/ 13 h 30"/>
                <a:gd name="T22" fmla="*/ 16 w 21"/>
                <a:gd name="T23" fmla="*/ 9 h 30"/>
                <a:gd name="T24" fmla="*/ 13 w 21"/>
                <a:gd name="T25" fmla="*/ 6 h 30"/>
                <a:gd name="T26" fmla="*/ 7 w 21"/>
                <a:gd name="T27" fmla="*/ 1 h 30"/>
                <a:gd name="T28" fmla="*/ 4 w 21"/>
                <a:gd name="T29" fmla="*/ 0 h 30"/>
                <a:gd name="T30" fmla="*/ 0 w 21"/>
                <a:gd name="T31" fmla="*/ 5 h 30"/>
                <a:gd name="T32" fmla="*/ 0 w 21"/>
                <a:gd name="T33"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 h="30">
                  <a:moveTo>
                    <a:pt x="0" y="8"/>
                  </a:moveTo>
                  <a:lnTo>
                    <a:pt x="1" y="15"/>
                  </a:lnTo>
                  <a:lnTo>
                    <a:pt x="5" y="22"/>
                  </a:lnTo>
                  <a:lnTo>
                    <a:pt x="9" y="25"/>
                  </a:lnTo>
                  <a:lnTo>
                    <a:pt x="14" y="27"/>
                  </a:lnTo>
                  <a:lnTo>
                    <a:pt x="17" y="30"/>
                  </a:lnTo>
                  <a:lnTo>
                    <a:pt x="19" y="28"/>
                  </a:lnTo>
                  <a:lnTo>
                    <a:pt x="21" y="25"/>
                  </a:lnTo>
                  <a:lnTo>
                    <a:pt x="21" y="19"/>
                  </a:lnTo>
                  <a:lnTo>
                    <a:pt x="19" y="16"/>
                  </a:lnTo>
                  <a:lnTo>
                    <a:pt x="18" y="13"/>
                  </a:lnTo>
                  <a:lnTo>
                    <a:pt x="16" y="9"/>
                  </a:lnTo>
                  <a:lnTo>
                    <a:pt x="13" y="6"/>
                  </a:lnTo>
                  <a:lnTo>
                    <a:pt x="7" y="1"/>
                  </a:lnTo>
                  <a:lnTo>
                    <a:pt x="4" y="0"/>
                  </a:lnTo>
                  <a:lnTo>
                    <a:pt x="0" y="5"/>
                  </a:lnTo>
                  <a:lnTo>
                    <a:pt x="0" y="8"/>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7" name="Freeform 24">
              <a:extLst>
                <a:ext uri="{FF2B5EF4-FFF2-40B4-BE49-F238E27FC236}">
                  <a16:creationId xmlns="" xmlns:a16="http://schemas.microsoft.com/office/drawing/2014/main" id="{0C04AA33-C63B-9B43-8FEC-84C88B784A2D}"/>
                </a:ext>
              </a:extLst>
            </p:cNvPr>
            <p:cNvSpPr>
              <a:spLocks/>
            </p:cNvSpPr>
            <p:nvPr/>
          </p:nvSpPr>
          <p:spPr bwMode="auto">
            <a:xfrm>
              <a:off x="7443950" y="3321875"/>
              <a:ext cx="6911" cy="8293"/>
            </a:xfrm>
            <a:custGeom>
              <a:avLst/>
              <a:gdLst>
                <a:gd name="T0" fmla="*/ 0 w 21"/>
                <a:gd name="T1" fmla="*/ 8 h 30"/>
                <a:gd name="T2" fmla="*/ 1 w 21"/>
                <a:gd name="T3" fmla="*/ 15 h 30"/>
                <a:gd name="T4" fmla="*/ 5 w 21"/>
                <a:gd name="T5" fmla="*/ 22 h 30"/>
                <a:gd name="T6" fmla="*/ 9 w 21"/>
                <a:gd name="T7" fmla="*/ 25 h 30"/>
                <a:gd name="T8" fmla="*/ 14 w 21"/>
                <a:gd name="T9" fmla="*/ 27 h 30"/>
                <a:gd name="T10" fmla="*/ 17 w 21"/>
                <a:gd name="T11" fmla="*/ 30 h 30"/>
                <a:gd name="T12" fmla="*/ 19 w 21"/>
                <a:gd name="T13" fmla="*/ 28 h 30"/>
                <a:gd name="T14" fmla="*/ 21 w 21"/>
                <a:gd name="T15" fmla="*/ 25 h 30"/>
                <a:gd name="T16" fmla="*/ 21 w 21"/>
                <a:gd name="T17" fmla="*/ 19 h 30"/>
                <a:gd name="T18" fmla="*/ 19 w 21"/>
                <a:gd name="T19" fmla="*/ 16 h 30"/>
                <a:gd name="T20" fmla="*/ 18 w 21"/>
                <a:gd name="T21" fmla="*/ 13 h 30"/>
                <a:gd name="T22" fmla="*/ 16 w 21"/>
                <a:gd name="T23" fmla="*/ 9 h 30"/>
                <a:gd name="T24" fmla="*/ 13 w 21"/>
                <a:gd name="T25" fmla="*/ 6 h 30"/>
                <a:gd name="T26" fmla="*/ 7 w 21"/>
                <a:gd name="T27" fmla="*/ 1 h 30"/>
                <a:gd name="T28" fmla="*/ 4 w 21"/>
                <a:gd name="T29" fmla="*/ 0 h 30"/>
                <a:gd name="T30" fmla="*/ 0 w 21"/>
                <a:gd name="T31" fmla="*/ 5 h 30"/>
                <a:gd name="T32" fmla="*/ 0 w 21"/>
                <a:gd name="T33" fmla="*/ 8 h 30"/>
                <a:gd name="T34" fmla="*/ 0 w 21"/>
                <a:gd name="T35" fmla="*/ 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 h="30">
                  <a:moveTo>
                    <a:pt x="0" y="8"/>
                  </a:moveTo>
                  <a:lnTo>
                    <a:pt x="1" y="15"/>
                  </a:lnTo>
                  <a:lnTo>
                    <a:pt x="5" y="22"/>
                  </a:lnTo>
                  <a:lnTo>
                    <a:pt x="9" y="25"/>
                  </a:lnTo>
                  <a:lnTo>
                    <a:pt x="14" y="27"/>
                  </a:lnTo>
                  <a:lnTo>
                    <a:pt x="17" y="30"/>
                  </a:lnTo>
                  <a:lnTo>
                    <a:pt x="19" y="28"/>
                  </a:lnTo>
                  <a:lnTo>
                    <a:pt x="21" y="25"/>
                  </a:lnTo>
                  <a:lnTo>
                    <a:pt x="21" y="19"/>
                  </a:lnTo>
                  <a:lnTo>
                    <a:pt x="19" y="16"/>
                  </a:lnTo>
                  <a:lnTo>
                    <a:pt x="18" y="13"/>
                  </a:lnTo>
                  <a:lnTo>
                    <a:pt x="16" y="9"/>
                  </a:lnTo>
                  <a:lnTo>
                    <a:pt x="13" y="6"/>
                  </a:lnTo>
                  <a:lnTo>
                    <a:pt x="7" y="1"/>
                  </a:lnTo>
                  <a:lnTo>
                    <a:pt x="4" y="0"/>
                  </a:lnTo>
                  <a:lnTo>
                    <a:pt x="0" y="5"/>
                  </a:lnTo>
                  <a:lnTo>
                    <a:pt x="0" y="8"/>
                  </a:lnTo>
                  <a:lnTo>
                    <a:pt x="0" y="8"/>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8" name="Freeform 25">
              <a:extLst>
                <a:ext uri="{FF2B5EF4-FFF2-40B4-BE49-F238E27FC236}">
                  <a16:creationId xmlns="" xmlns:a16="http://schemas.microsoft.com/office/drawing/2014/main" id="{CAED6EB8-CE63-9840-BE93-7C17CA1A4E2C}"/>
                </a:ext>
              </a:extLst>
            </p:cNvPr>
            <p:cNvSpPr>
              <a:spLocks/>
            </p:cNvSpPr>
            <p:nvPr/>
          </p:nvSpPr>
          <p:spPr bwMode="auto">
            <a:xfrm>
              <a:off x="7445332" y="3310818"/>
              <a:ext cx="4147" cy="9676"/>
            </a:xfrm>
            <a:custGeom>
              <a:avLst/>
              <a:gdLst>
                <a:gd name="T0" fmla="*/ 0 w 15"/>
                <a:gd name="T1" fmla="*/ 9 h 35"/>
                <a:gd name="T2" fmla="*/ 0 w 15"/>
                <a:gd name="T3" fmla="*/ 16 h 35"/>
                <a:gd name="T4" fmla="*/ 1 w 15"/>
                <a:gd name="T5" fmla="*/ 25 h 35"/>
                <a:gd name="T6" fmla="*/ 3 w 15"/>
                <a:gd name="T7" fmla="*/ 30 h 35"/>
                <a:gd name="T8" fmla="*/ 4 w 15"/>
                <a:gd name="T9" fmla="*/ 33 h 35"/>
                <a:gd name="T10" fmla="*/ 5 w 15"/>
                <a:gd name="T11" fmla="*/ 34 h 35"/>
                <a:gd name="T12" fmla="*/ 6 w 15"/>
                <a:gd name="T13" fmla="*/ 35 h 35"/>
                <a:gd name="T14" fmla="*/ 7 w 15"/>
                <a:gd name="T15" fmla="*/ 35 h 35"/>
                <a:gd name="T16" fmla="*/ 7 w 15"/>
                <a:gd name="T17" fmla="*/ 34 h 35"/>
                <a:gd name="T18" fmla="*/ 9 w 15"/>
                <a:gd name="T19" fmla="*/ 25 h 35"/>
                <a:gd name="T20" fmla="*/ 12 w 15"/>
                <a:gd name="T21" fmla="*/ 15 h 35"/>
                <a:gd name="T22" fmla="*/ 13 w 15"/>
                <a:gd name="T23" fmla="*/ 10 h 35"/>
                <a:gd name="T24" fmla="*/ 15 w 15"/>
                <a:gd name="T25" fmla="*/ 6 h 35"/>
                <a:gd name="T26" fmla="*/ 15 w 15"/>
                <a:gd name="T27" fmla="*/ 3 h 35"/>
                <a:gd name="T28" fmla="*/ 14 w 15"/>
                <a:gd name="T29" fmla="*/ 1 h 35"/>
                <a:gd name="T30" fmla="*/ 13 w 15"/>
                <a:gd name="T31" fmla="*/ 0 h 35"/>
                <a:gd name="T32" fmla="*/ 12 w 15"/>
                <a:gd name="T33" fmla="*/ 0 h 35"/>
                <a:gd name="T34" fmla="*/ 7 w 15"/>
                <a:gd name="T35" fmla="*/ 0 h 35"/>
                <a:gd name="T36" fmla="*/ 4 w 15"/>
                <a:gd name="T37" fmla="*/ 3 h 35"/>
                <a:gd name="T38" fmla="*/ 1 w 15"/>
                <a:gd name="T39" fmla="*/ 8 h 35"/>
                <a:gd name="T40" fmla="*/ 0 w 15"/>
                <a:gd name="T41"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35">
                  <a:moveTo>
                    <a:pt x="0" y="9"/>
                  </a:moveTo>
                  <a:lnTo>
                    <a:pt x="0" y="16"/>
                  </a:lnTo>
                  <a:lnTo>
                    <a:pt x="1" y="25"/>
                  </a:lnTo>
                  <a:lnTo>
                    <a:pt x="3" y="30"/>
                  </a:lnTo>
                  <a:lnTo>
                    <a:pt x="4" y="33"/>
                  </a:lnTo>
                  <a:lnTo>
                    <a:pt x="5" y="34"/>
                  </a:lnTo>
                  <a:lnTo>
                    <a:pt x="6" y="35"/>
                  </a:lnTo>
                  <a:lnTo>
                    <a:pt x="7" y="35"/>
                  </a:lnTo>
                  <a:lnTo>
                    <a:pt x="7" y="34"/>
                  </a:lnTo>
                  <a:lnTo>
                    <a:pt x="9" y="25"/>
                  </a:lnTo>
                  <a:lnTo>
                    <a:pt x="12" y="15"/>
                  </a:lnTo>
                  <a:lnTo>
                    <a:pt x="13" y="10"/>
                  </a:lnTo>
                  <a:lnTo>
                    <a:pt x="15" y="6"/>
                  </a:lnTo>
                  <a:lnTo>
                    <a:pt x="15" y="3"/>
                  </a:lnTo>
                  <a:lnTo>
                    <a:pt x="14" y="1"/>
                  </a:lnTo>
                  <a:lnTo>
                    <a:pt x="13" y="0"/>
                  </a:lnTo>
                  <a:lnTo>
                    <a:pt x="12" y="0"/>
                  </a:lnTo>
                  <a:lnTo>
                    <a:pt x="7" y="0"/>
                  </a:lnTo>
                  <a:lnTo>
                    <a:pt x="4" y="3"/>
                  </a:lnTo>
                  <a:lnTo>
                    <a:pt x="1" y="8"/>
                  </a:lnTo>
                  <a:lnTo>
                    <a:pt x="0" y="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79" name="Freeform 26">
              <a:extLst>
                <a:ext uri="{FF2B5EF4-FFF2-40B4-BE49-F238E27FC236}">
                  <a16:creationId xmlns="" xmlns:a16="http://schemas.microsoft.com/office/drawing/2014/main" id="{AF5B0150-5B06-5C4B-9CEC-F49CEBB94E5D}"/>
                </a:ext>
              </a:extLst>
            </p:cNvPr>
            <p:cNvSpPr>
              <a:spLocks/>
            </p:cNvSpPr>
            <p:nvPr/>
          </p:nvSpPr>
          <p:spPr bwMode="auto">
            <a:xfrm>
              <a:off x="7445332" y="3310818"/>
              <a:ext cx="4147" cy="9676"/>
            </a:xfrm>
            <a:custGeom>
              <a:avLst/>
              <a:gdLst>
                <a:gd name="T0" fmla="*/ 0 w 15"/>
                <a:gd name="T1" fmla="*/ 9 h 35"/>
                <a:gd name="T2" fmla="*/ 0 w 15"/>
                <a:gd name="T3" fmla="*/ 16 h 35"/>
                <a:gd name="T4" fmla="*/ 1 w 15"/>
                <a:gd name="T5" fmla="*/ 25 h 35"/>
                <a:gd name="T6" fmla="*/ 3 w 15"/>
                <a:gd name="T7" fmla="*/ 30 h 35"/>
                <a:gd name="T8" fmla="*/ 4 w 15"/>
                <a:gd name="T9" fmla="*/ 33 h 35"/>
                <a:gd name="T10" fmla="*/ 5 w 15"/>
                <a:gd name="T11" fmla="*/ 34 h 35"/>
                <a:gd name="T12" fmla="*/ 6 w 15"/>
                <a:gd name="T13" fmla="*/ 35 h 35"/>
                <a:gd name="T14" fmla="*/ 7 w 15"/>
                <a:gd name="T15" fmla="*/ 35 h 35"/>
                <a:gd name="T16" fmla="*/ 7 w 15"/>
                <a:gd name="T17" fmla="*/ 34 h 35"/>
                <a:gd name="T18" fmla="*/ 9 w 15"/>
                <a:gd name="T19" fmla="*/ 25 h 35"/>
                <a:gd name="T20" fmla="*/ 12 w 15"/>
                <a:gd name="T21" fmla="*/ 15 h 35"/>
                <a:gd name="T22" fmla="*/ 13 w 15"/>
                <a:gd name="T23" fmla="*/ 10 h 35"/>
                <a:gd name="T24" fmla="*/ 15 w 15"/>
                <a:gd name="T25" fmla="*/ 6 h 35"/>
                <a:gd name="T26" fmla="*/ 15 w 15"/>
                <a:gd name="T27" fmla="*/ 3 h 35"/>
                <a:gd name="T28" fmla="*/ 14 w 15"/>
                <a:gd name="T29" fmla="*/ 1 h 35"/>
                <a:gd name="T30" fmla="*/ 13 w 15"/>
                <a:gd name="T31" fmla="*/ 0 h 35"/>
                <a:gd name="T32" fmla="*/ 12 w 15"/>
                <a:gd name="T33" fmla="*/ 0 h 35"/>
                <a:gd name="T34" fmla="*/ 7 w 15"/>
                <a:gd name="T35" fmla="*/ 0 h 35"/>
                <a:gd name="T36" fmla="*/ 4 w 15"/>
                <a:gd name="T37" fmla="*/ 3 h 35"/>
                <a:gd name="T38" fmla="*/ 1 w 15"/>
                <a:gd name="T39" fmla="*/ 8 h 35"/>
                <a:gd name="T40" fmla="*/ 0 w 15"/>
                <a:gd name="T41" fmla="*/ 9 h 35"/>
                <a:gd name="T42" fmla="*/ 0 w 15"/>
                <a:gd name="T4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 h="35">
                  <a:moveTo>
                    <a:pt x="0" y="9"/>
                  </a:moveTo>
                  <a:lnTo>
                    <a:pt x="0" y="16"/>
                  </a:lnTo>
                  <a:lnTo>
                    <a:pt x="1" y="25"/>
                  </a:lnTo>
                  <a:lnTo>
                    <a:pt x="3" y="30"/>
                  </a:lnTo>
                  <a:lnTo>
                    <a:pt x="4" y="33"/>
                  </a:lnTo>
                  <a:lnTo>
                    <a:pt x="5" y="34"/>
                  </a:lnTo>
                  <a:lnTo>
                    <a:pt x="6" y="35"/>
                  </a:lnTo>
                  <a:lnTo>
                    <a:pt x="7" y="35"/>
                  </a:lnTo>
                  <a:lnTo>
                    <a:pt x="7" y="34"/>
                  </a:lnTo>
                  <a:lnTo>
                    <a:pt x="9" y="25"/>
                  </a:lnTo>
                  <a:lnTo>
                    <a:pt x="12" y="15"/>
                  </a:lnTo>
                  <a:lnTo>
                    <a:pt x="13" y="10"/>
                  </a:lnTo>
                  <a:lnTo>
                    <a:pt x="15" y="6"/>
                  </a:lnTo>
                  <a:lnTo>
                    <a:pt x="15" y="3"/>
                  </a:lnTo>
                  <a:lnTo>
                    <a:pt x="14" y="1"/>
                  </a:lnTo>
                  <a:lnTo>
                    <a:pt x="13" y="0"/>
                  </a:lnTo>
                  <a:lnTo>
                    <a:pt x="12" y="0"/>
                  </a:lnTo>
                  <a:lnTo>
                    <a:pt x="7" y="0"/>
                  </a:lnTo>
                  <a:lnTo>
                    <a:pt x="4" y="3"/>
                  </a:lnTo>
                  <a:lnTo>
                    <a:pt x="1" y="8"/>
                  </a:lnTo>
                  <a:lnTo>
                    <a:pt x="0" y="9"/>
                  </a:lnTo>
                  <a:lnTo>
                    <a:pt x="0" y="9"/>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0" name="Freeform 27">
              <a:extLst>
                <a:ext uri="{FF2B5EF4-FFF2-40B4-BE49-F238E27FC236}">
                  <a16:creationId xmlns="" xmlns:a16="http://schemas.microsoft.com/office/drawing/2014/main" id="{D8466B70-E36A-424B-B62C-9C93A0D18D5B}"/>
                </a:ext>
              </a:extLst>
            </p:cNvPr>
            <p:cNvSpPr>
              <a:spLocks/>
            </p:cNvSpPr>
            <p:nvPr/>
          </p:nvSpPr>
          <p:spPr bwMode="auto">
            <a:xfrm>
              <a:off x="7450861" y="3313582"/>
              <a:ext cx="4147" cy="11056"/>
            </a:xfrm>
            <a:custGeom>
              <a:avLst/>
              <a:gdLst>
                <a:gd name="T0" fmla="*/ 2 w 18"/>
                <a:gd name="T1" fmla="*/ 12 h 41"/>
                <a:gd name="T2" fmla="*/ 3 w 18"/>
                <a:gd name="T3" fmla="*/ 15 h 41"/>
                <a:gd name="T4" fmla="*/ 5 w 18"/>
                <a:gd name="T5" fmla="*/ 17 h 41"/>
                <a:gd name="T6" fmla="*/ 5 w 18"/>
                <a:gd name="T7" fmla="*/ 19 h 41"/>
                <a:gd name="T8" fmla="*/ 5 w 18"/>
                <a:gd name="T9" fmla="*/ 20 h 41"/>
                <a:gd name="T10" fmla="*/ 5 w 18"/>
                <a:gd name="T11" fmla="*/ 23 h 41"/>
                <a:gd name="T12" fmla="*/ 3 w 18"/>
                <a:gd name="T13" fmla="*/ 25 h 41"/>
                <a:gd name="T14" fmla="*/ 1 w 18"/>
                <a:gd name="T15" fmla="*/ 31 h 41"/>
                <a:gd name="T16" fmla="*/ 0 w 18"/>
                <a:gd name="T17" fmla="*/ 34 h 41"/>
                <a:gd name="T18" fmla="*/ 1 w 18"/>
                <a:gd name="T19" fmla="*/ 36 h 41"/>
                <a:gd name="T20" fmla="*/ 2 w 18"/>
                <a:gd name="T21" fmla="*/ 37 h 41"/>
                <a:gd name="T22" fmla="*/ 4 w 18"/>
                <a:gd name="T23" fmla="*/ 40 h 41"/>
                <a:gd name="T24" fmla="*/ 5 w 18"/>
                <a:gd name="T25" fmla="*/ 41 h 41"/>
                <a:gd name="T26" fmla="*/ 8 w 18"/>
                <a:gd name="T27" fmla="*/ 41 h 41"/>
                <a:gd name="T28" fmla="*/ 11 w 18"/>
                <a:gd name="T29" fmla="*/ 37 h 41"/>
                <a:gd name="T30" fmla="*/ 13 w 18"/>
                <a:gd name="T31" fmla="*/ 34 h 41"/>
                <a:gd name="T32" fmla="*/ 16 w 18"/>
                <a:gd name="T33" fmla="*/ 32 h 41"/>
                <a:gd name="T34" fmla="*/ 16 w 18"/>
                <a:gd name="T35" fmla="*/ 28 h 41"/>
                <a:gd name="T36" fmla="*/ 18 w 18"/>
                <a:gd name="T37" fmla="*/ 21 h 41"/>
                <a:gd name="T38" fmla="*/ 17 w 18"/>
                <a:gd name="T39" fmla="*/ 15 h 41"/>
                <a:gd name="T40" fmla="*/ 13 w 18"/>
                <a:gd name="T41" fmla="*/ 7 h 41"/>
                <a:gd name="T42" fmla="*/ 11 w 18"/>
                <a:gd name="T43" fmla="*/ 4 h 41"/>
                <a:gd name="T44" fmla="*/ 9 w 18"/>
                <a:gd name="T45" fmla="*/ 2 h 41"/>
                <a:gd name="T46" fmla="*/ 8 w 18"/>
                <a:gd name="T47" fmla="*/ 0 h 41"/>
                <a:gd name="T48" fmla="*/ 5 w 18"/>
                <a:gd name="T49" fmla="*/ 0 h 41"/>
                <a:gd name="T50" fmla="*/ 2 w 18"/>
                <a:gd name="T51" fmla="*/ 8 h 41"/>
                <a:gd name="T52" fmla="*/ 2 w 18"/>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41">
                  <a:moveTo>
                    <a:pt x="2" y="12"/>
                  </a:moveTo>
                  <a:lnTo>
                    <a:pt x="3" y="15"/>
                  </a:lnTo>
                  <a:lnTo>
                    <a:pt x="5" y="17"/>
                  </a:lnTo>
                  <a:lnTo>
                    <a:pt x="5" y="19"/>
                  </a:lnTo>
                  <a:lnTo>
                    <a:pt x="5" y="20"/>
                  </a:lnTo>
                  <a:lnTo>
                    <a:pt x="5" y="23"/>
                  </a:lnTo>
                  <a:lnTo>
                    <a:pt x="3" y="25"/>
                  </a:lnTo>
                  <a:lnTo>
                    <a:pt x="1" y="31"/>
                  </a:lnTo>
                  <a:lnTo>
                    <a:pt x="0" y="34"/>
                  </a:lnTo>
                  <a:lnTo>
                    <a:pt x="1" y="36"/>
                  </a:lnTo>
                  <a:lnTo>
                    <a:pt x="2" y="37"/>
                  </a:lnTo>
                  <a:lnTo>
                    <a:pt x="4" y="40"/>
                  </a:lnTo>
                  <a:lnTo>
                    <a:pt x="5" y="41"/>
                  </a:lnTo>
                  <a:lnTo>
                    <a:pt x="8" y="41"/>
                  </a:lnTo>
                  <a:lnTo>
                    <a:pt x="11" y="37"/>
                  </a:lnTo>
                  <a:lnTo>
                    <a:pt x="13" y="34"/>
                  </a:lnTo>
                  <a:lnTo>
                    <a:pt x="16" y="32"/>
                  </a:lnTo>
                  <a:lnTo>
                    <a:pt x="16" y="28"/>
                  </a:lnTo>
                  <a:lnTo>
                    <a:pt x="18" y="21"/>
                  </a:lnTo>
                  <a:lnTo>
                    <a:pt x="17" y="15"/>
                  </a:lnTo>
                  <a:lnTo>
                    <a:pt x="13" y="7"/>
                  </a:lnTo>
                  <a:lnTo>
                    <a:pt x="11" y="4"/>
                  </a:lnTo>
                  <a:lnTo>
                    <a:pt x="9" y="2"/>
                  </a:lnTo>
                  <a:lnTo>
                    <a:pt x="8" y="0"/>
                  </a:lnTo>
                  <a:lnTo>
                    <a:pt x="5" y="0"/>
                  </a:lnTo>
                  <a:lnTo>
                    <a:pt x="2" y="8"/>
                  </a:lnTo>
                  <a:lnTo>
                    <a:pt x="2" y="1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1" name="Freeform 28">
              <a:extLst>
                <a:ext uri="{FF2B5EF4-FFF2-40B4-BE49-F238E27FC236}">
                  <a16:creationId xmlns="" xmlns:a16="http://schemas.microsoft.com/office/drawing/2014/main" id="{3E15FF99-96A7-0647-A61A-A416DD7C28AE}"/>
                </a:ext>
              </a:extLst>
            </p:cNvPr>
            <p:cNvSpPr>
              <a:spLocks/>
            </p:cNvSpPr>
            <p:nvPr/>
          </p:nvSpPr>
          <p:spPr bwMode="auto">
            <a:xfrm>
              <a:off x="7450861" y="3313582"/>
              <a:ext cx="4147" cy="11056"/>
            </a:xfrm>
            <a:custGeom>
              <a:avLst/>
              <a:gdLst>
                <a:gd name="T0" fmla="*/ 2 w 18"/>
                <a:gd name="T1" fmla="*/ 12 h 41"/>
                <a:gd name="T2" fmla="*/ 3 w 18"/>
                <a:gd name="T3" fmla="*/ 15 h 41"/>
                <a:gd name="T4" fmla="*/ 5 w 18"/>
                <a:gd name="T5" fmla="*/ 17 h 41"/>
                <a:gd name="T6" fmla="*/ 5 w 18"/>
                <a:gd name="T7" fmla="*/ 19 h 41"/>
                <a:gd name="T8" fmla="*/ 5 w 18"/>
                <a:gd name="T9" fmla="*/ 20 h 41"/>
                <a:gd name="T10" fmla="*/ 5 w 18"/>
                <a:gd name="T11" fmla="*/ 23 h 41"/>
                <a:gd name="T12" fmla="*/ 3 w 18"/>
                <a:gd name="T13" fmla="*/ 25 h 41"/>
                <a:gd name="T14" fmla="*/ 1 w 18"/>
                <a:gd name="T15" fmla="*/ 31 h 41"/>
                <a:gd name="T16" fmla="*/ 0 w 18"/>
                <a:gd name="T17" fmla="*/ 34 h 41"/>
                <a:gd name="T18" fmla="*/ 1 w 18"/>
                <a:gd name="T19" fmla="*/ 36 h 41"/>
                <a:gd name="T20" fmla="*/ 2 w 18"/>
                <a:gd name="T21" fmla="*/ 37 h 41"/>
                <a:gd name="T22" fmla="*/ 4 w 18"/>
                <a:gd name="T23" fmla="*/ 40 h 41"/>
                <a:gd name="T24" fmla="*/ 5 w 18"/>
                <a:gd name="T25" fmla="*/ 41 h 41"/>
                <a:gd name="T26" fmla="*/ 8 w 18"/>
                <a:gd name="T27" fmla="*/ 41 h 41"/>
                <a:gd name="T28" fmla="*/ 11 w 18"/>
                <a:gd name="T29" fmla="*/ 37 h 41"/>
                <a:gd name="T30" fmla="*/ 13 w 18"/>
                <a:gd name="T31" fmla="*/ 34 h 41"/>
                <a:gd name="T32" fmla="*/ 16 w 18"/>
                <a:gd name="T33" fmla="*/ 32 h 41"/>
                <a:gd name="T34" fmla="*/ 16 w 18"/>
                <a:gd name="T35" fmla="*/ 28 h 41"/>
                <a:gd name="T36" fmla="*/ 18 w 18"/>
                <a:gd name="T37" fmla="*/ 21 h 41"/>
                <a:gd name="T38" fmla="*/ 17 w 18"/>
                <a:gd name="T39" fmla="*/ 15 h 41"/>
                <a:gd name="T40" fmla="*/ 13 w 18"/>
                <a:gd name="T41" fmla="*/ 7 h 41"/>
                <a:gd name="T42" fmla="*/ 11 w 18"/>
                <a:gd name="T43" fmla="*/ 4 h 41"/>
                <a:gd name="T44" fmla="*/ 9 w 18"/>
                <a:gd name="T45" fmla="*/ 2 h 41"/>
                <a:gd name="T46" fmla="*/ 8 w 18"/>
                <a:gd name="T47" fmla="*/ 0 h 41"/>
                <a:gd name="T48" fmla="*/ 5 w 18"/>
                <a:gd name="T49" fmla="*/ 0 h 41"/>
                <a:gd name="T50" fmla="*/ 2 w 18"/>
                <a:gd name="T51" fmla="*/ 8 h 41"/>
                <a:gd name="T52" fmla="*/ 2 w 18"/>
                <a:gd name="T53" fmla="*/ 12 h 41"/>
                <a:gd name="T54" fmla="*/ 2 w 18"/>
                <a:gd name="T55"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41">
                  <a:moveTo>
                    <a:pt x="2" y="12"/>
                  </a:moveTo>
                  <a:lnTo>
                    <a:pt x="3" y="15"/>
                  </a:lnTo>
                  <a:lnTo>
                    <a:pt x="5" y="17"/>
                  </a:lnTo>
                  <a:lnTo>
                    <a:pt x="5" y="19"/>
                  </a:lnTo>
                  <a:lnTo>
                    <a:pt x="5" y="20"/>
                  </a:lnTo>
                  <a:lnTo>
                    <a:pt x="5" y="23"/>
                  </a:lnTo>
                  <a:lnTo>
                    <a:pt x="3" y="25"/>
                  </a:lnTo>
                  <a:lnTo>
                    <a:pt x="1" y="31"/>
                  </a:lnTo>
                  <a:lnTo>
                    <a:pt x="0" y="34"/>
                  </a:lnTo>
                  <a:lnTo>
                    <a:pt x="1" y="36"/>
                  </a:lnTo>
                  <a:lnTo>
                    <a:pt x="2" y="37"/>
                  </a:lnTo>
                  <a:lnTo>
                    <a:pt x="4" y="40"/>
                  </a:lnTo>
                  <a:lnTo>
                    <a:pt x="5" y="41"/>
                  </a:lnTo>
                  <a:lnTo>
                    <a:pt x="8" y="41"/>
                  </a:lnTo>
                  <a:lnTo>
                    <a:pt x="11" y="37"/>
                  </a:lnTo>
                  <a:lnTo>
                    <a:pt x="13" y="34"/>
                  </a:lnTo>
                  <a:lnTo>
                    <a:pt x="16" y="32"/>
                  </a:lnTo>
                  <a:lnTo>
                    <a:pt x="16" y="28"/>
                  </a:lnTo>
                  <a:lnTo>
                    <a:pt x="18" y="21"/>
                  </a:lnTo>
                  <a:lnTo>
                    <a:pt x="17" y="15"/>
                  </a:lnTo>
                  <a:lnTo>
                    <a:pt x="13" y="7"/>
                  </a:lnTo>
                  <a:lnTo>
                    <a:pt x="11" y="4"/>
                  </a:lnTo>
                  <a:lnTo>
                    <a:pt x="9" y="2"/>
                  </a:lnTo>
                  <a:lnTo>
                    <a:pt x="8" y="0"/>
                  </a:lnTo>
                  <a:lnTo>
                    <a:pt x="5" y="0"/>
                  </a:lnTo>
                  <a:lnTo>
                    <a:pt x="2" y="8"/>
                  </a:lnTo>
                  <a:lnTo>
                    <a:pt x="2" y="12"/>
                  </a:lnTo>
                  <a:lnTo>
                    <a:pt x="2" y="12"/>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2" name="Freeform 29">
              <a:extLst>
                <a:ext uri="{FF2B5EF4-FFF2-40B4-BE49-F238E27FC236}">
                  <a16:creationId xmlns="" xmlns:a16="http://schemas.microsoft.com/office/drawing/2014/main" id="{F529C1C7-58D2-3440-B8F2-3503D8C617D2}"/>
                </a:ext>
              </a:extLst>
            </p:cNvPr>
            <p:cNvSpPr>
              <a:spLocks/>
            </p:cNvSpPr>
            <p:nvPr/>
          </p:nvSpPr>
          <p:spPr bwMode="auto">
            <a:xfrm>
              <a:off x="7472974" y="3312199"/>
              <a:ext cx="8293" cy="12439"/>
            </a:xfrm>
            <a:custGeom>
              <a:avLst/>
              <a:gdLst>
                <a:gd name="T0" fmla="*/ 2 w 28"/>
                <a:gd name="T1" fmla="*/ 5 h 44"/>
                <a:gd name="T2" fmla="*/ 1 w 28"/>
                <a:gd name="T3" fmla="*/ 9 h 44"/>
                <a:gd name="T4" fmla="*/ 0 w 28"/>
                <a:gd name="T5" fmla="*/ 16 h 44"/>
                <a:gd name="T6" fmla="*/ 0 w 28"/>
                <a:gd name="T7" fmla="*/ 20 h 44"/>
                <a:gd name="T8" fmla="*/ 0 w 28"/>
                <a:gd name="T9" fmla="*/ 23 h 44"/>
                <a:gd name="T10" fmla="*/ 0 w 28"/>
                <a:gd name="T11" fmla="*/ 28 h 44"/>
                <a:gd name="T12" fmla="*/ 2 w 28"/>
                <a:gd name="T13" fmla="*/ 30 h 44"/>
                <a:gd name="T14" fmla="*/ 8 w 28"/>
                <a:gd name="T15" fmla="*/ 36 h 44"/>
                <a:gd name="T16" fmla="*/ 12 w 28"/>
                <a:gd name="T17" fmla="*/ 41 h 44"/>
                <a:gd name="T18" fmla="*/ 18 w 28"/>
                <a:gd name="T19" fmla="*/ 44 h 44"/>
                <a:gd name="T20" fmla="*/ 20 w 28"/>
                <a:gd name="T21" fmla="*/ 44 h 44"/>
                <a:gd name="T22" fmla="*/ 23 w 28"/>
                <a:gd name="T23" fmla="*/ 39 h 44"/>
                <a:gd name="T24" fmla="*/ 25 w 28"/>
                <a:gd name="T25" fmla="*/ 34 h 44"/>
                <a:gd name="T26" fmla="*/ 26 w 28"/>
                <a:gd name="T27" fmla="*/ 31 h 44"/>
                <a:gd name="T28" fmla="*/ 27 w 28"/>
                <a:gd name="T29" fmla="*/ 27 h 44"/>
                <a:gd name="T30" fmla="*/ 28 w 28"/>
                <a:gd name="T31" fmla="*/ 23 h 44"/>
                <a:gd name="T32" fmla="*/ 27 w 28"/>
                <a:gd name="T33" fmla="*/ 19 h 44"/>
                <a:gd name="T34" fmla="*/ 24 w 28"/>
                <a:gd name="T35" fmla="*/ 12 h 44"/>
                <a:gd name="T36" fmla="*/ 18 w 28"/>
                <a:gd name="T37" fmla="*/ 8 h 44"/>
                <a:gd name="T38" fmla="*/ 16 w 28"/>
                <a:gd name="T39" fmla="*/ 3 h 44"/>
                <a:gd name="T40" fmla="*/ 12 w 28"/>
                <a:gd name="T41" fmla="*/ 0 h 44"/>
                <a:gd name="T42" fmla="*/ 5 w 28"/>
                <a:gd name="T43" fmla="*/ 3 h 44"/>
                <a:gd name="T44" fmla="*/ 2 w 28"/>
                <a:gd name="T45" fmla="*/ 6 h 44"/>
                <a:gd name="T46" fmla="*/ 2 w 28"/>
                <a:gd name="T47"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4">
                  <a:moveTo>
                    <a:pt x="2" y="5"/>
                  </a:moveTo>
                  <a:lnTo>
                    <a:pt x="1" y="9"/>
                  </a:lnTo>
                  <a:lnTo>
                    <a:pt x="0" y="16"/>
                  </a:lnTo>
                  <a:lnTo>
                    <a:pt x="0" y="20"/>
                  </a:lnTo>
                  <a:lnTo>
                    <a:pt x="0" y="23"/>
                  </a:lnTo>
                  <a:lnTo>
                    <a:pt x="0" y="28"/>
                  </a:lnTo>
                  <a:lnTo>
                    <a:pt x="2" y="30"/>
                  </a:lnTo>
                  <a:lnTo>
                    <a:pt x="8" y="36"/>
                  </a:lnTo>
                  <a:lnTo>
                    <a:pt x="12" y="41"/>
                  </a:lnTo>
                  <a:lnTo>
                    <a:pt x="18" y="44"/>
                  </a:lnTo>
                  <a:lnTo>
                    <a:pt x="20" y="44"/>
                  </a:lnTo>
                  <a:lnTo>
                    <a:pt x="23" y="39"/>
                  </a:lnTo>
                  <a:lnTo>
                    <a:pt x="25" y="34"/>
                  </a:lnTo>
                  <a:lnTo>
                    <a:pt x="26" y="31"/>
                  </a:lnTo>
                  <a:lnTo>
                    <a:pt x="27" y="27"/>
                  </a:lnTo>
                  <a:lnTo>
                    <a:pt x="28" y="23"/>
                  </a:lnTo>
                  <a:lnTo>
                    <a:pt x="27" y="19"/>
                  </a:lnTo>
                  <a:lnTo>
                    <a:pt x="24" y="12"/>
                  </a:lnTo>
                  <a:lnTo>
                    <a:pt x="18" y="8"/>
                  </a:lnTo>
                  <a:lnTo>
                    <a:pt x="16" y="3"/>
                  </a:lnTo>
                  <a:lnTo>
                    <a:pt x="12" y="0"/>
                  </a:lnTo>
                  <a:lnTo>
                    <a:pt x="5" y="3"/>
                  </a:lnTo>
                  <a:lnTo>
                    <a:pt x="2" y="6"/>
                  </a:lnTo>
                  <a:lnTo>
                    <a:pt x="2" y="5"/>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3" name="Freeform 30">
              <a:extLst>
                <a:ext uri="{FF2B5EF4-FFF2-40B4-BE49-F238E27FC236}">
                  <a16:creationId xmlns="" xmlns:a16="http://schemas.microsoft.com/office/drawing/2014/main" id="{E5205C0C-70B1-2646-AB57-6CAB72F2A50B}"/>
                </a:ext>
              </a:extLst>
            </p:cNvPr>
            <p:cNvSpPr>
              <a:spLocks/>
            </p:cNvSpPr>
            <p:nvPr/>
          </p:nvSpPr>
          <p:spPr bwMode="auto">
            <a:xfrm>
              <a:off x="7472974" y="3312199"/>
              <a:ext cx="8293" cy="12439"/>
            </a:xfrm>
            <a:custGeom>
              <a:avLst/>
              <a:gdLst>
                <a:gd name="T0" fmla="*/ 2 w 28"/>
                <a:gd name="T1" fmla="*/ 5 h 44"/>
                <a:gd name="T2" fmla="*/ 1 w 28"/>
                <a:gd name="T3" fmla="*/ 9 h 44"/>
                <a:gd name="T4" fmla="*/ 0 w 28"/>
                <a:gd name="T5" fmla="*/ 16 h 44"/>
                <a:gd name="T6" fmla="*/ 0 w 28"/>
                <a:gd name="T7" fmla="*/ 20 h 44"/>
                <a:gd name="T8" fmla="*/ 0 w 28"/>
                <a:gd name="T9" fmla="*/ 23 h 44"/>
                <a:gd name="T10" fmla="*/ 0 w 28"/>
                <a:gd name="T11" fmla="*/ 28 h 44"/>
                <a:gd name="T12" fmla="*/ 2 w 28"/>
                <a:gd name="T13" fmla="*/ 30 h 44"/>
                <a:gd name="T14" fmla="*/ 8 w 28"/>
                <a:gd name="T15" fmla="*/ 36 h 44"/>
                <a:gd name="T16" fmla="*/ 12 w 28"/>
                <a:gd name="T17" fmla="*/ 41 h 44"/>
                <a:gd name="T18" fmla="*/ 18 w 28"/>
                <a:gd name="T19" fmla="*/ 44 h 44"/>
                <a:gd name="T20" fmla="*/ 20 w 28"/>
                <a:gd name="T21" fmla="*/ 44 h 44"/>
                <a:gd name="T22" fmla="*/ 23 w 28"/>
                <a:gd name="T23" fmla="*/ 39 h 44"/>
                <a:gd name="T24" fmla="*/ 25 w 28"/>
                <a:gd name="T25" fmla="*/ 34 h 44"/>
                <a:gd name="T26" fmla="*/ 26 w 28"/>
                <a:gd name="T27" fmla="*/ 31 h 44"/>
                <a:gd name="T28" fmla="*/ 27 w 28"/>
                <a:gd name="T29" fmla="*/ 27 h 44"/>
                <a:gd name="T30" fmla="*/ 28 w 28"/>
                <a:gd name="T31" fmla="*/ 23 h 44"/>
                <a:gd name="T32" fmla="*/ 27 w 28"/>
                <a:gd name="T33" fmla="*/ 19 h 44"/>
                <a:gd name="T34" fmla="*/ 24 w 28"/>
                <a:gd name="T35" fmla="*/ 12 h 44"/>
                <a:gd name="T36" fmla="*/ 18 w 28"/>
                <a:gd name="T37" fmla="*/ 8 h 44"/>
                <a:gd name="T38" fmla="*/ 16 w 28"/>
                <a:gd name="T39" fmla="*/ 3 h 44"/>
                <a:gd name="T40" fmla="*/ 12 w 28"/>
                <a:gd name="T41" fmla="*/ 0 h 44"/>
                <a:gd name="T42" fmla="*/ 5 w 28"/>
                <a:gd name="T43" fmla="*/ 3 h 44"/>
                <a:gd name="T44" fmla="*/ 2 w 28"/>
                <a:gd name="T45" fmla="*/ 6 h 44"/>
                <a:gd name="T46" fmla="*/ 2 w 28"/>
                <a:gd name="T47" fmla="*/ 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44">
                  <a:moveTo>
                    <a:pt x="2" y="5"/>
                  </a:moveTo>
                  <a:lnTo>
                    <a:pt x="1" y="9"/>
                  </a:lnTo>
                  <a:lnTo>
                    <a:pt x="0" y="16"/>
                  </a:lnTo>
                  <a:lnTo>
                    <a:pt x="0" y="20"/>
                  </a:lnTo>
                  <a:lnTo>
                    <a:pt x="0" y="23"/>
                  </a:lnTo>
                  <a:lnTo>
                    <a:pt x="0" y="28"/>
                  </a:lnTo>
                  <a:lnTo>
                    <a:pt x="2" y="30"/>
                  </a:lnTo>
                  <a:lnTo>
                    <a:pt x="8" y="36"/>
                  </a:lnTo>
                  <a:lnTo>
                    <a:pt x="12" y="41"/>
                  </a:lnTo>
                  <a:lnTo>
                    <a:pt x="18" y="44"/>
                  </a:lnTo>
                  <a:lnTo>
                    <a:pt x="20" y="44"/>
                  </a:lnTo>
                  <a:lnTo>
                    <a:pt x="23" y="39"/>
                  </a:lnTo>
                  <a:lnTo>
                    <a:pt x="25" y="34"/>
                  </a:lnTo>
                  <a:lnTo>
                    <a:pt x="26" y="31"/>
                  </a:lnTo>
                  <a:lnTo>
                    <a:pt x="27" y="27"/>
                  </a:lnTo>
                  <a:lnTo>
                    <a:pt x="28" y="23"/>
                  </a:lnTo>
                  <a:lnTo>
                    <a:pt x="27" y="19"/>
                  </a:lnTo>
                  <a:lnTo>
                    <a:pt x="24" y="12"/>
                  </a:lnTo>
                  <a:lnTo>
                    <a:pt x="18" y="8"/>
                  </a:lnTo>
                  <a:lnTo>
                    <a:pt x="16" y="3"/>
                  </a:lnTo>
                  <a:lnTo>
                    <a:pt x="12" y="0"/>
                  </a:lnTo>
                  <a:lnTo>
                    <a:pt x="5" y="3"/>
                  </a:lnTo>
                  <a:lnTo>
                    <a:pt x="2" y="6"/>
                  </a:lnTo>
                  <a:lnTo>
                    <a:pt x="2" y="5"/>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4" name="Freeform 31">
              <a:extLst>
                <a:ext uri="{FF2B5EF4-FFF2-40B4-BE49-F238E27FC236}">
                  <a16:creationId xmlns="" xmlns:a16="http://schemas.microsoft.com/office/drawing/2014/main" id="{F2804A76-E3F7-6A49-A4CD-E637B2293BCA}"/>
                </a:ext>
              </a:extLst>
            </p:cNvPr>
            <p:cNvSpPr>
              <a:spLocks/>
            </p:cNvSpPr>
            <p:nvPr/>
          </p:nvSpPr>
          <p:spPr bwMode="auto">
            <a:xfrm>
              <a:off x="7456389" y="3301143"/>
              <a:ext cx="23496" cy="78780"/>
            </a:xfrm>
            <a:custGeom>
              <a:avLst/>
              <a:gdLst>
                <a:gd name="T0" fmla="*/ 9 w 86"/>
                <a:gd name="T1" fmla="*/ 179 h 282"/>
                <a:gd name="T2" fmla="*/ 8 w 86"/>
                <a:gd name="T3" fmla="*/ 216 h 282"/>
                <a:gd name="T4" fmla="*/ 11 w 86"/>
                <a:gd name="T5" fmla="*/ 235 h 282"/>
                <a:gd name="T6" fmla="*/ 9 w 86"/>
                <a:gd name="T7" fmla="*/ 251 h 282"/>
                <a:gd name="T8" fmla="*/ 5 w 86"/>
                <a:gd name="T9" fmla="*/ 266 h 282"/>
                <a:gd name="T10" fmla="*/ 0 w 86"/>
                <a:gd name="T11" fmla="*/ 276 h 282"/>
                <a:gd name="T12" fmla="*/ 0 w 86"/>
                <a:gd name="T13" fmla="*/ 281 h 282"/>
                <a:gd name="T14" fmla="*/ 7 w 86"/>
                <a:gd name="T15" fmla="*/ 282 h 282"/>
                <a:gd name="T16" fmla="*/ 14 w 86"/>
                <a:gd name="T17" fmla="*/ 278 h 282"/>
                <a:gd name="T18" fmla="*/ 24 w 86"/>
                <a:gd name="T19" fmla="*/ 272 h 282"/>
                <a:gd name="T20" fmla="*/ 34 w 86"/>
                <a:gd name="T21" fmla="*/ 258 h 282"/>
                <a:gd name="T22" fmla="*/ 40 w 86"/>
                <a:gd name="T23" fmla="*/ 247 h 282"/>
                <a:gd name="T24" fmla="*/ 41 w 86"/>
                <a:gd name="T25" fmla="*/ 238 h 282"/>
                <a:gd name="T26" fmla="*/ 44 w 86"/>
                <a:gd name="T27" fmla="*/ 233 h 282"/>
                <a:gd name="T28" fmla="*/ 54 w 86"/>
                <a:gd name="T29" fmla="*/ 233 h 282"/>
                <a:gd name="T30" fmla="*/ 65 w 86"/>
                <a:gd name="T31" fmla="*/ 230 h 282"/>
                <a:gd name="T32" fmla="*/ 77 w 86"/>
                <a:gd name="T33" fmla="*/ 212 h 282"/>
                <a:gd name="T34" fmla="*/ 82 w 86"/>
                <a:gd name="T35" fmla="*/ 197 h 282"/>
                <a:gd name="T36" fmla="*/ 86 w 86"/>
                <a:gd name="T37" fmla="*/ 193 h 282"/>
                <a:gd name="T38" fmla="*/ 85 w 86"/>
                <a:gd name="T39" fmla="*/ 189 h 282"/>
                <a:gd name="T40" fmla="*/ 80 w 86"/>
                <a:gd name="T41" fmla="*/ 179 h 282"/>
                <a:gd name="T42" fmla="*/ 79 w 86"/>
                <a:gd name="T43" fmla="*/ 172 h 282"/>
                <a:gd name="T44" fmla="*/ 82 w 86"/>
                <a:gd name="T45" fmla="*/ 160 h 282"/>
                <a:gd name="T46" fmla="*/ 83 w 86"/>
                <a:gd name="T47" fmla="*/ 153 h 282"/>
                <a:gd name="T48" fmla="*/ 70 w 86"/>
                <a:gd name="T49" fmla="*/ 118 h 282"/>
                <a:gd name="T50" fmla="*/ 64 w 86"/>
                <a:gd name="T51" fmla="*/ 101 h 282"/>
                <a:gd name="T52" fmla="*/ 55 w 86"/>
                <a:gd name="T53" fmla="*/ 81 h 282"/>
                <a:gd name="T54" fmla="*/ 56 w 86"/>
                <a:gd name="T55" fmla="*/ 77 h 282"/>
                <a:gd name="T56" fmla="*/ 54 w 86"/>
                <a:gd name="T57" fmla="*/ 73 h 282"/>
                <a:gd name="T58" fmla="*/ 44 w 86"/>
                <a:gd name="T59" fmla="*/ 60 h 282"/>
                <a:gd name="T60" fmla="*/ 33 w 86"/>
                <a:gd name="T61" fmla="*/ 40 h 282"/>
                <a:gd name="T62" fmla="*/ 24 w 86"/>
                <a:gd name="T63" fmla="*/ 30 h 282"/>
                <a:gd name="T64" fmla="*/ 20 w 86"/>
                <a:gd name="T65" fmla="*/ 27 h 282"/>
                <a:gd name="T66" fmla="*/ 22 w 86"/>
                <a:gd name="T67" fmla="*/ 22 h 282"/>
                <a:gd name="T68" fmla="*/ 25 w 86"/>
                <a:gd name="T69" fmla="*/ 19 h 282"/>
                <a:gd name="T70" fmla="*/ 23 w 86"/>
                <a:gd name="T71" fmla="*/ 11 h 282"/>
                <a:gd name="T72" fmla="*/ 22 w 86"/>
                <a:gd name="T73" fmla="*/ 5 h 282"/>
                <a:gd name="T74" fmla="*/ 13 w 86"/>
                <a:gd name="T75" fmla="*/ 2 h 282"/>
                <a:gd name="T76" fmla="*/ 7 w 86"/>
                <a:gd name="T77" fmla="*/ 0 h 282"/>
                <a:gd name="T78" fmla="*/ 5 w 86"/>
                <a:gd name="T79" fmla="*/ 3 h 282"/>
                <a:gd name="T80" fmla="*/ 5 w 86"/>
                <a:gd name="T81" fmla="*/ 18 h 282"/>
                <a:gd name="T82" fmla="*/ 6 w 86"/>
                <a:gd name="T83" fmla="*/ 43 h 282"/>
                <a:gd name="T84" fmla="*/ 8 w 86"/>
                <a:gd name="T85" fmla="*/ 76 h 282"/>
                <a:gd name="T86" fmla="*/ 11 w 86"/>
                <a:gd name="T87" fmla="*/ 106 h 282"/>
                <a:gd name="T88" fmla="*/ 11 w 86"/>
                <a:gd name="T89" fmla="*/ 128 h 282"/>
                <a:gd name="T90" fmla="*/ 9 w 86"/>
                <a:gd name="T91" fmla="*/ 163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6" h="282">
                  <a:moveTo>
                    <a:pt x="9" y="169"/>
                  </a:moveTo>
                  <a:lnTo>
                    <a:pt x="9" y="179"/>
                  </a:lnTo>
                  <a:lnTo>
                    <a:pt x="9" y="198"/>
                  </a:lnTo>
                  <a:lnTo>
                    <a:pt x="8" y="216"/>
                  </a:lnTo>
                  <a:lnTo>
                    <a:pt x="9" y="227"/>
                  </a:lnTo>
                  <a:lnTo>
                    <a:pt x="11" y="235"/>
                  </a:lnTo>
                  <a:lnTo>
                    <a:pt x="11" y="243"/>
                  </a:lnTo>
                  <a:lnTo>
                    <a:pt x="9" y="251"/>
                  </a:lnTo>
                  <a:lnTo>
                    <a:pt x="8" y="258"/>
                  </a:lnTo>
                  <a:lnTo>
                    <a:pt x="5" y="266"/>
                  </a:lnTo>
                  <a:lnTo>
                    <a:pt x="1" y="273"/>
                  </a:lnTo>
                  <a:lnTo>
                    <a:pt x="0" y="276"/>
                  </a:lnTo>
                  <a:lnTo>
                    <a:pt x="0" y="279"/>
                  </a:lnTo>
                  <a:lnTo>
                    <a:pt x="0" y="281"/>
                  </a:lnTo>
                  <a:lnTo>
                    <a:pt x="3" y="282"/>
                  </a:lnTo>
                  <a:lnTo>
                    <a:pt x="7" y="282"/>
                  </a:lnTo>
                  <a:lnTo>
                    <a:pt x="11" y="280"/>
                  </a:lnTo>
                  <a:lnTo>
                    <a:pt x="14" y="278"/>
                  </a:lnTo>
                  <a:lnTo>
                    <a:pt x="17" y="276"/>
                  </a:lnTo>
                  <a:lnTo>
                    <a:pt x="24" y="272"/>
                  </a:lnTo>
                  <a:lnTo>
                    <a:pt x="31" y="267"/>
                  </a:lnTo>
                  <a:lnTo>
                    <a:pt x="34" y="258"/>
                  </a:lnTo>
                  <a:lnTo>
                    <a:pt x="38" y="250"/>
                  </a:lnTo>
                  <a:lnTo>
                    <a:pt x="40" y="247"/>
                  </a:lnTo>
                  <a:lnTo>
                    <a:pt x="41" y="241"/>
                  </a:lnTo>
                  <a:lnTo>
                    <a:pt x="41" y="238"/>
                  </a:lnTo>
                  <a:lnTo>
                    <a:pt x="42" y="235"/>
                  </a:lnTo>
                  <a:lnTo>
                    <a:pt x="44" y="233"/>
                  </a:lnTo>
                  <a:lnTo>
                    <a:pt x="46" y="232"/>
                  </a:lnTo>
                  <a:lnTo>
                    <a:pt x="54" y="233"/>
                  </a:lnTo>
                  <a:lnTo>
                    <a:pt x="58" y="234"/>
                  </a:lnTo>
                  <a:lnTo>
                    <a:pt x="65" y="230"/>
                  </a:lnTo>
                  <a:lnTo>
                    <a:pt x="72" y="221"/>
                  </a:lnTo>
                  <a:lnTo>
                    <a:pt x="77" y="212"/>
                  </a:lnTo>
                  <a:lnTo>
                    <a:pt x="80" y="201"/>
                  </a:lnTo>
                  <a:lnTo>
                    <a:pt x="82" y="197"/>
                  </a:lnTo>
                  <a:lnTo>
                    <a:pt x="85" y="194"/>
                  </a:lnTo>
                  <a:lnTo>
                    <a:pt x="86" y="193"/>
                  </a:lnTo>
                  <a:lnTo>
                    <a:pt x="86" y="191"/>
                  </a:lnTo>
                  <a:lnTo>
                    <a:pt x="85" y="189"/>
                  </a:lnTo>
                  <a:lnTo>
                    <a:pt x="83" y="184"/>
                  </a:lnTo>
                  <a:lnTo>
                    <a:pt x="80" y="179"/>
                  </a:lnTo>
                  <a:lnTo>
                    <a:pt x="79" y="175"/>
                  </a:lnTo>
                  <a:lnTo>
                    <a:pt x="79" y="172"/>
                  </a:lnTo>
                  <a:lnTo>
                    <a:pt x="80" y="165"/>
                  </a:lnTo>
                  <a:lnTo>
                    <a:pt x="82" y="160"/>
                  </a:lnTo>
                  <a:lnTo>
                    <a:pt x="85" y="158"/>
                  </a:lnTo>
                  <a:lnTo>
                    <a:pt x="83" y="153"/>
                  </a:lnTo>
                  <a:lnTo>
                    <a:pt x="79" y="141"/>
                  </a:lnTo>
                  <a:lnTo>
                    <a:pt x="70" y="118"/>
                  </a:lnTo>
                  <a:lnTo>
                    <a:pt x="67" y="112"/>
                  </a:lnTo>
                  <a:lnTo>
                    <a:pt x="64" y="101"/>
                  </a:lnTo>
                  <a:lnTo>
                    <a:pt x="56" y="84"/>
                  </a:lnTo>
                  <a:lnTo>
                    <a:pt x="55" y="81"/>
                  </a:lnTo>
                  <a:lnTo>
                    <a:pt x="56" y="78"/>
                  </a:lnTo>
                  <a:lnTo>
                    <a:pt x="56" y="77"/>
                  </a:lnTo>
                  <a:lnTo>
                    <a:pt x="56" y="75"/>
                  </a:lnTo>
                  <a:lnTo>
                    <a:pt x="54" y="73"/>
                  </a:lnTo>
                  <a:lnTo>
                    <a:pt x="52" y="69"/>
                  </a:lnTo>
                  <a:lnTo>
                    <a:pt x="44" y="60"/>
                  </a:lnTo>
                  <a:lnTo>
                    <a:pt x="39" y="50"/>
                  </a:lnTo>
                  <a:lnTo>
                    <a:pt x="33" y="40"/>
                  </a:lnTo>
                  <a:lnTo>
                    <a:pt x="29" y="34"/>
                  </a:lnTo>
                  <a:lnTo>
                    <a:pt x="24" y="30"/>
                  </a:lnTo>
                  <a:lnTo>
                    <a:pt x="21" y="29"/>
                  </a:lnTo>
                  <a:lnTo>
                    <a:pt x="20" y="27"/>
                  </a:lnTo>
                  <a:lnTo>
                    <a:pt x="21" y="25"/>
                  </a:lnTo>
                  <a:lnTo>
                    <a:pt x="22" y="22"/>
                  </a:lnTo>
                  <a:lnTo>
                    <a:pt x="24" y="20"/>
                  </a:lnTo>
                  <a:lnTo>
                    <a:pt x="25" y="19"/>
                  </a:lnTo>
                  <a:lnTo>
                    <a:pt x="24" y="16"/>
                  </a:lnTo>
                  <a:lnTo>
                    <a:pt x="23" y="11"/>
                  </a:lnTo>
                  <a:lnTo>
                    <a:pt x="23" y="9"/>
                  </a:lnTo>
                  <a:lnTo>
                    <a:pt x="22" y="5"/>
                  </a:lnTo>
                  <a:lnTo>
                    <a:pt x="18" y="4"/>
                  </a:lnTo>
                  <a:lnTo>
                    <a:pt x="13" y="2"/>
                  </a:lnTo>
                  <a:lnTo>
                    <a:pt x="9" y="0"/>
                  </a:lnTo>
                  <a:lnTo>
                    <a:pt x="7" y="0"/>
                  </a:lnTo>
                  <a:lnTo>
                    <a:pt x="6" y="1"/>
                  </a:lnTo>
                  <a:lnTo>
                    <a:pt x="5" y="3"/>
                  </a:lnTo>
                  <a:lnTo>
                    <a:pt x="4" y="5"/>
                  </a:lnTo>
                  <a:lnTo>
                    <a:pt x="5" y="18"/>
                  </a:lnTo>
                  <a:lnTo>
                    <a:pt x="7" y="29"/>
                  </a:lnTo>
                  <a:lnTo>
                    <a:pt x="6" y="43"/>
                  </a:lnTo>
                  <a:lnTo>
                    <a:pt x="7" y="62"/>
                  </a:lnTo>
                  <a:lnTo>
                    <a:pt x="8" y="76"/>
                  </a:lnTo>
                  <a:lnTo>
                    <a:pt x="9" y="92"/>
                  </a:lnTo>
                  <a:lnTo>
                    <a:pt x="11" y="106"/>
                  </a:lnTo>
                  <a:lnTo>
                    <a:pt x="11" y="116"/>
                  </a:lnTo>
                  <a:lnTo>
                    <a:pt x="11" y="128"/>
                  </a:lnTo>
                  <a:lnTo>
                    <a:pt x="11" y="147"/>
                  </a:lnTo>
                  <a:lnTo>
                    <a:pt x="9" y="163"/>
                  </a:lnTo>
                  <a:lnTo>
                    <a:pt x="9" y="16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5" name="Freeform 33">
              <a:extLst>
                <a:ext uri="{FF2B5EF4-FFF2-40B4-BE49-F238E27FC236}">
                  <a16:creationId xmlns="" xmlns:a16="http://schemas.microsoft.com/office/drawing/2014/main" id="{C46D7598-BB64-9140-9B2C-5FB775FF6EC4}"/>
                </a:ext>
              </a:extLst>
            </p:cNvPr>
            <p:cNvSpPr>
              <a:spLocks/>
            </p:cNvSpPr>
            <p:nvPr/>
          </p:nvSpPr>
          <p:spPr bwMode="auto">
            <a:xfrm>
              <a:off x="7446714" y="3350898"/>
              <a:ext cx="4147" cy="12439"/>
            </a:xfrm>
            <a:custGeom>
              <a:avLst/>
              <a:gdLst>
                <a:gd name="T0" fmla="*/ 3 w 18"/>
                <a:gd name="T1" fmla="*/ 3 h 46"/>
                <a:gd name="T2" fmla="*/ 2 w 18"/>
                <a:gd name="T3" fmla="*/ 6 h 46"/>
                <a:gd name="T4" fmla="*/ 1 w 18"/>
                <a:gd name="T5" fmla="*/ 9 h 46"/>
                <a:gd name="T6" fmla="*/ 0 w 18"/>
                <a:gd name="T7" fmla="*/ 15 h 46"/>
                <a:gd name="T8" fmla="*/ 1 w 18"/>
                <a:gd name="T9" fmla="*/ 21 h 46"/>
                <a:gd name="T10" fmla="*/ 2 w 18"/>
                <a:gd name="T11" fmla="*/ 32 h 46"/>
                <a:gd name="T12" fmla="*/ 1 w 18"/>
                <a:gd name="T13" fmla="*/ 40 h 46"/>
                <a:gd name="T14" fmla="*/ 1 w 18"/>
                <a:gd name="T15" fmla="*/ 42 h 46"/>
                <a:gd name="T16" fmla="*/ 2 w 18"/>
                <a:gd name="T17" fmla="*/ 45 h 46"/>
                <a:gd name="T18" fmla="*/ 3 w 18"/>
                <a:gd name="T19" fmla="*/ 46 h 46"/>
                <a:gd name="T20" fmla="*/ 5 w 18"/>
                <a:gd name="T21" fmla="*/ 46 h 46"/>
                <a:gd name="T22" fmla="*/ 7 w 18"/>
                <a:gd name="T23" fmla="*/ 46 h 46"/>
                <a:gd name="T24" fmla="*/ 9 w 18"/>
                <a:gd name="T25" fmla="*/ 44 h 46"/>
                <a:gd name="T26" fmla="*/ 11 w 18"/>
                <a:gd name="T27" fmla="*/ 41 h 46"/>
                <a:gd name="T28" fmla="*/ 14 w 18"/>
                <a:gd name="T29" fmla="*/ 37 h 46"/>
                <a:gd name="T30" fmla="*/ 15 w 18"/>
                <a:gd name="T31" fmla="*/ 32 h 46"/>
                <a:gd name="T32" fmla="*/ 17 w 18"/>
                <a:gd name="T33" fmla="*/ 27 h 46"/>
                <a:gd name="T34" fmla="*/ 18 w 18"/>
                <a:gd name="T35" fmla="*/ 17 h 46"/>
                <a:gd name="T36" fmla="*/ 17 w 18"/>
                <a:gd name="T37" fmla="*/ 12 h 46"/>
                <a:gd name="T38" fmla="*/ 15 w 18"/>
                <a:gd name="T39" fmla="*/ 5 h 46"/>
                <a:gd name="T40" fmla="*/ 11 w 18"/>
                <a:gd name="T41" fmla="*/ 0 h 46"/>
                <a:gd name="T42" fmla="*/ 7 w 18"/>
                <a:gd name="T43" fmla="*/ 3 h 46"/>
                <a:gd name="T44" fmla="*/ 3 w 18"/>
                <a:gd name="T45" fmla="*/ 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 h="46">
                  <a:moveTo>
                    <a:pt x="3" y="3"/>
                  </a:moveTo>
                  <a:lnTo>
                    <a:pt x="2" y="6"/>
                  </a:lnTo>
                  <a:lnTo>
                    <a:pt x="1" y="9"/>
                  </a:lnTo>
                  <a:lnTo>
                    <a:pt x="0" y="15"/>
                  </a:lnTo>
                  <a:lnTo>
                    <a:pt x="1" y="21"/>
                  </a:lnTo>
                  <a:lnTo>
                    <a:pt x="2" y="32"/>
                  </a:lnTo>
                  <a:lnTo>
                    <a:pt x="1" y="40"/>
                  </a:lnTo>
                  <a:lnTo>
                    <a:pt x="1" y="42"/>
                  </a:lnTo>
                  <a:lnTo>
                    <a:pt x="2" y="45"/>
                  </a:lnTo>
                  <a:lnTo>
                    <a:pt x="3" y="46"/>
                  </a:lnTo>
                  <a:lnTo>
                    <a:pt x="5" y="46"/>
                  </a:lnTo>
                  <a:lnTo>
                    <a:pt x="7" y="46"/>
                  </a:lnTo>
                  <a:lnTo>
                    <a:pt x="9" y="44"/>
                  </a:lnTo>
                  <a:lnTo>
                    <a:pt x="11" y="41"/>
                  </a:lnTo>
                  <a:lnTo>
                    <a:pt x="14" y="37"/>
                  </a:lnTo>
                  <a:lnTo>
                    <a:pt x="15" y="32"/>
                  </a:lnTo>
                  <a:lnTo>
                    <a:pt x="17" y="27"/>
                  </a:lnTo>
                  <a:lnTo>
                    <a:pt x="18" y="17"/>
                  </a:lnTo>
                  <a:lnTo>
                    <a:pt x="17" y="12"/>
                  </a:lnTo>
                  <a:lnTo>
                    <a:pt x="15" y="5"/>
                  </a:lnTo>
                  <a:lnTo>
                    <a:pt x="11" y="0"/>
                  </a:lnTo>
                  <a:lnTo>
                    <a:pt x="7" y="3"/>
                  </a:lnTo>
                  <a:lnTo>
                    <a:pt x="3" y="3"/>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6" name="Freeform 34">
              <a:extLst>
                <a:ext uri="{FF2B5EF4-FFF2-40B4-BE49-F238E27FC236}">
                  <a16:creationId xmlns="" xmlns:a16="http://schemas.microsoft.com/office/drawing/2014/main" id="{77DDC584-BA8A-844D-ACB9-9C5B94D930C8}"/>
                </a:ext>
              </a:extLst>
            </p:cNvPr>
            <p:cNvSpPr>
              <a:spLocks/>
            </p:cNvSpPr>
            <p:nvPr/>
          </p:nvSpPr>
          <p:spPr bwMode="auto">
            <a:xfrm>
              <a:off x="7446714" y="3350898"/>
              <a:ext cx="4147" cy="12439"/>
            </a:xfrm>
            <a:custGeom>
              <a:avLst/>
              <a:gdLst>
                <a:gd name="T0" fmla="*/ 3 w 18"/>
                <a:gd name="T1" fmla="*/ 3 h 46"/>
                <a:gd name="T2" fmla="*/ 2 w 18"/>
                <a:gd name="T3" fmla="*/ 6 h 46"/>
                <a:gd name="T4" fmla="*/ 1 w 18"/>
                <a:gd name="T5" fmla="*/ 9 h 46"/>
                <a:gd name="T6" fmla="*/ 0 w 18"/>
                <a:gd name="T7" fmla="*/ 15 h 46"/>
                <a:gd name="T8" fmla="*/ 1 w 18"/>
                <a:gd name="T9" fmla="*/ 21 h 46"/>
                <a:gd name="T10" fmla="*/ 2 w 18"/>
                <a:gd name="T11" fmla="*/ 32 h 46"/>
                <a:gd name="T12" fmla="*/ 1 w 18"/>
                <a:gd name="T13" fmla="*/ 40 h 46"/>
                <a:gd name="T14" fmla="*/ 1 w 18"/>
                <a:gd name="T15" fmla="*/ 42 h 46"/>
                <a:gd name="T16" fmla="*/ 2 w 18"/>
                <a:gd name="T17" fmla="*/ 45 h 46"/>
                <a:gd name="T18" fmla="*/ 3 w 18"/>
                <a:gd name="T19" fmla="*/ 46 h 46"/>
                <a:gd name="T20" fmla="*/ 5 w 18"/>
                <a:gd name="T21" fmla="*/ 46 h 46"/>
                <a:gd name="T22" fmla="*/ 7 w 18"/>
                <a:gd name="T23" fmla="*/ 46 h 46"/>
                <a:gd name="T24" fmla="*/ 9 w 18"/>
                <a:gd name="T25" fmla="*/ 44 h 46"/>
                <a:gd name="T26" fmla="*/ 11 w 18"/>
                <a:gd name="T27" fmla="*/ 41 h 46"/>
                <a:gd name="T28" fmla="*/ 14 w 18"/>
                <a:gd name="T29" fmla="*/ 37 h 46"/>
                <a:gd name="T30" fmla="*/ 15 w 18"/>
                <a:gd name="T31" fmla="*/ 32 h 46"/>
                <a:gd name="T32" fmla="*/ 17 w 18"/>
                <a:gd name="T33" fmla="*/ 27 h 46"/>
                <a:gd name="T34" fmla="*/ 18 w 18"/>
                <a:gd name="T35" fmla="*/ 17 h 46"/>
                <a:gd name="T36" fmla="*/ 17 w 18"/>
                <a:gd name="T37" fmla="*/ 12 h 46"/>
                <a:gd name="T38" fmla="*/ 15 w 18"/>
                <a:gd name="T39" fmla="*/ 5 h 46"/>
                <a:gd name="T40" fmla="*/ 11 w 18"/>
                <a:gd name="T41" fmla="*/ 0 h 46"/>
                <a:gd name="T42" fmla="*/ 7 w 18"/>
                <a:gd name="T43" fmla="*/ 3 h 46"/>
                <a:gd name="T44" fmla="*/ 3 w 18"/>
                <a:gd name="T45" fmla="*/ 3 h 46"/>
                <a:gd name="T46" fmla="*/ 3 w 18"/>
                <a:gd name="T47" fmla="*/ 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 h="46">
                  <a:moveTo>
                    <a:pt x="3" y="3"/>
                  </a:moveTo>
                  <a:lnTo>
                    <a:pt x="2" y="6"/>
                  </a:lnTo>
                  <a:lnTo>
                    <a:pt x="1" y="9"/>
                  </a:lnTo>
                  <a:lnTo>
                    <a:pt x="0" y="15"/>
                  </a:lnTo>
                  <a:lnTo>
                    <a:pt x="1" y="21"/>
                  </a:lnTo>
                  <a:lnTo>
                    <a:pt x="2" y="32"/>
                  </a:lnTo>
                  <a:lnTo>
                    <a:pt x="1" y="40"/>
                  </a:lnTo>
                  <a:lnTo>
                    <a:pt x="1" y="42"/>
                  </a:lnTo>
                  <a:lnTo>
                    <a:pt x="2" y="45"/>
                  </a:lnTo>
                  <a:lnTo>
                    <a:pt x="3" y="46"/>
                  </a:lnTo>
                  <a:lnTo>
                    <a:pt x="5" y="46"/>
                  </a:lnTo>
                  <a:lnTo>
                    <a:pt x="7" y="46"/>
                  </a:lnTo>
                  <a:lnTo>
                    <a:pt x="9" y="44"/>
                  </a:lnTo>
                  <a:lnTo>
                    <a:pt x="11" y="41"/>
                  </a:lnTo>
                  <a:lnTo>
                    <a:pt x="14" y="37"/>
                  </a:lnTo>
                  <a:lnTo>
                    <a:pt x="15" y="32"/>
                  </a:lnTo>
                  <a:lnTo>
                    <a:pt x="17" y="27"/>
                  </a:lnTo>
                  <a:lnTo>
                    <a:pt x="18" y="17"/>
                  </a:lnTo>
                  <a:lnTo>
                    <a:pt x="17" y="12"/>
                  </a:lnTo>
                  <a:lnTo>
                    <a:pt x="15" y="5"/>
                  </a:lnTo>
                  <a:lnTo>
                    <a:pt x="11" y="0"/>
                  </a:lnTo>
                  <a:lnTo>
                    <a:pt x="7" y="3"/>
                  </a:lnTo>
                  <a:lnTo>
                    <a:pt x="3" y="3"/>
                  </a:lnTo>
                  <a:lnTo>
                    <a:pt x="3" y="3"/>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7" name="Freeform 35">
              <a:extLst>
                <a:ext uri="{FF2B5EF4-FFF2-40B4-BE49-F238E27FC236}">
                  <a16:creationId xmlns="" xmlns:a16="http://schemas.microsoft.com/office/drawing/2014/main" id="{EC590135-4F49-B145-BC69-017731629D04}"/>
                </a:ext>
              </a:extLst>
            </p:cNvPr>
            <p:cNvSpPr>
              <a:spLocks/>
            </p:cNvSpPr>
            <p:nvPr/>
          </p:nvSpPr>
          <p:spPr bwMode="auto">
            <a:xfrm>
              <a:off x="7437039" y="3359190"/>
              <a:ext cx="8293" cy="16585"/>
            </a:xfrm>
            <a:custGeom>
              <a:avLst/>
              <a:gdLst>
                <a:gd name="T0" fmla="*/ 14 w 26"/>
                <a:gd name="T1" fmla="*/ 2 h 63"/>
                <a:gd name="T2" fmla="*/ 11 w 26"/>
                <a:gd name="T3" fmla="*/ 3 h 63"/>
                <a:gd name="T4" fmla="*/ 8 w 26"/>
                <a:gd name="T5" fmla="*/ 7 h 63"/>
                <a:gd name="T6" fmla="*/ 6 w 26"/>
                <a:gd name="T7" fmla="*/ 9 h 63"/>
                <a:gd name="T8" fmla="*/ 5 w 26"/>
                <a:gd name="T9" fmla="*/ 11 h 63"/>
                <a:gd name="T10" fmla="*/ 3 w 26"/>
                <a:gd name="T11" fmla="*/ 15 h 63"/>
                <a:gd name="T12" fmla="*/ 3 w 26"/>
                <a:gd name="T13" fmla="*/ 18 h 63"/>
                <a:gd name="T14" fmla="*/ 3 w 26"/>
                <a:gd name="T15" fmla="*/ 28 h 63"/>
                <a:gd name="T16" fmla="*/ 1 w 26"/>
                <a:gd name="T17" fmla="*/ 38 h 63"/>
                <a:gd name="T18" fmla="*/ 0 w 26"/>
                <a:gd name="T19" fmla="*/ 46 h 63"/>
                <a:gd name="T20" fmla="*/ 0 w 26"/>
                <a:gd name="T21" fmla="*/ 53 h 63"/>
                <a:gd name="T22" fmla="*/ 0 w 26"/>
                <a:gd name="T23" fmla="*/ 57 h 63"/>
                <a:gd name="T24" fmla="*/ 2 w 26"/>
                <a:gd name="T25" fmla="*/ 60 h 63"/>
                <a:gd name="T26" fmla="*/ 5 w 26"/>
                <a:gd name="T27" fmla="*/ 61 h 63"/>
                <a:gd name="T28" fmla="*/ 6 w 26"/>
                <a:gd name="T29" fmla="*/ 63 h 63"/>
                <a:gd name="T30" fmla="*/ 8 w 26"/>
                <a:gd name="T31" fmla="*/ 63 h 63"/>
                <a:gd name="T32" fmla="*/ 10 w 26"/>
                <a:gd name="T33" fmla="*/ 63 h 63"/>
                <a:gd name="T34" fmla="*/ 14 w 26"/>
                <a:gd name="T35" fmla="*/ 63 h 63"/>
                <a:gd name="T36" fmla="*/ 16 w 26"/>
                <a:gd name="T37" fmla="*/ 61 h 63"/>
                <a:gd name="T38" fmla="*/ 18 w 26"/>
                <a:gd name="T39" fmla="*/ 59 h 63"/>
                <a:gd name="T40" fmla="*/ 22 w 26"/>
                <a:gd name="T41" fmla="*/ 55 h 63"/>
                <a:gd name="T42" fmla="*/ 24 w 26"/>
                <a:gd name="T43" fmla="*/ 49 h 63"/>
                <a:gd name="T44" fmla="*/ 26 w 26"/>
                <a:gd name="T45" fmla="*/ 43 h 63"/>
                <a:gd name="T46" fmla="*/ 26 w 26"/>
                <a:gd name="T47" fmla="*/ 38 h 63"/>
                <a:gd name="T48" fmla="*/ 25 w 26"/>
                <a:gd name="T49" fmla="*/ 32 h 63"/>
                <a:gd name="T50" fmla="*/ 25 w 26"/>
                <a:gd name="T51" fmla="*/ 19 h 63"/>
                <a:gd name="T52" fmla="*/ 26 w 26"/>
                <a:gd name="T53" fmla="*/ 9 h 63"/>
                <a:gd name="T54" fmla="*/ 25 w 26"/>
                <a:gd name="T55" fmla="*/ 7 h 63"/>
                <a:gd name="T56" fmla="*/ 24 w 26"/>
                <a:gd name="T57" fmla="*/ 3 h 63"/>
                <a:gd name="T58" fmla="*/ 22 w 26"/>
                <a:gd name="T59" fmla="*/ 1 h 63"/>
                <a:gd name="T60" fmla="*/ 21 w 26"/>
                <a:gd name="T61" fmla="*/ 0 h 63"/>
                <a:gd name="T62" fmla="*/ 16 w 26"/>
                <a:gd name="T63" fmla="*/ 1 h 63"/>
                <a:gd name="T64" fmla="*/ 14 w 26"/>
                <a:gd name="T65" fmla="*/ 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 h="63">
                  <a:moveTo>
                    <a:pt x="14" y="2"/>
                  </a:moveTo>
                  <a:lnTo>
                    <a:pt x="11" y="3"/>
                  </a:lnTo>
                  <a:lnTo>
                    <a:pt x="8" y="7"/>
                  </a:lnTo>
                  <a:lnTo>
                    <a:pt x="6" y="9"/>
                  </a:lnTo>
                  <a:lnTo>
                    <a:pt x="5" y="11"/>
                  </a:lnTo>
                  <a:lnTo>
                    <a:pt x="3" y="15"/>
                  </a:lnTo>
                  <a:lnTo>
                    <a:pt x="3" y="18"/>
                  </a:lnTo>
                  <a:lnTo>
                    <a:pt x="3" y="28"/>
                  </a:lnTo>
                  <a:lnTo>
                    <a:pt x="1" y="38"/>
                  </a:lnTo>
                  <a:lnTo>
                    <a:pt x="0" y="46"/>
                  </a:lnTo>
                  <a:lnTo>
                    <a:pt x="0" y="53"/>
                  </a:lnTo>
                  <a:lnTo>
                    <a:pt x="0" y="57"/>
                  </a:lnTo>
                  <a:lnTo>
                    <a:pt x="2" y="60"/>
                  </a:lnTo>
                  <a:lnTo>
                    <a:pt x="5" y="61"/>
                  </a:lnTo>
                  <a:lnTo>
                    <a:pt x="6" y="63"/>
                  </a:lnTo>
                  <a:lnTo>
                    <a:pt x="8" y="63"/>
                  </a:lnTo>
                  <a:lnTo>
                    <a:pt x="10" y="63"/>
                  </a:lnTo>
                  <a:lnTo>
                    <a:pt x="14" y="63"/>
                  </a:lnTo>
                  <a:lnTo>
                    <a:pt x="16" y="61"/>
                  </a:lnTo>
                  <a:lnTo>
                    <a:pt x="18" y="59"/>
                  </a:lnTo>
                  <a:lnTo>
                    <a:pt x="22" y="55"/>
                  </a:lnTo>
                  <a:lnTo>
                    <a:pt x="24" y="49"/>
                  </a:lnTo>
                  <a:lnTo>
                    <a:pt x="26" y="43"/>
                  </a:lnTo>
                  <a:lnTo>
                    <a:pt x="26" y="38"/>
                  </a:lnTo>
                  <a:lnTo>
                    <a:pt x="25" y="32"/>
                  </a:lnTo>
                  <a:lnTo>
                    <a:pt x="25" y="19"/>
                  </a:lnTo>
                  <a:lnTo>
                    <a:pt x="26" y="9"/>
                  </a:lnTo>
                  <a:lnTo>
                    <a:pt x="25" y="7"/>
                  </a:lnTo>
                  <a:lnTo>
                    <a:pt x="24" y="3"/>
                  </a:lnTo>
                  <a:lnTo>
                    <a:pt x="22" y="1"/>
                  </a:lnTo>
                  <a:lnTo>
                    <a:pt x="21" y="0"/>
                  </a:lnTo>
                  <a:lnTo>
                    <a:pt x="16" y="1"/>
                  </a:lnTo>
                  <a:lnTo>
                    <a:pt x="14" y="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8" name="Freeform 36">
              <a:extLst>
                <a:ext uri="{FF2B5EF4-FFF2-40B4-BE49-F238E27FC236}">
                  <a16:creationId xmlns="" xmlns:a16="http://schemas.microsoft.com/office/drawing/2014/main" id="{FAE38ACA-956D-EB46-AAB9-A84D9743D385}"/>
                </a:ext>
              </a:extLst>
            </p:cNvPr>
            <p:cNvSpPr>
              <a:spLocks/>
            </p:cNvSpPr>
            <p:nvPr/>
          </p:nvSpPr>
          <p:spPr bwMode="auto">
            <a:xfrm>
              <a:off x="7437039" y="3359190"/>
              <a:ext cx="8293" cy="16585"/>
            </a:xfrm>
            <a:custGeom>
              <a:avLst/>
              <a:gdLst>
                <a:gd name="T0" fmla="*/ 14 w 26"/>
                <a:gd name="T1" fmla="*/ 2 h 63"/>
                <a:gd name="T2" fmla="*/ 11 w 26"/>
                <a:gd name="T3" fmla="*/ 3 h 63"/>
                <a:gd name="T4" fmla="*/ 8 w 26"/>
                <a:gd name="T5" fmla="*/ 7 h 63"/>
                <a:gd name="T6" fmla="*/ 6 w 26"/>
                <a:gd name="T7" fmla="*/ 9 h 63"/>
                <a:gd name="T8" fmla="*/ 5 w 26"/>
                <a:gd name="T9" fmla="*/ 11 h 63"/>
                <a:gd name="T10" fmla="*/ 3 w 26"/>
                <a:gd name="T11" fmla="*/ 15 h 63"/>
                <a:gd name="T12" fmla="*/ 3 w 26"/>
                <a:gd name="T13" fmla="*/ 18 h 63"/>
                <a:gd name="T14" fmla="*/ 3 w 26"/>
                <a:gd name="T15" fmla="*/ 28 h 63"/>
                <a:gd name="T16" fmla="*/ 1 w 26"/>
                <a:gd name="T17" fmla="*/ 38 h 63"/>
                <a:gd name="T18" fmla="*/ 0 w 26"/>
                <a:gd name="T19" fmla="*/ 46 h 63"/>
                <a:gd name="T20" fmla="*/ 0 w 26"/>
                <a:gd name="T21" fmla="*/ 53 h 63"/>
                <a:gd name="T22" fmla="*/ 0 w 26"/>
                <a:gd name="T23" fmla="*/ 57 h 63"/>
                <a:gd name="T24" fmla="*/ 2 w 26"/>
                <a:gd name="T25" fmla="*/ 60 h 63"/>
                <a:gd name="T26" fmla="*/ 5 w 26"/>
                <a:gd name="T27" fmla="*/ 61 h 63"/>
                <a:gd name="T28" fmla="*/ 6 w 26"/>
                <a:gd name="T29" fmla="*/ 63 h 63"/>
                <a:gd name="T30" fmla="*/ 8 w 26"/>
                <a:gd name="T31" fmla="*/ 63 h 63"/>
                <a:gd name="T32" fmla="*/ 10 w 26"/>
                <a:gd name="T33" fmla="*/ 63 h 63"/>
                <a:gd name="T34" fmla="*/ 14 w 26"/>
                <a:gd name="T35" fmla="*/ 63 h 63"/>
                <a:gd name="T36" fmla="*/ 16 w 26"/>
                <a:gd name="T37" fmla="*/ 61 h 63"/>
                <a:gd name="T38" fmla="*/ 18 w 26"/>
                <a:gd name="T39" fmla="*/ 59 h 63"/>
                <a:gd name="T40" fmla="*/ 22 w 26"/>
                <a:gd name="T41" fmla="*/ 55 h 63"/>
                <a:gd name="T42" fmla="*/ 24 w 26"/>
                <a:gd name="T43" fmla="*/ 49 h 63"/>
                <a:gd name="T44" fmla="*/ 26 w 26"/>
                <a:gd name="T45" fmla="*/ 43 h 63"/>
                <a:gd name="T46" fmla="*/ 26 w 26"/>
                <a:gd name="T47" fmla="*/ 38 h 63"/>
                <a:gd name="T48" fmla="*/ 25 w 26"/>
                <a:gd name="T49" fmla="*/ 32 h 63"/>
                <a:gd name="T50" fmla="*/ 25 w 26"/>
                <a:gd name="T51" fmla="*/ 19 h 63"/>
                <a:gd name="T52" fmla="*/ 26 w 26"/>
                <a:gd name="T53" fmla="*/ 9 h 63"/>
                <a:gd name="T54" fmla="*/ 25 w 26"/>
                <a:gd name="T55" fmla="*/ 7 h 63"/>
                <a:gd name="T56" fmla="*/ 24 w 26"/>
                <a:gd name="T57" fmla="*/ 3 h 63"/>
                <a:gd name="T58" fmla="*/ 22 w 26"/>
                <a:gd name="T59" fmla="*/ 1 h 63"/>
                <a:gd name="T60" fmla="*/ 21 w 26"/>
                <a:gd name="T61" fmla="*/ 0 h 63"/>
                <a:gd name="T62" fmla="*/ 16 w 26"/>
                <a:gd name="T63" fmla="*/ 1 h 63"/>
                <a:gd name="T64" fmla="*/ 14 w 26"/>
                <a:gd name="T65" fmla="*/ 2 h 63"/>
                <a:gd name="T66" fmla="*/ 14 w 26"/>
                <a:gd name="T67" fmla="*/ 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63">
                  <a:moveTo>
                    <a:pt x="14" y="2"/>
                  </a:moveTo>
                  <a:lnTo>
                    <a:pt x="11" y="3"/>
                  </a:lnTo>
                  <a:lnTo>
                    <a:pt x="8" y="7"/>
                  </a:lnTo>
                  <a:lnTo>
                    <a:pt x="6" y="9"/>
                  </a:lnTo>
                  <a:lnTo>
                    <a:pt x="5" y="11"/>
                  </a:lnTo>
                  <a:lnTo>
                    <a:pt x="3" y="15"/>
                  </a:lnTo>
                  <a:lnTo>
                    <a:pt x="3" y="18"/>
                  </a:lnTo>
                  <a:lnTo>
                    <a:pt x="3" y="28"/>
                  </a:lnTo>
                  <a:lnTo>
                    <a:pt x="1" y="38"/>
                  </a:lnTo>
                  <a:lnTo>
                    <a:pt x="0" y="46"/>
                  </a:lnTo>
                  <a:lnTo>
                    <a:pt x="0" y="53"/>
                  </a:lnTo>
                  <a:lnTo>
                    <a:pt x="0" y="57"/>
                  </a:lnTo>
                  <a:lnTo>
                    <a:pt x="2" y="60"/>
                  </a:lnTo>
                  <a:lnTo>
                    <a:pt x="5" y="61"/>
                  </a:lnTo>
                  <a:lnTo>
                    <a:pt x="6" y="63"/>
                  </a:lnTo>
                  <a:lnTo>
                    <a:pt x="8" y="63"/>
                  </a:lnTo>
                  <a:lnTo>
                    <a:pt x="10" y="63"/>
                  </a:lnTo>
                  <a:lnTo>
                    <a:pt x="14" y="63"/>
                  </a:lnTo>
                  <a:lnTo>
                    <a:pt x="16" y="61"/>
                  </a:lnTo>
                  <a:lnTo>
                    <a:pt x="18" y="59"/>
                  </a:lnTo>
                  <a:lnTo>
                    <a:pt x="22" y="55"/>
                  </a:lnTo>
                  <a:lnTo>
                    <a:pt x="24" y="49"/>
                  </a:lnTo>
                  <a:lnTo>
                    <a:pt x="26" y="43"/>
                  </a:lnTo>
                  <a:lnTo>
                    <a:pt x="26" y="38"/>
                  </a:lnTo>
                  <a:lnTo>
                    <a:pt x="25" y="32"/>
                  </a:lnTo>
                  <a:lnTo>
                    <a:pt x="25" y="19"/>
                  </a:lnTo>
                  <a:lnTo>
                    <a:pt x="26" y="9"/>
                  </a:lnTo>
                  <a:lnTo>
                    <a:pt x="25" y="7"/>
                  </a:lnTo>
                  <a:lnTo>
                    <a:pt x="24" y="3"/>
                  </a:lnTo>
                  <a:lnTo>
                    <a:pt x="22" y="1"/>
                  </a:lnTo>
                  <a:lnTo>
                    <a:pt x="21" y="0"/>
                  </a:lnTo>
                  <a:lnTo>
                    <a:pt x="16" y="1"/>
                  </a:lnTo>
                  <a:lnTo>
                    <a:pt x="14" y="2"/>
                  </a:lnTo>
                  <a:lnTo>
                    <a:pt x="14" y="2"/>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89" name="Freeform 37">
              <a:extLst>
                <a:ext uri="{FF2B5EF4-FFF2-40B4-BE49-F238E27FC236}">
                  <a16:creationId xmlns="" xmlns:a16="http://schemas.microsoft.com/office/drawing/2014/main" id="{FA09E2B9-ED66-444C-B253-92D1E8826360}"/>
                </a:ext>
              </a:extLst>
            </p:cNvPr>
            <p:cNvSpPr>
              <a:spLocks/>
            </p:cNvSpPr>
            <p:nvPr/>
          </p:nvSpPr>
          <p:spPr bwMode="auto">
            <a:xfrm>
              <a:off x="7439803" y="3331549"/>
              <a:ext cx="8293" cy="24878"/>
            </a:xfrm>
            <a:custGeom>
              <a:avLst/>
              <a:gdLst>
                <a:gd name="T0" fmla="*/ 9 w 30"/>
                <a:gd name="T1" fmla="*/ 11 h 91"/>
                <a:gd name="T2" fmla="*/ 9 w 30"/>
                <a:gd name="T3" fmla="*/ 21 h 91"/>
                <a:gd name="T4" fmla="*/ 10 w 30"/>
                <a:gd name="T5" fmla="*/ 39 h 91"/>
                <a:gd name="T6" fmla="*/ 10 w 30"/>
                <a:gd name="T7" fmla="*/ 49 h 91"/>
                <a:gd name="T8" fmla="*/ 8 w 30"/>
                <a:gd name="T9" fmla="*/ 58 h 91"/>
                <a:gd name="T10" fmla="*/ 6 w 30"/>
                <a:gd name="T11" fmla="*/ 65 h 91"/>
                <a:gd name="T12" fmla="*/ 5 w 30"/>
                <a:gd name="T13" fmla="*/ 70 h 91"/>
                <a:gd name="T14" fmla="*/ 2 w 30"/>
                <a:gd name="T15" fmla="*/ 75 h 91"/>
                <a:gd name="T16" fmla="*/ 0 w 30"/>
                <a:gd name="T17" fmla="*/ 82 h 91"/>
                <a:gd name="T18" fmla="*/ 0 w 30"/>
                <a:gd name="T19" fmla="*/ 84 h 91"/>
                <a:gd name="T20" fmla="*/ 0 w 30"/>
                <a:gd name="T21" fmla="*/ 88 h 91"/>
                <a:gd name="T22" fmla="*/ 0 w 30"/>
                <a:gd name="T23" fmla="*/ 90 h 91"/>
                <a:gd name="T24" fmla="*/ 1 w 30"/>
                <a:gd name="T25" fmla="*/ 90 h 91"/>
                <a:gd name="T26" fmla="*/ 6 w 30"/>
                <a:gd name="T27" fmla="*/ 91 h 91"/>
                <a:gd name="T28" fmla="*/ 8 w 30"/>
                <a:gd name="T29" fmla="*/ 89 h 91"/>
                <a:gd name="T30" fmla="*/ 11 w 30"/>
                <a:gd name="T31" fmla="*/ 87 h 91"/>
                <a:gd name="T32" fmla="*/ 14 w 30"/>
                <a:gd name="T33" fmla="*/ 84 h 91"/>
                <a:gd name="T34" fmla="*/ 17 w 30"/>
                <a:gd name="T35" fmla="*/ 75 h 91"/>
                <a:gd name="T36" fmla="*/ 21 w 30"/>
                <a:gd name="T37" fmla="*/ 65 h 91"/>
                <a:gd name="T38" fmla="*/ 23 w 30"/>
                <a:gd name="T39" fmla="*/ 62 h 91"/>
                <a:gd name="T40" fmla="*/ 26 w 30"/>
                <a:gd name="T41" fmla="*/ 59 h 91"/>
                <a:gd name="T42" fmla="*/ 29 w 30"/>
                <a:gd name="T43" fmla="*/ 55 h 91"/>
                <a:gd name="T44" fmla="*/ 30 w 30"/>
                <a:gd name="T45" fmla="*/ 50 h 91"/>
                <a:gd name="T46" fmla="*/ 30 w 30"/>
                <a:gd name="T47" fmla="*/ 41 h 91"/>
                <a:gd name="T48" fmla="*/ 27 w 30"/>
                <a:gd name="T49" fmla="*/ 31 h 91"/>
                <a:gd name="T50" fmla="*/ 25 w 30"/>
                <a:gd name="T51" fmla="*/ 21 h 91"/>
                <a:gd name="T52" fmla="*/ 24 w 30"/>
                <a:gd name="T53" fmla="*/ 15 h 91"/>
                <a:gd name="T54" fmla="*/ 23 w 30"/>
                <a:gd name="T55" fmla="*/ 9 h 91"/>
                <a:gd name="T56" fmla="*/ 22 w 30"/>
                <a:gd name="T57" fmla="*/ 5 h 91"/>
                <a:gd name="T58" fmla="*/ 21 w 30"/>
                <a:gd name="T59" fmla="*/ 2 h 91"/>
                <a:gd name="T60" fmla="*/ 19 w 30"/>
                <a:gd name="T61" fmla="*/ 0 h 91"/>
                <a:gd name="T62" fmla="*/ 18 w 30"/>
                <a:gd name="T63" fmla="*/ 0 h 91"/>
                <a:gd name="T64" fmla="*/ 16 w 30"/>
                <a:gd name="T65" fmla="*/ 0 h 91"/>
                <a:gd name="T66" fmla="*/ 11 w 30"/>
                <a:gd name="T67" fmla="*/ 2 h 91"/>
                <a:gd name="T68" fmla="*/ 10 w 30"/>
                <a:gd name="T69" fmla="*/ 6 h 91"/>
                <a:gd name="T70" fmla="*/ 9 w 30"/>
                <a:gd name="T71" fmla="*/ 9 h 91"/>
                <a:gd name="T72" fmla="*/ 9 w 30"/>
                <a:gd name="T73" fmla="*/ 1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 h="91">
                  <a:moveTo>
                    <a:pt x="9" y="11"/>
                  </a:moveTo>
                  <a:lnTo>
                    <a:pt x="9" y="21"/>
                  </a:lnTo>
                  <a:lnTo>
                    <a:pt x="10" y="39"/>
                  </a:lnTo>
                  <a:lnTo>
                    <a:pt x="10" y="49"/>
                  </a:lnTo>
                  <a:lnTo>
                    <a:pt x="8" y="58"/>
                  </a:lnTo>
                  <a:lnTo>
                    <a:pt x="6" y="65"/>
                  </a:lnTo>
                  <a:lnTo>
                    <a:pt x="5" y="70"/>
                  </a:lnTo>
                  <a:lnTo>
                    <a:pt x="2" y="75"/>
                  </a:lnTo>
                  <a:lnTo>
                    <a:pt x="0" y="82"/>
                  </a:lnTo>
                  <a:lnTo>
                    <a:pt x="0" y="84"/>
                  </a:lnTo>
                  <a:lnTo>
                    <a:pt x="0" y="88"/>
                  </a:lnTo>
                  <a:lnTo>
                    <a:pt x="0" y="90"/>
                  </a:lnTo>
                  <a:lnTo>
                    <a:pt x="1" y="90"/>
                  </a:lnTo>
                  <a:lnTo>
                    <a:pt x="6" y="91"/>
                  </a:lnTo>
                  <a:lnTo>
                    <a:pt x="8" y="89"/>
                  </a:lnTo>
                  <a:lnTo>
                    <a:pt x="11" y="87"/>
                  </a:lnTo>
                  <a:lnTo>
                    <a:pt x="14" y="84"/>
                  </a:lnTo>
                  <a:lnTo>
                    <a:pt x="17" y="75"/>
                  </a:lnTo>
                  <a:lnTo>
                    <a:pt x="21" y="65"/>
                  </a:lnTo>
                  <a:lnTo>
                    <a:pt x="23" y="62"/>
                  </a:lnTo>
                  <a:lnTo>
                    <a:pt x="26" y="59"/>
                  </a:lnTo>
                  <a:lnTo>
                    <a:pt x="29" y="55"/>
                  </a:lnTo>
                  <a:lnTo>
                    <a:pt x="30" y="50"/>
                  </a:lnTo>
                  <a:lnTo>
                    <a:pt x="30" y="41"/>
                  </a:lnTo>
                  <a:lnTo>
                    <a:pt x="27" y="31"/>
                  </a:lnTo>
                  <a:lnTo>
                    <a:pt x="25" y="21"/>
                  </a:lnTo>
                  <a:lnTo>
                    <a:pt x="24" y="15"/>
                  </a:lnTo>
                  <a:lnTo>
                    <a:pt x="23" y="9"/>
                  </a:lnTo>
                  <a:lnTo>
                    <a:pt x="22" y="5"/>
                  </a:lnTo>
                  <a:lnTo>
                    <a:pt x="21" y="2"/>
                  </a:lnTo>
                  <a:lnTo>
                    <a:pt x="19" y="0"/>
                  </a:lnTo>
                  <a:lnTo>
                    <a:pt x="18" y="0"/>
                  </a:lnTo>
                  <a:lnTo>
                    <a:pt x="16" y="0"/>
                  </a:lnTo>
                  <a:lnTo>
                    <a:pt x="11" y="2"/>
                  </a:lnTo>
                  <a:lnTo>
                    <a:pt x="10" y="6"/>
                  </a:lnTo>
                  <a:lnTo>
                    <a:pt x="9" y="9"/>
                  </a:lnTo>
                  <a:lnTo>
                    <a:pt x="9" y="11"/>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0" name="Freeform 38">
              <a:extLst>
                <a:ext uri="{FF2B5EF4-FFF2-40B4-BE49-F238E27FC236}">
                  <a16:creationId xmlns="" xmlns:a16="http://schemas.microsoft.com/office/drawing/2014/main" id="{F3A05419-0422-2E4D-98DE-5B7DB2EBA28E}"/>
                </a:ext>
              </a:extLst>
            </p:cNvPr>
            <p:cNvSpPr>
              <a:spLocks/>
            </p:cNvSpPr>
            <p:nvPr/>
          </p:nvSpPr>
          <p:spPr bwMode="auto">
            <a:xfrm>
              <a:off x="7439803" y="3331549"/>
              <a:ext cx="8293" cy="24878"/>
            </a:xfrm>
            <a:custGeom>
              <a:avLst/>
              <a:gdLst>
                <a:gd name="T0" fmla="*/ 9 w 30"/>
                <a:gd name="T1" fmla="*/ 11 h 91"/>
                <a:gd name="T2" fmla="*/ 9 w 30"/>
                <a:gd name="T3" fmla="*/ 21 h 91"/>
                <a:gd name="T4" fmla="*/ 10 w 30"/>
                <a:gd name="T5" fmla="*/ 39 h 91"/>
                <a:gd name="T6" fmla="*/ 10 w 30"/>
                <a:gd name="T7" fmla="*/ 49 h 91"/>
                <a:gd name="T8" fmla="*/ 8 w 30"/>
                <a:gd name="T9" fmla="*/ 58 h 91"/>
                <a:gd name="T10" fmla="*/ 6 w 30"/>
                <a:gd name="T11" fmla="*/ 65 h 91"/>
                <a:gd name="T12" fmla="*/ 5 w 30"/>
                <a:gd name="T13" fmla="*/ 70 h 91"/>
                <a:gd name="T14" fmla="*/ 2 w 30"/>
                <a:gd name="T15" fmla="*/ 75 h 91"/>
                <a:gd name="T16" fmla="*/ 0 w 30"/>
                <a:gd name="T17" fmla="*/ 82 h 91"/>
                <a:gd name="T18" fmla="*/ 0 w 30"/>
                <a:gd name="T19" fmla="*/ 84 h 91"/>
                <a:gd name="T20" fmla="*/ 0 w 30"/>
                <a:gd name="T21" fmla="*/ 88 h 91"/>
                <a:gd name="T22" fmla="*/ 0 w 30"/>
                <a:gd name="T23" fmla="*/ 90 h 91"/>
                <a:gd name="T24" fmla="*/ 1 w 30"/>
                <a:gd name="T25" fmla="*/ 90 h 91"/>
                <a:gd name="T26" fmla="*/ 6 w 30"/>
                <a:gd name="T27" fmla="*/ 91 h 91"/>
                <a:gd name="T28" fmla="*/ 8 w 30"/>
                <a:gd name="T29" fmla="*/ 89 h 91"/>
                <a:gd name="T30" fmla="*/ 11 w 30"/>
                <a:gd name="T31" fmla="*/ 87 h 91"/>
                <a:gd name="T32" fmla="*/ 14 w 30"/>
                <a:gd name="T33" fmla="*/ 84 h 91"/>
                <a:gd name="T34" fmla="*/ 17 w 30"/>
                <a:gd name="T35" fmla="*/ 75 h 91"/>
                <a:gd name="T36" fmla="*/ 21 w 30"/>
                <a:gd name="T37" fmla="*/ 65 h 91"/>
                <a:gd name="T38" fmla="*/ 23 w 30"/>
                <a:gd name="T39" fmla="*/ 62 h 91"/>
                <a:gd name="T40" fmla="*/ 26 w 30"/>
                <a:gd name="T41" fmla="*/ 59 h 91"/>
                <a:gd name="T42" fmla="*/ 29 w 30"/>
                <a:gd name="T43" fmla="*/ 55 h 91"/>
                <a:gd name="T44" fmla="*/ 30 w 30"/>
                <a:gd name="T45" fmla="*/ 50 h 91"/>
                <a:gd name="T46" fmla="*/ 30 w 30"/>
                <a:gd name="T47" fmla="*/ 41 h 91"/>
                <a:gd name="T48" fmla="*/ 27 w 30"/>
                <a:gd name="T49" fmla="*/ 31 h 91"/>
                <a:gd name="T50" fmla="*/ 25 w 30"/>
                <a:gd name="T51" fmla="*/ 21 h 91"/>
                <a:gd name="T52" fmla="*/ 24 w 30"/>
                <a:gd name="T53" fmla="*/ 15 h 91"/>
                <a:gd name="T54" fmla="*/ 23 w 30"/>
                <a:gd name="T55" fmla="*/ 9 h 91"/>
                <a:gd name="T56" fmla="*/ 22 w 30"/>
                <a:gd name="T57" fmla="*/ 5 h 91"/>
                <a:gd name="T58" fmla="*/ 21 w 30"/>
                <a:gd name="T59" fmla="*/ 2 h 91"/>
                <a:gd name="T60" fmla="*/ 19 w 30"/>
                <a:gd name="T61" fmla="*/ 0 h 91"/>
                <a:gd name="T62" fmla="*/ 18 w 30"/>
                <a:gd name="T63" fmla="*/ 0 h 91"/>
                <a:gd name="T64" fmla="*/ 16 w 30"/>
                <a:gd name="T65" fmla="*/ 0 h 91"/>
                <a:gd name="T66" fmla="*/ 11 w 30"/>
                <a:gd name="T67" fmla="*/ 2 h 91"/>
                <a:gd name="T68" fmla="*/ 10 w 30"/>
                <a:gd name="T69" fmla="*/ 6 h 91"/>
                <a:gd name="T70" fmla="*/ 9 w 30"/>
                <a:gd name="T71" fmla="*/ 9 h 91"/>
                <a:gd name="T72" fmla="*/ 9 w 30"/>
                <a:gd name="T73" fmla="*/ 11 h 91"/>
                <a:gd name="T74" fmla="*/ 9 w 30"/>
                <a:gd name="T75" fmla="*/ 1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 h="91">
                  <a:moveTo>
                    <a:pt x="9" y="11"/>
                  </a:moveTo>
                  <a:lnTo>
                    <a:pt x="9" y="21"/>
                  </a:lnTo>
                  <a:lnTo>
                    <a:pt x="10" y="39"/>
                  </a:lnTo>
                  <a:lnTo>
                    <a:pt x="10" y="49"/>
                  </a:lnTo>
                  <a:lnTo>
                    <a:pt x="8" y="58"/>
                  </a:lnTo>
                  <a:lnTo>
                    <a:pt x="6" y="65"/>
                  </a:lnTo>
                  <a:lnTo>
                    <a:pt x="5" y="70"/>
                  </a:lnTo>
                  <a:lnTo>
                    <a:pt x="2" y="75"/>
                  </a:lnTo>
                  <a:lnTo>
                    <a:pt x="0" y="82"/>
                  </a:lnTo>
                  <a:lnTo>
                    <a:pt x="0" y="84"/>
                  </a:lnTo>
                  <a:lnTo>
                    <a:pt x="0" y="88"/>
                  </a:lnTo>
                  <a:lnTo>
                    <a:pt x="0" y="90"/>
                  </a:lnTo>
                  <a:lnTo>
                    <a:pt x="1" y="90"/>
                  </a:lnTo>
                  <a:lnTo>
                    <a:pt x="6" y="91"/>
                  </a:lnTo>
                  <a:lnTo>
                    <a:pt x="8" y="89"/>
                  </a:lnTo>
                  <a:lnTo>
                    <a:pt x="11" y="87"/>
                  </a:lnTo>
                  <a:lnTo>
                    <a:pt x="14" y="84"/>
                  </a:lnTo>
                  <a:lnTo>
                    <a:pt x="17" y="75"/>
                  </a:lnTo>
                  <a:lnTo>
                    <a:pt x="21" y="65"/>
                  </a:lnTo>
                  <a:lnTo>
                    <a:pt x="23" y="62"/>
                  </a:lnTo>
                  <a:lnTo>
                    <a:pt x="26" y="59"/>
                  </a:lnTo>
                  <a:lnTo>
                    <a:pt x="29" y="55"/>
                  </a:lnTo>
                  <a:lnTo>
                    <a:pt x="30" y="50"/>
                  </a:lnTo>
                  <a:lnTo>
                    <a:pt x="30" y="41"/>
                  </a:lnTo>
                  <a:lnTo>
                    <a:pt x="27" y="31"/>
                  </a:lnTo>
                  <a:lnTo>
                    <a:pt x="25" y="21"/>
                  </a:lnTo>
                  <a:lnTo>
                    <a:pt x="24" y="15"/>
                  </a:lnTo>
                  <a:lnTo>
                    <a:pt x="23" y="9"/>
                  </a:lnTo>
                  <a:lnTo>
                    <a:pt x="22" y="5"/>
                  </a:lnTo>
                  <a:lnTo>
                    <a:pt x="21" y="2"/>
                  </a:lnTo>
                  <a:lnTo>
                    <a:pt x="19" y="0"/>
                  </a:lnTo>
                  <a:lnTo>
                    <a:pt x="18" y="0"/>
                  </a:lnTo>
                  <a:lnTo>
                    <a:pt x="16" y="0"/>
                  </a:lnTo>
                  <a:lnTo>
                    <a:pt x="11" y="2"/>
                  </a:lnTo>
                  <a:lnTo>
                    <a:pt x="10" y="6"/>
                  </a:lnTo>
                  <a:lnTo>
                    <a:pt x="9" y="9"/>
                  </a:lnTo>
                  <a:lnTo>
                    <a:pt x="9" y="11"/>
                  </a:lnTo>
                  <a:lnTo>
                    <a:pt x="9" y="11"/>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1" name="Freeform 39">
              <a:extLst>
                <a:ext uri="{FF2B5EF4-FFF2-40B4-BE49-F238E27FC236}">
                  <a16:creationId xmlns="" xmlns:a16="http://schemas.microsoft.com/office/drawing/2014/main" id="{D075F9E7-14BB-A140-8A91-FD3DD3A645F2}"/>
                </a:ext>
              </a:extLst>
            </p:cNvPr>
            <p:cNvSpPr>
              <a:spLocks/>
            </p:cNvSpPr>
            <p:nvPr/>
          </p:nvSpPr>
          <p:spPr bwMode="auto">
            <a:xfrm>
              <a:off x="7383137" y="3321875"/>
              <a:ext cx="11056" cy="22114"/>
            </a:xfrm>
            <a:custGeom>
              <a:avLst/>
              <a:gdLst>
                <a:gd name="T0" fmla="*/ 5 w 39"/>
                <a:gd name="T1" fmla="*/ 0 h 82"/>
                <a:gd name="T2" fmla="*/ 4 w 39"/>
                <a:gd name="T3" fmla="*/ 0 h 82"/>
                <a:gd name="T4" fmla="*/ 2 w 39"/>
                <a:gd name="T5" fmla="*/ 1 h 82"/>
                <a:gd name="T6" fmla="*/ 1 w 39"/>
                <a:gd name="T7" fmla="*/ 2 h 82"/>
                <a:gd name="T8" fmla="*/ 0 w 39"/>
                <a:gd name="T9" fmla="*/ 4 h 82"/>
                <a:gd name="T10" fmla="*/ 0 w 39"/>
                <a:gd name="T11" fmla="*/ 7 h 82"/>
                <a:gd name="T12" fmla="*/ 0 w 39"/>
                <a:gd name="T13" fmla="*/ 10 h 82"/>
                <a:gd name="T14" fmla="*/ 7 w 39"/>
                <a:gd name="T15" fmla="*/ 19 h 82"/>
                <a:gd name="T16" fmla="*/ 12 w 39"/>
                <a:gd name="T17" fmla="*/ 27 h 82"/>
                <a:gd name="T18" fmla="*/ 15 w 39"/>
                <a:gd name="T19" fmla="*/ 38 h 82"/>
                <a:gd name="T20" fmla="*/ 20 w 39"/>
                <a:gd name="T21" fmla="*/ 48 h 82"/>
                <a:gd name="T22" fmla="*/ 22 w 39"/>
                <a:gd name="T23" fmla="*/ 56 h 82"/>
                <a:gd name="T24" fmla="*/ 22 w 39"/>
                <a:gd name="T25" fmla="*/ 64 h 82"/>
                <a:gd name="T26" fmla="*/ 21 w 39"/>
                <a:gd name="T27" fmla="*/ 68 h 82"/>
                <a:gd name="T28" fmla="*/ 21 w 39"/>
                <a:gd name="T29" fmla="*/ 75 h 82"/>
                <a:gd name="T30" fmla="*/ 21 w 39"/>
                <a:gd name="T31" fmla="*/ 77 h 82"/>
                <a:gd name="T32" fmla="*/ 22 w 39"/>
                <a:gd name="T33" fmla="*/ 79 h 82"/>
                <a:gd name="T34" fmla="*/ 22 w 39"/>
                <a:gd name="T35" fmla="*/ 82 h 82"/>
                <a:gd name="T36" fmla="*/ 24 w 39"/>
                <a:gd name="T37" fmla="*/ 82 h 82"/>
                <a:gd name="T38" fmla="*/ 28 w 39"/>
                <a:gd name="T39" fmla="*/ 81 h 82"/>
                <a:gd name="T40" fmla="*/ 30 w 39"/>
                <a:gd name="T41" fmla="*/ 78 h 82"/>
                <a:gd name="T42" fmla="*/ 32 w 39"/>
                <a:gd name="T43" fmla="*/ 74 h 82"/>
                <a:gd name="T44" fmla="*/ 32 w 39"/>
                <a:gd name="T45" fmla="*/ 68 h 82"/>
                <a:gd name="T46" fmla="*/ 31 w 39"/>
                <a:gd name="T47" fmla="*/ 61 h 82"/>
                <a:gd name="T48" fmla="*/ 31 w 39"/>
                <a:gd name="T49" fmla="*/ 54 h 82"/>
                <a:gd name="T50" fmla="*/ 31 w 39"/>
                <a:gd name="T51" fmla="*/ 52 h 82"/>
                <a:gd name="T52" fmla="*/ 32 w 39"/>
                <a:gd name="T53" fmla="*/ 51 h 82"/>
                <a:gd name="T54" fmla="*/ 32 w 39"/>
                <a:gd name="T55" fmla="*/ 50 h 82"/>
                <a:gd name="T56" fmla="*/ 34 w 39"/>
                <a:gd name="T57" fmla="*/ 51 h 82"/>
                <a:gd name="T58" fmla="*/ 37 w 39"/>
                <a:gd name="T59" fmla="*/ 53 h 82"/>
                <a:gd name="T60" fmla="*/ 38 w 39"/>
                <a:gd name="T61" fmla="*/ 52 h 82"/>
                <a:gd name="T62" fmla="*/ 39 w 39"/>
                <a:gd name="T63" fmla="*/ 51 h 82"/>
                <a:gd name="T64" fmla="*/ 39 w 39"/>
                <a:gd name="T65" fmla="*/ 48 h 82"/>
                <a:gd name="T66" fmla="*/ 39 w 39"/>
                <a:gd name="T67" fmla="*/ 42 h 82"/>
                <a:gd name="T68" fmla="*/ 38 w 39"/>
                <a:gd name="T69" fmla="*/ 36 h 82"/>
                <a:gd name="T70" fmla="*/ 37 w 39"/>
                <a:gd name="T71" fmla="*/ 34 h 82"/>
                <a:gd name="T72" fmla="*/ 36 w 39"/>
                <a:gd name="T73" fmla="*/ 32 h 82"/>
                <a:gd name="T74" fmla="*/ 33 w 39"/>
                <a:gd name="T75" fmla="*/ 30 h 82"/>
                <a:gd name="T76" fmla="*/ 31 w 39"/>
                <a:gd name="T77" fmla="*/ 28 h 82"/>
                <a:gd name="T78" fmla="*/ 26 w 39"/>
                <a:gd name="T79" fmla="*/ 27 h 82"/>
                <a:gd name="T80" fmla="*/ 22 w 39"/>
                <a:gd name="T81" fmla="*/ 26 h 82"/>
                <a:gd name="T82" fmla="*/ 18 w 39"/>
                <a:gd name="T83" fmla="*/ 24 h 82"/>
                <a:gd name="T84" fmla="*/ 17 w 39"/>
                <a:gd name="T85" fmla="*/ 19 h 82"/>
                <a:gd name="T86" fmla="*/ 15 w 39"/>
                <a:gd name="T87" fmla="*/ 8 h 82"/>
                <a:gd name="T88" fmla="*/ 13 w 39"/>
                <a:gd name="T89" fmla="*/ 0 h 82"/>
                <a:gd name="T90" fmla="*/ 8 w 39"/>
                <a:gd name="T91" fmla="*/ 0 h 82"/>
                <a:gd name="T92" fmla="*/ 5 w 39"/>
                <a:gd name="T93"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 h="82">
                  <a:moveTo>
                    <a:pt x="5" y="0"/>
                  </a:moveTo>
                  <a:lnTo>
                    <a:pt x="4" y="0"/>
                  </a:lnTo>
                  <a:lnTo>
                    <a:pt x="2" y="1"/>
                  </a:lnTo>
                  <a:lnTo>
                    <a:pt x="1" y="2"/>
                  </a:lnTo>
                  <a:lnTo>
                    <a:pt x="0" y="4"/>
                  </a:lnTo>
                  <a:lnTo>
                    <a:pt x="0" y="7"/>
                  </a:lnTo>
                  <a:lnTo>
                    <a:pt x="0" y="10"/>
                  </a:lnTo>
                  <a:lnTo>
                    <a:pt x="7" y="19"/>
                  </a:lnTo>
                  <a:lnTo>
                    <a:pt x="12" y="27"/>
                  </a:lnTo>
                  <a:lnTo>
                    <a:pt x="15" y="38"/>
                  </a:lnTo>
                  <a:lnTo>
                    <a:pt x="20" y="48"/>
                  </a:lnTo>
                  <a:lnTo>
                    <a:pt x="22" y="56"/>
                  </a:lnTo>
                  <a:lnTo>
                    <a:pt x="22" y="64"/>
                  </a:lnTo>
                  <a:lnTo>
                    <a:pt x="21" y="68"/>
                  </a:lnTo>
                  <a:lnTo>
                    <a:pt x="21" y="75"/>
                  </a:lnTo>
                  <a:lnTo>
                    <a:pt x="21" y="77"/>
                  </a:lnTo>
                  <a:lnTo>
                    <a:pt x="22" y="79"/>
                  </a:lnTo>
                  <a:lnTo>
                    <a:pt x="22" y="82"/>
                  </a:lnTo>
                  <a:lnTo>
                    <a:pt x="24" y="82"/>
                  </a:lnTo>
                  <a:lnTo>
                    <a:pt x="28" y="81"/>
                  </a:lnTo>
                  <a:lnTo>
                    <a:pt x="30" y="78"/>
                  </a:lnTo>
                  <a:lnTo>
                    <a:pt x="32" y="74"/>
                  </a:lnTo>
                  <a:lnTo>
                    <a:pt x="32" y="68"/>
                  </a:lnTo>
                  <a:lnTo>
                    <a:pt x="31" y="61"/>
                  </a:lnTo>
                  <a:lnTo>
                    <a:pt x="31" y="54"/>
                  </a:lnTo>
                  <a:lnTo>
                    <a:pt x="31" y="52"/>
                  </a:lnTo>
                  <a:lnTo>
                    <a:pt x="32" y="51"/>
                  </a:lnTo>
                  <a:lnTo>
                    <a:pt x="32" y="50"/>
                  </a:lnTo>
                  <a:lnTo>
                    <a:pt x="34" y="51"/>
                  </a:lnTo>
                  <a:lnTo>
                    <a:pt x="37" y="53"/>
                  </a:lnTo>
                  <a:lnTo>
                    <a:pt x="38" y="52"/>
                  </a:lnTo>
                  <a:lnTo>
                    <a:pt x="39" y="51"/>
                  </a:lnTo>
                  <a:lnTo>
                    <a:pt x="39" y="48"/>
                  </a:lnTo>
                  <a:lnTo>
                    <a:pt x="39" y="42"/>
                  </a:lnTo>
                  <a:lnTo>
                    <a:pt x="38" y="36"/>
                  </a:lnTo>
                  <a:lnTo>
                    <a:pt x="37" y="34"/>
                  </a:lnTo>
                  <a:lnTo>
                    <a:pt x="36" y="32"/>
                  </a:lnTo>
                  <a:lnTo>
                    <a:pt x="33" y="30"/>
                  </a:lnTo>
                  <a:lnTo>
                    <a:pt x="31" y="28"/>
                  </a:lnTo>
                  <a:lnTo>
                    <a:pt x="26" y="27"/>
                  </a:lnTo>
                  <a:lnTo>
                    <a:pt x="22" y="26"/>
                  </a:lnTo>
                  <a:lnTo>
                    <a:pt x="18" y="24"/>
                  </a:lnTo>
                  <a:lnTo>
                    <a:pt x="17" y="19"/>
                  </a:lnTo>
                  <a:lnTo>
                    <a:pt x="15" y="8"/>
                  </a:lnTo>
                  <a:lnTo>
                    <a:pt x="13" y="0"/>
                  </a:lnTo>
                  <a:lnTo>
                    <a:pt x="8" y="0"/>
                  </a:lnTo>
                  <a:lnTo>
                    <a:pt x="5" y="0"/>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2" name="Freeform 40">
              <a:extLst>
                <a:ext uri="{FF2B5EF4-FFF2-40B4-BE49-F238E27FC236}">
                  <a16:creationId xmlns="" xmlns:a16="http://schemas.microsoft.com/office/drawing/2014/main" id="{22625F7B-25DE-A140-9202-C8E58BAB4C0F}"/>
                </a:ext>
              </a:extLst>
            </p:cNvPr>
            <p:cNvSpPr>
              <a:spLocks/>
            </p:cNvSpPr>
            <p:nvPr/>
          </p:nvSpPr>
          <p:spPr bwMode="auto">
            <a:xfrm>
              <a:off x="7383137" y="3321875"/>
              <a:ext cx="11056" cy="22114"/>
            </a:xfrm>
            <a:custGeom>
              <a:avLst/>
              <a:gdLst>
                <a:gd name="T0" fmla="*/ 5 w 39"/>
                <a:gd name="T1" fmla="*/ 0 h 82"/>
                <a:gd name="T2" fmla="*/ 4 w 39"/>
                <a:gd name="T3" fmla="*/ 0 h 82"/>
                <a:gd name="T4" fmla="*/ 2 w 39"/>
                <a:gd name="T5" fmla="*/ 1 h 82"/>
                <a:gd name="T6" fmla="*/ 1 w 39"/>
                <a:gd name="T7" fmla="*/ 2 h 82"/>
                <a:gd name="T8" fmla="*/ 0 w 39"/>
                <a:gd name="T9" fmla="*/ 4 h 82"/>
                <a:gd name="T10" fmla="*/ 0 w 39"/>
                <a:gd name="T11" fmla="*/ 7 h 82"/>
                <a:gd name="T12" fmla="*/ 0 w 39"/>
                <a:gd name="T13" fmla="*/ 10 h 82"/>
                <a:gd name="T14" fmla="*/ 7 w 39"/>
                <a:gd name="T15" fmla="*/ 19 h 82"/>
                <a:gd name="T16" fmla="*/ 12 w 39"/>
                <a:gd name="T17" fmla="*/ 27 h 82"/>
                <a:gd name="T18" fmla="*/ 15 w 39"/>
                <a:gd name="T19" fmla="*/ 38 h 82"/>
                <a:gd name="T20" fmla="*/ 20 w 39"/>
                <a:gd name="T21" fmla="*/ 48 h 82"/>
                <a:gd name="T22" fmla="*/ 22 w 39"/>
                <a:gd name="T23" fmla="*/ 56 h 82"/>
                <a:gd name="T24" fmla="*/ 22 w 39"/>
                <a:gd name="T25" fmla="*/ 64 h 82"/>
                <a:gd name="T26" fmla="*/ 21 w 39"/>
                <a:gd name="T27" fmla="*/ 68 h 82"/>
                <a:gd name="T28" fmla="*/ 21 w 39"/>
                <a:gd name="T29" fmla="*/ 75 h 82"/>
                <a:gd name="T30" fmla="*/ 21 w 39"/>
                <a:gd name="T31" fmla="*/ 77 h 82"/>
                <a:gd name="T32" fmla="*/ 22 w 39"/>
                <a:gd name="T33" fmla="*/ 79 h 82"/>
                <a:gd name="T34" fmla="*/ 22 w 39"/>
                <a:gd name="T35" fmla="*/ 82 h 82"/>
                <a:gd name="T36" fmla="*/ 24 w 39"/>
                <a:gd name="T37" fmla="*/ 82 h 82"/>
                <a:gd name="T38" fmla="*/ 28 w 39"/>
                <a:gd name="T39" fmla="*/ 81 h 82"/>
                <a:gd name="T40" fmla="*/ 30 w 39"/>
                <a:gd name="T41" fmla="*/ 78 h 82"/>
                <a:gd name="T42" fmla="*/ 32 w 39"/>
                <a:gd name="T43" fmla="*/ 74 h 82"/>
                <a:gd name="T44" fmla="*/ 32 w 39"/>
                <a:gd name="T45" fmla="*/ 68 h 82"/>
                <a:gd name="T46" fmla="*/ 31 w 39"/>
                <a:gd name="T47" fmla="*/ 61 h 82"/>
                <a:gd name="T48" fmla="*/ 31 w 39"/>
                <a:gd name="T49" fmla="*/ 54 h 82"/>
                <a:gd name="T50" fmla="*/ 31 w 39"/>
                <a:gd name="T51" fmla="*/ 52 h 82"/>
                <a:gd name="T52" fmla="*/ 32 w 39"/>
                <a:gd name="T53" fmla="*/ 51 h 82"/>
                <a:gd name="T54" fmla="*/ 32 w 39"/>
                <a:gd name="T55" fmla="*/ 50 h 82"/>
                <a:gd name="T56" fmla="*/ 34 w 39"/>
                <a:gd name="T57" fmla="*/ 51 h 82"/>
                <a:gd name="T58" fmla="*/ 37 w 39"/>
                <a:gd name="T59" fmla="*/ 53 h 82"/>
                <a:gd name="T60" fmla="*/ 38 w 39"/>
                <a:gd name="T61" fmla="*/ 52 h 82"/>
                <a:gd name="T62" fmla="*/ 39 w 39"/>
                <a:gd name="T63" fmla="*/ 51 h 82"/>
                <a:gd name="T64" fmla="*/ 39 w 39"/>
                <a:gd name="T65" fmla="*/ 48 h 82"/>
                <a:gd name="T66" fmla="*/ 39 w 39"/>
                <a:gd name="T67" fmla="*/ 42 h 82"/>
                <a:gd name="T68" fmla="*/ 38 w 39"/>
                <a:gd name="T69" fmla="*/ 36 h 82"/>
                <a:gd name="T70" fmla="*/ 37 w 39"/>
                <a:gd name="T71" fmla="*/ 34 h 82"/>
                <a:gd name="T72" fmla="*/ 36 w 39"/>
                <a:gd name="T73" fmla="*/ 32 h 82"/>
                <a:gd name="T74" fmla="*/ 33 w 39"/>
                <a:gd name="T75" fmla="*/ 30 h 82"/>
                <a:gd name="T76" fmla="*/ 31 w 39"/>
                <a:gd name="T77" fmla="*/ 28 h 82"/>
                <a:gd name="T78" fmla="*/ 26 w 39"/>
                <a:gd name="T79" fmla="*/ 27 h 82"/>
                <a:gd name="T80" fmla="*/ 22 w 39"/>
                <a:gd name="T81" fmla="*/ 26 h 82"/>
                <a:gd name="T82" fmla="*/ 18 w 39"/>
                <a:gd name="T83" fmla="*/ 24 h 82"/>
                <a:gd name="T84" fmla="*/ 17 w 39"/>
                <a:gd name="T85" fmla="*/ 19 h 82"/>
                <a:gd name="T86" fmla="*/ 15 w 39"/>
                <a:gd name="T87" fmla="*/ 8 h 82"/>
                <a:gd name="T88" fmla="*/ 13 w 39"/>
                <a:gd name="T89" fmla="*/ 0 h 82"/>
                <a:gd name="T90" fmla="*/ 8 w 39"/>
                <a:gd name="T91" fmla="*/ 0 h 82"/>
                <a:gd name="T92" fmla="*/ 5 w 39"/>
                <a:gd name="T93" fmla="*/ 0 h 82"/>
                <a:gd name="T94" fmla="*/ 5 w 39"/>
                <a:gd name="T95"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 h="82">
                  <a:moveTo>
                    <a:pt x="5" y="0"/>
                  </a:moveTo>
                  <a:lnTo>
                    <a:pt x="4" y="0"/>
                  </a:lnTo>
                  <a:lnTo>
                    <a:pt x="2" y="1"/>
                  </a:lnTo>
                  <a:lnTo>
                    <a:pt x="1" y="2"/>
                  </a:lnTo>
                  <a:lnTo>
                    <a:pt x="0" y="4"/>
                  </a:lnTo>
                  <a:lnTo>
                    <a:pt x="0" y="7"/>
                  </a:lnTo>
                  <a:lnTo>
                    <a:pt x="0" y="10"/>
                  </a:lnTo>
                  <a:lnTo>
                    <a:pt x="7" y="19"/>
                  </a:lnTo>
                  <a:lnTo>
                    <a:pt x="12" y="27"/>
                  </a:lnTo>
                  <a:lnTo>
                    <a:pt x="15" y="38"/>
                  </a:lnTo>
                  <a:lnTo>
                    <a:pt x="20" y="48"/>
                  </a:lnTo>
                  <a:lnTo>
                    <a:pt x="22" y="56"/>
                  </a:lnTo>
                  <a:lnTo>
                    <a:pt x="22" y="64"/>
                  </a:lnTo>
                  <a:lnTo>
                    <a:pt x="21" y="68"/>
                  </a:lnTo>
                  <a:lnTo>
                    <a:pt x="21" y="75"/>
                  </a:lnTo>
                  <a:lnTo>
                    <a:pt x="21" y="77"/>
                  </a:lnTo>
                  <a:lnTo>
                    <a:pt x="22" y="79"/>
                  </a:lnTo>
                  <a:lnTo>
                    <a:pt x="22" y="82"/>
                  </a:lnTo>
                  <a:lnTo>
                    <a:pt x="24" y="82"/>
                  </a:lnTo>
                  <a:lnTo>
                    <a:pt x="28" y="81"/>
                  </a:lnTo>
                  <a:lnTo>
                    <a:pt x="30" y="78"/>
                  </a:lnTo>
                  <a:lnTo>
                    <a:pt x="32" y="74"/>
                  </a:lnTo>
                  <a:lnTo>
                    <a:pt x="32" y="68"/>
                  </a:lnTo>
                  <a:lnTo>
                    <a:pt x="31" y="61"/>
                  </a:lnTo>
                  <a:lnTo>
                    <a:pt x="31" y="54"/>
                  </a:lnTo>
                  <a:lnTo>
                    <a:pt x="31" y="52"/>
                  </a:lnTo>
                  <a:lnTo>
                    <a:pt x="32" y="51"/>
                  </a:lnTo>
                  <a:lnTo>
                    <a:pt x="32" y="50"/>
                  </a:lnTo>
                  <a:lnTo>
                    <a:pt x="34" y="51"/>
                  </a:lnTo>
                  <a:lnTo>
                    <a:pt x="37" y="53"/>
                  </a:lnTo>
                  <a:lnTo>
                    <a:pt x="38" y="52"/>
                  </a:lnTo>
                  <a:lnTo>
                    <a:pt x="39" y="51"/>
                  </a:lnTo>
                  <a:lnTo>
                    <a:pt x="39" y="48"/>
                  </a:lnTo>
                  <a:lnTo>
                    <a:pt x="39" y="42"/>
                  </a:lnTo>
                  <a:lnTo>
                    <a:pt x="38" y="36"/>
                  </a:lnTo>
                  <a:lnTo>
                    <a:pt x="37" y="34"/>
                  </a:lnTo>
                  <a:lnTo>
                    <a:pt x="36" y="32"/>
                  </a:lnTo>
                  <a:lnTo>
                    <a:pt x="33" y="30"/>
                  </a:lnTo>
                  <a:lnTo>
                    <a:pt x="31" y="28"/>
                  </a:lnTo>
                  <a:lnTo>
                    <a:pt x="26" y="27"/>
                  </a:lnTo>
                  <a:lnTo>
                    <a:pt x="22" y="26"/>
                  </a:lnTo>
                  <a:lnTo>
                    <a:pt x="18" y="24"/>
                  </a:lnTo>
                  <a:lnTo>
                    <a:pt x="17" y="19"/>
                  </a:lnTo>
                  <a:lnTo>
                    <a:pt x="15" y="8"/>
                  </a:lnTo>
                  <a:lnTo>
                    <a:pt x="13" y="0"/>
                  </a:lnTo>
                  <a:lnTo>
                    <a:pt x="8" y="0"/>
                  </a:lnTo>
                  <a:lnTo>
                    <a:pt x="5" y="0"/>
                  </a:lnTo>
                  <a:lnTo>
                    <a:pt x="5" y="0"/>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3" name="Freeform 41">
              <a:extLst>
                <a:ext uri="{FF2B5EF4-FFF2-40B4-BE49-F238E27FC236}">
                  <a16:creationId xmlns="" xmlns:a16="http://schemas.microsoft.com/office/drawing/2014/main" id="{54899E07-9316-5441-BF93-D99E177B1D11}"/>
                </a:ext>
              </a:extLst>
            </p:cNvPr>
            <p:cNvSpPr>
              <a:spLocks/>
            </p:cNvSpPr>
            <p:nvPr/>
          </p:nvSpPr>
          <p:spPr bwMode="auto">
            <a:xfrm>
              <a:off x="7372080" y="3262444"/>
              <a:ext cx="55284" cy="138210"/>
            </a:xfrm>
            <a:custGeom>
              <a:avLst/>
              <a:gdLst>
                <a:gd name="T0" fmla="*/ 67 w 203"/>
                <a:gd name="T1" fmla="*/ 418 h 500"/>
                <a:gd name="T2" fmla="*/ 73 w 203"/>
                <a:gd name="T3" fmla="*/ 440 h 500"/>
                <a:gd name="T4" fmla="*/ 60 w 203"/>
                <a:gd name="T5" fmla="*/ 464 h 500"/>
                <a:gd name="T6" fmla="*/ 59 w 203"/>
                <a:gd name="T7" fmla="*/ 473 h 500"/>
                <a:gd name="T8" fmla="*/ 73 w 203"/>
                <a:gd name="T9" fmla="*/ 485 h 500"/>
                <a:gd name="T10" fmla="*/ 83 w 203"/>
                <a:gd name="T11" fmla="*/ 475 h 500"/>
                <a:gd name="T12" fmla="*/ 99 w 203"/>
                <a:gd name="T13" fmla="*/ 441 h 500"/>
                <a:gd name="T14" fmla="*/ 104 w 203"/>
                <a:gd name="T15" fmla="*/ 434 h 500"/>
                <a:gd name="T16" fmla="*/ 102 w 203"/>
                <a:gd name="T17" fmla="*/ 452 h 500"/>
                <a:gd name="T18" fmla="*/ 89 w 203"/>
                <a:gd name="T19" fmla="*/ 485 h 500"/>
                <a:gd name="T20" fmla="*/ 81 w 203"/>
                <a:gd name="T21" fmla="*/ 494 h 500"/>
                <a:gd name="T22" fmla="*/ 90 w 203"/>
                <a:gd name="T23" fmla="*/ 500 h 500"/>
                <a:gd name="T24" fmla="*/ 106 w 203"/>
                <a:gd name="T25" fmla="*/ 500 h 500"/>
                <a:gd name="T26" fmla="*/ 118 w 203"/>
                <a:gd name="T27" fmla="*/ 494 h 500"/>
                <a:gd name="T28" fmla="*/ 120 w 203"/>
                <a:gd name="T29" fmla="*/ 479 h 500"/>
                <a:gd name="T30" fmla="*/ 141 w 203"/>
                <a:gd name="T31" fmla="*/ 453 h 500"/>
                <a:gd name="T32" fmla="*/ 151 w 203"/>
                <a:gd name="T33" fmla="*/ 449 h 500"/>
                <a:gd name="T34" fmla="*/ 158 w 203"/>
                <a:gd name="T35" fmla="*/ 451 h 500"/>
                <a:gd name="T36" fmla="*/ 162 w 203"/>
                <a:gd name="T37" fmla="*/ 429 h 500"/>
                <a:gd name="T38" fmla="*/ 174 w 203"/>
                <a:gd name="T39" fmla="*/ 414 h 500"/>
                <a:gd name="T40" fmla="*/ 187 w 203"/>
                <a:gd name="T41" fmla="*/ 402 h 500"/>
                <a:gd name="T42" fmla="*/ 187 w 203"/>
                <a:gd name="T43" fmla="*/ 366 h 500"/>
                <a:gd name="T44" fmla="*/ 194 w 203"/>
                <a:gd name="T45" fmla="*/ 353 h 500"/>
                <a:gd name="T46" fmla="*/ 199 w 203"/>
                <a:gd name="T47" fmla="*/ 314 h 500"/>
                <a:gd name="T48" fmla="*/ 202 w 203"/>
                <a:gd name="T49" fmla="*/ 280 h 500"/>
                <a:gd name="T50" fmla="*/ 199 w 203"/>
                <a:gd name="T51" fmla="*/ 224 h 500"/>
                <a:gd name="T52" fmla="*/ 188 w 203"/>
                <a:gd name="T53" fmla="*/ 174 h 500"/>
                <a:gd name="T54" fmla="*/ 164 w 203"/>
                <a:gd name="T55" fmla="*/ 156 h 500"/>
                <a:gd name="T56" fmla="*/ 141 w 203"/>
                <a:gd name="T57" fmla="*/ 139 h 500"/>
                <a:gd name="T58" fmla="*/ 133 w 203"/>
                <a:gd name="T59" fmla="*/ 104 h 500"/>
                <a:gd name="T60" fmla="*/ 101 w 203"/>
                <a:gd name="T61" fmla="*/ 85 h 500"/>
                <a:gd name="T62" fmla="*/ 88 w 203"/>
                <a:gd name="T63" fmla="*/ 65 h 500"/>
                <a:gd name="T64" fmla="*/ 82 w 203"/>
                <a:gd name="T65" fmla="*/ 24 h 500"/>
                <a:gd name="T66" fmla="*/ 69 w 203"/>
                <a:gd name="T67" fmla="*/ 10 h 500"/>
                <a:gd name="T68" fmla="*/ 59 w 203"/>
                <a:gd name="T69" fmla="*/ 0 h 500"/>
                <a:gd name="T70" fmla="*/ 31 w 203"/>
                <a:gd name="T71" fmla="*/ 6 h 500"/>
                <a:gd name="T72" fmla="*/ 10 w 203"/>
                <a:gd name="T73" fmla="*/ 20 h 500"/>
                <a:gd name="T74" fmla="*/ 6 w 203"/>
                <a:gd name="T75" fmla="*/ 40 h 500"/>
                <a:gd name="T76" fmla="*/ 7 w 203"/>
                <a:gd name="T77" fmla="*/ 86 h 500"/>
                <a:gd name="T78" fmla="*/ 0 w 203"/>
                <a:gd name="T79" fmla="*/ 115 h 500"/>
                <a:gd name="T80" fmla="*/ 17 w 203"/>
                <a:gd name="T81" fmla="*/ 120 h 500"/>
                <a:gd name="T82" fmla="*/ 30 w 203"/>
                <a:gd name="T83" fmla="*/ 135 h 500"/>
                <a:gd name="T84" fmla="*/ 49 w 203"/>
                <a:gd name="T85" fmla="*/ 142 h 500"/>
                <a:gd name="T86" fmla="*/ 69 w 203"/>
                <a:gd name="T87" fmla="*/ 167 h 500"/>
                <a:gd name="T88" fmla="*/ 75 w 203"/>
                <a:gd name="T89" fmla="*/ 180 h 500"/>
                <a:gd name="T90" fmla="*/ 72 w 203"/>
                <a:gd name="T91" fmla="*/ 196 h 500"/>
                <a:gd name="T92" fmla="*/ 67 w 203"/>
                <a:gd name="T93" fmla="*/ 209 h 500"/>
                <a:gd name="T94" fmla="*/ 72 w 203"/>
                <a:gd name="T95" fmla="*/ 226 h 500"/>
                <a:gd name="T96" fmla="*/ 80 w 203"/>
                <a:gd name="T97" fmla="*/ 213 h 500"/>
                <a:gd name="T98" fmla="*/ 84 w 203"/>
                <a:gd name="T99" fmla="*/ 213 h 500"/>
                <a:gd name="T100" fmla="*/ 91 w 203"/>
                <a:gd name="T101" fmla="*/ 270 h 500"/>
                <a:gd name="T102" fmla="*/ 92 w 203"/>
                <a:gd name="T103" fmla="*/ 326 h 500"/>
                <a:gd name="T104" fmla="*/ 84 w 203"/>
                <a:gd name="T105" fmla="*/ 353 h 500"/>
                <a:gd name="T106" fmla="*/ 72 w 203"/>
                <a:gd name="T107" fmla="*/ 400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3" h="500">
                  <a:moveTo>
                    <a:pt x="72" y="406"/>
                  </a:moveTo>
                  <a:lnTo>
                    <a:pt x="71" y="407"/>
                  </a:lnTo>
                  <a:lnTo>
                    <a:pt x="68" y="412"/>
                  </a:lnTo>
                  <a:lnTo>
                    <a:pt x="67" y="418"/>
                  </a:lnTo>
                  <a:lnTo>
                    <a:pt x="68" y="426"/>
                  </a:lnTo>
                  <a:lnTo>
                    <a:pt x="71" y="432"/>
                  </a:lnTo>
                  <a:lnTo>
                    <a:pt x="72" y="437"/>
                  </a:lnTo>
                  <a:lnTo>
                    <a:pt x="73" y="440"/>
                  </a:lnTo>
                  <a:lnTo>
                    <a:pt x="72" y="444"/>
                  </a:lnTo>
                  <a:lnTo>
                    <a:pt x="66" y="452"/>
                  </a:lnTo>
                  <a:lnTo>
                    <a:pt x="63" y="460"/>
                  </a:lnTo>
                  <a:lnTo>
                    <a:pt x="60" y="464"/>
                  </a:lnTo>
                  <a:lnTo>
                    <a:pt x="59" y="468"/>
                  </a:lnTo>
                  <a:lnTo>
                    <a:pt x="58" y="469"/>
                  </a:lnTo>
                  <a:lnTo>
                    <a:pt x="58" y="471"/>
                  </a:lnTo>
                  <a:lnTo>
                    <a:pt x="59" y="473"/>
                  </a:lnTo>
                  <a:lnTo>
                    <a:pt x="61" y="477"/>
                  </a:lnTo>
                  <a:lnTo>
                    <a:pt x="67" y="482"/>
                  </a:lnTo>
                  <a:lnTo>
                    <a:pt x="71" y="485"/>
                  </a:lnTo>
                  <a:lnTo>
                    <a:pt x="73" y="485"/>
                  </a:lnTo>
                  <a:lnTo>
                    <a:pt x="74" y="485"/>
                  </a:lnTo>
                  <a:lnTo>
                    <a:pt x="76" y="484"/>
                  </a:lnTo>
                  <a:lnTo>
                    <a:pt x="76" y="482"/>
                  </a:lnTo>
                  <a:lnTo>
                    <a:pt x="83" y="475"/>
                  </a:lnTo>
                  <a:lnTo>
                    <a:pt x="90" y="463"/>
                  </a:lnTo>
                  <a:lnTo>
                    <a:pt x="92" y="456"/>
                  </a:lnTo>
                  <a:lnTo>
                    <a:pt x="97" y="448"/>
                  </a:lnTo>
                  <a:lnTo>
                    <a:pt x="99" y="441"/>
                  </a:lnTo>
                  <a:lnTo>
                    <a:pt x="100" y="436"/>
                  </a:lnTo>
                  <a:lnTo>
                    <a:pt x="101" y="435"/>
                  </a:lnTo>
                  <a:lnTo>
                    <a:pt x="102" y="434"/>
                  </a:lnTo>
                  <a:lnTo>
                    <a:pt x="104" y="434"/>
                  </a:lnTo>
                  <a:lnTo>
                    <a:pt x="105" y="436"/>
                  </a:lnTo>
                  <a:lnTo>
                    <a:pt x="105" y="441"/>
                  </a:lnTo>
                  <a:lnTo>
                    <a:pt x="104" y="447"/>
                  </a:lnTo>
                  <a:lnTo>
                    <a:pt x="102" y="452"/>
                  </a:lnTo>
                  <a:lnTo>
                    <a:pt x="101" y="456"/>
                  </a:lnTo>
                  <a:lnTo>
                    <a:pt x="98" y="467"/>
                  </a:lnTo>
                  <a:lnTo>
                    <a:pt x="92" y="479"/>
                  </a:lnTo>
                  <a:lnTo>
                    <a:pt x="89" y="485"/>
                  </a:lnTo>
                  <a:lnTo>
                    <a:pt x="84" y="488"/>
                  </a:lnTo>
                  <a:lnTo>
                    <a:pt x="82" y="490"/>
                  </a:lnTo>
                  <a:lnTo>
                    <a:pt x="81" y="492"/>
                  </a:lnTo>
                  <a:lnTo>
                    <a:pt x="81" y="494"/>
                  </a:lnTo>
                  <a:lnTo>
                    <a:pt x="82" y="496"/>
                  </a:lnTo>
                  <a:lnTo>
                    <a:pt x="84" y="497"/>
                  </a:lnTo>
                  <a:lnTo>
                    <a:pt x="86" y="498"/>
                  </a:lnTo>
                  <a:lnTo>
                    <a:pt x="90" y="500"/>
                  </a:lnTo>
                  <a:lnTo>
                    <a:pt x="92" y="498"/>
                  </a:lnTo>
                  <a:lnTo>
                    <a:pt x="99" y="498"/>
                  </a:lnTo>
                  <a:lnTo>
                    <a:pt x="102" y="498"/>
                  </a:lnTo>
                  <a:lnTo>
                    <a:pt x="106" y="500"/>
                  </a:lnTo>
                  <a:lnTo>
                    <a:pt x="110" y="500"/>
                  </a:lnTo>
                  <a:lnTo>
                    <a:pt x="116" y="500"/>
                  </a:lnTo>
                  <a:lnTo>
                    <a:pt x="118" y="497"/>
                  </a:lnTo>
                  <a:lnTo>
                    <a:pt x="118" y="494"/>
                  </a:lnTo>
                  <a:lnTo>
                    <a:pt x="117" y="488"/>
                  </a:lnTo>
                  <a:lnTo>
                    <a:pt x="117" y="485"/>
                  </a:lnTo>
                  <a:lnTo>
                    <a:pt x="118" y="481"/>
                  </a:lnTo>
                  <a:lnTo>
                    <a:pt x="120" y="479"/>
                  </a:lnTo>
                  <a:lnTo>
                    <a:pt x="121" y="476"/>
                  </a:lnTo>
                  <a:lnTo>
                    <a:pt x="126" y="468"/>
                  </a:lnTo>
                  <a:lnTo>
                    <a:pt x="133" y="459"/>
                  </a:lnTo>
                  <a:lnTo>
                    <a:pt x="141" y="453"/>
                  </a:lnTo>
                  <a:lnTo>
                    <a:pt x="148" y="448"/>
                  </a:lnTo>
                  <a:lnTo>
                    <a:pt x="149" y="448"/>
                  </a:lnTo>
                  <a:lnTo>
                    <a:pt x="150" y="448"/>
                  </a:lnTo>
                  <a:lnTo>
                    <a:pt x="151" y="449"/>
                  </a:lnTo>
                  <a:lnTo>
                    <a:pt x="154" y="451"/>
                  </a:lnTo>
                  <a:lnTo>
                    <a:pt x="155" y="452"/>
                  </a:lnTo>
                  <a:lnTo>
                    <a:pt x="156" y="452"/>
                  </a:lnTo>
                  <a:lnTo>
                    <a:pt x="158" y="451"/>
                  </a:lnTo>
                  <a:lnTo>
                    <a:pt x="161" y="446"/>
                  </a:lnTo>
                  <a:lnTo>
                    <a:pt x="162" y="438"/>
                  </a:lnTo>
                  <a:lnTo>
                    <a:pt x="162" y="431"/>
                  </a:lnTo>
                  <a:lnTo>
                    <a:pt x="162" y="429"/>
                  </a:lnTo>
                  <a:lnTo>
                    <a:pt x="162" y="427"/>
                  </a:lnTo>
                  <a:lnTo>
                    <a:pt x="164" y="423"/>
                  </a:lnTo>
                  <a:lnTo>
                    <a:pt x="166" y="420"/>
                  </a:lnTo>
                  <a:lnTo>
                    <a:pt x="174" y="414"/>
                  </a:lnTo>
                  <a:lnTo>
                    <a:pt x="180" y="410"/>
                  </a:lnTo>
                  <a:lnTo>
                    <a:pt x="183" y="407"/>
                  </a:lnTo>
                  <a:lnTo>
                    <a:pt x="186" y="405"/>
                  </a:lnTo>
                  <a:lnTo>
                    <a:pt x="187" y="402"/>
                  </a:lnTo>
                  <a:lnTo>
                    <a:pt x="189" y="398"/>
                  </a:lnTo>
                  <a:lnTo>
                    <a:pt x="186" y="386"/>
                  </a:lnTo>
                  <a:lnTo>
                    <a:pt x="184" y="372"/>
                  </a:lnTo>
                  <a:lnTo>
                    <a:pt x="187" y="366"/>
                  </a:lnTo>
                  <a:lnTo>
                    <a:pt x="190" y="362"/>
                  </a:lnTo>
                  <a:lnTo>
                    <a:pt x="192" y="359"/>
                  </a:lnTo>
                  <a:lnTo>
                    <a:pt x="194" y="357"/>
                  </a:lnTo>
                  <a:lnTo>
                    <a:pt x="194" y="353"/>
                  </a:lnTo>
                  <a:lnTo>
                    <a:pt x="195" y="348"/>
                  </a:lnTo>
                  <a:lnTo>
                    <a:pt x="195" y="337"/>
                  </a:lnTo>
                  <a:lnTo>
                    <a:pt x="197" y="325"/>
                  </a:lnTo>
                  <a:lnTo>
                    <a:pt x="199" y="314"/>
                  </a:lnTo>
                  <a:lnTo>
                    <a:pt x="200" y="303"/>
                  </a:lnTo>
                  <a:lnTo>
                    <a:pt x="202" y="295"/>
                  </a:lnTo>
                  <a:lnTo>
                    <a:pt x="202" y="287"/>
                  </a:lnTo>
                  <a:lnTo>
                    <a:pt x="202" y="280"/>
                  </a:lnTo>
                  <a:lnTo>
                    <a:pt x="200" y="271"/>
                  </a:lnTo>
                  <a:lnTo>
                    <a:pt x="197" y="251"/>
                  </a:lnTo>
                  <a:lnTo>
                    <a:pt x="196" y="238"/>
                  </a:lnTo>
                  <a:lnTo>
                    <a:pt x="199" y="224"/>
                  </a:lnTo>
                  <a:lnTo>
                    <a:pt x="203" y="209"/>
                  </a:lnTo>
                  <a:lnTo>
                    <a:pt x="198" y="196"/>
                  </a:lnTo>
                  <a:lnTo>
                    <a:pt x="190" y="178"/>
                  </a:lnTo>
                  <a:lnTo>
                    <a:pt x="188" y="174"/>
                  </a:lnTo>
                  <a:lnTo>
                    <a:pt x="187" y="170"/>
                  </a:lnTo>
                  <a:lnTo>
                    <a:pt x="183" y="167"/>
                  </a:lnTo>
                  <a:lnTo>
                    <a:pt x="175" y="161"/>
                  </a:lnTo>
                  <a:lnTo>
                    <a:pt x="164" y="156"/>
                  </a:lnTo>
                  <a:lnTo>
                    <a:pt x="153" y="150"/>
                  </a:lnTo>
                  <a:lnTo>
                    <a:pt x="148" y="148"/>
                  </a:lnTo>
                  <a:lnTo>
                    <a:pt x="143" y="143"/>
                  </a:lnTo>
                  <a:lnTo>
                    <a:pt x="141" y="139"/>
                  </a:lnTo>
                  <a:lnTo>
                    <a:pt x="139" y="133"/>
                  </a:lnTo>
                  <a:lnTo>
                    <a:pt x="138" y="120"/>
                  </a:lnTo>
                  <a:lnTo>
                    <a:pt x="135" y="111"/>
                  </a:lnTo>
                  <a:lnTo>
                    <a:pt x="133" y="104"/>
                  </a:lnTo>
                  <a:lnTo>
                    <a:pt x="130" y="99"/>
                  </a:lnTo>
                  <a:lnTo>
                    <a:pt x="123" y="96"/>
                  </a:lnTo>
                  <a:lnTo>
                    <a:pt x="108" y="90"/>
                  </a:lnTo>
                  <a:lnTo>
                    <a:pt x="101" y="85"/>
                  </a:lnTo>
                  <a:lnTo>
                    <a:pt x="97" y="81"/>
                  </a:lnTo>
                  <a:lnTo>
                    <a:pt x="93" y="77"/>
                  </a:lnTo>
                  <a:lnTo>
                    <a:pt x="91" y="74"/>
                  </a:lnTo>
                  <a:lnTo>
                    <a:pt x="88" y="65"/>
                  </a:lnTo>
                  <a:lnTo>
                    <a:pt x="85" y="51"/>
                  </a:lnTo>
                  <a:lnTo>
                    <a:pt x="83" y="37"/>
                  </a:lnTo>
                  <a:lnTo>
                    <a:pt x="82" y="27"/>
                  </a:lnTo>
                  <a:lnTo>
                    <a:pt x="82" y="24"/>
                  </a:lnTo>
                  <a:lnTo>
                    <a:pt x="81" y="20"/>
                  </a:lnTo>
                  <a:lnTo>
                    <a:pt x="79" y="18"/>
                  </a:lnTo>
                  <a:lnTo>
                    <a:pt x="75" y="16"/>
                  </a:lnTo>
                  <a:lnTo>
                    <a:pt x="69" y="10"/>
                  </a:lnTo>
                  <a:lnTo>
                    <a:pt x="66" y="4"/>
                  </a:lnTo>
                  <a:lnTo>
                    <a:pt x="65" y="2"/>
                  </a:lnTo>
                  <a:lnTo>
                    <a:pt x="63" y="0"/>
                  </a:lnTo>
                  <a:lnTo>
                    <a:pt x="59" y="0"/>
                  </a:lnTo>
                  <a:lnTo>
                    <a:pt x="56" y="0"/>
                  </a:lnTo>
                  <a:lnTo>
                    <a:pt x="47" y="4"/>
                  </a:lnTo>
                  <a:lnTo>
                    <a:pt x="40" y="6"/>
                  </a:lnTo>
                  <a:lnTo>
                    <a:pt x="31" y="6"/>
                  </a:lnTo>
                  <a:lnTo>
                    <a:pt x="22" y="8"/>
                  </a:lnTo>
                  <a:lnTo>
                    <a:pt x="16" y="11"/>
                  </a:lnTo>
                  <a:lnTo>
                    <a:pt x="12" y="14"/>
                  </a:lnTo>
                  <a:lnTo>
                    <a:pt x="10" y="20"/>
                  </a:lnTo>
                  <a:lnTo>
                    <a:pt x="9" y="25"/>
                  </a:lnTo>
                  <a:lnTo>
                    <a:pt x="7" y="29"/>
                  </a:lnTo>
                  <a:lnTo>
                    <a:pt x="7" y="34"/>
                  </a:lnTo>
                  <a:lnTo>
                    <a:pt x="6" y="40"/>
                  </a:lnTo>
                  <a:lnTo>
                    <a:pt x="7" y="46"/>
                  </a:lnTo>
                  <a:lnTo>
                    <a:pt x="6" y="61"/>
                  </a:lnTo>
                  <a:lnTo>
                    <a:pt x="5" y="74"/>
                  </a:lnTo>
                  <a:lnTo>
                    <a:pt x="7" y="86"/>
                  </a:lnTo>
                  <a:lnTo>
                    <a:pt x="9" y="101"/>
                  </a:lnTo>
                  <a:lnTo>
                    <a:pt x="6" y="107"/>
                  </a:lnTo>
                  <a:lnTo>
                    <a:pt x="2" y="112"/>
                  </a:lnTo>
                  <a:lnTo>
                    <a:pt x="0" y="115"/>
                  </a:lnTo>
                  <a:lnTo>
                    <a:pt x="0" y="116"/>
                  </a:lnTo>
                  <a:lnTo>
                    <a:pt x="1" y="118"/>
                  </a:lnTo>
                  <a:lnTo>
                    <a:pt x="5" y="119"/>
                  </a:lnTo>
                  <a:lnTo>
                    <a:pt x="17" y="120"/>
                  </a:lnTo>
                  <a:lnTo>
                    <a:pt x="20" y="123"/>
                  </a:lnTo>
                  <a:lnTo>
                    <a:pt x="23" y="126"/>
                  </a:lnTo>
                  <a:lnTo>
                    <a:pt x="26" y="131"/>
                  </a:lnTo>
                  <a:lnTo>
                    <a:pt x="30" y="135"/>
                  </a:lnTo>
                  <a:lnTo>
                    <a:pt x="35" y="139"/>
                  </a:lnTo>
                  <a:lnTo>
                    <a:pt x="40" y="140"/>
                  </a:lnTo>
                  <a:lnTo>
                    <a:pt x="44" y="141"/>
                  </a:lnTo>
                  <a:lnTo>
                    <a:pt x="49" y="142"/>
                  </a:lnTo>
                  <a:lnTo>
                    <a:pt x="53" y="145"/>
                  </a:lnTo>
                  <a:lnTo>
                    <a:pt x="61" y="156"/>
                  </a:lnTo>
                  <a:lnTo>
                    <a:pt x="67" y="165"/>
                  </a:lnTo>
                  <a:lnTo>
                    <a:pt x="69" y="167"/>
                  </a:lnTo>
                  <a:lnTo>
                    <a:pt x="72" y="170"/>
                  </a:lnTo>
                  <a:lnTo>
                    <a:pt x="74" y="173"/>
                  </a:lnTo>
                  <a:lnTo>
                    <a:pt x="74" y="176"/>
                  </a:lnTo>
                  <a:lnTo>
                    <a:pt x="75" y="180"/>
                  </a:lnTo>
                  <a:lnTo>
                    <a:pt x="75" y="184"/>
                  </a:lnTo>
                  <a:lnTo>
                    <a:pt x="74" y="191"/>
                  </a:lnTo>
                  <a:lnTo>
                    <a:pt x="73" y="194"/>
                  </a:lnTo>
                  <a:lnTo>
                    <a:pt x="72" y="196"/>
                  </a:lnTo>
                  <a:lnTo>
                    <a:pt x="69" y="197"/>
                  </a:lnTo>
                  <a:lnTo>
                    <a:pt x="68" y="200"/>
                  </a:lnTo>
                  <a:lnTo>
                    <a:pt x="67" y="203"/>
                  </a:lnTo>
                  <a:lnTo>
                    <a:pt x="67" y="209"/>
                  </a:lnTo>
                  <a:lnTo>
                    <a:pt x="67" y="215"/>
                  </a:lnTo>
                  <a:lnTo>
                    <a:pt x="68" y="221"/>
                  </a:lnTo>
                  <a:lnTo>
                    <a:pt x="69" y="225"/>
                  </a:lnTo>
                  <a:lnTo>
                    <a:pt x="72" y="226"/>
                  </a:lnTo>
                  <a:lnTo>
                    <a:pt x="73" y="227"/>
                  </a:lnTo>
                  <a:lnTo>
                    <a:pt x="74" y="225"/>
                  </a:lnTo>
                  <a:lnTo>
                    <a:pt x="76" y="218"/>
                  </a:lnTo>
                  <a:lnTo>
                    <a:pt x="80" y="213"/>
                  </a:lnTo>
                  <a:lnTo>
                    <a:pt x="81" y="209"/>
                  </a:lnTo>
                  <a:lnTo>
                    <a:pt x="83" y="207"/>
                  </a:lnTo>
                  <a:lnTo>
                    <a:pt x="84" y="207"/>
                  </a:lnTo>
                  <a:lnTo>
                    <a:pt x="84" y="213"/>
                  </a:lnTo>
                  <a:lnTo>
                    <a:pt x="85" y="222"/>
                  </a:lnTo>
                  <a:lnTo>
                    <a:pt x="88" y="233"/>
                  </a:lnTo>
                  <a:lnTo>
                    <a:pt x="90" y="249"/>
                  </a:lnTo>
                  <a:lnTo>
                    <a:pt x="91" y="270"/>
                  </a:lnTo>
                  <a:lnTo>
                    <a:pt x="92" y="290"/>
                  </a:lnTo>
                  <a:lnTo>
                    <a:pt x="92" y="306"/>
                  </a:lnTo>
                  <a:lnTo>
                    <a:pt x="92" y="317"/>
                  </a:lnTo>
                  <a:lnTo>
                    <a:pt x="92" y="326"/>
                  </a:lnTo>
                  <a:lnTo>
                    <a:pt x="91" y="334"/>
                  </a:lnTo>
                  <a:lnTo>
                    <a:pt x="90" y="341"/>
                  </a:lnTo>
                  <a:lnTo>
                    <a:pt x="88" y="347"/>
                  </a:lnTo>
                  <a:lnTo>
                    <a:pt x="84" y="353"/>
                  </a:lnTo>
                  <a:lnTo>
                    <a:pt x="80" y="365"/>
                  </a:lnTo>
                  <a:lnTo>
                    <a:pt x="74" y="381"/>
                  </a:lnTo>
                  <a:lnTo>
                    <a:pt x="72" y="393"/>
                  </a:lnTo>
                  <a:lnTo>
                    <a:pt x="72" y="400"/>
                  </a:lnTo>
                  <a:lnTo>
                    <a:pt x="72" y="405"/>
                  </a:lnTo>
                  <a:lnTo>
                    <a:pt x="72" y="406"/>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4" name="Freeform 43">
              <a:extLst>
                <a:ext uri="{FF2B5EF4-FFF2-40B4-BE49-F238E27FC236}">
                  <a16:creationId xmlns="" xmlns:a16="http://schemas.microsoft.com/office/drawing/2014/main" id="{61203D12-C880-4440-AED0-495B0556C84C}"/>
                </a:ext>
              </a:extLst>
            </p:cNvPr>
            <p:cNvSpPr>
              <a:spLocks/>
            </p:cNvSpPr>
            <p:nvPr/>
          </p:nvSpPr>
          <p:spPr bwMode="auto">
            <a:xfrm>
              <a:off x="7369316" y="3370248"/>
              <a:ext cx="20732" cy="33170"/>
            </a:xfrm>
            <a:custGeom>
              <a:avLst/>
              <a:gdLst>
                <a:gd name="T0" fmla="*/ 43 w 74"/>
                <a:gd name="T1" fmla="*/ 23 h 118"/>
                <a:gd name="T2" fmla="*/ 28 w 74"/>
                <a:gd name="T3" fmla="*/ 38 h 118"/>
                <a:gd name="T4" fmla="*/ 18 w 74"/>
                <a:gd name="T5" fmla="*/ 49 h 118"/>
                <a:gd name="T6" fmla="*/ 16 w 74"/>
                <a:gd name="T7" fmla="*/ 53 h 118"/>
                <a:gd name="T8" fmla="*/ 4 w 74"/>
                <a:gd name="T9" fmla="*/ 56 h 118"/>
                <a:gd name="T10" fmla="*/ 1 w 74"/>
                <a:gd name="T11" fmla="*/ 61 h 118"/>
                <a:gd name="T12" fmla="*/ 2 w 74"/>
                <a:gd name="T13" fmla="*/ 72 h 118"/>
                <a:gd name="T14" fmla="*/ 0 w 74"/>
                <a:gd name="T15" fmla="*/ 81 h 118"/>
                <a:gd name="T16" fmla="*/ 1 w 74"/>
                <a:gd name="T17" fmla="*/ 86 h 118"/>
                <a:gd name="T18" fmla="*/ 3 w 74"/>
                <a:gd name="T19" fmla="*/ 88 h 118"/>
                <a:gd name="T20" fmla="*/ 11 w 74"/>
                <a:gd name="T21" fmla="*/ 81 h 118"/>
                <a:gd name="T22" fmla="*/ 21 w 74"/>
                <a:gd name="T23" fmla="*/ 73 h 118"/>
                <a:gd name="T24" fmla="*/ 26 w 74"/>
                <a:gd name="T25" fmla="*/ 69 h 118"/>
                <a:gd name="T26" fmla="*/ 32 w 74"/>
                <a:gd name="T27" fmla="*/ 71 h 118"/>
                <a:gd name="T28" fmla="*/ 32 w 74"/>
                <a:gd name="T29" fmla="*/ 75 h 118"/>
                <a:gd name="T30" fmla="*/ 24 w 74"/>
                <a:gd name="T31" fmla="*/ 85 h 118"/>
                <a:gd name="T32" fmla="*/ 17 w 74"/>
                <a:gd name="T33" fmla="*/ 95 h 118"/>
                <a:gd name="T34" fmla="*/ 12 w 74"/>
                <a:gd name="T35" fmla="*/ 104 h 118"/>
                <a:gd name="T36" fmla="*/ 11 w 74"/>
                <a:gd name="T37" fmla="*/ 110 h 118"/>
                <a:gd name="T38" fmla="*/ 12 w 74"/>
                <a:gd name="T39" fmla="*/ 115 h 118"/>
                <a:gd name="T40" fmla="*/ 21 w 74"/>
                <a:gd name="T41" fmla="*/ 118 h 118"/>
                <a:gd name="T42" fmla="*/ 35 w 74"/>
                <a:gd name="T43" fmla="*/ 115 h 118"/>
                <a:gd name="T44" fmla="*/ 42 w 74"/>
                <a:gd name="T45" fmla="*/ 112 h 118"/>
                <a:gd name="T46" fmla="*/ 43 w 74"/>
                <a:gd name="T47" fmla="*/ 105 h 118"/>
                <a:gd name="T48" fmla="*/ 44 w 74"/>
                <a:gd name="T49" fmla="*/ 100 h 118"/>
                <a:gd name="T50" fmla="*/ 51 w 74"/>
                <a:gd name="T51" fmla="*/ 85 h 118"/>
                <a:gd name="T52" fmla="*/ 54 w 74"/>
                <a:gd name="T53" fmla="*/ 53 h 118"/>
                <a:gd name="T54" fmla="*/ 52 w 74"/>
                <a:gd name="T55" fmla="*/ 40 h 118"/>
                <a:gd name="T56" fmla="*/ 51 w 74"/>
                <a:gd name="T57" fmla="*/ 33 h 118"/>
                <a:gd name="T58" fmla="*/ 53 w 74"/>
                <a:gd name="T59" fmla="*/ 32 h 118"/>
                <a:gd name="T60" fmla="*/ 60 w 74"/>
                <a:gd name="T61" fmla="*/ 39 h 118"/>
                <a:gd name="T62" fmla="*/ 65 w 74"/>
                <a:gd name="T63" fmla="*/ 47 h 118"/>
                <a:gd name="T64" fmla="*/ 67 w 74"/>
                <a:gd name="T65" fmla="*/ 40 h 118"/>
                <a:gd name="T66" fmla="*/ 68 w 74"/>
                <a:gd name="T67" fmla="*/ 15 h 118"/>
                <a:gd name="T68" fmla="*/ 73 w 74"/>
                <a:gd name="T69" fmla="*/ 4 h 118"/>
                <a:gd name="T70" fmla="*/ 73 w 74"/>
                <a:gd name="T71" fmla="*/ 1 h 118"/>
                <a:gd name="T72" fmla="*/ 69 w 74"/>
                <a:gd name="T73" fmla="*/ 1 h 118"/>
                <a:gd name="T74" fmla="*/ 58 w 74"/>
                <a:gd name="T75" fmla="*/ 4 h 118"/>
                <a:gd name="T76" fmla="*/ 53 w 74"/>
                <a:gd name="T77" fmla="*/ 5 h 118"/>
                <a:gd name="T78" fmla="*/ 51 w 74"/>
                <a:gd name="T79" fmla="*/ 9 h 118"/>
                <a:gd name="T80" fmla="*/ 47 w 74"/>
                <a:gd name="T81"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4" h="118">
                  <a:moveTo>
                    <a:pt x="47" y="17"/>
                  </a:moveTo>
                  <a:lnTo>
                    <a:pt x="43" y="23"/>
                  </a:lnTo>
                  <a:lnTo>
                    <a:pt x="36" y="32"/>
                  </a:lnTo>
                  <a:lnTo>
                    <a:pt x="28" y="38"/>
                  </a:lnTo>
                  <a:lnTo>
                    <a:pt x="20" y="45"/>
                  </a:lnTo>
                  <a:lnTo>
                    <a:pt x="18" y="49"/>
                  </a:lnTo>
                  <a:lnTo>
                    <a:pt x="17" y="51"/>
                  </a:lnTo>
                  <a:lnTo>
                    <a:pt x="16" y="53"/>
                  </a:lnTo>
                  <a:lnTo>
                    <a:pt x="11" y="54"/>
                  </a:lnTo>
                  <a:lnTo>
                    <a:pt x="4" y="56"/>
                  </a:lnTo>
                  <a:lnTo>
                    <a:pt x="2" y="58"/>
                  </a:lnTo>
                  <a:lnTo>
                    <a:pt x="1" y="61"/>
                  </a:lnTo>
                  <a:lnTo>
                    <a:pt x="1" y="65"/>
                  </a:lnTo>
                  <a:lnTo>
                    <a:pt x="2" y="72"/>
                  </a:lnTo>
                  <a:lnTo>
                    <a:pt x="1" y="78"/>
                  </a:lnTo>
                  <a:lnTo>
                    <a:pt x="0" y="81"/>
                  </a:lnTo>
                  <a:lnTo>
                    <a:pt x="1" y="85"/>
                  </a:lnTo>
                  <a:lnTo>
                    <a:pt x="1" y="86"/>
                  </a:lnTo>
                  <a:lnTo>
                    <a:pt x="2" y="87"/>
                  </a:lnTo>
                  <a:lnTo>
                    <a:pt x="3" y="88"/>
                  </a:lnTo>
                  <a:lnTo>
                    <a:pt x="4" y="87"/>
                  </a:lnTo>
                  <a:lnTo>
                    <a:pt x="11" y="81"/>
                  </a:lnTo>
                  <a:lnTo>
                    <a:pt x="17" y="78"/>
                  </a:lnTo>
                  <a:lnTo>
                    <a:pt x="21" y="73"/>
                  </a:lnTo>
                  <a:lnTo>
                    <a:pt x="25" y="69"/>
                  </a:lnTo>
                  <a:lnTo>
                    <a:pt x="26" y="69"/>
                  </a:lnTo>
                  <a:lnTo>
                    <a:pt x="29" y="70"/>
                  </a:lnTo>
                  <a:lnTo>
                    <a:pt x="32" y="71"/>
                  </a:lnTo>
                  <a:lnTo>
                    <a:pt x="33" y="72"/>
                  </a:lnTo>
                  <a:lnTo>
                    <a:pt x="32" y="75"/>
                  </a:lnTo>
                  <a:lnTo>
                    <a:pt x="28" y="80"/>
                  </a:lnTo>
                  <a:lnTo>
                    <a:pt x="24" y="85"/>
                  </a:lnTo>
                  <a:lnTo>
                    <a:pt x="20" y="88"/>
                  </a:lnTo>
                  <a:lnTo>
                    <a:pt x="17" y="95"/>
                  </a:lnTo>
                  <a:lnTo>
                    <a:pt x="15" y="102"/>
                  </a:lnTo>
                  <a:lnTo>
                    <a:pt x="12" y="104"/>
                  </a:lnTo>
                  <a:lnTo>
                    <a:pt x="11" y="108"/>
                  </a:lnTo>
                  <a:lnTo>
                    <a:pt x="11" y="110"/>
                  </a:lnTo>
                  <a:lnTo>
                    <a:pt x="11" y="113"/>
                  </a:lnTo>
                  <a:lnTo>
                    <a:pt x="12" y="115"/>
                  </a:lnTo>
                  <a:lnTo>
                    <a:pt x="15" y="118"/>
                  </a:lnTo>
                  <a:lnTo>
                    <a:pt x="21" y="118"/>
                  </a:lnTo>
                  <a:lnTo>
                    <a:pt x="31" y="116"/>
                  </a:lnTo>
                  <a:lnTo>
                    <a:pt x="35" y="115"/>
                  </a:lnTo>
                  <a:lnTo>
                    <a:pt x="40" y="114"/>
                  </a:lnTo>
                  <a:lnTo>
                    <a:pt x="42" y="112"/>
                  </a:lnTo>
                  <a:lnTo>
                    <a:pt x="43" y="110"/>
                  </a:lnTo>
                  <a:lnTo>
                    <a:pt x="43" y="105"/>
                  </a:lnTo>
                  <a:lnTo>
                    <a:pt x="43" y="103"/>
                  </a:lnTo>
                  <a:lnTo>
                    <a:pt x="44" y="100"/>
                  </a:lnTo>
                  <a:lnTo>
                    <a:pt x="48" y="96"/>
                  </a:lnTo>
                  <a:lnTo>
                    <a:pt x="51" y="85"/>
                  </a:lnTo>
                  <a:lnTo>
                    <a:pt x="53" y="67"/>
                  </a:lnTo>
                  <a:lnTo>
                    <a:pt x="54" y="53"/>
                  </a:lnTo>
                  <a:lnTo>
                    <a:pt x="53" y="44"/>
                  </a:lnTo>
                  <a:lnTo>
                    <a:pt x="52" y="40"/>
                  </a:lnTo>
                  <a:lnTo>
                    <a:pt x="51" y="36"/>
                  </a:lnTo>
                  <a:lnTo>
                    <a:pt x="51" y="33"/>
                  </a:lnTo>
                  <a:lnTo>
                    <a:pt x="52" y="32"/>
                  </a:lnTo>
                  <a:lnTo>
                    <a:pt x="53" y="32"/>
                  </a:lnTo>
                  <a:lnTo>
                    <a:pt x="56" y="33"/>
                  </a:lnTo>
                  <a:lnTo>
                    <a:pt x="60" y="39"/>
                  </a:lnTo>
                  <a:lnTo>
                    <a:pt x="64" y="45"/>
                  </a:lnTo>
                  <a:lnTo>
                    <a:pt x="65" y="47"/>
                  </a:lnTo>
                  <a:lnTo>
                    <a:pt x="66" y="45"/>
                  </a:lnTo>
                  <a:lnTo>
                    <a:pt x="67" y="40"/>
                  </a:lnTo>
                  <a:lnTo>
                    <a:pt x="67" y="24"/>
                  </a:lnTo>
                  <a:lnTo>
                    <a:pt x="68" y="15"/>
                  </a:lnTo>
                  <a:lnTo>
                    <a:pt x="70" y="9"/>
                  </a:lnTo>
                  <a:lnTo>
                    <a:pt x="73" y="4"/>
                  </a:lnTo>
                  <a:lnTo>
                    <a:pt x="74" y="3"/>
                  </a:lnTo>
                  <a:lnTo>
                    <a:pt x="73" y="1"/>
                  </a:lnTo>
                  <a:lnTo>
                    <a:pt x="72" y="0"/>
                  </a:lnTo>
                  <a:lnTo>
                    <a:pt x="69" y="1"/>
                  </a:lnTo>
                  <a:lnTo>
                    <a:pt x="62" y="3"/>
                  </a:lnTo>
                  <a:lnTo>
                    <a:pt x="58" y="4"/>
                  </a:lnTo>
                  <a:lnTo>
                    <a:pt x="56" y="4"/>
                  </a:lnTo>
                  <a:lnTo>
                    <a:pt x="53" y="5"/>
                  </a:lnTo>
                  <a:lnTo>
                    <a:pt x="52" y="7"/>
                  </a:lnTo>
                  <a:lnTo>
                    <a:pt x="51" y="9"/>
                  </a:lnTo>
                  <a:lnTo>
                    <a:pt x="49" y="16"/>
                  </a:lnTo>
                  <a:lnTo>
                    <a:pt x="47" y="17"/>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5" name="Freeform 44">
              <a:extLst>
                <a:ext uri="{FF2B5EF4-FFF2-40B4-BE49-F238E27FC236}">
                  <a16:creationId xmlns="" xmlns:a16="http://schemas.microsoft.com/office/drawing/2014/main" id="{08D032AD-1C0D-1C4F-8D83-BEFDBC657DBF}"/>
                </a:ext>
              </a:extLst>
            </p:cNvPr>
            <p:cNvSpPr>
              <a:spLocks/>
            </p:cNvSpPr>
            <p:nvPr/>
          </p:nvSpPr>
          <p:spPr bwMode="auto">
            <a:xfrm>
              <a:off x="7369316" y="3370248"/>
              <a:ext cx="20732" cy="33170"/>
            </a:xfrm>
            <a:custGeom>
              <a:avLst/>
              <a:gdLst>
                <a:gd name="T0" fmla="*/ 43 w 74"/>
                <a:gd name="T1" fmla="*/ 23 h 118"/>
                <a:gd name="T2" fmla="*/ 28 w 74"/>
                <a:gd name="T3" fmla="*/ 38 h 118"/>
                <a:gd name="T4" fmla="*/ 18 w 74"/>
                <a:gd name="T5" fmla="*/ 49 h 118"/>
                <a:gd name="T6" fmla="*/ 16 w 74"/>
                <a:gd name="T7" fmla="*/ 53 h 118"/>
                <a:gd name="T8" fmla="*/ 4 w 74"/>
                <a:gd name="T9" fmla="*/ 56 h 118"/>
                <a:gd name="T10" fmla="*/ 1 w 74"/>
                <a:gd name="T11" fmla="*/ 61 h 118"/>
                <a:gd name="T12" fmla="*/ 2 w 74"/>
                <a:gd name="T13" fmla="*/ 72 h 118"/>
                <a:gd name="T14" fmla="*/ 0 w 74"/>
                <a:gd name="T15" fmla="*/ 81 h 118"/>
                <a:gd name="T16" fmla="*/ 1 w 74"/>
                <a:gd name="T17" fmla="*/ 86 h 118"/>
                <a:gd name="T18" fmla="*/ 3 w 74"/>
                <a:gd name="T19" fmla="*/ 88 h 118"/>
                <a:gd name="T20" fmla="*/ 11 w 74"/>
                <a:gd name="T21" fmla="*/ 81 h 118"/>
                <a:gd name="T22" fmla="*/ 21 w 74"/>
                <a:gd name="T23" fmla="*/ 73 h 118"/>
                <a:gd name="T24" fmla="*/ 26 w 74"/>
                <a:gd name="T25" fmla="*/ 69 h 118"/>
                <a:gd name="T26" fmla="*/ 32 w 74"/>
                <a:gd name="T27" fmla="*/ 71 h 118"/>
                <a:gd name="T28" fmla="*/ 32 w 74"/>
                <a:gd name="T29" fmla="*/ 75 h 118"/>
                <a:gd name="T30" fmla="*/ 24 w 74"/>
                <a:gd name="T31" fmla="*/ 85 h 118"/>
                <a:gd name="T32" fmla="*/ 17 w 74"/>
                <a:gd name="T33" fmla="*/ 95 h 118"/>
                <a:gd name="T34" fmla="*/ 12 w 74"/>
                <a:gd name="T35" fmla="*/ 104 h 118"/>
                <a:gd name="T36" fmla="*/ 11 w 74"/>
                <a:gd name="T37" fmla="*/ 110 h 118"/>
                <a:gd name="T38" fmla="*/ 12 w 74"/>
                <a:gd name="T39" fmla="*/ 115 h 118"/>
                <a:gd name="T40" fmla="*/ 21 w 74"/>
                <a:gd name="T41" fmla="*/ 118 h 118"/>
                <a:gd name="T42" fmla="*/ 35 w 74"/>
                <a:gd name="T43" fmla="*/ 115 h 118"/>
                <a:gd name="T44" fmla="*/ 42 w 74"/>
                <a:gd name="T45" fmla="*/ 112 h 118"/>
                <a:gd name="T46" fmla="*/ 43 w 74"/>
                <a:gd name="T47" fmla="*/ 105 h 118"/>
                <a:gd name="T48" fmla="*/ 44 w 74"/>
                <a:gd name="T49" fmla="*/ 100 h 118"/>
                <a:gd name="T50" fmla="*/ 51 w 74"/>
                <a:gd name="T51" fmla="*/ 85 h 118"/>
                <a:gd name="T52" fmla="*/ 54 w 74"/>
                <a:gd name="T53" fmla="*/ 53 h 118"/>
                <a:gd name="T54" fmla="*/ 52 w 74"/>
                <a:gd name="T55" fmla="*/ 40 h 118"/>
                <a:gd name="T56" fmla="*/ 51 w 74"/>
                <a:gd name="T57" fmla="*/ 33 h 118"/>
                <a:gd name="T58" fmla="*/ 53 w 74"/>
                <a:gd name="T59" fmla="*/ 32 h 118"/>
                <a:gd name="T60" fmla="*/ 60 w 74"/>
                <a:gd name="T61" fmla="*/ 39 h 118"/>
                <a:gd name="T62" fmla="*/ 65 w 74"/>
                <a:gd name="T63" fmla="*/ 47 h 118"/>
                <a:gd name="T64" fmla="*/ 66 w 74"/>
                <a:gd name="T65" fmla="*/ 45 h 118"/>
                <a:gd name="T66" fmla="*/ 67 w 74"/>
                <a:gd name="T67" fmla="*/ 24 h 118"/>
                <a:gd name="T68" fmla="*/ 70 w 74"/>
                <a:gd name="T69" fmla="*/ 9 h 118"/>
                <a:gd name="T70" fmla="*/ 74 w 74"/>
                <a:gd name="T71" fmla="*/ 3 h 118"/>
                <a:gd name="T72" fmla="*/ 72 w 74"/>
                <a:gd name="T73" fmla="*/ 0 h 118"/>
                <a:gd name="T74" fmla="*/ 62 w 74"/>
                <a:gd name="T75" fmla="*/ 3 h 118"/>
                <a:gd name="T76" fmla="*/ 56 w 74"/>
                <a:gd name="T77" fmla="*/ 4 h 118"/>
                <a:gd name="T78" fmla="*/ 52 w 74"/>
                <a:gd name="T79" fmla="*/ 7 h 118"/>
                <a:gd name="T80" fmla="*/ 49 w 74"/>
                <a:gd name="T81" fmla="*/ 16 h 118"/>
                <a:gd name="T82" fmla="*/ 47 w 74"/>
                <a:gd name="T83" fmla="*/ 1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4" h="118">
                  <a:moveTo>
                    <a:pt x="47" y="17"/>
                  </a:moveTo>
                  <a:lnTo>
                    <a:pt x="43" y="23"/>
                  </a:lnTo>
                  <a:lnTo>
                    <a:pt x="36" y="32"/>
                  </a:lnTo>
                  <a:lnTo>
                    <a:pt x="28" y="38"/>
                  </a:lnTo>
                  <a:lnTo>
                    <a:pt x="20" y="45"/>
                  </a:lnTo>
                  <a:lnTo>
                    <a:pt x="18" y="49"/>
                  </a:lnTo>
                  <a:lnTo>
                    <a:pt x="17" y="51"/>
                  </a:lnTo>
                  <a:lnTo>
                    <a:pt x="16" y="53"/>
                  </a:lnTo>
                  <a:lnTo>
                    <a:pt x="11" y="54"/>
                  </a:lnTo>
                  <a:lnTo>
                    <a:pt x="4" y="56"/>
                  </a:lnTo>
                  <a:lnTo>
                    <a:pt x="2" y="58"/>
                  </a:lnTo>
                  <a:lnTo>
                    <a:pt x="1" y="61"/>
                  </a:lnTo>
                  <a:lnTo>
                    <a:pt x="1" y="65"/>
                  </a:lnTo>
                  <a:lnTo>
                    <a:pt x="2" y="72"/>
                  </a:lnTo>
                  <a:lnTo>
                    <a:pt x="1" y="78"/>
                  </a:lnTo>
                  <a:lnTo>
                    <a:pt x="0" y="81"/>
                  </a:lnTo>
                  <a:lnTo>
                    <a:pt x="1" y="85"/>
                  </a:lnTo>
                  <a:lnTo>
                    <a:pt x="1" y="86"/>
                  </a:lnTo>
                  <a:lnTo>
                    <a:pt x="2" y="87"/>
                  </a:lnTo>
                  <a:lnTo>
                    <a:pt x="3" y="88"/>
                  </a:lnTo>
                  <a:lnTo>
                    <a:pt x="4" y="87"/>
                  </a:lnTo>
                  <a:lnTo>
                    <a:pt x="11" y="81"/>
                  </a:lnTo>
                  <a:lnTo>
                    <a:pt x="17" y="78"/>
                  </a:lnTo>
                  <a:lnTo>
                    <a:pt x="21" y="73"/>
                  </a:lnTo>
                  <a:lnTo>
                    <a:pt x="25" y="69"/>
                  </a:lnTo>
                  <a:lnTo>
                    <a:pt x="26" y="69"/>
                  </a:lnTo>
                  <a:lnTo>
                    <a:pt x="29" y="70"/>
                  </a:lnTo>
                  <a:lnTo>
                    <a:pt x="32" y="71"/>
                  </a:lnTo>
                  <a:lnTo>
                    <a:pt x="33" y="72"/>
                  </a:lnTo>
                  <a:lnTo>
                    <a:pt x="32" y="75"/>
                  </a:lnTo>
                  <a:lnTo>
                    <a:pt x="28" y="80"/>
                  </a:lnTo>
                  <a:lnTo>
                    <a:pt x="24" y="85"/>
                  </a:lnTo>
                  <a:lnTo>
                    <a:pt x="20" y="88"/>
                  </a:lnTo>
                  <a:lnTo>
                    <a:pt x="17" y="95"/>
                  </a:lnTo>
                  <a:lnTo>
                    <a:pt x="15" y="102"/>
                  </a:lnTo>
                  <a:lnTo>
                    <a:pt x="12" y="104"/>
                  </a:lnTo>
                  <a:lnTo>
                    <a:pt x="11" y="108"/>
                  </a:lnTo>
                  <a:lnTo>
                    <a:pt x="11" y="110"/>
                  </a:lnTo>
                  <a:lnTo>
                    <a:pt x="11" y="113"/>
                  </a:lnTo>
                  <a:lnTo>
                    <a:pt x="12" y="115"/>
                  </a:lnTo>
                  <a:lnTo>
                    <a:pt x="15" y="118"/>
                  </a:lnTo>
                  <a:lnTo>
                    <a:pt x="21" y="118"/>
                  </a:lnTo>
                  <a:lnTo>
                    <a:pt x="31" y="116"/>
                  </a:lnTo>
                  <a:lnTo>
                    <a:pt x="35" y="115"/>
                  </a:lnTo>
                  <a:lnTo>
                    <a:pt x="40" y="114"/>
                  </a:lnTo>
                  <a:lnTo>
                    <a:pt x="42" y="112"/>
                  </a:lnTo>
                  <a:lnTo>
                    <a:pt x="43" y="110"/>
                  </a:lnTo>
                  <a:lnTo>
                    <a:pt x="43" y="105"/>
                  </a:lnTo>
                  <a:lnTo>
                    <a:pt x="43" y="103"/>
                  </a:lnTo>
                  <a:lnTo>
                    <a:pt x="44" y="100"/>
                  </a:lnTo>
                  <a:lnTo>
                    <a:pt x="48" y="96"/>
                  </a:lnTo>
                  <a:lnTo>
                    <a:pt x="51" y="85"/>
                  </a:lnTo>
                  <a:lnTo>
                    <a:pt x="53" y="67"/>
                  </a:lnTo>
                  <a:lnTo>
                    <a:pt x="54" y="53"/>
                  </a:lnTo>
                  <a:lnTo>
                    <a:pt x="53" y="44"/>
                  </a:lnTo>
                  <a:lnTo>
                    <a:pt x="52" y="40"/>
                  </a:lnTo>
                  <a:lnTo>
                    <a:pt x="51" y="36"/>
                  </a:lnTo>
                  <a:lnTo>
                    <a:pt x="51" y="33"/>
                  </a:lnTo>
                  <a:lnTo>
                    <a:pt x="52" y="32"/>
                  </a:lnTo>
                  <a:lnTo>
                    <a:pt x="53" y="32"/>
                  </a:lnTo>
                  <a:lnTo>
                    <a:pt x="56" y="33"/>
                  </a:lnTo>
                  <a:lnTo>
                    <a:pt x="60" y="39"/>
                  </a:lnTo>
                  <a:lnTo>
                    <a:pt x="64" y="45"/>
                  </a:lnTo>
                  <a:lnTo>
                    <a:pt x="65" y="47"/>
                  </a:lnTo>
                  <a:lnTo>
                    <a:pt x="65" y="47"/>
                  </a:lnTo>
                  <a:lnTo>
                    <a:pt x="66" y="45"/>
                  </a:lnTo>
                  <a:lnTo>
                    <a:pt x="67" y="40"/>
                  </a:lnTo>
                  <a:lnTo>
                    <a:pt x="67" y="24"/>
                  </a:lnTo>
                  <a:lnTo>
                    <a:pt x="68" y="15"/>
                  </a:lnTo>
                  <a:lnTo>
                    <a:pt x="70" y="9"/>
                  </a:lnTo>
                  <a:lnTo>
                    <a:pt x="73" y="4"/>
                  </a:lnTo>
                  <a:lnTo>
                    <a:pt x="74" y="3"/>
                  </a:lnTo>
                  <a:lnTo>
                    <a:pt x="73" y="1"/>
                  </a:lnTo>
                  <a:lnTo>
                    <a:pt x="72" y="0"/>
                  </a:lnTo>
                  <a:lnTo>
                    <a:pt x="69" y="1"/>
                  </a:lnTo>
                  <a:lnTo>
                    <a:pt x="62" y="3"/>
                  </a:lnTo>
                  <a:lnTo>
                    <a:pt x="58" y="4"/>
                  </a:lnTo>
                  <a:lnTo>
                    <a:pt x="56" y="4"/>
                  </a:lnTo>
                  <a:lnTo>
                    <a:pt x="53" y="5"/>
                  </a:lnTo>
                  <a:lnTo>
                    <a:pt x="52" y="7"/>
                  </a:lnTo>
                  <a:lnTo>
                    <a:pt x="51" y="9"/>
                  </a:lnTo>
                  <a:lnTo>
                    <a:pt x="49" y="16"/>
                  </a:lnTo>
                  <a:lnTo>
                    <a:pt x="47" y="17"/>
                  </a:lnTo>
                  <a:lnTo>
                    <a:pt x="47" y="17"/>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6" name="Freeform 45">
              <a:extLst>
                <a:ext uri="{FF2B5EF4-FFF2-40B4-BE49-F238E27FC236}">
                  <a16:creationId xmlns="" xmlns:a16="http://schemas.microsoft.com/office/drawing/2014/main" id="{40BC0440-4006-1647-AE6F-645CB54144D3}"/>
                </a:ext>
              </a:extLst>
            </p:cNvPr>
            <p:cNvSpPr>
              <a:spLocks/>
            </p:cNvSpPr>
            <p:nvPr/>
          </p:nvSpPr>
          <p:spPr bwMode="auto">
            <a:xfrm>
              <a:off x="7412162" y="3411710"/>
              <a:ext cx="4147" cy="6911"/>
            </a:xfrm>
            <a:custGeom>
              <a:avLst/>
              <a:gdLst>
                <a:gd name="T0" fmla="*/ 2 w 17"/>
                <a:gd name="T1" fmla="*/ 7 h 25"/>
                <a:gd name="T2" fmla="*/ 1 w 17"/>
                <a:gd name="T3" fmla="*/ 8 h 25"/>
                <a:gd name="T4" fmla="*/ 0 w 17"/>
                <a:gd name="T5" fmla="*/ 10 h 25"/>
                <a:gd name="T6" fmla="*/ 0 w 17"/>
                <a:gd name="T7" fmla="*/ 12 h 25"/>
                <a:gd name="T8" fmla="*/ 0 w 17"/>
                <a:gd name="T9" fmla="*/ 13 h 25"/>
                <a:gd name="T10" fmla="*/ 1 w 17"/>
                <a:gd name="T11" fmla="*/ 15 h 25"/>
                <a:gd name="T12" fmla="*/ 2 w 17"/>
                <a:gd name="T13" fmla="*/ 16 h 25"/>
                <a:gd name="T14" fmla="*/ 5 w 17"/>
                <a:gd name="T15" fmla="*/ 22 h 25"/>
                <a:gd name="T16" fmla="*/ 8 w 17"/>
                <a:gd name="T17" fmla="*/ 24 h 25"/>
                <a:gd name="T18" fmla="*/ 12 w 17"/>
                <a:gd name="T19" fmla="*/ 25 h 25"/>
                <a:gd name="T20" fmla="*/ 15 w 17"/>
                <a:gd name="T21" fmla="*/ 23 h 25"/>
                <a:gd name="T22" fmla="*/ 17 w 17"/>
                <a:gd name="T23" fmla="*/ 21 h 25"/>
                <a:gd name="T24" fmla="*/ 17 w 17"/>
                <a:gd name="T25" fmla="*/ 17 h 25"/>
                <a:gd name="T26" fmla="*/ 17 w 17"/>
                <a:gd name="T27" fmla="*/ 13 h 25"/>
                <a:gd name="T28" fmla="*/ 17 w 17"/>
                <a:gd name="T29" fmla="*/ 7 h 25"/>
                <a:gd name="T30" fmla="*/ 15 w 17"/>
                <a:gd name="T31" fmla="*/ 2 h 25"/>
                <a:gd name="T32" fmla="*/ 12 w 17"/>
                <a:gd name="T33" fmla="*/ 0 h 25"/>
                <a:gd name="T34" fmla="*/ 5 w 17"/>
                <a:gd name="T35" fmla="*/ 4 h 25"/>
                <a:gd name="T36" fmla="*/ 2 w 17"/>
                <a:gd name="T37"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25">
                  <a:moveTo>
                    <a:pt x="2" y="7"/>
                  </a:moveTo>
                  <a:lnTo>
                    <a:pt x="1" y="8"/>
                  </a:lnTo>
                  <a:lnTo>
                    <a:pt x="0" y="10"/>
                  </a:lnTo>
                  <a:lnTo>
                    <a:pt x="0" y="12"/>
                  </a:lnTo>
                  <a:lnTo>
                    <a:pt x="0" y="13"/>
                  </a:lnTo>
                  <a:lnTo>
                    <a:pt x="1" y="15"/>
                  </a:lnTo>
                  <a:lnTo>
                    <a:pt x="2" y="16"/>
                  </a:lnTo>
                  <a:lnTo>
                    <a:pt x="5" y="22"/>
                  </a:lnTo>
                  <a:lnTo>
                    <a:pt x="8" y="24"/>
                  </a:lnTo>
                  <a:lnTo>
                    <a:pt x="12" y="25"/>
                  </a:lnTo>
                  <a:lnTo>
                    <a:pt x="15" y="23"/>
                  </a:lnTo>
                  <a:lnTo>
                    <a:pt x="17" y="21"/>
                  </a:lnTo>
                  <a:lnTo>
                    <a:pt x="17" y="17"/>
                  </a:lnTo>
                  <a:lnTo>
                    <a:pt x="17" y="13"/>
                  </a:lnTo>
                  <a:lnTo>
                    <a:pt x="17" y="7"/>
                  </a:lnTo>
                  <a:lnTo>
                    <a:pt x="15" y="2"/>
                  </a:lnTo>
                  <a:lnTo>
                    <a:pt x="12" y="0"/>
                  </a:lnTo>
                  <a:lnTo>
                    <a:pt x="5" y="4"/>
                  </a:lnTo>
                  <a:lnTo>
                    <a:pt x="2" y="7"/>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7" name="Freeform 46">
              <a:extLst>
                <a:ext uri="{FF2B5EF4-FFF2-40B4-BE49-F238E27FC236}">
                  <a16:creationId xmlns="" xmlns:a16="http://schemas.microsoft.com/office/drawing/2014/main" id="{D2DFFC69-9545-7E4B-8EAF-95D0B20F370B}"/>
                </a:ext>
              </a:extLst>
            </p:cNvPr>
            <p:cNvSpPr>
              <a:spLocks/>
            </p:cNvSpPr>
            <p:nvPr/>
          </p:nvSpPr>
          <p:spPr bwMode="auto">
            <a:xfrm>
              <a:off x="7412162" y="3411710"/>
              <a:ext cx="4147" cy="6911"/>
            </a:xfrm>
            <a:custGeom>
              <a:avLst/>
              <a:gdLst>
                <a:gd name="T0" fmla="*/ 2 w 17"/>
                <a:gd name="T1" fmla="*/ 7 h 25"/>
                <a:gd name="T2" fmla="*/ 1 w 17"/>
                <a:gd name="T3" fmla="*/ 8 h 25"/>
                <a:gd name="T4" fmla="*/ 0 w 17"/>
                <a:gd name="T5" fmla="*/ 10 h 25"/>
                <a:gd name="T6" fmla="*/ 0 w 17"/>
                <a:gd name="T7" fmla="*/ 12 h 25"/>
                <a:gd name="T8" fmla="*/ 0 w 17"/>
                <a:gd name="T9" fmla="*/ 13 h 25"/>
                <a:gd name="T10" fmla="*/ 1 w 17"/>
                <a:gd name="T11" fmla="*/ 15 h 25"/>
                <a:gd name="T12" fmla="*/ 2 w 17"/>
                <a:gd name="T13" fmla="*/ 16 h 25"/>
                <a:gd name="T14" fmla="*/ 5 w 17"/>
                <a:gd name="T15" fmla="*/ 22 h 25"/>
                <a:gd name="T16" fmla="*/ 8 w 17"/>
                <a:gd name="T17" fmla="*/ 24 h 25"/>
                <a:gd name="T18" fmla="*/ 12 w 17"/>
                <a:gd name="T19" fmla="*/ 25 h 25"/>
                <a:gd name="T20" fmla="*/ 15 w 17"/>
                <a:gd name="T21" fmla="*/ 23 h 25"/>
                <a:gd name="T22" fmla="*/ 17 w 17"/>
                <a:gd name="T23" fmla="*/ 21 h 25"/>
                <a:gd name="T24" fmla="*/ 17 w 17"/>
                <a:gd name="T25" fmla="*/ 17 h 25"/>
                <a:gd name="T26" fmla="*/ 17 w 17"/>
                <a:gd name="T27" fmla="*/ 13 h 25"/>
                <a:gd name="T28" fmla="*/ 17 w 17"/>
                <a:gd name="T29" fmla="*/ 7 h 25"/>
                <a:gd name="T30" fmla="*/ 15 w 17"/>
                <a:gd name="T31" fmla="*/ 2 h 25"/>
                <a:gd name="T32" fmla="*/ 12 w 17"/>
                <a:gd name="T33" fmla="*/ 0 h 25"/>
                <a:gd name="T34" fmla="*/ 5 w 17"/>
                <a:gd name="T35" fmla="*/ 4 h 25"/>
                <a:gd name="T36" fmla="*/ 2 w 17"/>
                <a:gd name="T37" fmla="*/ 7 h 25"/>
                <a:gd name="T38" fmla="*/ 2 w 17"/>
                <a:gd name="T3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 h="25">
                  <a:moveTo>
                    <a:pt x="2" y="7"/>
                  </a:moveTo>
                  <a:lnTo>
                    <a:pt x="1" y="8"/>
                  </a:lnTo>
                  <a:lnTo>
                    <a:pt x="0" y="10"/>
                  </a:lnTo>
                  <a:lnTo>
                    <a:pt x="0" y="12"/>
                  </a:lnTo>
                  <a:lnTo>
                    <a:pt x="0" y="13"/>
                  </a:lnTo>
                  <a:lnTo>
                    <a:pt x="1" y="15"/>
                  </a:lnTo>
                  <a:lnTo>
                    <a:pt x="2" y="16"/>
                  </a:lnTo>
                  <a:lnTo>
                    <a:pt x="5" y="22"/>
                  </a:lnTo>
                  <a:lnTo>
                    <a:pt x="8" y="24"/>
                  </a:lnTo>
                  <a:lnTo>
                    <a:pt x="12" y="25"/>
                  </a:lnTo>
                  <a:lnTo>
                    <a:pt x="15" y="23"/>
                  </a:lnTo>
                  <a:lnTo>
                    <a:pt x="17" y="21"/>
                  </a:lnTo>
                  <a:lnTo>
                    <a:pt x="17" y="17"/>
                  </a:lnTo>
                  <a:lnTo>
                    <a:pt x="17" y="13"/>
                  </a:lnTo>
                  <a:lnTo>
                    <a:pt x="17" y="7"/>
                  </a:lnTo>
                  <a:lnTo>
                    <a:pt x="15" y="2"/>
                  </a:lnTo>
                  <a:lnTo>
                    <a:pt x="12" y="0"/>
                  </a:lnTo>
                  <a:lnTo>
                    <a:pt x="5" y="4"/>
                  </a:lnTo>
                  <a:lnTo>
                    <a:pt x="2" y="7"/>
                  </a:lnTo>
                  <a:lnTo>
                    <a:pt x="2" y="7"/>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8" name="Freeform 47">
              <a:extLst>
                <a:ext uri="{FF2B5EF4-FFF2-40B4-BE49-F238E27FC236}">
                  <a16:creationId xmlns="" xmlns:a16="http://schemas.microsoft.com/office/drawing/2014/main" id="{F156985C-454D-A94C-A9D1-9BCA29FD6D46}"/>
                </a:ext>
              </a:extLst>
            </p:cNvPr>
            <p:cNvSpPr>
              <a:spLocks/>
            </p:cNvSpPr>
            <p:nvPr/>
          </p:nvSpPr>
          <p:spPr bwMode="auto">
            <a:xfrm>
              <a:off x="7394194" y="3406182"/>
              <a:ext cx="5529" cy="11056"/>
            </a:xfrm>
            <a:custGeom>
              <a:avLst/>
              <a:gdLst>
                <a:gd name="T0" fmla="*/ 16 w 22"/>
                <a:gd name="T1" fmla="*/ 2 h 36"/>
                <a:gd name="T2" fmla="*/ 11 w 22"/>
                <a:gd name="T3" fmla="*/ 7 h 36"/>
                <a:gd name="T4" fmla="*/ 9 w 22"/>
                <a:gd name="T5" fmla="*/ 13 h 36"/>
                <a:gd name="T6" fmla="*/ 4 w 22"/>
                <a:gd name="T7" fmla="*/ 17 h 36"/>
                <a:gd name="T8" fmla="*/ 1 w 22"/>
                <a:gd name="T9" fmla="*/ 22 h 36"/>
                <a:gd name="T10" fmla="*/ 1 w 22"/>
                <a:gd name="T11" fmla="*/ 25 h 36"/>
                <a:gd name="T12" fmla="*/ 0 w 22"/>
                <a:gd name="T13" fmla="*/ 29 h 36"/>
                <a:gd name="T14" fmla="*/ 1 w 22"/>
                <a:gd name="T15" fmla="*/ 31 h 36"/>
                <a:gd name="T16" fmla="*/ 1 w 22"/>
                <a:gd name="T17" fmla="*/ 32 h 36"/>
                <a:gd name="T18" fmla="*/ 2 w 22"/>
                <a:gd name="T19" fmla="*/ 34 h 36"/>
                <a:gd name="T20" fmla="*/ 6 w 22"/>
                <a:gd name="T21" fmla="*/ 36 h 36"/>
                <a:gd name="T22" fmla="*/ 10 w 22"/>
                <a:gd name="T23" fmla="*/ 36 h 36"/>
                <a:gd name="T24" fmla="*/ 14 w 22"/>
                <a:gd name="T25" fmla="*/ 36 h 36"/>
                <a:gd name="T26" fmla="*/ 16 w 22"/>
                <a:gd name="T27" fmla="*/ 33 h 36"/>
                <a:gd name="T28" fmla="*/ 16 w 22"/>
                <a:gd name="T29" fmla="*/ 29 h 36"/>
                <a:gd name="T30" fmla="*/ 17 w 22"/>
                <a:gd name="T31" fmla="*/ 22 h 36"/>
                <a:gd name="T32" fmla="*/ 19 w 22"/>
                <a:gd name="T33" fmla="*/ 17 h 36"/>
                <a:gd name="T34" fmla="*/ 22 w 22"/>
                <a:gd name="T35" fmla="*/ 13 h 36"/>
                <a:gd name="T36" fmla="*/ 22 w 22"/>
                <a:gd name="T37" fmla="*/ 7 h 36"/>
                <a:gd name="T38" fmla="*/ 22 w 22"/>
                <a:gd name="T39" fmla="*/ 2 h 36"/>
                <a:gd name="T40" fmla="*/ 20 w 22"/>
                <a:gd name="T41" fmla="*/ 0 h 36"/>
                <a:gd name="T42" fmla="*/ 18 w 22"/>
                <a:gd name="T43" fmla="*/ 1 h 36"/>
                <a:gd name="T44" fmla="*/ 16 w 22"/>
                <a:gd name="T45"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36">
                  <a:moveTo>
                    <a:pt x="16" y="2"/>
                  </a:moveTo>
                  <a:lnTo>
                    <a:pt x="11" y="7"/>
                  </a:lnTo>
                  <a:lnTo>
                    <a:pt x="9" y="13"/>
                  </a:lnTo>
                  <a:lnTo>
                    <a:pt x="4" y="17"/>
                  </a:lnTo>
                  <a:lnTo>
                    <a:pt x="1" y="22"/>
                  </a:lnTo>
                  <a:lnTo>
                    <a:pt x="1" y="25"/>
                  </a:lnTo>
                  <a:lnTo>
                    <a:pt x="0" y="29"/>
                  </a:lnTo>
                  <a:lnTo>
                    <a:pt x="1" y="31"/>
                  </a:lnTo>
                  <a:lnTo>
                    <a:pt x="1" y="32"/>
                  </a:lnTo>
                  <a:lnTo>
                    <a:pt x="2" y="34"/>
                  </a:lnTo>
                  <a:lnTo>
                    <a:pt x="6" y="36"/>
                  </a:lnTo>
                  <a:lnTo>
                    <a:pt x="10" y="36"/>
                  </a:lnTo>
                  <a:lnTo>
                    <a:pt x="14" y="36"/>
                  </a:lnTo>
                  <a:lnTo>
                    <a:pt x="16" y="33"/>
                  </a:lnTo>
                  <a:lnTo>
                    <a:pt x="16" y="29"/>
                  </a:lnTo>
                  <a:lnTo>
                    <a:pt x="17" y="22"/>
                  </a:lnTo>
                  <a:lnTo>
                    <a:pt x="19" y="17"/>
                  </a:lnTo>
                  <a:lnTo>
                    <a:pt x="22" y="13"/>
                  </a:lnTo>
                  <a:lnTo>
                    <a:pt x="22" y="7"/>
                  </a:lnTo>
                  <a:lnTo>
                    <a:pt x="22" y="2"/>
                  </a:lnTo>
                  <a:lnTo>
                    <a:pt x="20" y="0"/>
                  </a:lnTo>
                  <a:lnTo>
                    <a:pt x="18" y="1"/>
                  </a:lnTo>
                  <a:lnTo>
                    <a:pt x="16" y="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199" name="Freeform 48">
              <a:extLst>
                <a:ext uri="{FF2B5EF4-FFF2-40B4-BE49-F238E27FC236}">
                  <a16:creationId xmlns="" xmlns:a16="http://schemas.microsoft.com/office/drawing/2014/main" id="{436BA143-DD4A-B447-B26A-86586A1EB6EF}"/>
                </a:ext>
              </a:extLst>
            </p:cNvPr>
            <p:cNvSpPr>
              <a:spLocks/>
            </p:cNvSpPr>
            <p:nvPr/>
          </p:nvSpPr>
          <p:spPr bwMode="auto">
            <a:xfrm>
              <a:off x="7394194" y="3406182"/>
              <a:ext cx="5529" cy="11056"/>
            </a:xfrm>
            <a:custGeom>
              <a:avLst/>
              <a:gdLst>
                <a:gd name="T0" fmla="*/ 16 w 22"/>
                <a:gd name="T1" fmla="*/ 2 h 36"/>
                <a:gd name="T2" fmla="*/ 11 w 22"/>
                <a:gd name="T3" fmla="*/ 7 h 36"/>
                <a:gd name="T4" fmla="*/ 9 w 22"/>
                <a:gd name="T5" fmla="*/ 13 h 36"/>
                <a:gd name="T6" fmla="*/ 4 w 22"/>
                <a:gd name="T7" fmla="*/ 17 h 36"/>
                <a:gd name="T8" fmla="*/ 1 w 22"/>
                <a:gd name="T9" fmla="*/ 22 h 36"/>
                <a:gd name="T10" fmla="*/ 1 w 22"/>
                <a:gd name="T11" fmla="*/ 25 h 36"/>
                <a:gd name="T12" fmla="*/ 0 w 22"/>
                <a:gd name="T13" fmla="*/ 29 h 36"/>
                <a:gd name="T14" fmla="*/ 1 w 22"/>
                <a:gd name="T15" fmla="*/ 31 h 36"/>
                <a:gd name="T16" fmla="*/ 1 w 22"/>
                <a:gd name="T17" fmla="*/ 32 h 36"/>
                <a:gd name="T18" fmla="*/ 2 w 22"/>
                <a:gd name="T19" fmla="*/ 34 h 36"/>
                <a:gd name="T20" fmla="*/ 6 w 22"/>
                <a:gd name="T21" fmla="*/ 36 h 36"/>
                <a:gd name="T22" fmla="*/ 10 w 22"/>
                <a:gd name="T23" fmla="*/ 36 h 36"/>
                <a:gd name="T24" fmla="*/ 14 w 22"/>
                <a:gd name="T25" fmla="*/ 36 h 36"/>
                <a:gd name="T26" fmla="*/ 16 w 22"/>
                <a:gd name="T27" fmla="*/ 33 h 36"/>
                <a:gd name="T28" fmla="*/ 16 w 22"/>
                <a:gd name="T29" fmla="*/ 29 h 36"/>
                <a:gd name="T30" fmla="*/ 17 w 22"/>
                <a:gd name="T31" fmla="*/ 22 h 36"/>
                <a:gd name="T32" fmla="*/ 19 w 22"/>
                <a:gd name="T33" fmla="*/ 17 h 36"/>
                <a:gd name="T34" fmla="*/ 22 w 22"/>
                <a:gd name="T35" fmla="*/ 13 h 36"/>
                <a:gd name="T36" fmla="*/ 22 w 22"/>
                <a:gd name="T37" fmla="*/ 7 h 36"/>
                <a:gd name="T38" fmla="*/ 22 w 22"/>
                <a:gd name="T39" fmla="*/ 2 h 36"/>
                <a:gd name="T40" fmla="*/ 20 w 22"/>
                <a:gd name="T41" fmla="*/ 0 h 36"/>
                <a:gd name="T42" fmla="*/ 18 w 22"/>
                <a:gd name="T43" fmla="*/ 1 h 36"/>
                <a:gd name="T44" fmla="*/ 16 w 22"/>
                <a:gd name="T45" fmla="*/ 2 h 36"/>
                <a:gd name="T46" fmla="*/ 16 w 22"/>
                <a:gd name="T47"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6">
                  <a:moveTo>
                    <a:pt x="16" y="2"/>
                  </a:moveTo>
                  <a:lnTo>
                    <a:pt x="11" y="7"/>
                  </a:lnTo>
                  <a:lnTo>
                    <a:pt x="9" y="13"/>
                  </a:lnTo>
                  <a:lnTo>
                    <a:pt x="4" y="17"/>
                  </a:lnTo>
                  <a:lnTo>
                    <a:pt x="1" y="22"/>
                  </a:lnTo>
                  <a:lnTo>
                    <a:pt x="1" y="25"/>
                  </a:lnTo>
                  <a:lnTo>
                    <a:pt x="0" y="29"/>
                  </a:lnTo>
                  <a:lnTo>
                    <a:pt x="1" y="31"/>
                  </a:lnTo>
                  <a:lnTo>
                    <a:pt x="1" y="32"/>
                  </a:lnTo>
                  <a:lnTo>
                    <a:pt x="2" y="34"/>
                  </a:lnTo>
                  <a:lnTo>
                    <a:pt x="6" y="36"/>
                  </a:lnTo>
                  <a:lnTo>
                    <a:pt x="10" y="36"/>
                  </a:lnTo>
                  <a:lnTo>
                    <a:pt x="14" y="36"/>
                  </a:lnTo>
                  <a:lnTo>
                    <a:pt x="16" y="33"/>
                  </a:lnTo>
                  <a:lnTo>
                    <a:pt x="16" y="29"/>
                  </a:lnTo>
                  <a:lnTo>
                    <a:pt x="17" y="22"/>
                  </a:lnTo>
                  <a:lnTo>
                    <a:pt x="19" y="17"/>
                  </a:lnTo>
                  <a:lnTo>
                    <a:pt x="22" y="13"/>
                  </a:lnTo>
                  <a:lnTo>
                    <a:pt x="22" y="7"/>
                  </a:lnTo>
                  <a:lnTo>
                    <a:pt x="22" y="2"/>
                  </a:lnTo>
                  <a:lnTo>
                    <a:pt x="20" y="0"/>
                  </a:lnTo>
                  <a:lnTo>
                    <a:pt x="18" y="1"/>
                  </a:lnTo>
                  <a:lnTo>
                    <a:pt x="16" y="2"/>
                  </a:lnTo>
                  <a:lnTo>
                    <a:pt x="16" y="2"/>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0" name="Freeform 49">
              <a:extLst>
                <a:ext uri="{FF2B5EF4-FFF2-40B4-BE49-F238E27FC236}">
                  <a16:creationId xmlns="" xmlns:a16="http://schemas.microsoft.com/office/drawing/2014/main" id="{E598E39F-6029-D74A-8DA2-8E124CE13E88}"/>
                </a:ext>
              </a:extLst>
            </p:cNvPr>
            <p:cNvSpPr>
              <a:spLocks/>
            </p:cNvSpPr>
            <p:nvPr/>
          </p:nvSpPr>
          <p:spPr bwMode="auto">
            <a:xfrm>
              <a:off x="7401105" y="3402036"/>
              <a:ext cx="5529" cy="6911"/>
            </a:xfrm>
            <a:custGeom>
              <a:avLst/>
              <a:gdLst>
                <a:gd name="T0" fmla="*/ 5 w 17"/>
                <a:gd name="T1" fmla="*/ 7 h 24"/>
                <a:gd name="T2" fmla="*/ 2 w 17"/>
                <a:gd name="T3" fmla="*/ 11 h 24"/>
                <a:gd name="T4" fmla="*/ 1 w 17"/>
                <a:gd name="T5" fmla="*/ 15 h 24"/>
                <a:gd name="T6" fmla="*/ 0 w 17"/>
                <a:gd name="T7" fmla="*/ 20 h 24"/>
                <a:gd name="T8" fmla="*/ 0 w 17"/>
                <a:gd name="T9" fmla="*/ 22 h 24"/>
                <a:gd name="T10" fmla="*/ 0 w 17"/>
                <a:gd name="T11" fmla="*/ 23 h 24"/>
                <a:gd name="T12" fmla="*/ 0 w 17"/>
                <a:gd name="T13" fmla="*/ 24 h 24"/>
                <a:gd name="T14" fmla="*/ 1 w 17"/>
                <a:gd name="T15" fmla="*/ 24 h 24"/>
                <a:gd name="T16" fmla="*/ 4 w 17"/>
                <a:gd name="T17" fmla="*/ 24 h 24"/>
                <a:gd name="T18" fmla="*/ 9 w 17"/>
                <a:gd name="T19" fmla="*/ 22 h 24"/>
                <a:gd name="T20" fmla="*/ 13 w 17"/>
                <a:gd name="T21" fmla="*/ 20 h 24"/>
                <a:gd name="T22" fmla="*/ 15 w 17"/>
                <a:gd name="T23" fmla="*/ 17 h 24"/>
                <a:gd name="T24" fmla="*/ 16 w 17"/>
                <a:gd name="T25" fmla="*/ 15 h 24"/>
                <a:gd name="T26" fmla="*/ 17 w 17"/>
                <a:gd name="T27" fmla="*/ 12 h 24"/>
                <a:gd name="T28" fmla="*/ 17 w 17"/>
                <a:gd name="T29" fmla="*/ 10 h 24"/>
                <a:gd name="T30" fmla="*/ 17 w 17"/>
                <a:gd name="T31" fmla="*/ 6 h 24"/>
                <a:gd name="T32" fmla="*/ 16 w 17"/>
                <a:gd name="T33" fmla="*/ 3 h 24"/>
                <a:gd name="T34" fmla="*/ 14 w 17"/>
                <a:gd name="T35" fmla="*/ 0 h 24"/>
                <a:gd name="T36" fmla="*/ 10 w 17"/>
                <a:gd name="T37" fmla="*/ 0 h 24"/>
                <a:gd name="T38" fmla="*/ 6 w 17"/>
                <a:gd name="T39" fmla="*/ 5 h 24"/>
                <a:gd name="T40" fmla="*/ 5 w 17"/>
                <a:gd name="T41"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7" h="24">
                  <a:moveTo>
                    <a:pt x="5" y="7"/>
                  </a:moveTo>
                  <a:lnTo>
                    <a:pt x="2" y="11"/>
                  </a:lnTo>
                  <a:lnTo>
                    <a:pt x="1" y="15"/>
                  </a:lnTo>
                  <a:lnTo>
                    <a:pt x="0" y="20"/>
                  </a:lnTo>
                  <a:lnTo>
                    <a:pt x="0" y="22"/>
                  </a:lnTo>
                  <a:lnTo>
                    <a:pt x="0" y="23"/>
                  </a:lnTo>
                  <a:lnTo>
                    <a:pt x="0" y="24"/>
                  </a:lnTo>
                  <a:lnTo>
                    <a:pt x="1" y="24"/>
                  </a:lnTo>
                  <a:lnTo>
                    <a:pt x="4" y="24"/>
                  </a:lnTo>
                  <a:lnTo>
                    <a:pt x="9" y="22"/>
                  </a:lnTo>
                  <a:lnTo>
                    <a:pt x="13" y="20"/>
                  </a:lnTo>
                  <a:lnTo>
                    <a:pt x="15" y="17"/>
                  </a:lnTo>
                  <a:lnTo>
                    <a:pt x="16" y="15"/>
                  </a:lnTo>
                  <a:lnTo>
                    <a:pt x="17" y="12"/>
                  </a:lnTo>
                  <a:lnTo>
                    <a:pt x="17" y="10"/>
                  </a:lnTo>
                  <a:lnTo>
                    <a:pt x="17" y="6"/>
                  </a:lnTo>
                  <a:lnTo>
                    <a:pt x="16" y="3"/>
                  </a:lnTo>
                  <a:lnTo>
                    <a:pt x="14" y="0"/>
                  </a:lnTo>
                  <a:lnTo>
                    <a:pt x="10" y="0"/>
                  </a:lnTo>
                  <a:lnTo>
                    <a:pt x="6" y="5"/>
                  </a:lnTo>
                  <a:lnTo>
                    <a:pt x="5" y="7"/>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1" name="Freeform 50">
              <a:extLst>
                <a:ext uri="{FF2B5EF4-FFF2-40B4-BE49-F238E27FC236}">
                  <a16:creationId xmlns="" xmlns:a16="http://schemas.microsoft.com/office/drawing/2014/main" id="{28927490-95E4-5543-9D0A-56734241AFEE}"/>
                </a:ext>
              </a:extLst>
            </p:cNvPr>
            <p:cNvSpPr>
              <a:spLocks/>
            </p:cNvSpPr>
            <p:nvPr/>
          </p:nvSpPr>
          <p:spPr bwMode="auto">
            <a:xfrm>
              <a:off x="7401105" y="3402036"/>
              <a:ext cx="5529" cy="6911"/>
            </a:xfrm>
            <a:custGeom>
              <a:avLst/>
              <a:gdLst>
                <a:gd name="T0" fmla="*/ 5 w 17"/>
                <a:gd name="T1" fmla="*/ 7 h 24"/>
                <a:gd name="T2" fmla="*/ 2 w 17"/>
                <a:gd name="T3" fmla="*/ 11 h 24"/>
                <a:gd name="T4" fmla="*/ 1 w 17"/>
                <a:gd name="T5" fmla="*/ 15 h 24"/>
                <a:gd name="T6" fmla="*/ 0 w 17"/>
                <a:gd name="T7" fmla="*/ 20 h 24"/>
                <a:gd name="T8" fmla="*/ 0 w 17"/>
                <a:gd name="T9" fmla="*/ 22 h 24"/>
                <a:gd name="T10" fmla="*/ 0 w 17"/>
                <a:gd name="T11" fmla="*/ 23 h 24"/>
                <a:gd name="T12" fmla="*/ 0 w 17"/>
                <a:gd name="T13" fmla="*/ 24 h 24"/>
                <a:gd name="T14" fmla="*/ 1 w 17"/>
                <a:gd name="T15" fmla="*/ 24 h 24"/>
                <a:gd name="T16" fmla="*/ 4 w 17"/>
                <a:gd name="T17" fmla="*/ 24 h 24"/>
                <a:gd name="T18" fmla="*/ 9 w 17"/>
                <a:gd name="T19" fmla="*/ 22 h 24"/>
                <a:gd name="T20" fmla="*/ 13 w 17"/>
                <a:gd name="T21" fmla="*/ 20 h 24"/>
                <a:gd name="T22" fmla="*/ 15 w 17"/>
                <a:gd name="T23" fmla="*/ 17 h 24"/>
                <a:gd name="T24" fmla="*/ 16 w 17"/>
                <a:gd name="T25" fmla="*/ 15 h 24"/>
                <a:gd name="T26" fmla="*/ 17 w 17"/>
                <a:gd name="T27" fmla="*/ 12 h 24"/>
                <a:gd name="T28" fmla="*/ 17 w 17"/>
                <a:gd name="T29" fmla="*/ 10 h 24"/>
                <a:gd name="T30" fmla="*/ 17 w 17"/>
                <a:gd name="T31" fmla="*/ 6 h 24"/>
                <a:gd name="T32" fmla="*/ 16 w 17"/>
                <a:gd name="T33" fmla="*/ 3 h 24"/>
                <a:gd name="T34" fmla="*/ 14 w 17"/>
                <a:gd name="T35" fmla="*/ 0 h 24"/>
                <a:gd name="T36" fmla="*/ 10 w 17"/>
                <a:gd name="T37" fmla="*/ 0 h 24"/>
                <a:gd name="T38" fmla="*/ 6 w 17"/>
                <a:gd name="T39" fmla="*/ 5 h 24"/>
                <a:gd name="T40" fmla="*/ 5 w 17"/>
                <a:gd name="T41" fmla="*/ 7 h 24"/>
                <a:gd name="T42" fmla="*/ 5 w 17"/>
                <a:gd name="T43"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 h="24">
                  <a:moveTo>
                    <a:pt x="5" y="7"/>
                  </a:moveTo>
                  <a:lnTo>
                    <a:pt x="2" y="11"/>
                  </a:lnTo>
                  <a:lnTo>
                    <a:pt x="1" y="15"/>
                  </a:lnTo>
                  <a:lnTo>
                    <a:pt x="0" y="20"/>
                  </a:lnTo>
                  <a:lnTo>
                    <a:pt x="0" y="22"/>
                  </a:lnTo>
                  <a:lnTo>
                    <a:pt x="0" y="23"/>
                  </a:lnTo>
                  <a:lnTo>
                    <a:pt x="0" y="24"/>
                  </a:lnTo>
                  <a:lnTo>
                    <a:pt x="1" y="24"/>
                  </a:lnTo>
                  <a:lnTo>
                    <a:pt x="4" y="24"/>
                  </a:lnTo>
                  <a:lnTo>
                    <a:pt x="9" y="22"/>
                  </a:lnTo>
                  <a:lnTo>
                    <a:pt x="13" y="20"/>
                  </a:lnTo>
                  <a:lnTo>
                    <a:pt x="15" y="17"/>
                  </a:lnTo>
                  <a:lnTo>
                    <a:pt x="16" y="15"/>
                  </a:lnTo>
                  <a:lnTo>
                    <a:pt x="17" y="12"/>
                  </a:lnTo>
                  <a:lnTo>
                    <a:pt x="17" y="10"/>
                  </a:lnTo>
                  <a:lnTo>
                    <a:pt x="17" y="6"/>
                  </a:lnTo>
                  <a:lnTo>
                    <a:pt x="16" y="3"/>
                  </a:lnTo>
                  <a:lnTo>
                    <a:pt x="14" y="0"/>
                  </a:lnTo>
                  <a:lnTo>
                    <a:pt x="10" y="0"/>
                  </a:lnTo>
                  <a:lnTo>
                    <a:pt x="6" y="5"/>
                  </a:lnTo>
                  <a:lnTo>
                    <a:pt x="5" y="7"/>
                  </a:lnTo>
                  <a:lnTo>
                    <a:pt x="5" y="7"/>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2" name="Freeform 51">
              <a:extLst>
                <a:ext uri="{FF2B5EF4-FFF2-40B4-BE49-F238E27FC236}">
                  <a16:creationId xmlns="" xmlns:a16="http://schemas.microsoft.com/office/drawing/2014/main" id="{C75D5703-6182-BE4D-AA46-FBD1BBCC849F}"/>
                </a:ext>
              </a:extLst>
            </p:cNvPr>
            <p:cNvSpPr>
              <a:spLocks/>
            </p:cNvSpPr>
            <p:nvPr/>
          </p:nvSpPr>
          <p:spPr bwMode="auto">
            <a:xfrm>
              <a:off x="7374845" y="3402036"/>
              <a:ext cx="15203" cy="24878"/>
            </a:xfrm>
            <a:custGeom>
              <a:avLst/>
              <a:gdLst>
                <a:gd name="T0" fmla="*/ 3 w 55"/>
                <a:gd name="T1" fmla="*/ 71 h 86"/>
                <a:gd name="T2" fmla="*/ 1 w 55"/>
                <a:gd name="T3" fmla="*/ 72 h 86"/>
                <a:gd name="T4" fmla="*/ 0 w 55"/>
                <a:gd name="T5" fmla="*/ 74 h 86"/>
                <a:gd name="T6" fmla="*/ 0 w 55"/>
                <a:gd name="T7" fmla="*/ 78 h 86"/>
                <a:gd name="T8" fmla="*/ 2 w 55"/>
                <a:gd name="T9" fmla="*/ 85 h 86"/>
                <a:gd name="T10" fmla="*/ 4 w 55"/>
                <a:gd name="T11" fmla="*/ 86 h 86"/>
                <a:gd name="T12" fmla="*/ 6 w 55"/>
                <a:gd name="T13" fmla="*/ 86 h 86"/>
                <a:gd name="T14" fmla="*/ 10 w 55"/>
                <a:gd name="T15" fmla="*/ 85 h 86"/>
                <a:gd name="T16" fmla="*/ 12 w 55"/>
                <a:gd name="T17" fmla="*/ 84 h 86"/>
                <a:gd name="T18" fmla="*/ 17 w 55"/>
                <a:gd name="T19" fmla="*/ 79 h 86"/>
                <a:gd name="T20" fmla="*/ 21 w 55"/>
                <a:gd name="T21" fmla="*/ 76 h 86"/>
                <a:gd name="T22" fmla="*/ 24 w 55"/>
                <a:gd name="T23" fmla="*/ 71 h 86"/>
                <a:gd name="T24" fmla="*/ 25 w 55"/>
                <a:gd name="T25" fmla="*/ 64 h 86"/>
                <a:gd name="T26" fmla="*/ 26 w 55"/>
                <a:gd name="T27" fmla="*/ 61 h 86"/>
                <a:gd name="T28" fmla="*/ 27 w 55"/>
                <a:gd name="T29" fmla="*/ 57 h 86"/>
                <a:gd name="T30" fmla="*/ 29 w 55"/>
                <a:gd name="T31" fmla="*/ 55 h 86"/>
                <a:gd name="T32" fmla="*/ 33 w 55"/>
                <a:gd name="T33" fmla="*/ 52 h 86"/>
                <a:gd name="T34" fmla="*/ 44 w 55"/>
                <a:gd name="T35" fmla="*/ 46 h 86"/>
                <a:gd name="T36" fmla="*/ 49 w 55"/>
                <a:gd name="T37" fmla="*/ 46 h 86"/>
                <a:gd name="T38" fmla="*/ 47 w 55"/>
                <a:gd name="T39" fmla="*/ 43 h 86"/>
                <a:gd name="T40" fmla="*/ 49 w 55"/>
                <a:gd name="T41" fmla="*/ 38 h 86"/>
                <a:gd name="T42" fmla="*/ 51 w 55"/>
                <a:gd name="T43" fmla="*/ 38 h 86"/>
                <a:gd name="T44" fmla="*/ 54 w 55"/>
                <a:gd name="T45" fmla="*/ 38 h 86"/>
                <a:gd name="T46" fmla="*/ 55 w 55"/>
                <a:gd name="T47" fmla="*/ 38 h 86"/>
                <a:gd name="T48" fmla="*/ 55 w 55"/>
                <a:gd name="T49" fmla="*/ 37 h 86"/>
                <a:gd name="T50" fmla="*/ 55 w 55"/>
                <a:gd name="T51" fmla="*/ 35 h 86"/>
                <a:gd name="T52" fmla="*/ 54 w 55"/>
                <a:gd name="T53" fmla="*/ 30 h 86"/>
                <a:gd name="T54" fmla="*/ 49 w 55"/>
                <a:gd name="T55" fmla="*/ 20 h 86"/>
                <a:gd name="T56" fmla="*/ 45 w 55"/>
                <a:gd name="T57" fmla="*/ 14 h 86"/>
                <a:gd name="T58" fmla="*/ 45 w 55"/>
                <a:gd name="T59" fmla="*/ 7 h 86"/>
                <a:gd name="T60" fmla="*/ 44 w 55"/>
                <a:gd name="T61" fmla="*/ 3 h 86"/>
                <a:gd name="T62" fmla="*/ 43 w 55"/>
                <a:gd name="T63" fmla="*/ 2 h 86"/>
                <a:gd name="T64" fmla="*/ 42 w 55"/>
                <a:gd name="T65" fmla="*/ 0 h 86"/>
                <a:gd name="T66" fmla="*/ 41 w 55"/>
                <a:gd name="T67" fmla="*/ 3 h 86"/>
                <a:gd name="T68" fmla="*/ 37 w 55"/>
                <a:gd name="T69" fmla="*/ 6 h 86"/>
                <a:gd name="T70" fmla="*/ 31 w 55"/>
                <a:gd name="T71" fmla="*/ 14 h 86"/>
                <a:gd name="T72" fmla="*/ 26 w 55"/>
                <a:gd name="T73" fmla="*/ 20 h 86"/>
                <a:gd name="T74" fmla="*/ 22 w 55"/>
                <a:gd name="T75" fmla="*/ 24 h 86"/>
                <a:gd name="T76" fmla="*/ 18 w 55"/>
                <a:gd name="T77" fmla="*/ 27 h 86"/>
                <a:gd name="T78" fmla="*/ 14 w 55"/>
                <a:gd name="T79" fmla="*/ 25 h 86"/>
                <a:gd name="T80" fmla="*/ 11 w 55"/>
                <a:gd name="T81" fmla="*/ 24 h 86"/>
                <a:gd name="T82" fmla="*/ 9 w 55"/>
                <a:gd name="T83" fmla="*/ 24 h 86"/>
                <a:gd name="T84" fmla="*/ 8 w 55"/>
                <a:gd name="T85" fmla="*/ 24 h 86"/>
                <a:gd name="T86" fmla="*/ 6 w 55"/>
                <a:gd name="T87" fmla="*/ 25 h 86"/>
                <a:gd name="T88" fmla="*/ 5 w 55"/>
                <a:gd name="T89" fmla="*/ 28 h 86"/>
                <a:gd name="T90" fmla="*/ 8 w 55"/>
                <a:gd name="T91" fmla="*/ 38 h 86"/>
                <a:gd name="T92" fmla="*/ 8 w 55"/>
                <a:gd name="T93" fmla="*/ 45 h 86"/>
                <a:gd name="T94" fmla="*/ 5 w 55"/>
                <a:gd name="T95" fmla="*/ 48 h 86"/>
                <a:gd name="T96" fmla="*/ 4 w 55"/>
                <a:gd name="T97" fmla="*/ 51 h 86"/>
                <a:gd name="T98" fmla="*/ 3 w 55"/>
                <a:gd name="T99" fmla="*/ 53 h 86"/>
                <a:gd name="T100" fmla="*/ 4 w 55"/>
                <a:gd name="T101" fmla="*/ 55 h 86"/>
                <a:gd name="T102" fmla="*/ 4 w 55"/>
                <a:gd name="T103" fmla="*/ 58 h 86"/>
                <a:gd name="T104" fmla="*/ 4 w 55"/>
                <a:gd name="T105" fmla="*/ 63 h 86"/>
                <a:gd name="T106" fmla="*/ 4 w 55"/>
                <a:gd name="T107" fmla="*/ 68 h 86"/>
                <a:gd name="T108" fmla="*/ 3 w 55"/>
                <a:gd name="T109" fmla="*/ 7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 h="86">
                  <a:moveTo>
                    <a:pt x="3" y="71"/>
                  </a:moveTo>
                  <a:lnTo>
                    <a:pt x="1" y="72"/>
                  </a:lnTo>
                  <a:lnTo>
                    <a:pt x="0" y="74"/>
                  </a:lnTo>
                  <a:lnTo>
                    <a:pt x="0" y="78"/>
                  </a:lnTo>
                  <a:lnTo>
                    <a:pt x="2" y="85"/>
                  </a:lnTo>
                  <a:lnTo>
                    <a:pt x="4" y="86"/>
                  </a:lnTo>
                  <a:lnTo>
                    <a:pt x="6" y="86"/>
                  </a:lnTo>
                  <a:lnTo>
                    <a:pt x="10" y="85"/>
                  </a:lnTo>
                  <a:lnTo>
                    <a:pt x="12" y="84"/>
                  </a:lnTo>
                  <a:lnTo>
                    <a:pt x="17" y="79"/>
                  </a:lnTo>
                  <a:lnTo>
                    <a:pt x="21" y="76"/>
                  </a:lnTo>
                  <a:lnTo>
                    <a:pt x="24" y="71"/>
                  </a:lnTo>
                  <a:lnTo>
                    <a:pt x="25" y="64"/>
                  </a:lnTo>
                  <a:lnTo>
                    <a:pt x="26" y="61"/>
                  </a:lnTo>
                  <a:lnTo>
                    <a:pt x="27" y="57"/>
                  </a:lnTo>
                  <a:lnTo>
                    <a:pt x="29" y="55"/>
                  </a:lnTo>
                  <a:lnTo>
                    <a:pt x="33" y="52"/>
                  </a:lnTo>
                  <a:lnTo>
                    <a:pt x="44" y="46"/>
                  </a:lnTo>
                  <a:lnTo>
                    <a:pt x="49" y="46"/>
                  </a:lnTo>
                  <a:lnTo>
                    <a:pt x="47" y="43"/>
                  </a:lnTo>
                  <a:lnTo>
                    <a:pt x="49" y="38"/>
                  </a:lnTo>
                  <a:lnTo>
                    <a:pt x="51" y="38"/>
                  </a:lnTo>
                  <a:lnTo>
                    <a:pt x="54" y="38"/>
                  </a:lnTo>
                  <a:lnTo>
                    <a:pt x="55" y="38"/>
                  </a:lnTo>
                  <a:lnTo>
                    <a:pt x="55" y="37"/>
                  </a:lnTo>
                  <a:lnTo>
                    <a:pt x="55" y="35"/>
                  </a:lnTo>
                  <a:lnTo>
                    <a:pt x="54" y="30"/>
                  </a:lnTo>
                  <a:lnTo>
                    <a:pt x="49" y="20"/>
                  </a:lnTo>
                  <a:lnTo>
                    <a:pt x="45" y="14"/>
                  </a:lnTo>
                  <a:lnTo>
                    <a:pt x="45" y="7"/>
                  </a:lnTo>
                  <a:lnTo>
                    <a:pt x="44" y="3"/>
                  </a:lnTo>
                  <a:lnTo>
                    <a:pt x="43" y="2"/>
                  </a:lnTo>
                  <a:lnTo>
                    <a:pt x="42" y="0"/>
                  </a:lnTo>
                  <a:lnTo>
                    <a:pt x="41" y="3"/>
                  </a:lnTo>
                  <a:lnTo>
                    <a:pt x="37" y="6"/>
                  </a:lnTo>
                  <a:lnTo>
                    <a:pt x="31" y="14"/>
                  </a:lnTo>
                  <a:lnTo>
                    <a:pt x="26" y="20"/>
                  </a:lnTo>
                  <a:lnTo>
                    <a:pt x="22" y="24"/>
                  </a:lnTo>
                  <a:lnTo>
                    <a:pt x="18" y="27"/>
                  </a:lnTo>
                  <a:lnTo>
                    <a:pt x="14" y="25"/>
                  </a:lnTo>
                  <a:lnTo>
                    <a:pt x="11" y="24"/>
                  </a:lnTo>
                  <a:lnTo>
                    <a:pt x="9" y="24"/>
                  </a:lnTo>
                  <a:lnTo>
                    <a:pt x="8" y="24"/>
                  </a:lnTo>
                  <a:lnTo>
                    <a:pt x="6" y="25"/>
                  </a:lnTo>
                  <a:lnTo>
                    <a:pt x="5" y="28"/>
                  </a:lnTo>
                  <a:lnTo>
                    <a:pt x="8" y="38"/>
                  </a:lnTo>
                  <a:lnTo>
                    <a:pt x="8" y="45"/>
                  </a:lnTo>
                  <a:lnTo>
                    <a:pt x="5" y="48"/>
                  </a:lnTo>
                  <a:lnTo>
                    <a:pt x="4" y="51"/>
                  </a:lnTo>
                  <a:lnTo>
                    <a:pt x="3" y="53"/>
                  </a:lnTo>
                  <a:lnTo>
                    <a:pt x="4" y="55"/>
                  </a:lnTo>
                  <a:lnTo>
                    <a:pt x="4" y="58"/>
                  </a:lnTo>
                  <a:lnTo>
                    <a:pt x="4" y="63"/>
                  </a:lnTo>
                  <a:lnTo>
                    <a:pt x="4" y="68"/>
                  </a:lnTo>
                  <a:lnTo>
                    <a:pt x="3" y="71"/>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3" name="Freeform 52">
              <a:extLst>
                <a:ext uri="{FF2B5EF4-FFF2-40B4-BE49-F238E27FC236}">
                  <a16:creationId xmlns="" xmlns:a16="http://schemas.microsoft.com/office/drawing/2014/main" id="{822878A2-44AD-1049-B265-B2FC9FDFDE77}"/>
                </a:ext>
              </a:extLst>
            </p:cNvPr>
            <p:cNvSpPr>
              <a:spLocks/>
            </p:cNvSpPr>
            <p:nvPr/>
          </p:nvSpPr>
          <p:spPr bwMode="auto">
            <a:xfrm>
              <a:off x="7374845" y="3402036"/>
              <a:ext cx="15203" cy="24878"/>
            </a:xfrm>
            <a:custGeom>
              <a:avLst/>
              <a:gdLst>
                <a:gd name="T0" fmla="*/ 3 w 55"/>
                <a:gd name="T1" fmla="*/ 71 h 86"/>
                <a:gd name="T2" fmla="*/ 1 w 55"/>
                <a:gd name="T3" fmla="*/ 72 h 86"/>
                <a:gd name="T4" fmla="*/ 0 w 55"/>
                <a:gd name="T5" fmla="*/ 74 h 86"/>
                <a:gd name="T6" fmla="*/ 0 w 55"/>
                <a:gd name="T7" fmla="*/ 78 h 86"/>
                <a:gd name="T8" fmla="*/ 2 w 55"/>
                <a:gd name="T9" fmla="*/ 85 h 86"/>
                <a:gd name="T10" fmla="*/ 4 w 55"/>
                <a:gd name="T11" fmla="*/ 86 h 86"/>
                <a:gd name="T12" fmla="*/ 6 w 55"/>
                <a:gd name="T13" fmla="*/ 86 h 86"/>
                <a:gd name="T14" fmla="*/ 10 w 55"/>
                <a:gd name="T15" fmla="*/ 85 h 86"/>
                <a:gd name="T16" fmla="*/ 12 w 55"/>
                <a:gd name="T17" fmla="*/ 84 h 86"/>
                <a:gd name="T18" fmla="*/ 17 w 55"/>
                <a:gd name="T19" fmla="*/ 79 h 86"/>
                <a:gd name="T20" fmla="*/ 21 w 55"/>
                <a:gd name="T21" fmla="*/ 76 h 86"/>
                <a:gd name="T22" fmla="*/ 24 w 55"/>
                <a:gd name="T23" fmla="*/ 71 h 86"/>
                <a:gd name="T24" fmla="*/ 25 w 55"/>
                <a:gd name="T25" fmla="*/ 64 h 86"/>
                <a:gd name="T26" fmla="*/ 26 w 55"/>
                <a:gd name="T27" fmla="*/ 61 h 86"/>
                <a:gd name="T28" fmla="*/ 27 w 55"/>
                <a:gd name="T29" fmla="*/ 57 h 86"/>
                <a:gd name="T30" fmla="*/ 29 w 55"/>
                <a:gd name="T31" fmla="*/ 55 h 86"/>
                <a:gd name="T32" fmla="*/ 33 w 55"/>
                <a:gd name="T33" fmla="*/ 52 h 86"/>
                <a:gd name="T34" fmla="*/ 44 w 55"/>
                <a:gd name="T35" fmla="*/ 46 h 86"/>
                <a:gd name="T36" fmla="*/ 49 w 55"/>
                <a:gd name="T37" fmla="*/ 46 h 86"/>
                <a:gd name="T38" fmla="*/ 47 w 55"/>
                <a:gd name="T39" fmla="*/ 43 h 86"/>
                <a:gd name="T40" fmla="*/ 49 w 55"/>
                <a:gd name="T41" fmla="*/ 38 h 86"/>
                <a:gd name="T42" fmla="*/ 51 w 55"/>
                <a:gd name="T43" fmla="*/ 38 h 86"/>
                <a:gd name="T44" fmla="*/ 54 w 55"/>
                <a:gd name="T45" fmla="*/ 38 h 86"/>
                <a:gd name="T46" fmla="*/ 55 w 55"/>
                <a:gd name="T47" fmla="*/ 38 h 86"/>
                <a:gd name="T48" fmla="*/ 55 w 55"/>
                <a:gd name="T49" fmla="*/ 37 h 86"/>
                <a:gd name="T50" fmla="*/ 55 w 55"/>
                <a:gd name="T51" fmla="*/ 35 h 86"/>
                <a:gd name="T52" fmla="*/ 54 w 55"/>
                <a:gd name="T53" fmla="*/ 30 h 86"/>
                <a:gd name="T54" fmla="*/ 49 w 55"/>
                <a:gd name="T55" fmla="*/ 20 h 86"/>
                <a:gd name="T56" fmla="*/ 45 w 55"/>
                <a:gd name="T57" fmla="*/ 14 h 86"/>
                <a:gd name="T58" fmla="*/ 45 w 55"/>
                <a:gd name="T59" fmla="*/ 7 h 86"/>
                <a:gd name="T60" fmla="*/ 44 w 55"/>
                <a:gd name="T61" fmla="*/ 3 h 86"/>
                <a:gd name="T62" fmla="*/ 43 w 55"/>
                <a:gd name="T63" fmla="*/ 2 h 86"/>
                <a:gd name="T64" fmla="*/ 42 w 55"/>
                <a:gd name="T65" fmla="*/ 0 h 86"/>
                <a:gd name="T66" fmla="*/ 41 w 55"/>
                <a:gd name="T67" fmla="*/ 3 h 86"/>
                <a:gd name="T68" fmla="*/ 37 w 55"/>
                <a:gd name="T69" fmla="*/ 6 h 86"/>
                <a:gd name="T70" fmla="*/ 31 w 55"/>
                <a:gd name="T71" fmla="*/ 14 h 86"/>
                <a:gd name="T72" fmla="*/ 26 w 55"/>
                <a:gd name="T73" fmla="*/ 20 h 86"/>
                <a:gd name="T74" fmla="*/ 22 w 55"/>
                <a:gd name="T75" fmla="*/ 24 h 86"/>
                <a:gd name="T76" fmla="*/ 18 w 55"/>
                <a:gd name="T77" fmla="*/ 27 h 86"/>
                <a:gd name="T78" fmla="*/ 14 w 55"/>
                <a:gd name="T79" fmla="*/ 25 h 86"/>
                <a:gd name="T80" fmla="*/ 11 w 55"/>
                <a:gd name="T81" fmla="*/ 24 h 86"/>
                <a:gd name="T82" fmla="*/ 9 w 55"/>
                <a:gd name="T83" fmla="*/ 24 h 86"/>
                <a:gd name="T84" fmla="*/ 8 w 55"/>
                <a:gd name="T85" fmla="*/ 24 h 86"/>
                <a:gd name="T86" fmla="*/ 6 w 55"/>
                <a:gd name="T87" fmla="*/ 25 h 86"/>
                <a:gd name="T88" fmla="*/ 5 w 55"/>
                <a:gd name="T89" fmla="*/ 28 h 86"/>
                <a:gd name="T90" fmla="*/ 8 w 55"/>
                <a:gd name="T91" fmla="*/ 38 h 86"/>
                <a:gd name="T92" fmla="*/ 8 w 55"/>
                <a:gd name="T93" fmla="*/ 45 h 86"/>
                <a:gd name="T94" fmla="*/ 5 w 55"/>
                <a:gd name="T95" fmla="*/ 48 h 86"/>
                <a:gd name="T96" fmla="*/ 4 w 55"/>
                <a:gd name="T97" fmla="*/ 51 h 86"/>
                <a:gd name="T98" fmla="*/ 3 w 55"/>
                <a:gd name="T99" fmla="*/ 53 h 86"/>
                <a:gd name="T100" fmla="*/ 4 w 55"/>
                <a:gd name="T101" fmla="*/ 55 h 86"/>
                <a:gd name="T102" fmla="*/ 4 w 55"/>
                <a:gd name="T103" fmla="*/ 58 h 86"/>
                <a:gd name="T104" fmla="*/ 4 w 55"/>
                <a:gd name="T105" fmla="*/ 63 h 86"/>
                <a:gd name="T106" fmla="*/ 4 w 55"/>
                <a:gd name="T107" fmla="*/ 68 h 86"/>
                <a:gd name="T108" fmla="*/ 3 w 55"/>
                <a:gd name="T109" fmla="*/ 71 h 86"/>
                <a:gd name="T110" fmla="*/ 3 w 55"/>
                <a:gd name="T111" fmla="*/ 7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5" h="86">
                  <a:moveTo>
                    <a:pt x="3" y="71"/>
                  </a:moveTo>
                  <a:lnTo>
                    <a:pt x="1" y="72"/>
                  </a:lnTo>
                  <a:lnTo>
                    <a:pt x="0" y="74"/>
                  </a:lnTo>
                  <a:lnTo>
                    <a:pt x="0" y="78"/>
                  </a:lnTo>
                  <a:lnTo>
                    <a:pt x="2" y="85"/>
                  </a:lnTo>
                  <a:lnTo>
                    <a:pt x="4" y="86"/>
                  </a:lnTo>
                  <a:lnTo>
                    <a:pt x="6" y="86"/>
                  </a:lnTo>
                  <a:lnTo>
                    <a:pt x="10" y="85"/>
                  </a:lnTo>
                  <a:lnTo>
                    <a:pt x="12" y="84"/>
                  </a:lnTo>
                  <a:lnTo>
                    <a:pt x="17" y="79"/>
                  </a:lnTo>
                  <a:lnTo>
                    <a:pt x="21" y="76"/>
                  </a:lnTo>
                  <a:lnTo>
                    <a:pt x="24" y="71"/>
                  </a:lnTo>
                  <a:lnTo>
                    <a:pt x="25" y="64"/>
                  </a:lnTo>
                  <a:lnTo>
                    <a:pt x="26" y="61"/>
                  </a:lnTo>
                  <a:lnTo>
                    <a:pt x="27" y="57"/>
                  </a:lnTo>
                  <a:lnTo>
                    <a:pt x="29" y="55"/>
                  </a:lnTo>
                  <a:lnTo>
                    <a:pt x="33" y="52"/>
                  </a:lnTo>
                  <a:lnTo>
                    <a:pt x="44" y="46"/>
                  </a:lnTo>
                  <a:lnTo>
                    <a:pt x="49" y="46"/>
                  </a:lnTo>
                  <a:lnTo>
                    <a:pt x="47" y="43"/>
                  </a:lnTo>
                  <a:lnTo>
                    <a:pt x="49" y="38"/>
                  </a:lnTo>
                  <a:lnTo>
                    <a:pt x="51" y="38"/>
                  </a:lnTo>
                  <a:lnTo>
                    <a:pt x="54" y="38"/>
                  </a:lnTo>
                  <a:lnTo>
                    <a:pt x="55" y="38"/>
                  </a:lnTo>
                  <a:lnTo>
                    <a:pt x="55" y="37"/>
                  </a:lnTo>
                  <a:lnTo>
                    <a:pt x="55" y="35"/>
                  </a:lnTo>
                  <a:lnTo>
                    <a:pt x="54" y="30"/>
                  </a:lnTo>
                  <a:lnTo>
                    <a:pt x="49" y="20"/>
                  </a:lnTo>
                  <a:lnTo>
                    <a:pt x="45" y="14"/>
                  </a:lnTo>
                  <a:lnTo>
                    <a:pt x="45" y="7"/>
                  </a:lnTo>
                  <a:lnTo>
                    <a:pt x="44" y="3"/>
                  </a:lnTo>
                  <a:lnTo>
                    <a:pt x="43" y="2"/>
                  </a:lnTo>
                  <a:lnTo>
                    <a:pt x="42" y="0"/>
                  </a:lnTo>
                  <a:lnTo>
                    <a:pt x="41" y="3"/>
                  </a:lnTo>
                  <a:lnTo>
                    <a:pt x="37" y="6"/>
                  </a:lnTo>
                  <a:lnTo>
                    <a:pt x="31" y="14"/>
                  </a:lnTo>
                  <a:lnTo>
                    <a:pt x="26" y="20"/>
                  </a:lnTo>
                  <a:lnTo>
                    <a:pt x="22" y="24"/>
                  </a:lnTo>
                  <a:lnTo>
                    <a:pt x="18" y="27"/>
                  </a:lnTo>
                  <a:lnTo>
                    <a:pt x="14" y="25"/>
                  </a:lnTo>
                  <a:lnTo>
                    <a:pt x="11" y="24"/>
                  </a:lnTo>
                  <a:lnTo>
                    <a:pt x="9" y="24"/>
                  </a:lnTo>
                  <a:lnTo>
                    <a:pt x="8" y="24"/>
                  </a:lnTo>
                  <a:lnTo>
                    <a:pt x="6" y="25"/>
                  </a:lnTo>
                  <a:lnTo>
                    <a:pt x="5" y="28"/>
                  </a:lnTo>
                  <a:lnTo>
                    <a:pt x="8" y="38"/>
                  </a:lnTo>
                  <a:lnTo>
                    <a:pt x="8" y="45"/>
                  </a:lnTo>
                  <a:lnTo>
                    <a:pt x="5" y="48"/>
                  </a:lnTo>
                  <a:lnTo>
                    <a:pt x="4" y="51"/>
                  </a:lnTo>
                  <a:lnTo>
                    <a:pt x="3" y="53"/>
                  </a:lnTo>
                  <a:lnTo>
                    <a:pt x="4" y="55"/>
                  </a:lnTo>
                  <a:lnTo>
                    <a:pt x="4" y="58"/>
                  </a:lnTo>
                  <a:lnTo>
                    <a:pt x="4" y="63"/>
                  </a:lnTo>
                  <a:lnTo>
                    <a:pt x="4" y="68"/>
                  </a:lnTo>
                  <a:lnTo>
                    <a:pt x="3" y="71"/>
                  </a:lnTo>
                  <a:lnTo>
                    <a:pt x="3" y="71"/>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4" name="Freeform 53">
              <a:extLst>
                <a:ext uri="{FF2B5EF4-FFF2-40B4-BE49-F238E27FC236}">
                  <a16:creationId xmlns="" xmlns:a16="http://schemas.microsoft.com/office/drawing/2014/main" id="{BE4FF5C2-A175-C74A-9C85-1065569CB0CB}"/>
                </a:ext>
              </a:extLst>
            </p:cNvPr>
            <p:cNvSpPr>
              <a:spLocks/>
            </p:cNvSpPr>
            <p:nvPr/>
          </p:nvSpPr>
          <p:spPr bwMode="auto">
            <a:xfrm>
              <a:off x="7369316" y="3432442"/>
              <a:ext cx="5529" cy="4147"/>
            </a:xfrm>
            <a:custGeom>
              <a:avLst/>
              <a:gdLst>
                <a:gd name="T0" fmla="*/ 4 w 18"/>
                <a:gd name="T1" fmla="*/ 2 h 14"/>
                <a:gd name="T2" fmla="*/ 3 w 18"/>
                <a:gd name="T3" fmla="*/ 4 h 14"/>
                <a:gd name="T4" fmla="*/ 0 w 18"/>
                <a:gd name="T5" fmla="*/ 8 h 14"/>
                <a:gd name="T6" fmla="*/ 0 w 18"/>
                <a:gd name="T7" fmla="*/ 9 h 14"/>
                <a:gd name="T8" fmla="*/ 0 w 18"/>
                <a:gd name="T9" fmla="*/ 11 h 14"/>
                <a:gd name="T10" fmla="*/ 1 w 18"/>
                <a:gd name="T11" fmla="*/ 12 h 14"/>
                <a:gd name="T12" fmla="*/ 3 w 18"/>
                <a:gd name="T13" fmla="*/ 12 h 14"/>
                <a:gd name="T14" fmla="*/ 8 w 18"/>
                <a:gd name="T15" fmla="*/ 12 h 14"/>
                <a:gd name="T16" fmla="*/ 13 w 18"/>
                <a:gd name="T17" fmla="*/ 13 h 14"/>
                <a:gd name="T18" fmla="*/ 15 w 18"/>
                <a:gd name="T19" fmla="*/ 14 h 14"/>
                <a:gd name="T20" fmla="*/ 16 w 18"/>
                <a:gd name="T21" fmla="*/ 13 h 14"/>
                <a:gd name="T22" fmla="*/ 17 w 18"/>
                <a:gd name="T23" fmla="*/ 12 h 14"/>
                <a:gd name="T24" fmla="*/ 18 w 18"/>
                <a:gd name="T25" fmla="*/ 10 h 14"/>
                <a:gd name="T26" fmla="*/ 18 w 18"/>
                <a:gd name="T27" fmla="*/ 8 h 14"/>
                <a:gd name="T28" fmla="*/ 17 w 18"/>
                <a:gd name="T29" fmla="*/ 5 h 14"/>
                <a:gd name="T30" fmla="*/ 16 w 18"/>
                <a:gd name="T31" fmla="*/ 3 h 14"/>
                <a:gd name="T32" fmla="*/ 15 w 18"/>
                <a:gd name="T33" fmla="*/ 1 h 14"/>
                <a:gd name="T34" fmla="*/ 11 w 18"/>
                <a:gd name="T35" fmla="*/ 0 h 14"/>
                <a:gd name="T36" fmla="*/ 7 w 18"/>
                <a:gd name="T37" fmla="*/ 0 h 14"/>
                <a:gd name="T38" fmla="*/ 5 w 18"/>
                <a:gd name="T39" fmla="*/ 1 h 14"/>
                <a:gd name="T40" fmla="*/ 4 w 18"/>
                <a:gd name="T4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14">
                  <a:moveTo>
                    <a:pt x="4" y="2"/>
                  </a:moveTo>
                  <a:lnTo>
                    <a:pt x="3" y="4"/>
                  </a:lnTo>
                  <a:lnTo>
                    <a:pt x="0" y="8"/>
                  </a:lnTo>
                  <a:lnTo>
                    <a:pt x="0" y="9"/>
                  </a:lnTo>
                  <a:lnTo>
                    <a:pt x="0" y="11"/>
                  </a:lnTo>
                  <a:lnTo>
                    <a:pt x="1" y="12"/>
                  </a:lnTo>
                  <a:lnTo>
                    <a:pt x="3" y="12"/>
                  </a:lnTo>
                  <a:lnTo>
                    <a:pt x="8" y="12"/>
                  </a:lnTo>
                  <a:lnTo>
                    <a:pt x="13" y="13"/>
                  </a:lnTo>
                  <a:lnTo>
                    <a:pt x="15" y="14"/>
                  </a:lnTo>
                  <a:lnTo>
                    <a:pt x="16" y="13"/>
                  </a:lnTo>
                  <a:lnTo>
                    <a:pt x="17" y="12"/>
                  </a:lnTo>
                  <a:lnTo>
                    <a:pt x="18" y="10"/>
                  </a:lnTo>
                  <a:lnTo>
                    <a:pt x="18" y="8"/>
                  </a:lnTo>
                  <a:lnTo>
                    <a:pt x="17" y="5"/>
                  </a:lnTo>
                  <a:lnTo>
                    <a:pt x="16" y="3"/>
                  </a:lnTo>
                  <a:lnTo>
                    <a:pt x="15" y="1"/>
                  </a:lnTo>
                  <a:lnTo>
                    <a:pt x="11" y="0"/>
                  </a:lnTo>
                  <a:lnTo>
                    <a:pt x="7" y="0"/>
                  </a:lnTo>
                  <a:lnTo>
                    <a:pt x="5" y="1"/>
                  </a:lnTo>
                  <a:lnTo>
                    <a:pt x="4" y="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5" name="Freeform 54">
              <a:extLst>
                <a:ext uri="{FF2B5EF4-FFF2-40B4-BE49-F238E27FC236}">
                  <a16:creationId xmlns="" xmlns:a16="http://schemas.microsoft.com/office/drawing/2014/main" id="{BFD2E1D9-04D6-3B43-BB60-41FF126712AD}"/>
                </a:ext>
              </a:extLst>
            </p:cNvPr>
            <p:cNvSpPr>
              <a:spLocks/>
            </p:cNvSpPr>
            <p:nvPr/>
          </p:nvSpPr>
          <p:spPr bwMode="auto">
            <a:xfrm>
              <a:off x="7369316" y="3432442"/>
              <a:ext cx="5529" cy="4147"/>
            </a:xfrm>
            <a:custGeom>
              <a:avLst/>
              <a:gdLst>
                <a:gd name="T0" fmla="*/ 4 w 18"/>
                <a:gd name="T1" fmla="*/ 2 h 14"/>
                <a:gd name="T2" fmla="*/ 3 w 18"/>
                <a:gd name="T3" fmla="*/ 4 h 14"/>
                <a:gd name="T4" fmla="*/ 0 w 18"/>
                <a:gd name="T5" fmla="*/ 8 h 14"/>
                <a:gd name="T6" fmla="*/ 0 w 18"/>
                <a:gd name="T7" fmla="*/ 9 h 14"/>
                <a:gd name="T8" fmla="*/ 0 w 18"/>
                <a:gd name="T9" fmla="*/ 11 h 14"/>
                <a:gd name="T10" fmla="*/ 1 w 18"/>
                <a:gd name="T11" fmla="*/ 12 h 14"/>
                <a:gd name="T12" fmla="*/ 3 w 18"/>
                <a:gd name="T13" fmla="*/ 12 h 14"/>
                <a:gd name="T14" fmla="*/ 8 w 18"/>
                <a:gd name="T15" fmla="*/ 12 h 14"/>
                <a:gd name="T16" fmla="*/ 13 w 18"/>
                <a:gd name="T17" fmla="*/ 13 h 14"/>
                <a:gd name="T18" fmla="*/ 15 w 18"/>
                <a:gd name="T19" fmla="*/ 14 h 14"/>
                <a:gd name="T20" fmla="*/ 16 w 18"/>
                <a:gd name="T21" fmla="*/ 13 h 14"/>
                <a:gd name="T22" fmla="*/ 17 w 18"/>
                <a:gd name="T23" fmla="*/ 12 h 14"/>
                <a:gd name="T24" fmla="*/ 18 w 18"/>
                <a:gd name="T25" fmla="*/ 10 h 14"/>
                <a:gd name="T26" fmla="*/ 18 w 18"/>
                <a:gd name="T27" fmla="*/ 8 h 14"/>
                <a:gd name="T28" fmla="*/ 17 w 18"/>
                <a:gd name="T29" fmla="*/ 5 h 14"/>
                <a:gd name="T30" fmla="*/ 16 w 18"/>
                <a:gd name="T31" fmla="*/ 3 h 14"/>
                <a:gd name="T32" fmla="*/ 15 w 18"/>
                <a:gd name="T33" fmla="*/ 1 h 14"/>
                <a:gd name="T34" fmla="*/ 11 w 18"/>
                <a:gd name="T35" fmla="*/ 0 h 14"/>
                <a:gd name="T36" fmla="*/ 7 w 18"/>
                <a:gd name="T37" fmla="*/ 0 h 14"/>
                <a:gd name="T38" fmla="*/ 5 w 18"/>
                <a:gd name="T39" fmla="*/ 1 h 14"/>
                <a:gd name="T40" fmla="*/ 4 w 18"/>
                <a:gd name="T41" fmla="*/ 2 h 14"/>
                <a:gd name="T42" fmla="*/ 4 w 18"/>
                <a:gd name="T4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14">
                  <a:moveTo>
                    <a:pt x="4" y="2"/>
                  </a:moveTo>
                  <a:lnTo>
                    <a:pt x="3" y="4"/>
                  </a:lnTo>
                  <a:lnTo>
                    <a:pt x="0" y="8"/>
                  </a:lnTo>
                  <a:lnTo>
                    <a:pt x="0" y="9"/>
                  </a:lnTo>
                  <a:lnTo>
                    <a:pt x="0" y="11"/>
                  </a:lnTo>
                  <a:lnTo>
                    <a:pt x="1" y="12"/>
                  </a:lnTo>
                  <a:lnTo>
                    <a:pt x="3" y="12"/>
                  </a:lnTo>
                  <a:lnTo>
                    <a:pt x="8" y="12"/>
                  </a:lnTo>
                  <a:lnTo>
                    <a:pt x="13" y="13"/>
                  </a:lnTo>
                  <a:lnTo>
                    <a:pt x="15" y="14"/>
                  </a:lnTo>
                  <a:lnTo>
                    <a:pt x="16" y="13"/>
                  </a:lnTo>
                  <a:lnTo>
                    <a:pt x="17" y="12"/>
                  </a:lnTo>
                  <a:lnTo>
                    <a:pt x="18" y="10"/>
                  </a:lnTo>
                  <a:lnTo>
                    <a:pt x="18" y="8"/>
                  </a:lnTo>
                  <a:lnTo>
                    <a:pt x="17" y="5"/>
                  </a:lnTo>
                  <a:lnTo>
                    <a:pt x="16" y="3"/>
                  </a:lnTo>
                  <a:lnTo>
                    <a:pt x="15" y="1"/>
                  </a:lnTo>
                  <a:lnTo>
                    <a:pt x="11" y="0"/>
                  </a:lnTo>
                  <a:lnTo>
                    <a:pt x="7" y="0"/>
                  </a:lnTo>
                  <a:lnTo>
                    <a:pt x="5" y="1"/>
                  </a:lnTo>
                  <a:lnTo>
                    <a:pt x="4" y="2"/>
                  </a:lnTo>
                  <a:lnTo>
                    <a:pt x="4" y="2"/>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6" name="Freeform 55">
              <a:extLst>
                <a:ext uri="{FF2B5EF4-FFF2-40B4-BE49-F238E27FC236}">
                  <a16:creationId xmlns="" xmlns:a16="http://schemas.microsoft.com/office/drawing/2014/main" id="{46FD01B2-F4DF-7143-9E8B-D079CD5162E2}"/>
                </a:ext>
              </a:extLst>
            </p:cNvPr>
            <p:cNvSpPr>
              <a:spLocks/>
            </p:cNvSpPr>
            <p:nvPr/>
          </p:nvSpPr>
          <p:spPr bwMode="auto">
            <a:xfrm>
              <a:off x="7361024" y="3428295"/>
              <a:ext cx="6911" cy="5529"/>
            </a:xfrm>
            <a:custGeom>
              <a:avLst/>
              <a:gdLst>
                <a:gd name="T0" fmla="*/ 14 w 27"/>
                <a:gd name="T1" fmla="*/ 11 h 23"/>
                <a:gd name="T2" fmla="*/ 4 w 27"/>
                <a:gd name="T3" fmla="*/ 16 h 23"/>
                <a:gd name="T4" fmla="*/ 0 w 27"/>
                <a:gd name="T5" fmla="*/ 21 h 23"/>
                <a:gd name="T6" fmla="*/ 2 w 27"/>
                <a:gd name="T7" fmla="*/ 22 h 23"/>
                <a:gd name="T8" fmla="*/ 5 w 27"/>
                <a:gd name="T9" fmla="*/ 23 h 23"/>
                <a:gd name="T10" fmla="*/ 8 w 27"/>
                <a:gd name="T11" fmla="*/ 23 h 23"/>
                <a:gd name="T12" fmla="*/ 13 w 27"/>
                <a:gd name="T13" fmla="*/ 22 h 23"/>
                <a:gd name="T14" fmla="*/ 17 w 27"/>
                <a:gd name="T15" fmla="*/ 20 h 23"/>
                <a:gd name="T16" fmla="*/ 22 w 27"/>
                <a:gd name="T17" fmla="*/ 18 h 23"/>
                <a:gd name="T18" fmla="*/ 26 w 27"/>
                <a:gd name="T19" fmla="*/ 14 h 23"/>
                <a:gd name="T20" fmla="*/ 27 w 27"/>
                <a:gd name="T21" fmla="*/ 11 h 23"/>
                <a:gd name="T22" fmla="*/ 27 w 27"/>
                <a:gd name="T23" fmla="*/ 7 h 23"/>
                <a:gd name="T24" fmla="*/ 26 w 27"/>
                <a:gd name="T25" fmla="*/ 4 h 23"/>
                <a:gd name="T26" fmla="*/ 26 w 27"/>
                <a:gd name="T27" fmla="*/ 2 h 23"/>
                <a:gd name="T28" fmla="*/ 24 w 27"/>
                <a:gd name="T29" fmla="*/ 0 h 23"/>
                <a:gd name="T30" fmla="*/ 19 w 27"/>
                <a:gd name="T31" fmla="*/ 0 h 23"/>
                <a:gd name="T32" fmla="*/ 17 w 27"/>
                <a:gd name="T33" fmla="*/ 0 h 23"/>
                <a:gd name="T34" fmla="*/ 16 w 27"/>
                <a:gd name="T35" fmla="*/ 0 h 23"/>
                <a:gd name="T36" fmla="*/ 17 w 27"/>
                <a:gd name="T37" fmla="*/ 2 h 23"/>
                <a:gd name="T38" fmla="*/ 17 w 27"/>
                <a:gd name="T39" fmla="*/ 3 h 23"/>
                <a:gd name="T40" fmla="*/ 17 w 27"/>
                <a:gd name="T41" fmla="*/ 5 h 23"/>
                <a:gd name="T42" fmla="*/ 16 w 27"/>
                <a:gd name="T43" fmla="*/ 7 h 23"/>
                <a:gd name="T44" fmla="*/ 14 w 27"/>
                <a:gd name="T45"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7" h="23">
                  <a:moveTo>
                    <a:pt x="14" y="11"/>
                  </a:moveTo>
                  <a:lnTo>
                    <a:pt x="4" y="16"/>
                  </a:lnTo>
                  <a:lnTo>
                    <a:pt x="0" y="21"/>
                  </a:lnTo>
                  <a:lnTo>
                    <a:pt x="2" y="22"/>
                  </a:lnTo>
                  <a:lnTo>
                    <a:pt x="5" y="23"/>
                  </a:lnTo>
                  <a:lnTo>
                    <a:pt x="8" y="23"/>
                  </a:lnTo>
                  <a:lnTo>
                    <a:pt x="13" y="22"/>
                  </a:lnTo>
                  <a:lnTo>
                    <a:pt x="17" y="20"/>
                  </a:lnTo>
                  <a:lnTo>
                    <a:pt x="22" y="18"/>
                  </a:lnTo>
                  <a:lnTo>
                    <a:pt x="26" y="14"/>
                  </a:lnTo>
                  <a:lnTo>
                    <a:pt x="27" y="11"/>
                  </a:lnTo>
                  <a:lnTo>
                    <a:pt x="27" y="7"/>
                  </a:lnTo>
                  <a:lnTo>
                    <a:pt x="26" y="4"/>
                  </a:lnTo>
                  <a:lnTo>
                    <a:pt x="26" y="2"/>
                  </a:lnTo>
                  <a:lnTo>
                    <a:pt x="24" y="0"/>
                  </a:lnTo>
                  <a:lnTo>
                    <a:pt x="19" y="0"/>
                  </a:lnTo>
                  <a:lnTo>
                    <a:pt x="17" y="0"/>
                  </a:lnTo>
                  <a:lnTo>
                    <a:pt x="16" y="0"/>
                  </a:lnTo>
                  <a:lnTo>
                    <a:pt x="17" y="2"/>
                  </a:lnTo>
                  <a:lnTo>
                    <a:pt x="17" y="3"/>
                  </a:lnTo>
                  <a:lnTo>
                    <a:pt x="17" y="5"/>
                  </a:lnTo>
                  <a:lnTo>
                    <a:pt x="16" y="7"/>
                  </a:lnTo>
                  <a:lnTo>
                    <a:pt x="14" y="11"/>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7" name="Freeform 56">
              <a:extLst>
                <a:ext uri="{FF2B5EF4-FFF2-40B4-BE49-F238E27FC236}">
                  <a16:creationId xmlns="" xmlns:a16="http://schemas.microsoft.com/office/drawing/2014/main" id="{65B0E0D1-4C25-374D-913C-70AC33DBB947}"/>
                </a:ext>
              </a:extLst>
            </p:cNvPr>
            <p:cNvSpPr>
              <a:spLocks/>
            </p:cNvSpPr>
            <p:nvPr/>
          </p:nvSpPr>
          <p:spPr bwMode="auto">
            <a:xfrm>
              <a:off x="7361024" y="3428295"/>
              <a:ext cx="6911" cy="5529"/>
            </a:xfrm>
            <a:custGeom>
              <a:avLst/>
              <a:gdLst>
                <a:gd name="T0" fmla="*/ 14 w 27"/>
                <a:gd name="T1" fmla="*/ 11 h 23"/>
                <a:gd name="T2" fmla="*/ 4 w 27"/>
                <a:gd name="T3" fmla="*/ 16 h 23"/>
                <a:gd name="T4" fmla="*/ 0 w 27"/>
                <a:gd name="T5" fmla="*/ 21 h 23"/>
                <a:gd name="T6" fmla="*/ 2 w 27"/>
                <a:gd name="T7" fmla="*/ 22 h 23"/>
                <a:gd name="T8" fmla="*/ 5 w 27"/>
                <a:gd name="T9" fmla="*/ 23 h 23"/>
                <a:gd name="T10" fmla="*/ 8 w 27"/>
                <a:gd name="T11" fmla="*/ 23 h 23"/>
                <a:gd name="T12" fmla="*/ 13 w 27"/>
                <a:gd name="T13" fmla="*/ 22 h 23"/>
                <a:gd name="T14" fmla="*/ 17 w 27"/>
                <a:gd name="T15" fmla="*/ 20 h 23"/>
                <a:gd name="T16" fmla="*/ 22 w 27"/>
                <a:gd name="T17" fmla="*/ 18 h 23"/>
                <a:gd name="T18" fmla="*/ 26 w 27"/>
                <a:gd name="T19" fmla="*/ 14 h 23"/>
                <a:gd name="T20" fmla="*/ 27 w 27"/>
                <a:gd name="T21" fmla="*/ 11 h 23"/>
                <a:gd name="T22" fmla="*/ 27 w 27"/>
                <a:gd name="T23" fmla="*/ 7 h 23"/>
                <a:gd name="T24" fmla="*/ 26 w 27"/>
                <a:gd name="T25" fmla="*/ 4 h 23"/>
                <a:gd name="T26" fmla="*/ 26 w 27"/>
                <a:gd name="T27" fmla="*/ 2 h 23"/>
                <a:gd name="T28" fmla="*/ 24 w 27"/>
                <a:gd name="T29" fmla="*/ 0 h 23"/>
                <a:gd name="T30" fmla="*/ 19 w 27"/>
                <a:gd name="T31" fmla="*/ 0 h 23"/>
                <a:gd name="T32" fmla="*/ 17 w 27"/>
                <a:gd name="T33" fmla="*/ 0 h 23"/>
                <a:gd name="T34" fmla="*/ 16 w 27"/>
                <a:gd name="T35" fmla="*/ 0 h 23"/>
                <a:gd name="T36" fmla="*/ 17 w 27"/>
                <a:gd name="T37" fmla="*/ 2 h 23"/>
                <a:gd name="T38" fmla="*/ 17 w 27"/>
                <a:gd name="T39" fmla="*/ 3 h 23"/>
                <a:gd name="T40" fmla="*/ 17 w 27"/>
                <a:gd name="T41" fmla="*/ 5 h 23"/>
                <a:gd name="T42" fmla="*/ 16 w 27"/>
                <a:gd name="T43" fmla="*/ 7 h 23"/>
                <a:gd name="T44" fmla="*/ 14 w 27"/>
                <a:gd name="T45" fmla="*/ 11 h 23"/>
                <a:gd name="T46" fmla="*/ 14 w 27"/>
                <a:gd name="T47" fmla="*/ 1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14" y="11"/>
                  </a:moveTo>
                  <a:lnTo>
                    <a:pt x="4" y="16"/>
                  </a:lnTo>
                  <a:lnTo>
                    <a:pt x="0" y="21"/>
                  </a:lnTo>
                  <a:lnTo>
                    <a:pt x="2" y="22"/>
                  </a:lnTo>
                  <a:lnTo>
                    <a:pt x="5" y="23"/>
                  </a:lnTo>
                  <a:lnTo>
                    <a:pt x="8" y="23"/>
                  </a:lnTo>
                  <a:lnTo>
                    <a:pt x="13" y="22"/>
                  </a:lnTo>
                  <a:lnTo>
                    <a:pt x="17" y="20"/>
                  </a:lnTo>
                  <a:lnTo>
                    <a:pt x="22" y="18"/>
                  </a:lnTo>
                  <a:lnTo>
                    <a:pt x="26" y="14"/>
                  </a:lnTo>
                  <a:lnTo>
                    <a:pt x="27" y="11"/>
                  </a:lnTo>
                  <a:lnTo>
                    <a:pt x="27" y="7"/>
                  </a:lnTo>
                  <a:lnTo>
                    <a:pt x="26" y="4"/>
                  </a:lnTo>
                  <a:lnTo>
                    <a:pt x="26" y="2"/>
                  </a:lnTo>
                  <a:lnTo>
                    <a:pt x="24" y="0"/>
                  </a:lnTo>
                  <a:lnTo>
                    <a:pt x="19" y="0"/>
                  </a:lnTo>
                  <a:lnTo>
                    <a:pt x="17" y="0"/>
                  </a:lnTo>
                  <a:lnTo>
                    <a:pt x="16" y="0"/>
                  </a:lnTo>
                  <a:lnTo>
                    <a:pt x="17" y="2"/>
                  </a:lnTo>
                  <a:lnTo>
                    <a:pt x="17" y="3"/>
                  </a:lnTo>
                  <a:lnTo>
                    <a:pt x="17" y="5"/>
                  </a:lnTo>
                  <a:lnTo>
                    <a:pt x="16" y="7"/>
                  </a:lnTo>
                  <a:lnTo>
                    <a:pt x="14" y="11"/>
                  </a:lnTo>
                  <a:lnTo>
                    <a:pt x="14" y="11"/>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8" name="Freeform 57">
              <a:extLst>
                <a:ext uri="{FF2B5EF4-FFF2-40B4-BE49-F238E27FC236}">
                  <a16:creationId xmlns="" xmlns:a16="http://schemas.microsoft.com/office/drawing/2014/main" id="{DD349F51-8AD7-FA4C-BB85-842BC3F341E8}"/>
                </a:ext>
              </a:extLst>
            </p:cNvPr>
            <p:cNvSpPr>
              <a:spLocks/>
            </p:cNvSpPr>
            <p:nvPr/>
          </p:nvSpPr>
          <p:spPr bwMode="auto">
            <a:xfrm>
              <a:off x="7356878" y="3395125"/>
              <a:ext cx="13821" cy="24878"/>
            </a:xfrm>
            <a:custGeom>
              <a:avLst/>
              <a:gdLst>
                <a:gd name="T0" fmla="*/ 5 w 52"/>
                <a:gd name="T1" fmla="*/ 8 h 90"/>
                <a:gd name="T2" fmla="*/ 3 w 52"/>
                <a:gd name="T3" fmla="*/ 9 h 90"/>
                <a:gd name="T4" fmla="*/ 0 w 52"/>
                <a:gd name="T5" fmla="*/ 12 h 90"/>
                <a:gd name="T6" fmla="*/ 0 w 52"/>
                <a:gd name="T7" fmla="*/ 13 h 90"/>
                <a:gd name="T8" fmla="*/ 0 w 52"/>
                <a:gd name="T9" fmla="*/ 14 h 90"/>
                <a:gd name="T10" fmla="*/ 1 w 52"/>
                <a:gd name="T11" fmla="*/ 16 h 90"/>
                <a:gd name="T12" fmla="*/ 3 w 52"/>
                <a:gd name="T13" fmla="*/ 19 h 90"/>
                <a:gd name="T14" fmla="*/ 7 w 52"/>
                <a:gd name="T15" fmla="*/ 22 h 90"/>
                <a:gd name="T16" fmla="*/ 8 w 52"/>
                <a:gd name="T17" fmla="*/ 25 h 90"/>
                <a:gd name="T18" fmla="*/ 7 w 52"/>
                <a:gd name="T19" fmla="*/ 28 h 90"/>
                <a:gd name="T20" fmla="*/ 7 w 52"/>
                <a:gd name="T21" fmla="*/ 31 h 90"/>
                <a:gd name="T22" fmla="*/ 9 w 52"/>
                <a:gd name="T23" fmla="*/ 38 h 90"/>
                <a:gd name="T24" fmla="*/ 11 w 52"/>
                <a:gd name="T25" fmla="*/ 45 h 90"/>
                <a:gd name="T26" fmla="*/ 11 w 52"/>
                <a:gd name="T27" fmla="*/ 49 h 90"/>
                <a:gd name="T28" fmla="*/ 11 w 52"/>
                <a:gd name="T29" fmla="*/ 54 h 90"/>
                <a:gd name="T30" fmla="*/ 11 w 52"/>
                <a:gd name="T31" fmla="*/ 56 h 90"/>
                <a:gd name="T32" fmla="*/ 9 w 52"/>
                <a:gd name="T33" fmla="*/ 60 h 90"/>
                <a:gd name="T34" fmla="*/ 6 w 52"/>
                <a:gd name="T35" fmla="*/ 62 h 90"/>
                <a:gd name="T36" fmla="*/ 4 w 52"/>
                <a:gd name="T37" fmla="*/ 64 h 90"/>
                <a:gd name="T38" fmla="*/ 1 w 52"/>
                <a:gd name="T39" fmla="*/ 68 h 90"/>
                <a:gd name="T40" fmla="*/ 0 w 52"/>
                <a:gd name="T41" fmla="*/ 72 h 90"/>
                <a:gd name="T42" fmla="*/ 1 w 52"/>
                <a:gd name="T43" fmla="*/ 80 h 90"/>
                <a:gd name="T44" fmla="*/ 4 w 52"/>
                <a:gd name="T45" fmla="*/ 85 h 90"/>
                <a:gd name="T46" fmla="*/ 5 w 52"/>
                <a:gd name="T47" fmla="*/ 87 h 90"/>
                <a:gd name="T48" fmla="*/ 5 w 52"/>
                <a:gd name="T49" fmla="*/ 89 h 90"/>
                <a:gd name="T50" fmla="*/ 7 w 52"/>
                <a:gd name="T51" fmla="*/ 90 h 90"/>
                <a:gd name="T52" fmla="*/ 9 w 52"/>
                <a:gd name="T53" fmla="*/ 90 h 90"/>
                <a:gd name="T54" fmla="*/ 14 w 52"/>
                <a:gd name="T55" fmla="*/ 90 h 90"/>
                <a:gd name="T56" fmla="*/ 17 w 52"/>
                <a:gd name="T57" fmla="*/ 90 h 90"/>
                <a:gd name="T58" fmla="*/ 21 w 52"/>
                <a:gd name="T59" fmla="*/ 89 h 90"/>
                <a:gd name="T60" fmla="*/ 25 w 52"/>
                <a:gd name="T61" fmla="*/ 86 h 90"/>
                <a:gd name="T62" fmla="*/ 33 w 52"/>
                <a:gd name="T63" fmla="*/ 78 h 90"/>
                <a:gd name="T64" fmla="*/ 37 w 52"/>
                <a:gd name="T65" fmla="*/ 71 h 90"/>
                <a:gd name="T66" fmla="*/ 39 w 52"/>
                <a:gd name="T67" fmla="*/ 65 h 90"/>
                <a:gd name="T68" fmla="*/ 40 w 52"/>
                <a:gd name="T69" fmla="*/ 61 h 90"/>
                <a:gd name="T70" fmla="*/ 41 w 52"/>
                <a:gd name="T71" fmla="*/ 57 h 90"/>
                <a:gd name="T72" fmla="*/ 44 w 52"/>
                <a:gd name="T73" fmla="*/ 55 h 90"/>
                <a:gd name="T74" fmla="*/ 47 w 52"/>
                <a:gd name="T75" fmla="*/ 55 h 90"/>
                <a:gd name="T76" fmla="*/ 49 w 52"/>
                <a:gd name="T77" fmla="*/ 57 h 90"/>
                <a:gd name="T78" fmla="*/ 50 w 52"/>
                <a:gd name="T79" fmla="*/ 57 h 90"/>
                <a:gd name="T80" fmla="*/ 52 w 52"/>
                <a:gd name="T81" fmla="*/ 56 h 90"/>
                <a:gd name="T82" fmla="*/ 52 w 52"/>
                <a:gd name="T83" fmla="*/ 54 h 90"/>
                <a:gd name="T84" fmla="*/ 52 w 52"/>
                <a:gd name="T85" fmla="*/ 50 h 90"/>
                <a:gd name="T86" fmla="*/ 52 w 52"/>
                <a:gd name="T87" fmla="*/ 41 h 90"/>
                <a:gd name="T88" fmla="*/ 49 w 52"/>
                <a:gd name="T89" fmla="*/ 35 h 90"/>
                <a:gd name="T90" fmla="*/ 47 w 52"/>
                <a:gd name="T91" fmla="*/ 30 h 90"/>
                <a:gd name="T92" fmla="*/ 42 w 52"/>
                <a:gd name="T93" fmla="*/ 25 h 90"/>
                <a:gd name="T94" fmla="*/ 39 w 52"/>
                <a:gd name="T95" fmla="*/ 20 h 90"/>
                <a:gd name="T96" fmla="*/ 38 w 52"/>
                <a:gd name="T97" fmla="*/ 15 h 90"/>
                <a:gd name="T98" fmla="*/ 38 w 52"/>
                <a:gd name="T99" fmla="*/ 14 h 90"/>
                <a:gd name="T100" fmla="*/ 37 w 52"/>
                <a:gd name="T101" fmla="*/ 12 h 90"/>
                <a:gd name="T102" fmla="*/ 36 w 52"/>
                <a:gd name="T103" fmla="*/ 11 h 90"/>
                <a:gd name="T104" fmla="*/ 33 w 52"/>
                <a:gd name="T105" fmla="*/ 9 h 90"/>
                <a:gd name="T106" fmla="*/ 26 w 52"/>
                <a:gd name="T107" fmla="*/ 7 h 90"/>
                <a:gd name="T108" fmla="*/ 21 w 52"/>
                <a:gd name="T109" fmla="*/ 3 h 90"/>
                <a:gd name="T110" fmla="*/ 16 w 52"/>
                <a:gd name="T111" fmla="*/ 0 h 90"/>
                <a:gd name="T112" fmla="*/ 13 w 52"/>
                <a:gd name="T113" fmla="*/ 0 h 90"/>
                <a:gd name="T114" fmla="*/ 9 w 52"/>
                <a:gd name="T115" fmla="*/ 0 h 90"/>
                <a:gd name="T116" fmla="*/ 6 w 52"/>
                <a:gd name="T117" fmla="*/ 1 h 90"/>
                <a:gd name="T118" fmla="*/ 5 w 52"/>
                <a:gd name="T119" fmla="*/ 5 h 90"/>
                <a:gd name="T120" fmla="*/ 5 w 52"/>
                <a:gd name="T121" fmla="*/ 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 h="90">
                  <a:moveTo>
                    <a:pt x="5" y="8"/>
                  </a:moveTo>
                  <a:lnTo>
                    <a:pt x="3" y="9"/>
                  </a:lnTo>
                  <a:lnTo>
                    <a:pt x="0" y="12"/>
                  </a:lnTo>
                  <a:lnTo>
                    <a:pt x="0" y="13"/>
                  </a:lnTo>
                  <a:lnTo>
                    <a:pt x="0" y="14"/>
                  </a:lnTo>
                  <a:lnTo>
                    <a:pt x="1" y="16"/>
                  </a:lnTo>
                  <a:lnTo>
                    <a:pt x="3" y="19"/>
                  </a:lnTo>
                  <a:lnTo>
                    <a:pt x="7" y="22"/>
                  </a:lnTo>
                  <a:lnTo>
                    <a:pt x="8" y="25"/>
                  </a:lnTo>
                  <a:lnTo>
                    <a:pt x="7" y="28"/>
                  </a:lnTo>
                  <a:lnTo>
                    <a:pt x="7" y="31"/>
                  </a:lnTo>
                  <a:lnTo>
                    <a:pt x="9" y="38"/>
                  </a:lnTo>
                  <a:lnTo>
                    <a:pt x="11" y="45"/>
                  </a:lnTo>
                  <a:lnTo>
                    <a:pt x="11" y="49"/>
                  </a:lnTo>
                  <a:lnTo>
                    <a:pt x="11" y="54"/>
                  </a:lnTo>
                  <a:lnTo>
                    <a:pt x="11" y="56"/>
                  </a:lnTo>
                  <a:lnTo>
                    <a:pt x="9" y="60"/>
                  </a:lnTo>
                  <a:lnTo>
                    <a:pt x="6" y="62"/>
                  </a:lnTo>
                  <a:lnTo>
                    <a:pt x="4" y="64"/>
                  </a:lnTo>
                  <a:lnTo>
                    <a:pt x="1" y="68"/>
                  </a:lnTo>
                  <a:lnTo>
                    <a:pt x="0" y="72"/>
                  </a:lnTo>
                  <a:lnTo>
                    <a:pt x="1" y="80"/>
                  </a:lnTo>
                  <a:lnTo>
                    <a:pt x="4" y="85"/>
                  </a:lnTo>
                  <a:lnTo>
                    <a:pt x="5" y="87"/>
                  </a:lnTo>
                  <a:lnTo>
                    <a:pt x="5" y="89"/>
                  </a:lnTo>
                  <a:lnTo>
                    <a:pt x="7" y="90"/>
                  </a:lnTo>
                  <a:lnTo>
                    <a:pt x="9" y="90"/>
                  </a:lnTo>
                  <a:lnTo>
                    <a:pt x="14" y="90"/>
                  </a:lnTo>
                  <a:lnTo>
                    <a:pt x="17" y="90"/>
                  </a:lnTo>
                  <a:lnTo>
                    <a:pt x="21" y="89"/>
                  </a:lnTo>
                  <a:lnTo>
                    <a:pt x="25" y="86"/>
                  </a:lnTo>
                  <a:lnTo>
                    <a:pt x="33" y="78"/>
                  </a:lnTo>
                  <a:lnTo>
                    <a:pt x="37" y="71"/>
                  </a:lnTo>
                  <a:lnTo>
                    <a:pt x="39" y="65"/>
                  </a:lnTo>
                  <a:lnTo>
                    <a:pt x="40" y="61"/>
                  </a:lnTo>
                  <a:lnTo>
                    <a:pt x="41" y="57"/>
                  </a:lnTo>
                  <a:lnTo>
                    <a:pt x="44" y="55"/>
                  </a:lnTo>
                  <a:lnTo>
                    <a:pt x="47" y="55"/>
                  </a:lnTo>
                  <a:lnTo>
                    <a:pt x="49" y="57"/>
                  </a:lnTo>
                  <a:lnTo>
                    <a:pt x="50" y="57"/>
                  </a:lnTo>
                  <a:lnTo>
                    <a:pt x="52" y="56"/>
                  </a:lnTo>
                  <a:lnTo>
                    <a:pt x="52" y="54"/>
                  </a:lnTo>
                  <a:lnTo>
                    <a:pt x="52" y="50"/>
                  </a:lnTo>
                  <a:lnTo>
                    <a:pt x="52" y="41"/>
                  </a:lnTo>
                  <a:lnTo>
                    <a:pt x="49" y="35"/>
                  </a:lnTo>
                  <a:lnTo>
                    <a:pt x="47" y="30"/>
                  </a:lnTo>
                  <a:lnTo>
                    <a:pt x="42" y="25"/>
                  </a:lnTo>
                  <a:lnTo>
                    <a:pt x="39" y="20"/>
                  </a:lnTo>
                  <a:lnTo>
                    <a:pt x="38" y="15"/>
                  </a:lnTo>
                  <a:lnTo>
                    <a:pt x="38" y="14"/>
                  </a:lnTo>
                  <a:lnTo>
                    <a:pt x="37" y="12"/>
                  </a:lnTo>
                  <a:lnTo>
                    <a:pt x="36" y="11"/>
                  </a:lnTo>
                  <a:lnTo>
                    <a:pt x="33" y="9"/>
                  </a:lnTo>
                  <a:lnTo>
                    <a:pt x="26" y="7"/>
                  </a:lnTo>
                  <a:lnTo>
                    <a:pt x="21" y="3"/>
                  </a:lnTo>
                  <a:lnTo>
                    <a:pt x="16" y="0"/>
                  </a:lnTo>
                  <a:lnTo>
                    <a:pt x="13" y="0"/>
                  </a:lnTo>
                  <a:lnTo>
                    <a:pt x="9" y="0"/>
                  </a:lnTo>
                  <a:lnTo>
                    <a:pt x="6" y="1"/>
                  </a:lnTo>
                  <a:lnTo>
                    <a:pt x="5" y="5"/>
                  </a:lnTo>
                  <a:lnTo>
                    <a:pt x="5" y="8"/>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09" name="Freeform 58">
              <a:extLst>
                <a:ext uri="{FF2B5EF4-FFF2-40B4-BE49-F238E27FC236}">
                  <a16:creationId xmlns="" xmlns:a16="http://schemas.microsoft.com/office/drawing/2014/main" id="{75324FEE-FBCE-3841-8FB4-4797BD8CB46B}"/>
                </a:ext>
              </a:extLst>
            </p:cNvPr>
            <p:cNvSpPr>
              <a:spLocks/>
            </p:cNvSpPr>
            <p:nvPr/>
          </p:nvSpPr>
          <p:spPr bwMode="auto">
            <a:xfrm>
              <a:off x="7356878" y="3395125"/>
              <a:ext cx="13821" cy="24878"/>
            </a:xfrm>
            <a:custGeom>
              <a:avLst/>
              <a:gdLst>
                <a:gd name="T0" fmla="*/ 5 w 52"/>
                <a:gd name="T1" fmla="*/ 8 h 90"/>
                <a:gd name="T2" fmla="*/ 3 w 52"/>
                <a:gd name="T3" fmla="*/ 9 h 90"/>
                <a:gd name="T4" fmla="*/ 0 w 52"/>
                <a:gd name="T5" fmla="*/ 12 h 90"/>
                <a:gd name="T6" fmla="*/ 0 w 52"/>
                <a:gd name="T7" fmla="*/ 13 h 90"/>
                <a:gd name="T8" fmla="*/ 0 w 52"/>
                <a:gd name="T9" fmla="*/ 14 h 90"/>
                <a:gd name="T10" fmla="*/ 1 w 52"/>
                <a:gd name="T11" fmla="*/ 16 h 90"/>
                <a:gd name="T12" fmla="*/ 3 w 52"/>
                <a:gd name="T13" fmla="*/ 19 h 90"/>
                <a:gd name="T14" fmla="*/ 7 w 52"/>
                <a:gd name="T15" fmla="*/ 22 h 90"/>
                <a:gd name="T16" fmla="*/ 8 w 52"/>
                <a:gd name="T17" fmla="*/ 25 h 90"/>
                <a:gd name="T18" fmla="*/ 7 w 52"/>
                <a:gd name="T19" fmla="*/ 28 h 90"/>
                <a:gd name="T20" fmla="*/ 7 w 52"/>
                <a:gd name="T21" fmla="*/ 31 h 90"/>
                <a:gd name="T22" fmla="*/ 9 w 52"/>
                <a:gd name="T23" fmla="*/ 38 h 90"/>
                <a:gd name="T24" fmla="*/ 11 w 52"/>
                <a:gd name="T25" fmla="*/ 45 h 90"/>
                <a:gd name="T26" fmla="*/ 11 w 52"/>
                <a:gd name="T27" fmla="*/ 49 h 90"/>
                <a:gd name="T28" fmla="*/ 11 w 52"/>
                <a:gd name="T29" fmla="*/ 54 h 90"/>
                <a:gd name="T30" fmla="*/ 11 w 52"/>
                <a:gd name="T31" fmla="*/ 56 h 90"/>
                <a:gd name="T32" fmla="*/ 9 w 52"/>
                <a:gd name="T33" fmla="*/ 60 h 90"/>
                <a:gd name="T34" fmla="*/ 6 w 52"/>
                <a:gd name="T35" fmla="*/ 62 h 90"/>
                <a:gd name="T36" fmla="*/ 4 w 52"/>
                <a:gd name="T37" fmla="*/ 64 h 90"/>
                <a:gd name="T38" fmla="*/ 1 w 52"/>
                <a:gd name="T39" fmla="*/ 68 h 90"/>
                <a:gd name="T40" fmla="*/ 0 w 52"/>
                <a:gd name="T41" fmla="*/ 72 h 90"/>
                <a:gd name="T42" fmla="*/ 1 w 52"/>
                <a:gd name="T43" fmla="*/ 80 h 90"/>
                <a:gd name="T44" fmla="*/ 4 w 52"/>
                <a:gd name="T45" fmla="*/ 85 h 90"/>
                <a:gd name="T46" fmla="*/ 5 w 52"/>
                <a:gd name="T47" fmla="*/ 87 h 90"/>
                <a:gd name="T48" fmla="*/ 5 w 52"/>
                <a:gd name="T49" fmla="*/ 89 h 90"/>
                <a:gd name="T50" fmla="*/ 7 w 52"/>
                <a:gd name="T51" fmla="*/ 90 h 90"/>
                <a:gd name="T52" fmla="*/ 9 w 52"/>
                <a:gd name="T53" fmla="*/ 90 h 90"/>
                <a:gd name="T54" fmla="*/ 14 w 52"/>
                <a:gd name="T55" fmla="*/ 90 h 90"/>
                <a:gd name="T56" fmla="*/ 17 w 52"/>
                <a:gd name="T57" fmla="*/ 90 h 90"/>
                <a:gd name="T58" fmla="*/ 21 w 52"/>
                <a:gd name="T59" fmla="*/ 89 h 90"/>
                <a:gd name="T60" fmla="*/ 25 w 52"/>
                <a:gd name="T61" fmla="*/ 86 h 90"/>
                <a:gd name="T62" fmla="*/ 33 w 52"/>
                <a:gd name="T63" fmla="*/ 78 h 90"/>
                <a:gd name="T64" fmla="*/ 37 w 52"/>
                <a:gd name="T65" fmla="*/ 71 h 90"/>
                <a:gd name="T66" fmla="*/ 39 w 52"/>
                <a:gd name="T67" fmla="*/ 65 h 90"/>
                <a:gd name="T68" fmla="*/ 40 w 52"/>
                <a:gd name="T69" fmla="*/ 61 h 90"/>
                <a:gd name="T70" fmla="*/ 41 w 52"/>
                <a:gd name="T71" fmla="*/ 57 h 90"/>
                <a:gd name="T72" fmla="*/ 44 w 52"/>
                <a:gd name="T73" fmla="*/ 55 h 90"/>
                <a:gd name="T74" fmla="*/ 47 w 52"/>
                <a:gd name="T75" fmla="*/ 55 h 90"/>
                <a:gd name="T76" fmla="*/ 49 w 52"/>
                <a:gd name="T77" fmla="*/ 57 h 90"/>
                <a:gd name="T78" fmla="*/ 50 w 52"/>
                <a:gd name="T79" fmla="*/ 57 h 90"/>
                <a:gd name="T80" fmla="*/ 52 w 52"/>
                <a:gd name="T81" fmla="*/ 56 h 90"/>
                <a:gd name="T82" fmla="*/ 52 w 52"/>
                <a:gd name="T83" fmla="*/ 54 h 90"/>
                <a:gd name="T84" fmla="*/ 52 w 52"/>
                <a:gd name="T85" fmla="*/ 50 h 90"/>
                <a:gd name="T86" fmla="*/ 52 w 52"/>
                <a:gd name="T87" fmla="*/ 41 h 90"/>
                <a:gd name="T88" fmla="*/ 49 w 52"/>
                <a:gd name="T89" fmla="*/ 35 h 90"/>
                <a:gd name="T90" fmla="*/ 47 w 52"/>
                <a:gd name="T91" fmla="*/ 30 h 90"/>
                <a:gd name="T92" fmla="*/ 42 w 52"/>
                <a:gd name="T93" fmla="*/ 25 h 90"/>
                <a:gd name="T94" fmla="*/ 39 w 52"/>
                <a:gd name="T95" fmla="*/ 20 h 90"/>
                <a:gd name="T96" fmla="*/ 38 w 52"/>
                <a:gd name="T97" fmla="*/ 15 h 90"/>
                <a:gd name="T98" fmla="*/ 38 w 52"/>
                <a:gd name="T99" fmla="*/ 14 h 90"/>
                <a:gd name="T100" fmla="*/ 37 w 52"/>
                <a:gd name="T101" fmla="*/ 12 h 90"/>
                <a:gd name="T102" fmla="*/ 36 w 52"/>
                <a:gd name="T103" fmla="*/ 11 h 90"/>
                <a:gd name="T104" fmla="*/ 33 w 52"/>
                <a:gd name="T105" fmla="*/ 9 h 90"/>
                <a:gd name="T106" fmla="*/ 26 w 52"/>
                <a:gd name="T107" fmla="*/ 7 h 90"/>
                <a:gd name="T108" fmla="*/ 21 w 52"/>
                <a:gd name="T109" fmla="*/ 3 h 90"/>
                <a:gd name="T110" fmla="*/ 16 w 52"/>
                <a:gd name="T111" fmla="*/ 0 h 90"/>
                <a:gd name="T112" fmla="*/ 13 w 52"/>
                <a:gd name="T113" fmla="*/ 0 h 90"/>
                <a:gd name="T114" fmla="*/ 9 w 52"/>
                <a:gd name="T115" fmla="*/ 0 h 90"/>
                <a:gd name="T116" fmla="*/ 6 w 52"/>
                <a:gd name="T117" fmla="*/ 1 h 90"/>
                <a:gd name="T118" fmla="*/ 5 w 52"/>
                <a:gd name="T119" fmla="*/ 5 h 90"/>
                <a:gd name="T120" fmla="*/ 5 w 52"/>
                <a:gd name="T121" fmla="*/ 8 h 90"/>
                <a:gd name="T122" fmla="*/ 5 w 52"/>
                <a:gd name="T123" fmla="*/ 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2" h="90">
                  <a:moveTo>
                    <a:pt x="5" y="8"/>
                  </a:moveTo>
                  <a:lnTo>
                    <a:pt x="3" y="9"/>
                  </a:lnTo>
                  <a:lnTo>
                    <a:pt x="0" y="12"/>
                  </a:lnTo>
                  <a:lnTo>
                    <a:pt x="0" y="13"/>
                  </a:lnTo>
                  <a:lnTo>
                    <a:pt x="0" y="14"/>
                  </a:lnTo>
                  <a:lnTo>
                    <a:pt x="1" y="16"/>
                  </a:lnTo>
                  <a:lnTo>
                    <a:pt x="3" y="19"/>
                  </a:lnTo>
                  <a:lnTo>
                    <a:pt x="7" y="22"/>
                  </a:lnTo>
                  <a:lnTo>
                    <a:pt x="8" y="25"/>
                  </a:lnTo>
                  <a:lnTo>
                    <a:pt x="7" y="28"/>
                  </a:lnTo>
                  <a:lnTo>
                    <a:pt x="7" y="31"/>
                  </a:lnTo>
                  <a:lnTo>
                    <a:pt x="9" y="38"/>
                  </a:lnTo>
                  <a:lnTo>
                    <a:pt x="11" y="45"/>
                  </a:lnTo>
                  <a:lnTo>
                    <a:pt x="11" y="49"/>
                  </a:lnTo>
                  <a:lnTo>
                    <a:pt x="11" y="54"/>
                  </a:lnTo>
                  <a:lnTo>
                    <a:pt x="11" y="56"/>
                  </a:lnTo>
                  <a:lnTo>
                    <a:pt x="9" y="60"/>
                  </a:lnTo>
                  <a:lnTo>
                    <a:pt x="6" y="62"/>
                  </a:lnTo>
                  <a:lnTo>
                    <a:pt x="4" y="64"/>
                  </a:lnTo>
                  <a:lnTo>
                    <a:pt x="1" y="68"/>
                  </a:lnTo>
                  <a:lnTo>
                    <a:pt x="0" y="72"/>
                  </a:lnTo>
                  <a:lnTo>
                    <a:pt x="1" y="80"/>
                  </a:lnTo>
                  <a:lnTo>
                    <a:pt x="4" y="85"/>
                  </a:lnTo>
                  <a:lnTo>
                    <a:pt x="5" y="87"/>
                  </a:lnTo>
                  <a:lnTo>
                    <a:pt x="5" y="89"/>
                  </a:lnTo>
                  <a:lnTo>
                    <a:pt x="7" y="90"/>
                  </a:lnTo>
                  <a:lnTo>
                    <a:pt x="9" y="90"/>
                  </a:lnTo>
                  <a:lnTo>
                    <a:pt x="14" y="90"/>
                  </a:lnTo>
                  <a:lnTo>
                    <a:pt x="17" y="90"/>
                  </a:lnTo>
                  <a:lnTo>
                    <a:pt x="21" y="89"/>
                  </a:lnTo>
                  <a:lnTo>
                    <a:pt x="25" y="86"/>
                  </a:lnTo>
                  <a:lnTo>
                    <a:pt x="33" y="78"/>
                  </a:lnTo>
                  <a:lnTo>
                    <a:pt x="37" y="71"/>
                  </a:lnTo>
                  <a:lnTo>
                    <a:pt x="39" y="65"/>
                  </a:lnTo>
                  <a:lnTo>
                    <a:pt x="40" y="61"/>
                  </a:lnTo>
                  <a:lnTo>
                    <a:pt x="41" y="57"/>
                  </a:lnTo>
                  <a:lnTo>
                    <a:pt x="44" y="55"/>
                  </a:lnTo>
                  <a:lnTo>
                    <a:pt x="47" y="55"/>
                  </a:lnTo>
                  <a:lnTo>
                    <a:pt x="49" y="57"/>
                  </a:lnTo>
                  <a:lnTo>
                    <a:pt x="50" y="57"/>
                  </a:lnTo>
                  <a:lnTo>
                    <a:pt x="52" y="56"/>
                  </a:lnTo>
                  <a:lnTo>
                    <a:pt x="52" y="54"/>
                  </a:lnTo>
                  <a:lnTo>
                    <a:pt x="52" y="50"/>
                  </a:lnTo>
                  <a:lnTo>
                    <a:pt x="52" y="41"/>
                  </a:lnTo>
                  <a:lnTo>
                    <a:pt x="49" y="35"/>
                  </a:lnTo>
                  <a:lnTo>
                    <a:pt x="47" y="30"/>
                  </a:lnTo>
                  <a:lnTo>
                    <a:pt x="42" y="25"/>
                  </a:lnTo>
                  <a:lnTo>
                    <a:pt x="39" y="20"/>
                  </a:lnTo>
                  <a:lnTo>
                    <a:pt x="38" y="15"/>
                  </a:lnTo>
                  <a:lnTo>
                    <a:pt x="38" y="14"/>
                  </a:lnTo>
                  <a:lnTo>
                    <a:pt x="37" y="12"/>
                  </a:lnTo>
                  <a:lnTo>
                    <a:pt x="36" y="11"/>
                  </a:lnTo>
                  <a:lnTo>
                    <a:pt x="33" y="9"/>
                  </a:lnTo>
                  <a:lnTo>
                    <a:pt x="26" y="7"/>
                  </a:lnTo>
                  <a:lnTo>
                    <a:pt x="21" y="3"/>
                  </a:lnTo>
                  <a:lnTo>
                    <a:pt x="16" y="0"/>
                  </a:lnTo>
                  <a:lnTo>
                    <a:pt x="13" y="0"/>
                  </a:lnTo>
                  <a:lnTo>
                    <a:pt x="9" y="0"/>
                  </a:lnTo>
                  <a:lnTo>
                    <a:pt x="6" y="1"/>
                  </a:lnTo>
                  <a:lnTo>
                    <a:pt x="5" y="5"/>
                  </a:lnTo>
                  <a:lnTo>
                    <a:pt x="5" y="8"/>
                  </a:lnTo>
                  <a:lnTo>
                    <a:pt x="5" y="8"/>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0" name="Freeform 59">
              <a:extLst>
                <a:ext uri="{FF2B5EF4-FFF2-40B4-BE49-F238E27FC236}">
                  <a16:creationId xmlns="" xmlns:a16="http://schemas.microsoft.com/office/drawing/2014/main" id="{3DBB794C-DF45-804E-8AD1-3868FA0EBC6B}"/>
                </a:ext>
              </a:extLst>
            </p:cNvPr>
            <p:cNvSpPr>
              <a:spLocks/>
            </p:cNvSpPr>
            <p:nvPr/>
          </p:nvSpPr>
          <p:spPr bwMode="auto">
            <a:xfrm>
              <a:off x="7344439" y="3403418"/>
              <a:ext cx="11056" cy="29024"/>
            </a:xfrm>
            <a:custGeom>
              <a:avLst/>
              <a:gdLst>
                <a:gd name="T0" fmla="*/ 35 w 39"/>
                <a:gd name="T1" fmla="*/ 0 h 104"/>
                <a:gd name="T2" fmla="*/ 31 w 39"/>
                <a:gd name="T3" fmla="*/ 7 h 104"/>
                <a:gd name="T4" fmla="*/ 18 w 39"/>
                <a:gd name="T5" fmla="*/ 19 h 104"/>
                <a:gd name="T6" fmla="*/ 16 w 39"/>
                <a:gd name="T7" fmla="*/ 24 h 104"/>
                <a:gd name="T8" fmla="*/ 14 w 39"/>
                <a:gd name="T9" fmla="*/ 27 h 104"/>
                <a:gd name="T10" fmla="*/ 12 w 39"/>
                <a:gd name="T11" fmla="*/ 32 h 104"/>
                <a:gd name="T12" fmla="*/ 11 w 39"/>
                <a:gd name="T13" fmla="*/ 35 h 104"/>
                <a:gd name="T14" fmla="*/ 10 w 39"/>
                <a:gd name="T15" fmla="*/ 44 h 104"/>
                <a:gd name="T16" fmla="*/ 8 w 39"/>
                <a:gd name="T17" fmla="*/ 53 h 104"/>
                <a:gd name="T18" fmla="*/ 4 w 39"/>
                <a:gd name="T19" fmla="*/ 61 h 104"/>
                <a:gd name="T20" fmla="*/ 1 w 39"/>
                <a:gd name="T21" fmla="*/ 68 h 104"/>
                <a:gd name="T22" fmla="*/ 0 w 39"/>
                <a:gd name="T23" fmla="*/ 74 h 104"/>
                <a:gd name="T24" fmla="*/ 0 w 39"/>
                <a:gd name="T25" fmla="*/ 80 h 104"/>
                <a:gd name="T26" fmla="*/ 0 w 39"/>
                <a:gd name="T27" fmla="*/ 86 h 104"/>
                <a:gd name="T28" fmla="*/ 0 w 39"/>
                <a:gd name="T29" fmla="*/ 94 h 104"/>
                <a:gd name="T30" fmla="*/ 0 w 39"/>
                <a:gd name="T31" fmla="*/ 99 h 104"/>
                <a:gd name="T32" fmla="*/ 1 w 39"/>
                <a:gd name="T33" fmla="*/ 101 h 104"/>
                <a:gd name="T34" fmla="*/ 3 w 39"/>
                <a:gd name="T35" fmla="*/ 104 h 104"/>
                <a:gd name="T36" fmla="*/ 6 w 39"/>
                <a:gd name="T37" fmla="*/ 104 h 104"/>
                <a:gd name="T38" fmla="*/ 12 w 39"/>
                <a:gd name="T39" fmla="*/ 101 h 104"/>
                <a:gd name="T40" fmla="*/ 18 w 39"/>
                <a:gd name="T41" fmla="*/ 98 h 104"/>
                <a:gd name="T42" fmla="*/ 20 w 39"/>
                <a:gd name="T43" fmla="*/ 96 h 104"/>
                <a:gd name="T44" fmla="*/ 22 w 39"/>
                <a:gd name="T45" fmla="*/ 92 h 104"/>
                <a:gd name="T46" fmla="*/ 23 w 39"/>
                <a:gd name="T47" fmla="*/ 89 h 104"/>
                <a:gd name="T48" fmla="*/ 23 w 39"/>
                <a:gd name="T49" fmla="*/ 84 h 104"/>
                <a:gd name="T50" fmla="*/ 23 w 39"/>
                <a:gd name="T51" fmla="*/ 69 h 104"/>
                <a:gd name="T52" fmla="*/ 25 w 39"/>
                <a:gd name="T53" fmla="*/ 55 h 104"/>
                <a:gd name="T54" fmla="*/ 27 w 39"/>
                <a:gd name="T55" fmla="*/ 44 h 104"/>
                <a:gd name="T56" fmla="*/ 29 w 39"/>
                <a:gd name="T57" fmla="*/ 35 h 104"/>
                <a:gd name="T58" fmla="*/ 32 w 39"/>
                <a:gd name="T59" fmla="*/ 27 h 104"/>
                <a:gd name="T60" fmla="*/ 33 w 39"/>
                <a:gd name="T61" fmla="*/ 20 h 104"/>
                <a:gd name="T62" fmla="*/ 33 w 39"/>
                <a:gd name="T63" fmla="*/ 16 h 104"/>
                <a:gd name="T64" fmla="*/ 33 w 39"/>
                <a:gd name="T65" fmla="*/ 14 h 104"/>
                <a:gd name="T66" fmla="*/ 34 w 39"/>
                <a:gd name="T67" fmla="*/ 11 h 104"/>
                <a:gd name="T68" fmla="*/ 36 w 39"/>
                <a:gd name="T69" fmla="*/ 9 h 104"/>
                <a:gd name="T70" fmla="*/ 37 w 39"/>
                <a:gd name="T71" fmla="*/ 7 h 104"/>
                <a:gd name="T72" fmla="*/ 39 w 39"/>
                <a:gd name="T73" fmla="*/ 6 h 104"/>
                <a:gd name="T74" fmla="*/ 39 w 39"/>
                <a:gd name="T75" fmla="*/ 5 h 104"/>
                <a:gd name="T76" fmla="*/ 37 w 39"/>
                <a:gd name="T77" fmla="*/ 3 h 104"/>
                <a:gd name="T78" fmla="*/ 36 w 39"/>
                <a:gd name="T79" fmla="*/ 1 h 104"/>
                <a:gd name="T80" fmla="*/ 35 w 39"/>
                <a:gd name="T81"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9" h="104">
                  <a:moveTo>
                    <a:pt x="35" y="0"/>
                  </a:moveTo>
                  <a:lnTo>
                    <a:pt x="31" y="7"/>
                  </a:lnTo>
                  <a:lnTo>
                    <a:pt x="18" y="19"/>
                  </a:lnTo>
                  <a:lnTo>
                    <a:pt x="16" y="24"/>
                  </a:lnTo>
                  <a:lnTo>
                    <a:pt x="14" y="27"/>
                  </a:lnTo>
                  <a:lnTo>
                    <a:pt x="12" y="32"/>
                  </a:lnTo>
                  <a:lnTo>
                    <a:pt x="11" y="35"/>
                  </a:lnTo>
                  <a:lnTo>
                    <a:pt x="10" y="44"/>
                  </a:lnTo>
                  <a:lnTo>
                    <a:pt x="8" y="53"/>
                  </a:lnTo>
                  <a:lnTo>
                    <a:pt x="4" y="61"/>
                  </a:lnTo>
                  <a:lnTo>
                    <a:pt x="1" y="68"/>
                  </a:lnTo>
                  <a:lnTo>
                    <a:pt x="0" y="74"/>
                  </a:lnTo>
                  <a:lnTo>
                    <a:pt x="0" y="80"/>
                  </a:lnTo>
                  <a:lnTo>
                    <a:pt x="0" y="86"/>
                  </a:lnTo>
                  <a:lnTo>
                    <a:pt x="0" y="94"/>
                  </a:lnTo>
                  <a:lnTo>
                    <a:pt x="0" y="99"/>
                  </a:lnTo>
                  <a:lnTo>
                    <a:pt x="1" y="101"/>
                  </a:lnTo>
                  <a:lnTo>
                    <a:pt x="3" y="104"/>
                  </a:lnTo>
                  <a:lnTo>
                    <a:pt x="6" y="104"/>
                  </a:lnTo>
                  <a:lnTo>
                    <a:pt x="12" y="101"/>
                  </a:lnTo>
                  <a:lnTo>
                    <a:pt x="18" y="98"/>
                  </a:lnTo>
                  <a:lnTo>
                    <a:pt x="20" y="96"/>
                  </a:lnTo>
                  <a:lnTo>
                    <a:pt x="22" y="92"/>
                  </a:lnTo>
                  <a:lnTo>
                    <a:pt x="23" y="89"/>
                  </a:lnTo>
                  <a:lnTo>
                    <a:pt x="23" y="84"/>
                  </a:lnTo>
                  <a:lnTo>
                    <a:pt x="23" y="69"/>
                  </a:lnTo>
                  <a:lnTo>
                    <a:pt x="25" y="55"/>
                  </a:lnTo>
                  <a:lnTo>
                    <a:pt x="27" y="44"/>
                  </a:lnTo>
                  <a:lnTo>
                    <a:pt x="29" y="35"/>
                  </a:lnTo>
                  <a:lnTo>
                    <a:pt x="32" y="27"/>
                  </a:lnTo>
                  <a:lnTo>
                    <a:pt x="33" y="20"/>
                  </a:lnTo>
                  <a:lnTo>
                    <a:pt x="33" y="16"/>
                  </a:lnTo>
                  <a:lnTo>
                    <a:pt x="33" y="14"/>
                  </a:lnTo>
                  <a:lnTo>
                    <a:pt x="34" y="11"/>
                  </a:lnTo>
                  <a:lnTo>
                    <a:pt x="36" y="9"/>
                  </a:lnTo>
                  <a:lnTo>
                    <a:pt x="37" y="7"/>
                  </a:lnTo>
                  <a:lnTo>
                    <a:pt x="39" y="6"/>
                  </a:lnTo>
                  <a:lnTo>
                    <a:pt x="39" y="5"/>
                  </a:lnTo>
                  <a:lnTo>
                    <a:pt x="37" y="3"/>
                  </a:lnTo>
                  <a:lnTo>
                    <a:pt x="36" y="1"/>
                  </a:lnTo>
                  <a:lnTo>
                    <a:pt x="35" y="0"/>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1" name="Freeform 60">
              <a:extLst>
                <a:ext uri="{FF2B5EF4-FFF2-40B4-BE49-F238E27FC236}">
                  <a16:creationId xmlns="" xmlns:a16="http://schemas.microsoft.com/office/drawing/2014/main" id="{140D4BD7-133D-E344-A783-939410D67E2C}"/>
                </a:ext>
              </a:extLst>
            </p:cNvPr>
            <p:cNvSpPr>
              <a:spLocks/>
            </p:cNvSpPr>
            <p:nvPr/>
          </p:nvSpPr>
          <p:spPr bwMode="auto">
            <a:xfrm>
              <a:off x="7344439" y="3403418"/>
              <a:ext cx="11056" cy="29024"/>
            </a:xfrm>
            <a:custGeom>
              <a:avLst/>
              <a:gdLst>
                <a:gd name="T0" fmla="*/ 35 w 39"/>
                <a:gd name="T1" fmla="*/ 0 h 104"/>
                <a:gd name="T2" fmla="*/ 31 w 39"/>
                <a:gd name="T3" fmla="*/ 7 h 104"/>
                <a:gd name="T4" fmla="*/ 18 w 39"/>
                <a:gd name="T5" fmla="*/ 19 h 104"/>
                <a:gd name="T6" fmla="*/ 16 w 39"/>
                <a:gd name="T7" fmla="*/ 24 h 104"/>
                <a:gd name="T8" fmla="*/ 14 w 39"/>
                <a:gd name="T9" fmla="*/ 27 h 104"/>
                <a:gd name="T10" fmla="*/ 12 w 39"/>
                <a:gd name="T11" fmla="*/ 32 h 104"/>
                <a:gd name="T12" fmla="*/ 11 w 39"/>
                <a:gd name="T13" fmla="*/ 35 h 104"/>
                <a:gd name="T14" fmla="*/ 10 w 39"/>
                <a:gd name="T15" fmla="*/ 44 h 104"/>
                <a:gd name="T16" fmla="*/ 8 w 39"/>
                <a:gd name="T17" fmla="*/ 53 h 104"/>
                <a:gd name="T18" fmla="*/ 4 w 39"/>
                <a:gd name="T19" fmla="*/ 61 h 104"/>
                <a:gd name="T20" fmla="*/ 1 w 39"/>
                <a:gd name="T21" fmla="*/ 68 h 104"/>
                <a:gd name="T22" fmla="*/ 0 w 39"/>
                <a:gd name="T23" fmla="*/ 74 h 104"/>
                <a:gd name="T24" fmla="*/ 0 w 39"/>
                <a:gd name="T25" fmla="*/ 80 h 104"/>
                <a:gd name="T26" fmla="*/ 0 w 39"/>
                <a:gd name="T27" fmla="*/ 86 h 104"/>
                <a:gd name="T28" fmla="*/ 0 w 39"/>
                <a:gd name="T29" fmla="*/ 94 h 104"/>
                <a:gd name="T30" fmla="*/ 0 w 39"/>
                <a:gd name="T31" fmla="*/ 99 h 104"/>
                <a:gd name="T32" fmla="*/ 1 w 39"/>
                <a:gd name="T33" fmla="*/ 101 h 104"/>
                <a:gd name="T34" fmla="*/ 3 w 39"/>
                <a:gd name="T35" fmla="*/ 104 h 104"/>
                <a:gd name="T36" fmla="*/ 6 w 39"/>
                <a:gd name="T37" fmla="*/ 104 h 104"/>
                <a:gd name="T38" fmla="*/ 12 w 39"/>
                <a:gd name="T39" fmla="*/ 101 h 104"/>
                <a:gd name="T40" fmla="*/ 18 w 39"/>
                <a:gd name="T41" fmla="*/ 98 h 104"/>
                <a:gd name="T42" fmla="*/ 20 w 39"/>
                <a:gd name="T43" fmla="*/ 96 h 104"/>
                <a:gd name="T44" fmla="*/ 22 w 39"/>
                <a:gd name="T45" fmla="*/ 92 h 104"/>
                <a:gd name="T46" fmla="*/ 23 w 39"/>
                <a:gd name="T47" fmla="*/ 89 h 104"/>
                <a:gd name="T48" fmla="*/ 23 w 39"/>
                <a:gd name="T49" fmla="*/ 84 h 104"/>
                <a:gd name="T50" fmla="*/ 23 w 39"/>
                <a:gd name="T51" fmla="*/ 69 h 104"/>
                <a:gd name="T52" fmla="*/ 25 w 39"/>
                <a:gd name="T53" fmla="*/ 55 h 104"/>
                <a:gd name="T54" fmla="*/ 27 w 39"/>
                <a:gd name="T55" fmla="*/ 44 h 104"/>
                <a:gd name="T56" fmla="*/ 29 w 39"/>
                <a:gd name="T57" fmla="*/ 35 h 104"/>
                <a:gd name="T58" fmla="*/ 32 w 39"/>
                <a:gd name="T59" fmla="*/ 27 h 104"/>
                <a:gd name="T60" fmla="*/ 33 w 39"/>
                <a:gd name="T61" fmla="*/ 20 h 104"/>
                <a:gd name="T62" fmla="*/ 33 w 39"/>
                <a:gd name="T63" fmla="*/ 16 h 104"/>
                <a:gd name="T64" fmla="*/ 33 w 39"/>
                <a:gd name="T65" fmla="*/ 14 h 104"/>
                <a:gd name="T66" fmla="*/ 34 w 39"/>
                <a:gd name="T67" fmla="*/ 11 h 104"/>
                <a:gd name="T68" fmla="*/ 36 w 39"/>
                <a:gd name="T69" fmla="*/ 9 h 104"/>
                <a:gd name="T70" fmla="*/ 37 w 39"/>
                <a:gd name="T71" fmla="*/ 7 h 104"/>
                <a:gd name="T72" fmla="*/ 39 w 39"/>
                <a:gd name="T73" fmla="*/ 6 h 104"/>
                <a:gd name="T74" fmla="*/ 39 w 39"/>
                <a:gd name="T75" fmla="*/ 5 h 104"/>
                <a:gd name="T76" fmla="*/ 37 w 39"/>
                <a:gd name="T77" fmla="*/ 3 h 104"/>
                <a:gd name="T78" fmla="*/ 36 w 39"/>
                <a:gd name="T79" fmla="*/ 1 h 104"/>
                <a:gd name="T80" fmla="*/ 35 w 39"/>
                <a:gd name="T81" fmla="*/ 0 h 104"/>
                <a:gd name="T82" fmla="*/ 35 w 39"/>
                <a:gd name="T83"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 h="104">
                  <a:moveTo>
                    <a:pt x="35" y="0"/>
                  </a:moveTo>
                  <a:lnTo>
                    <a:pt x="31" y="7"/>
                  </a:lnTo>
                  <a:lnTo>
                    <a:pt x="18" y="19"/>
                  </a:lnTo>
                  <a:lnTo>
                    <a:pt x="16" y="24"/>
                  </a:lnTo>
                  <a:lnTo>
                    <a:pt x="14" y="27"/>
                  </a:lnTo>
                  <a:lnTo>
                    <a:pt x="12" y="32"/>
                  </a:lnTo>
                  <a:lnTo>
                    <a:pt x="11" y="35"/>
                  </a:lnTo>
                  <a:lnTo>
                    <a:pt x="10" y="44"/>
                  </a:lnTo>
                  <a:lnTo>
                    <a:pt x="8" y="53"/>
                  </a:lnTo>
                  <a:lnTo>
                    <a:pt x="4" y="61"/>
                  </a:lnTo>
                  <a:lnTo>
                    <a:pt x="1" y="68"/>
                  </a:lnTo>
                  <a:lnTo>
                    <a:pt x="0" y="74"/>
                  </a:lnTo>
                  <a:lnTo>
                    <a:pt x="0" y="80"/>
                  </a:lnTo>
                  <a:lnTo>
                    <a:pt x="0" y="86"/>
                  </a:lnTo>
                  <a:lnTo>
                    <a:pt x="0" y="94"/>
                  </a:lnTo>
                  <a:lnTo>
                    <a:pt x="0" y="99"/>
                  </a:lnTo>
                  <a:lnTo>
                    <a:pt x="1" y="101"/>
                  </a:lnTo>
                  <a:lnTo>
                    <a:pt x="3" y="104"/>
                  </a:lnTo>
                  <a:lnTo>
                    <a:pt x="6" y="104"/>
                  </a:lnTo>
                  <a:lnTo>
                    <a:pt x="12" y="101"/>
                  </a:lnTo>
                  <a:lnTo>
                    <a:pt x="18" y="98"/>
                  </a:lnTo>
                  <a:lnTo>
                    <a:pt x="20" y="96"/>
                  </a:lnTo>
                  <a:lnTo>
                    <a:pt x="22" y="92"/>
                  </a:lnTo>
                  <a:lnTo>
                    <a:pt x="23" y="89"/>
                  </a:lnTo>
                  <a:lnTo>
                    <a:pt x="23" y="84"/>
                  </a:lnTo>
                  <a:lnTo>
                    <a:pt x="23" y="69"/>
                  </a:lnTo>
                  <a:lnTo>
                    <a:pt x="25" y="55"/>
                  </a:lnTo>
                  <a:lnTo>
                    <a:pt x="27" y="44"/>
                  </a:lnTo>
                  <a:lnTo>
                    <a:pt x="29" y="35"/>
                  </a:lnTo>
                  <a:lnTo>
                    <a:pt x="32" y="27"/>
                  </a:lnTo>
                  <a:lnTo>
                    <a:pt x="33" y="20"/>
                  </a:lnTo>
                  <a:lnTo>
                    <a:pt x="33" y="16"/>
                  </a:lnTo>
                  <a:lnTo>
                    <a:pt x="33" y="14"/>
                  </a:lnTo>
                  <a:lnTo>
                    <a:pt x="34" y="11"/>
                  </a:lnTo>
                  <a:lnTo>
                    <a:pt x="36" y="9"/>
                  </a:lnTo>
                  <a:lnTo>
                    <a:pt x="37" y="7"/>
                  </a:lnTo>
                  <a:lnTo>
                    <a:pt x="39" y="6"/>
                  </a:lnTo>
                  <a:lnTo>
                    <a:pt x="39" y="5"/>
                  </a:lnTo>
                  <a:lnTo>
                    <a:pt x="37" y="3"/>
                  </a:lnTo>
                  <a:lnTo>
                    <a:pt x="36" y="1"/>
                  </a:lnTo>
                  <a:lnTo>
                    <a:pt x="35" y="0"/>
                  </a:lnTo>
                  <a:lnTo>
                    <a:pt x="35" y="0"/>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2" name="Freeform 61">
              <a:extLst>
                <a:ext uri="{FF2B5EF4-FFF2-40B4-BE49-F238E27FC236}">
                  <a16:creationId xmlns="" xmlns:a16="http://schemas.microsoft.com/office/drawing/2014/main" id="{06FC0005-D0BB-F04A-BB13-1C98120888B5}"/>
                </a:ext>
              </a:extLst>
            </p:cNvPr>
            <p:cNvSpPr>
              <a:spLocks/>
            </p:cNvSpPr>
            <p:nvPr/>
          </p:nvSpPr>
          <p:spPr bwMode="auto">
            <a:xfrm>
              <a:off x="7345822" y="3393743"/>
              <a:ext cx="8293" cy="13821"/>
            </a:xfrm>
            <a:custGeom>
              <a:avLst/>
              <a:gdLst>
                <a:gd name="T0" fmla="*/ 18 w 29"/>
                <a:gd name="T1" fmla="*/ 0 h 50"/>
                <a:gd name="T2" fmla="*/ 16 w 29"/>
                <a:gd name="T3" fmla="*/ 6 h 50"/>
                <a:gd name="T4" fmla="*/ 10 w 29"/>
                <a:gd name="T5" fmla="*/ 24 h 50"/>
                <a:gd name="T6" fmla="*/ 5 w 29"/>
                <a:gd name="T7" fmla="*/ 34 h 50"/>
                <a:gd name="T8" fmla="*/ 1 w 29"/>
                <a:gd name="T9" fmla="*/ 43 h 50"/>
                <a:gd name="T10" fmla="*/ 0 w 29"/>
                <a:gd name="T11" fmla="*/ 46 h 50"/>
                <a:gd name="T12" fmla="*/ 0 w 29"/>
                <a:gd name="T13" fmla="*/ 49 h 50"/>
                <a:gd name="T14" fmla="*/ 1 w 29"/>
                <a:gd name="T15" fmla="*/ 50 h 50"/>
                <a:gd name="T16" fmla="*/ 4 w 29"/>
                <a:gd name="T17" fmla="*/ 50 h 50"/>
                <a:gd name="T18" fmla="*/ 11 w 29"/>
                <a:gd name="T19" fmla="*/ 47 h 50"/>
                <a:gd name="T20" fmla="*/ 16 w 29"/>
                <a:gd name="T21" fmla="*/ 43 h 50"/>
                <a:gd name="T22" fmla="*/ 19 w 29"/>
                <a:gd name="T23" fmla="*/ 38 h 50"/>
                <a:gd name="T24" fmla="*/ 22 w 29"/>
                <a:gd name="T25" fmla="*/ 35 h 50"/>
                <a:gd name="T26" fmla="*/ 25 w 29"/>
                <a:gd name="T27" fmla="*/ 29 h 50"/>
                <a:gd name="T28" fmla="*/ 27 w 29"/>
                <a:gd name="T29" fmla="*/ 21 h 50"/>
                <a:gd name="T30" fmla="*/ 28 w 29"/>
                <a:gd name="T31" fmla="*/ 17 h 50"/>
                <a:gd name="T32" fmla="*/ 29 w 29"/>
                <a:gd name="T33" fmla="*/ 12 h 50"/>
                <a:gd name="T34" fmla="*/ 29 w 29"/>
                <a:gd name="T35" fmla="*/ 9 h 50"/>
                <a:gd name="T36" fmla="*/ 28 w 29"/>
                <a:gd name="T37" fmla="*/ 6 h 50"/>
                <a:gd name="T38" fmla="*/ 21 w 29"/>
                <a:gd name="T39" fmla="*/ 1 h 50"/>
                <a:gd name="T40" fmla="*/ 18 w 29"/>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50">
                  <a:moveTo>
                    <a:pt x="18" y="0"/>
                  </a:moveTo>
                  <a:lnTo>
                    <a:pt x="16" y="6"/>
                  </a:lnTo>
                  <a:lnTo>
                    <a:pt x="10" y="24"/>
                  </a:lnTo>
                  <a:lnTo>
                    <a:pt x="5" y="34"/>
                  </a:lnTo>
                  <a:lnTo>
                    <a:pt x="1" y="43"/>
                  </a:lnTo>
                  <a:lnTo>
                    <a:pt x="0" y="46"/>
                  </a:lnTo>
                  <a:lnTo>
                    <a:pt x="0" y="49"/>
                  </a:lnTo>
                  <a:lnTo>
                    <a:pt x="1" y="50"/>
                  </a:lnTo>
                  <a:lnTo>
                    <a:pt x="4" y="50"/>
                  </a:lnTo>
                  <a:lnTo>
                    <a:pt x="11" y="47"/>
                  </a:lnTo>
                  <a:lnTo>
                    <a:pt x="16" y="43"/>
                  </a:lnTo>
                  <a:lnTo>
                    <a:pt x="19" y="38"/>
                  </a:lnTo>
                  <a:lnTo>
                    <a:pt x="22" y="35"/>
                  </a:lnTo>
                  <a:lnTo>
                    <a:pt x="25" y="29"/>
                  </a:lnTo>
                  <a:lnTo>
                    <a:pt x="27" y="21"/>
                  </a:lnTo>
                  <a:lnTo>
                    <a:pt x="28" y="17"/>
                  </a:lnTo>
                  <a:lnTo>
                    <a:pt x="29" y="12"/>
                  </a:lnTo>
                  <a:lnTo>
                    <a:pt x="29" y="9"/>
                  </a:lnTo>
                  <a:lnTo>
                    <a:pt x="28" y="6"/>
                  </a:lnTo>
                  <a:lnTo>
                    <a:pt x="21" y="1"/>
                  </a:lnTo>
                  <a:lnTo>
                    <a:pt x="18" y="0"/>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3" name="Freeform 62">
              <a:extLst>
                <a:ext uri="{FF2B5EF4-FFF2-40B4-BE49-F238E27FC236}">
                  <a16:creationId xmlns="" xmlns:a16="http://schemas.microsoft.com/office/drawing/2014/main" id="{7A4560AE-1E32-554A-AC00-3E195EA25EC7}"/>
                </a:ext>
              </a:extLst>
            </p:cNvPr>
            <p:cNvSpPr>
              <a:spLocks/>
            </p:cNvSpPr>
            <p:nvPr/>
          </p:nvSpPr>
          <p:spPr bwMode="auto">
            <a:xfrm>
              <a:off x="7345822" y="3393743"/>
              <a:ext cx="8293" cy="13821"/>
            </a:xfrm>
            <a:custGeom>
              <a:avLst/>
              <a:gdLst>
                <a:gd name="T0" fmla="*/ 18 w 29"/>
                <a:gd name="T1" fmla="*/ 0 h 50"/>
                <a:gd name="T2" fmla="*/ 16 w 29"/>
                <a:gd name="T3" fmla="*/ 6 h 50"/>
                <a:gd name="T4" fmla="*/ 10 w 29"/>
                <a:gd name="T5" fmla="*/ 24 h 50"/>
                <a:gd name="T6" fmla="*/ 5 w 29"/>
                <a:gd name="T7" fmla="*/ 34 h 50"/>
                <a:gd name="T8" fmla="*/ 1 w 29"/>
                <a:gd name="T9" fmla="*/ 43 h 50"/>
                <a:gd name="T10" fmla="*/ 0 w 29"/>
                <a:gd name="T11" fmla="*/ 46 h 50"/>
                <a:gd name="T12" fmla="*/ 0 w 29"/>
                <a:gd name="T13" fmla="*/ 49 h 50"/>
                <a:gd name="T14" fmla="*/ 1 w 29"/>
                <a:gd name="T15" fmla="*/ 50 h 50"/>
                <a:gd name="T16" fmla="*/ 4 w 29"/>
                <a:gd name="T17" fmla="*/ 50 h 50"/>
                <a:gd name="T18" fmla="*/ 11 w 29"/>
                <a:gd name="T19" fmla="*/ 47 h 50"/>
                <a:gd name="T20" fmla="*/ 16 w 29"/>
                <a:gd name="T21" fmla="*/ 43 h 50"/>
                <a:gd name="T22" fmla="*/ 19 w 29"/>
                <a:gd name="T23" fmla="*/ 38 h 50"/>
                <a:gd name="T24" fmla="*/ 22 w 29"/>
                <a:gd name="T25" fmla="*/ 35 h 50"/>
                <a:gd name="T26" fmla="*/ 25 w 29"/>
                <a:gd name="T27" fmla="*/ 29 h 50"/>
                <a:gd name="T28" fmla="*/ 27 w 29"/>
                <a:gd name="T29" fmla="*/ 21 h 50"/>
                <a:gd name="T30" fmla="*/ 28 w 29"/>
                <a:gd name="T31" fmla="*/ 17 h 50"/>
                <a:gd name="T32" fmla="*/ 29 w 29"/>
                <a:gd name="T33" fmla="*/ 12 h 50"/>
                <a:gd name="T34" fmla="*/ 29 w 29"/>
                <a:gd name="T35" fmla="*/ 9 h 50"/>
                <a:gd name="T36" fmla="*/ 28 w 29"/>
                <a:gd name="T37" fmla="*/ 6 h 50"/>
                <a:gd name="T38" fmla="*/ 21 w 29"/>
                <a:gd name="T39" fmla="*/ 1 h 50"/>
                <a:gd name="T40" fmla="*/ 18 w 29"/>
                <a:gd name="T41" fmla="*/ 0 h 50"/>
                <a:gd name="T42" fmla="*/ 18 w 29"/>
                <a:gd name="T43"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 h="50">
                  <a:moveTo>
                    <a:pt x="18" y="0"/>
                  </a:moveTo>
                  <a:lnTo>
                    <a:pt x="16" y="6"/>
                  </a:lnTo>
                  <a:lnTo>
                    <a:pt x="10" y="24"/>
                  </a:lnTo>
                  <a:lnTo>
                    <a:pt x="5" y="34"/>
                  </a:lnTo>
                  <a:lnTo>
                    <a:pt x="1" y="43"/>
                  </a:lnTo>
                  <a:lnTo>
                    <a:pt x="0" y="46"/>
                  </a:lnTo>
                  <a:lnTo>
                    <a:pt x="0" y="49"/>
                  </a:lnTo>
                  <a:lnTo>
                    <a:pt x="1" y="50"/>
                  </a:lnTo>
                  <a:lnTo>
                    <a:pt x="4" y="50"/>
                  </a:lnTo>
                  <a:lnTo>
                    <a:pt x="11" y="47"/>
                  </a:lnTo>
                  <a:lnTo>
                    <a:pt x="16" y="43"/>
                  </a:lnTo>
                  <a:lnTo>
                    <a:pt x="19" y="38"/>
                  </a:lnTo>
                  <a:lnTo>
                    <a:pt x="22" y="35"/>
                  </a:lnTo>
                  <a:lnTo>
                    <a:pt x="25" y="29"/>
                  </a:lnTo>
                  <a:lnTo>
                    <a:pt x="27" y="21"/>
                  </a:lnTo>
                  <a:lnTo>
                    <a:pt x="28" y="17"/>
                  </a:lnTo>
                  <a:lnTo>
                    <a:pt x="29" y="12"/>
                  </a:lnTo>
                  <a:lnTo>
                    <a:pt x="29" y="9"/>
                  </a:lnTo>
                  <a:lnTo>
                    <a:pt x="28" y="6"/>
                  </a:lnTo>
                  <a:lnTo>
                    <a:pt x="21" y="1"/>
                  </a:lnTo>
                  <a:lnTo>
                    <a:pt x="18" y="0"/>
                  </a:lnTo>
                  <a:lnTo>
                    <a:pt x="18" y="0"/>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4" name="Freeform 63">
              <a:extLst>
                <a:ext uri="{FF2B5EF4-FFF2-40B4-BE49-F238E27FC236}">
                  <a16:creationId xmlns="" xmlns:a16="http://schemas.microsoft.com/office/drawing/2014/main" id="{EE72A4BA-5409-DE49-9CA7-DD43B30F683E}"/>
                </a:ext>
              </a:extLst>
            </p:cNvPr>
            <p:cNvSpPr>
              <a:spLocks/>
            </p:cNvSpPr>
            <p:nvPr/>
          </p:nvSpPr>
          <p:spPr bwMode="auto">
            <a:xfrm>
              <a:off x="4715688" y="2628062"/>
              <a:ext cx="1409739" cy="985436"/>
            </a:xfrm>
            <a:custGeom>
              <a:avLst/>
              <a:gdLst>
                <a:gd name="T0" fmla="*/ 4085 w 5104"/>
                <a:gd name="T1" fmla="*/ 2958 h 3567"/>
                <a:gd name="T2" fmla="*/ 4340 w 5104"/>
                <a:gd name="T3" fmla="*/ 2691 h 3567"/>
                <a:gd name="T4" fmla="*/ 4598 w 5104"/>
                <a:gd name="T5" fmla="*/ 2379 h 3567"/>
                <a:gd name="T6" fmla="*/ 4567 w 5104"/>
                <a:gd name="T7" fmla="*/ 2089 h 3567"/>
                <a:gd name="T8" fmla="*/ 4440 w 5104"/>
                <a:gd name="T9" fmla="*/ 1899 h 3567"/>
                <a:gd name="T10" fmla="*/ 4752 w 5104"/>
                <a:gd name="T11" fmla="*/ 1896 h 3567"/>
                <a:gd name="T12" fmla="*/ 4963 w 5104"/>
                <a:gd name="T13" fmla="*/ 1881 h 3567"/>
                <a:gd name="T14" fmla="*/ 5039 w 5104"/>
                <a:gd name="T15" fmla="*/ 1692 h 3567"/>
                <a:gd name="T16" fmla="*/ 5084 w 5104"/>
                <a:gd name="T17" fmla="*/ 1415 h 3567"/>
                <a:gd name="T18" fmla="*/ 4838 w 5104"/>
                <a:gd name="T19" fmla="*/ 1385 h 3567"/>
                <a:gd name="T20" fmla="*/ 4569 w 5104"/>
                <a:gd name="T21" fmla="*/ 1137 h 3567"/>
                <a:gd name="T22" fmla="*/ 4339 w 5104"/>
                <a:gd name="T23" fmla="*/ 1051 h 3567"/>
                <a:gd name="T24" fmla="*/ 4182 w 5104"/>
                <a:gd name="T25" fmla="*/ 1168 h 3567"/>
                <a:gd name="T26" fmla="*/ 3962 w 5104"/>
                <a:gd name="T27" fmla="*/ 1067 h 3567"/>
                <a:gd name="T28" fmla="*/ 3784 w 5104"/>
                <a:gd name="T29" fmla="*/ 1125 h 3567"/>
                <a:gd name="T30" fmla="*/ 3687 w 5104"/>
                <a:gd name="T31" fmla="*/ 1067 h 3567"/>
                <a:gd name="T32" fmla="*/ 3516 w 5104"/>
                <a:gd name="T33" fmla="*/ 940 h 3567"/>
                <a:gd name="T34" fmla="*/ 3219 w 5104"/>
                <a:gd name="T35" fmla="*/ 1060 h 3567"/>
                <a:gd name="T36" fmla="*/ 3135 w 5104"/>
                <a:gd name="T37" fmla="*/ 939 h 3567"/>
                <a:gd name="T38" fmla="*/ 2950 w 5104"/>
                <a:gd name="T39" fmla="*/ 993 h 3567"/>
                <a:gd name="T40" fmla="*/ 2840 w 5104"/>
                <a:gd name="T41" fmla="*/ 920 h 3567"/>
                <a:gd name="T42" fmla="*/ 2781 w 5104"/>
                <a:gd name="T43" fmla="*/ 902 h 3567"/>
                <a:gd name="T44" fmla="*/ 2695 w 5104"/>
                <a:gd name="T45" fmla="*/ 1032 h 3567"/>
                <a:gd name="T46" fmla="*/ 2799 w 5104"/>
                <a:gd name="T47" fmla="*/ 1373 h 3567"/>
                <a:gd name="T48" fmla="*/ 2880 w 5104"/>
                <a:gd name="T49" fmla="*/ 1585 h 3567"/>
                <a:gd name="T50" fmla="*/ 2623 w 5104"/>
                <a:gd name="T51" fmla="*/ 1513 h 3567"/>
                <a:gd name="T52" fmla="*/ 2461 w 5104"/>
                <a:gd name="T53" fmla="*/ 1249 h 3567"/>
                <a:gd name="T54" fmla="*/ 2545 w 5104"/>
                <a:gd name="T55" fmla="*/ 967 h 3567"/>
                <a:gd name="T56" fmla="*/ 2764 w 5104"/>
                <a:gd name="T57" fmla="*/ 746 h 3567"/>
                <a:gd name="T58" fmla="*/ 2877 w 5104"/>
                <a:gd name="T59" fmla="*/ 526 h 3567"/>
                <a:gd name="T60" fmla="*/ 2928 w 5104"/>
                <a:gd name="T61" fmla="*/ 131 h 3567"/>
                <a:gd name="T62" fmla="*/ 2503 w 5104"/>
                <a:gd name="T63" fmla="*/ 8 h 3567"/>
                <a:gd name="T64" fmla="*/ 2031 w 5104"/>
                <a:gd name="T65" fmla="*/ 274 h 3567"/>
                <a:gd name="T66" fmla="*/ 1536 w 5104"/>
                <a:gd name="T67" fmla="*/ 610 h 3567"/>
                <a:gd name="T68" fmla="*/ 1910 w 5104"/>
                <a:gd name="T69" fmla="*/ 939 h 3567"/>
                <a:gd name="T70" fmla="*/ 1796 w 5104"/>
                <a:gd name="T71" fmla="*/ 1094 h 3567"/>
                <a:gd name="T72" fmla="*/ 1811 w 5104"/>
                <a:gd name="T73" fmla="*/ 1326 h 3567"/>
                <a:gd name="T74" fmla="*/ 1735 w 5104"/>
                <a:gd name="T75" fmla="*/ 1630 h 3567"/>
                <a:gd name="T76" fmla="*/ 1453 w 5104"/>
                <a:gd name="T77" fmla="*/ 1618 h 3567"/>
                <a:gd name="T78" fmla="*/ 1073 w 5104"/>
                <a:gd name="T79" fmla="*/ 1815 h 3567"/>
                <a:gd name="T80" fmla="*/ 1010 w 5104"/>
                <a:gd name="T81" fmla="*/ 1735 h 3567"/>
                <a:gd name="T82" fmla="*/ 1065 w 5104"/>
                <a:gd name="T83" fmla="*/ 1474 h 3567"/>
                <a:gd name="T84" fmla="*/ 949 w 5104"/>
                <a:gd name="T85" fmla="*/ 1328 h 3567"/>
                <a:gd name="T86" fmla="*/ 729 w 5104"/>
                <a:gd name="T87" fmla="*/ 1075 h 3567"/>
                <a:gd name="T88" fmla="*/ 558 w 5104"/>
                <a:gd name="T89" fmla="*/ 1207 h 3567"/>
                <a:gd name="T90" fmla="*/ 465 w 5104"/>
                <a:gd name="T91" fmla="*/ 1365 h 3567"/>
                <a:gd name="T92" fmla="*/ 607 w 5104"/>
                <a:gd name="T93" fmla="*/ 1718 h 3567"/>
                <a:gd name="T94" fmla="*/ 428 w 5104"/>
                <a:gd name="T95" fmla="*/ 2187 h 3567"/>
                <a:gd name="T96" fmla="*/ 210 w 5104"/>
                <a:gd name="T97" fmla="*/ 2396 h 3567"/>
                <a:gd name="T98" fmla="*/ 36 w 5104"/>
                <a:gd name="T99" fmla="*/ 2645 h 3567"/>
                <a:gd name="T100" fmla="*/ 61 w 5104"/>
                <a:gd name="T101" fmla="*/ 2904 h 3567"/>
                <a:gd name="T102" fmla="*/ 308 w 5104"/>
                <a:gd name="T103" fmla="*/ 3167 h 3567"/>
                <a:gd name="T104" fmla="*/ 739 w 5104"/>
                <a:gd name="T105" fmla="*/ 3363 h 3567"/>
                <a:gd name="T106" fmla="*/ 1227 w 5104"/>
                <a:gd name="T107" fmla="*/ 3456 h 3567"/>
                <a:gd name="T108" fmla="*/ 1511 w 5104"/>
                <a:gd name="T109" fmla="*/ 3486 h 3567"/>
                <a:gd name="T110" fmla="*/ 1683 w 5104"/>
                <a:gd name="T111" fmla="*/ 3230 h 3567"/>
                <a:gd name="T112" fmla="*/ 2033 w 5104"/>
                <a:gd name="T113" fmla="*/ 3222 h 3567"/>
                <a:gd name="T114" fmla="*/ 2094 w 5104"/>
                <a:gd name="T115" fmla="*/ 3390 h 3567"/>
                <a:gd name="T116" fmla="*/ 2527 w 5104"/>
                <a:gd name="T117" fmla="*/ 3267 h 3567"/>
                <a:gd name="T118" fmla="*/ 2852 w 5104"/>
                <a:gd name="T119" fmla="*/ 3276 h 3567"/>
                <a:gd name="T120" fmla="*/ 3157 w 5104"/>
                <a:gd name="T121" fmla="*/ 3290 h 3567"/>
                <a:gd name="T122" fmla="*/ 3613 w 5104"/>
                <a:gd name="T123" fmla="*/ 3302 h 35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04" h="3567">
                  <a:moveTo>
                    <a:pt x="3915" y="3202"/>
                  </a:moveTo>
                  <a:lnTo>
                    <a:pt x="3924" y="3202"/>
                  </a:lnTo>
                  <a:lnTo>
                    <a:pt x="3933" y="3202"/>
                  </a:lnTo>
                  <a:lnTo>
                    <a:pt x="3941" y="3201"/>
                  </a:lnTo>
                  <a:lnTo>
                    <a:pt x="3949" y="3199"/>
                  </a:lnTo>
                  <a:lnTo>
                    <a:pt x="3956" y="3195"/>
                  </a:lnTo>
                  <a:lnTo>
                    <a:pt x="3962" y="3191"/>
                  </a:lnTo>
                  <a:lnTo>
                    <a:pt x="3968" y="3186"/>
                  </a:lnTo>
                  <a:lnTo>
                    <a:pt x="3972" y="3181"/>
                  </a:lnTo>
                  <a:lnTo>
                    <a:pt x="3977" y="3175"/>
                  </a:lnTo>
                  <a:lnTo>
                    <a:pt x="3980" y="3169"/>
                  </a:lnTo>
                  <a:lnTo>
                    <a:pt x="3982" y="3162"/>
                  </a:lnTo>
                  <a:lnTo>
                    <a:pt x="3984" y="3154"/>
                  </a:lnTo>
                  <a:lnTo>
                    <a:pt x="3985" y="3146"/>
                  </a:lnTo>
                  <a:lnTo>
                    <a:pt x="3985" y="3138"/>
                  </a:lnTo>
                  <a:lnTo>
                    <a:pt x="3984" y="3130"/>
                  </a:lnTo>
                  <a:lnTo>
                    <a:pt x="3981" y="3122"/>
                  </a:lnTo>
                  <a:lnTo>
                    <a:pt x="3977" y="3105"/>
                  </a:lnTo>
                  <a:lnTo>
                    <a:pt x="3971" y="3087"/>
                  </a:lnTo>
                  <a:lnTo>
                    <a:pt x="3969" y="3079"/>
                  </a:lnTo>
                  <a:lnTo>
                    <a:pt x="3966" y="3070"/>
                  </a:lnTo>
                  <a:lnTo>
                    <a:pt x="3965" y="3061"/>
                  </a:lnTo>
                  <a:lnTo>
                    <a:pt x="3964" y="3052"/>
                  </a:lnTo>
                  <a:lnTo>
                    <a:pt x="3964" y="3046"/>
                  </a:lnTo>
                  <a:lnTo>
                    <a:pt x="3965" y="3041"/>
                  </a:lnTo>
                  <a:lnTo>
                    <a:pt x="3966" y="3038"/>
                  </a:lnTo>
                  <a:lnTo>
                    <a:pt x="3968" y="3035"/>
                  </a:lnTo>
                  <a:lnTo>
                    <a:pt x="3973" y="3030"/>
                  </a:lnTo>
                  <a:lnTo>
                    <a:pt x="3979" y="3027"/>
                  </a:lnTo>
                  <a:lnTo>
                    <a:pt x="3994" y="3023"/>
                  </a:lnTo>
                  <a:lnTo>
                    <a:pt x="4011" y="3020"/>
                  </a:lnTo>
                  <a:lnTo>
                    <a:pt x="4011" y="3000"/>
                  </a:lnTo>
                  <a:lnTo>
                    <a:pt x="4011" y="2982"/>
                  </a:lnTo>
                  <a:lnTo>
                    <a:pt x="4011" y="2964"/>
                  </a:lnTo>
                  <a:lnTo>
                    <a:pt x="4011" y="2946"/>
                  </a:lnTo>
                  <a:lnTo>
                    <a:pt x="4021" y="2946"/>
                  </a:lnTo>
                  <a:lnTo>
                    <a:pt x="4030" y="2947"/>
                  </a:lnTo>
                  <a:lnTo>
                    <a:pt x="4038" y="2949"/>
                  </a:lnTo>
                  <a:lnTo>
                    <a:pt x="4047" y="2953"/>
                  </a:lnTo>
                  <a:lnTo>
                    <a:pt x="4056" y="2956"/>
                  </a:lnTo>
                  <a:lnTo>
                    <a:pt x="4066" y="2958"/>
                  </a:lnTo>
                  <a:lnTo>
                    <a:pt x="4070" y="2959"/>
                  </a:lnTo>
                  <a:lnTo>
                    <a:pt x="4075" y="2959"/>
                  </a:lnTo>
                  <a:lnTo>
                    <a:pt x="4080" y="2959"/>
                  </a:lnTo>
                  <a:lnTo>
                    <a:pt x="4085" y="2958"/>
                  </a:lnTo>
                  <a:lnTo>
                    <a:pt x="4086" y="2948"/>
                  </a:lnTo>
                  <a:lnTo>
                    <a:pt x="4086" y="2937"/>
                  </a:lnTo>
                  <a:lnTo>
                    <a:pt x="4086" y="2925"/>
                  </a:lnTo>
                  <a:lnTo>
                    <a:pt x="4085" y="2915"/>
                  </a:lnTo>
                  <a:lnTo>
                    <a:pt x="4079" y="2912"/>
                  </a:lnTo>
                  <a:lnTo>
                    <a:pt x="4076" y="2908"/>
                  </a:lnTo>
                  <a:lnTo>
                    <a:pt x="4074" y="2904"/>
                  </a:lnTo>
                  <a:lnTo>
                    <a:pt x="4072" y="2899"/>
                  </a:lnTo>
                  <a:lnTo>
                    <a:pt x="4072" y="2894"/>
                  </a:lnTo>
                  <a:lnTo>
                    <a:pt x="4072" y="2889"/>
                  </a:lnTo>
                  <a:lnTo>
                    <a:pt x="4075" y="2883"/>
                  </a:lnTo>
                  <a:lnTo>
                    <a:pt x="4077" y="2876"/>
                  </a:lnTo>
                  <a:lnTo>
                    <a:pt x="4088" y="2854"/>
                  </a:lnTo>
                  <a:lnTo>
                    <a:pt x="4096" y="2835"/>
                  </a:lnTo>
                  <a:lnTo>
                    <a:pt x="4108" y="2838"/>
                  </a:lnTo>
                  <a:lnTo>
                    <a:pt x="4118" y="2839"/>
                  </a:lnTo>
                  <a:lnTo>
                    <a:pt x="4129" y="2839"/>
                  </a:lnTo>
                  <a:lnTo>
                    <a:pt x="4141" y="2838"/>
                  </a:lnTo>
                  <a:lnTo>
                    <a:pt x="4142" y="2809"/>
                  </a:lnTo>
                  <a:lnTo>
                    <a:pt x="4141" y="2779"/>
                  </a:lnTo>
                  <a:lnTo>
                    <a:pt x="4141" y="2751"/>
                  </a:lnTo>
                  <a:lnTo>
                    <a:pt x="4141" y="2723"/>
                  </a:lnTo>
                  <a:lnTo>
                    <a:pt x="4155" y="2721"/>
                  </a:lnTo>
                  <a:lnTo>
                    <a:pt x="4170" y="2721"/>
                  </a:lnTo>
                  <a:lnTo>
                    <a:pt x="4189" y="2720"/>
                  </a:lnTo>
                  <a:lnTo>
                    <a:pt x="4207" y="2719"/>
                  </a:lnTo>
                  <a:lnTo>
                    <a:pt x="4216" y="2718"/>
                  </a:lnTo>
                  <a:lnTo>
                    <a:pt x="4225" y="2716"/>
                  </a:lnTo>
                  <a:lnTo>
                    <a:pt x="4234" y="2713"/>
                  </a:lnTo>
                  <a:lnTo>
                    <a:pt x="4243" y="2710"/>
                  </a:lnTo>
                  <a:lnTo>
                    <a:pt x="4253" y="2705"/>
                  </a:lnTo>
                  <a:lnTo>
                    <a:pt x="4261" y="2701"/>
                  </a:lnTo>
                  <a:lnTo>
                    <a:pt x="4266" y="2699"/>
                  </a:lnTo>
                  <a:lnTo>
                    <a:pt x="4272" y="2697"/>
                  </a:lnTo>
                  <a:lnTo>
                    <a:pt x="4277" y="2697"/>
                  </a:lnTo>
                  <a:lnTo>
                    <a:pt x="4283" y="2697"/>
                  </a:lnTo>
                  <a:lnTo>
                    <a:pt x="4296" y="2701"/>
                  </a:lnTo>
                  <a:lnTo>
                    <a:pt x="4307" y="2707"/>
                  </a:lnTo>
                  <a:lnTo>
                    <a:pt x="4314" y="2710"/>
                  </a:lnTo>
                  <a:lnTo>
                    <a:pt x="4319" y="2711"/>
                  </a:lnTo>
                  <a:lnTo>
                    <a:pt x="4325" y="2712"/>
                  </a:lnTo>
                  <a:lnTo>
                    <a:pt x="4332" y="2712"/>
                  </a:lnTo>
                  <a:lnTo>
                    <a:pt x="4333" y="2704"/>
                  </a:lnTo>
                  <a:lnTo>
                    <a:pt x="4335" y="2696"/>
                  </a:lnTo>
                  <a:lnTo>
                    <a:pt x="4340" y="2691"/>
                  </a:lnTo>
                  <a:lnTo>
                    <a:pt x="4345" y="2686"/>
                  </a:lnTo>
                  <a:lnTo>
                    <a:pt x="4350" y="2683"/>
                  </a:lnTo>
                  <a:lnTo>
                    <a:pt x="4357" y="2678"/>
                  </a:lnTo>
                  <a:lnTo>
                    <a:pt x="4364" y="2676"/>
                  </a:lnTo>
                  <a:lnTo>
                    <a:pt x="4371" y="2674"/>
                  </a:lnTo>
                  <a:lnTo>
                    <a:pt x="4386" y="2668"/>
                  </a:lnTo>
                  <a:lnTo>
                    <a:pt x="4400" y="2663"/>
                  </a:lnTo>
                  <a:lnTo>
                    <a:pt x="4407" y="2660"/>
                  </a:lnTo>
                  <a:lnTo>
                    <a:pt x="4413" y="2656"/>
                  </a:lnTo>
                  <a:lnTo>
                    <a:pt x="4419" y="2653"/>
                  </a:lnTo>
                  <a:lnTo>
                    <a:pt x="4422" y="2647"/>
                  </a:lnTo>
                  <a:lnTo>
                    <a:pt x="4430" y="2635"/>
                  </a:lnTo>
                  <a:lnTo>
                    <a:pt x="4436" y="2625"/>
                  </a:lnTo>
                  <a:lnTo>
                    <a:pt x="4439" y="2620"/>
                  </a:lnTo>
                  <a:lnTo>
                    <a:pt x="4444" y="2617"/>
                  </a:lnTo>
                  <a:lnTo>
                    <a:pt x="4449" y="2612"/>
                  </a:lnTo>
                  <a:lnTo>
                    <a:pt x="4457" y="2606"/>
                  </a:lnTo>
                  <a:lnTo>
                    <a:pt x="4473" y="2598"/>
                  </a:lnTo>
                  <a:lnTo>
                    <a:pt x="4490" y="2589"/>
                  </a:lnTo>
                  <a:lnTo>
                    <a:pt x="4497" y="2585"/>
                  </a:lnTo>
                  <a:lnTo>
                    <a:pt x="4503" y="2578"/>
                  </a:lnTo>
                  <a:lnTo>
                    <a:pt x="4505" y="2575"/>
                  </a:lnTo>
                  <a:lnTo>
                    <a:pt x="4506" y="2570"/>
                  </a:lnTo>
                  <a:lnTo>
                    <a:pt x="4507" y="2565"/>
                  </a:lnTo>
                  <a:lnTo>
                    <a:pt x="4509" y="2561"/>
                  </a:lnTo>
                  <a:lnTo>
                    <a:pt x="4507" y="2544"/>
                  </a:lnTo>
                  <a:lnTo>
                    <a:pt x="4509" y="2529"/>
                  </a:lnTo>
                  <a:lnTo>
                    <a:pt x="4510" y="2522"/>
                  </a:lnTo>
                  <a:lnTo>
                    <a:pt x="4512" y="2515"/>
                  </a:lnTo>
                  <a:lnTo>
                    <a:pt x="4516" y="2508"/>
                  </a:lnTo>
                  <a:lnTo>
                    <a:pt x="4522" y="2503"/>
                  </a:lnTo>
                  <a:lnTo>
                    <a:pt x="4535" y="2493"/>
                  </a:lnTo>
                  <a:lnTo>
                    <a:pt x="4547" y="2482"/>
                  </a:lnTo>
                  <a:lnTo>
                    <a:pt x="4552" y="2477"/>
                  </a:lnTo>
                  <a:lnTo>
                    <a:pt x="4556" y="2470"/>
                  </a:lnTo>
                  <a:lnTo>
                    <a:pt x="4559" y="2463"/>
                  </a:lnTo>
                  <a:lnTo>
                    <a:pt x="4561" y="2454"/>
                  </a:lnTo>
                  <a:lnTo>
                    <a:pt x="4563" y="2439"/>
                  </a:lnTo>
                  <a:lnTo>
                    <a:pt x="4565" y="2423"/>
                  </a:lnTo>
                  <a:lnTo>
                    <a:pt x="4567" y="2416"/>
                  </a:lnTo>
                  <a:lnTo>
                    <a:pt x="4569" y="2408"/>
                  </a:lnTo>
                  <a:lnTo>
                    <a:pt x="4573" y="2403"/>
                  </a:lnTo>
                  <a:lnTo>
                    <a:pt x="4578" y="2396"/>
                  </a:lnTo>
                  <a:lnTo>
                    <a:pt x="4589" y="2387"/>
                  </a:lnTo>
                  <a:lnTo>
                    <a:pt x="4598" y="2379"/>
                  </a:lnTo>
                  <a:lnTo>
                    <a:pt x="4602" y="2374"/>
                  </a:lnTo>
                  <a:lnTo>
                    <a:pt x="4604" y="2368"/>
                  </a:lnTo>
                  <a:lnTo>
                    <a:pt x="4605" y="2362"/>
                  </a:lnTo>
                  <a:lnTo>
                    <a:pt x="4605" y="2354"/>
                  </a:lnTo>
                  <a:lnTo>
                    <a:pt x="4631" y="2351"/>
                  </a:lnTo>
                  <a:lnTo>
                    <a:pt x="4657" y="2348"/>
                  </a:lnTo>
                  <a:lnTo>
                    <a:pt x="4668" y="2346"/>
                  </a:lnTo>
                  <a:lnTo>
                    <a:pt x="4678" y="2343"/>
                  </a:lnTo>
                  <a:lnTo>
                    <a:pt x="4688" y="2339"/>
                  </a:lnTo>
                  <a:lnTo>
                    <a:pt x="4698" y="2334"/>
                  </a:lnTo>
                  <a:lnTo>
                    <a:pt x="4705" y="2329"/>
                  </a:lnTo>
                  <a:lnTo>
                    <a:pt x="4712" y="2322"/>
                  </a:lnTo>
                  <a:lnTo>
                    <a:pt x="4718" y="2314"/>
                  </a:lnTo>
                  <a:lnTo>
                    <a:pt x="4723" y="2305"/>
                  </a:lnTo>
                  <a:lnTo>
                    <a:pt x="4726" y="2293"/>
                  </a:lnTo>
                  <a:lnTo>
                    <a:pt x="4727" y="2281"/>
                  </a:lnTo>
                  <a:lnTo>
                    <a:pt x="4727" y="2266"/>
                  </a:lnTo>
                  <a:lnTo>
                    <a:pt x="4725" y="2250"/>
                  </a:lnTo>
                  <a:lnTo>
                    <a:pt x="4724" y="2242"/>
                  </a:lnTo>
                  <a:lnTo>
                    <a:pt x="4720" y="2233"/>
                  </a:lnTo>
                  <a:lnTo>
                    <a:pt x="4717" y="2223"/>
                  </a:lnTo>
                  <a:lnTo>
                    <a:pt x="4712" y="2212"/>
                  </a:lnTo>
                  <a:lnTo>
                    <a:pt x="4708" y="2202"/>
                  </a:lnTo>
                  <a:lnTo>
                    <a:pt x="4701" y="2191"/>
                  </a:lnTo>
                  <a:lnTo>
                    <a:pt x="4695" y="2181"/>
                  </a:lnTo>
                  <a:lnTo>
                    <a:pt x="4687" y="2170"/>
                  </a:lnTo>
                  <a:lnTo>
                    <a:pt x="4679" y="2160"/>
                  </a:lnTo>
                  <a:lnTo>
                    <a:pt x="4671" y="2151"/>
                  </a:lnTo>
                  <a:lnTo>
                    <a:pt x="4663" y="2143"/>
                  </a:lnTo>
                  <a:lnTo>
                    <a:pt x="4654" y="2135"/>
                  </a:lnTo>
                  <a:lnTo>
                    <a:pt x="4645" y="2129"/>
                  </a:lnTo>
                  <a:lnTo>
                    <a:pt x="4636" y="2126"/>
                  </a:lnTo>
                  <a:lnTo>
                    <a:pt x="4627" y="2124"/>
                  </a:lnTo>
                  <a:lnTo>
                    <a:pt x="4618" y="2122"/>
                  </a:lnTo>
                  <a:lnTo>
                    <a:pt x="4617" y="2114"/>
                  </a:lnTo>
                  <a:lnTo>
                    <a:pt x="4613" y="2108"/>
                  </a:lnTo>
                  <a:lnTo>
                    <a:pt x="4609" y="2100"/>
                  </a:lnTo>
                  <a:lnTo>
                    <a:pt x="4603" y="2093"/>
                  </a:lnTo>
                  <a:lnTo>
                    <a:pt x="4597" y="2086"/>
                  </a:lnTo>
                  <a:lnTo>
                    <a:pt x="4589" y="2081"/>
                  </a:lnTo>
                  <a:lnTo>
                    <a:pt x="4583" y="2077"/>
                  </a:lnTo>
                  <a:lnTo>
                    <a:pt x="4576" y="2075"/>
                  </a:lnTo>
                  <a:lnTo>
                    <a:pt x="4572" y="2081"/>
                  </a:lnTo>
                  <a:lnTo>
                    <a:pt x="4569" y="2086"/>
                  </a:lnTo>
                  <a:lnTo>
                    <a:pt x="4567" y="2089"/>
                  </a:lnTo>
                  <a:lnTo>
                    <a:pt x="4563" y="2092"/>
                  </a:lnTo>
                  <a:lnTo>
                    <a:pt x="4560" y="2092"/>
                  </a:lnTo>
                  <a:lnTo>
                    <a:pt x="4555" y="2091"/>
                  </a:lnTo>
                  <a:lnTo>
                    <a:pt x="4552" y="2089"/>
                  </a:lnTo>
                  <a:lnTo>
                    <a:pt x="4548" y="2087"/>
                  </a:lnTo>
                  <a:lnTo>
                    <a:pt x="4540" y="2080"/>
                  </a:lnTo>
                  <a:lnTo>
                    <a:pt x="4532" y="2073"/>
                  </a:lnTo>
                  <a:lnTo>
                    <a:pt x="4523" y="2068"/>
                  </a:lnTo>
                  <a:lnTo>
                    <a:pt x="4515" y="2063"/>
                  </a:lnTo>
                  <a:lnTo>
                    <a:pt x="4510" y="2062"/>
                  </a:lnTo>
                  <a:lnTo>
                    <a:pt x="4503" y="2061"/>
                  </a:lnTo>
                  <a:lnTo>
                    <a:pt x="4497" y="2062"/>
                  </a:lnTo>
                  <a:lnTo>
                    <a:pt x="4491" y="2063"/>
                  </a:lnTo>
                  <a:lnTo>
                    <a:pt x="4481" y="2067"/>
                  </a:lnTo>
                  <a:lnTo>
                    <a:pt x="4470" y="2071"/>
                  </a:lnTo>
                  <a:lnTo>
                    <a:pt x="4458" y="2077"/>
                  </a:lnTo>
                  <a:lnTo>
                    <a:pt x="4447" y="2080"/>
                  </a:lnTo>
                  <a:lnTo>
                    <a:pt x="4441" y="2080"/>
                  </a:lnTo>
                  <a:lnTo>
                    <a:pt x="4436" y="2080"/>
                  </a:lnTo>
                  <a:lnTo>
                    <a:pt x="4431" y="2078"/>
                  </a:lnTo>
                  <a:lnTo>
                    <a:pt x="4425" y="2075"/>
                  </a:lnTo>
                  <a:lnTo>
                    <a:pt x="4416" y="2067"/>
                  </a:lnTo>
                  <a:lnTo>
                    <a:pt x="4408" y="2059"/>
                  </a:lnTo>
                  <a:lnTo>
                    <a:pt x="4403" y="2051"/>
                  </a:lnTo>
                  <a:lnTo>
                    <a:pt x="4399" y="2044"/>
                  </a:lnTo>
                  <a:lnTo>
                    <a:pt x="4397" y="2036"/>
                  </a:lnTo>
                  <a:lnTo>
                    <a:pt x="4396" y="2029"/>
                  </a:lnTo>
                  <a:lnTo>
                    <a:pt x="4397" y="2023"/>
                  </a:lnTo>
                  <a:lnTo>
                    <a:pt x="4398" y="2017"/>
                  </a:lnTo>
                  <a:lnTo>
                    <a:pt x="4401" y="2010"/>
                  </a:lnTo>
                  <a:lnTo>
                    <a:pt x="4406" y="2004"/>
                  </a:lnTo>
                  <a:lnTo>
                    <a:pt x="4411" y="1997"/>
                  </a:lnTo>
                  <a:lnTo>
                    <a:pt x="4416" y="1990"/>
                  </a:lnTo>
                  <a:lnTo>
                    <a:pt x="4430" y="1978"/>
                  </a:lnTo>
                  <a:lnTo>
                    <a:pt x="4444" y="1964"/>
                  </a:lnTo>
                  <a:lnTo>
                    <a:pt x="4453" y="1956"/>
                  </a:lnTo>
                  <a:lnTo>
                    <a:pt x="4460" y="1948"/>
                  </a:lnTo>
                  <a:lnTo>
                    <a:pt x="4464" y="1941"/>
                  </a:lnTo>
                  <a:lnTo>
                    <a:pt x="4466" y="1935"/>
                  </a:lnTo>
                  <a:lnTo>
                    <a:pt x="4468" y="1929"/>
                  </a:lnTo>
                  <a:lnTo>
                    <a:pt x="4466" y="1924"/>
                  </a:lnTo>
                  <a:lnTo>
                    <a:pt x="4464" y="1920"/>
                  </a:lnTo>
                  <a:lnTo>
                    <a:pt x="4461" y="1915"/>
                  </a:lnTo>
                  <a:lnTo>
                    <a:pt x="4452" y="1907"/>
                  </a:lnTo>
                  <a:lnTo>
                    <a:pt x="4440" y="1899"/>
                  </a:lnTo>
                  <a:lnTo>
                    <a:pt x="4427" y="1891"/>
                  </a:lnTo>
                  <a:lnTo>
                    <a:pt x="4413" y="1883"/>
                  </a:lnTo>
                  <a:lnTo>
                    <a:pt x="4409" y="1880"/>
                  </a:lnTo>
                  <a:lnTo>
                    <a:pt x="4406" y="1876"/>
                  </a:lnTo>
                  <a:lnTo>
                    <a:pt x="4405" y="1874"/>
                  </a:lnTo>
                  <a:lnTo>
                    <a:pt x="4404" y="1871"/>
                  </a:lnTo>
                  <a:lnTo>
                    <a:pt x="4404" y="1867"/>
                  </a:lnTo>
                  <a:lnTo>
                    <a:pt x="4404" y="1864"/>
                  </a:lnTo>
                  <a:lnTo>
                    <a:pt x="4405" y="1861"/>
                  </a:lnTo>
                  <a:lnTo>
                    <a:pt x="4407" y="1857"/>
                  </a:lnTo>
                  <a:lnTo>
                    <a:pt x="4413" y="1850"/>
                  </a:lnTo>
                  <a:lnTo>
                    <a:pt x="4420" y="1845"/>
                  </a:lnTo>
                  <a:lnTo>
                    <a:pt x="4429" y="1840"/>
                  </a:lnTo>
                  <a:lnTo>
                    <a:pt x="4438" y="1835"/>
                  </a:lnTo>
                  <a:lnTo>
                    <a:pt x="4448" y="1833"/>
                  </a:lnTo>
                  <a:lnTo>
                    <a:pt x="4457" y="1832"/>
                  </a:lnTo>
                  <a:lnTo>
                    <a:pt x="4463" y="1832"/>
                  </a:lnTo>
                  <a:lnTo>
                    <a:pt x="4468" y="1833"/>
                  </a:lnTo>
                  <a:lnTo>
                    <a:pt x="4472" y="1834"/>
                  </a:lnTo>
                  <a:lnTo>
                    <a:pt x="4475" y="1837"/>
                  </a:lnTo>
                  <a:lnTo>
                    <a:pt x="4479" y="1839"/>
                  </a:lnTo>
                  <a:lnTo>
                    <a:pt x="4482" y="1842"/>
                  </a:lnTo>
                  <a:lnTo>
                    <a:pt x="4486" y="1846"/>
                  </a:lnTo>
                  <a:lnTo>
                    <a:pt x="4488" y="1850"/>
                  </a:lnTo>
                  <a:lnTo>
                    <a:pt x="4490" y="1855"/>
                  </a:lnTo>
                  <a:lnTo>
                    <a:pt x="4491" y="1862"/>
                  </a:lnTo>
                  <a:lnTo>
                    <a:pt x="4491" y="1868"/>
                  </a:lnTo>
                  <a:lnTo>
                    <a:pt x="4491" y="1875"/>
                  </a:lnTo>
                  <a:lnTo>
                    <a:pt x="4503" y="1876"/>
                  </a:lnTo>
                  <a:lnTo>
                    <a:pt x="4520" y="1875"/>
                  </a:lnTo>
                  <a:lnTo>
                    <a:pt x="4542" y="1874"/>
                  </a:lnTo>
                  <a:lnTo>
                    <a:pt x="4567" y="1872"/>
                  </a:lnTo>
                  <a:lnTo>
                    <a:pt x="4597" y="1870"/>
                  </a:lnTo>
                  <a:lnTo>
                    <a:pt x="4629" y="1867"/>
                  </a:lnTo>
                  <a:lnTo>
                    <a:pt x="4661" y="1867"/>
                  </a:lnTo>
                  <a:lnTo>
                    <a:pt x="4691" y="1867"/>
                  </a:lnTo>
                  <a:lnTo>
                    <a:pt x="4704" y="1868"/>
                  </a:lnTo>
                  <a:lnTo>
                    <a:pt x="4716" y="1871"/>
                  </a:lnTo>
                  <a:lnTo>
                    <a:pt x="4727" y="1873"/>
                  </a:lnTo>
                  <a:lnTo>
                    <a:pt x="4736" y="1876"/>
                  </a:lnTo>
                  <a:lnTo>
                    <a:pt x="4743" y="1881"/>
                  </a:lnTo>
                  <a:lnTo>
                    <a:pt x="4749" y="1887"/>
                  </a:lnTo>
                  <a:lnTo>
                    <a:pt x="4750" y="1889"/>
                  </a:lnTo>
                  <a:lnTo>
                    <a:pt x="4751" y="1892"/>
                  </a:lnTo>
                  <a:lnTo>
                    <a:pt x="4752" y="1896"/>
                  </a:lnTo>
                  <a:lnTo>
                    <a:pt x="4752" y="1899"/>
                  </a:lnTo>
                  <a:lnTo>
                    <a:pt x="4766" y="1898"/>
                  </a:lnTo>
                  <a:lnTo>
                    <a:pt x="4782" y="1895"/>
                  </a:lnTo>
                  <a:lnTo>
                    <a:pt x="4792" y="1892"/>
                  </a:lnTo>
                  <a:lnTo>
                    <a:pt x="4801" y="1891"/>
                  </a:lnTo>
                  <a:lnTo>
                    <a:pt x="4810" y="1890"/>
                  </a:lnTo>
                  <a:lnTo>
                    <a:pt x="4819" y="1890"/>
                  </a:lnTo>
                  <a:lnTo>
                    <a:pt x="4826" y="1891"/>
                  </a:lnTo>
                  <a:lnTo>
                    <a:pt x="4832" y="1895"/>
                  </a:lnTo>
                  <a:lnTo>
                    <a:pt x="4834" y="1896"/>
                  </a:lnTo>
                  <a:lnTo>
                    <a:pt x="4836" y="1899"/>
                  </a:lnTo>
                  <a:lnTo>
                    <a:pt x="4838" y="1903"/>
                  </a:lnTo>
                  <a:lnTo>
                    <a:pt x="4839" y="1906"/>
                  </a:lnTo>
                  <a:lnTo>
                    <a:pt x="4851" y="1906"/>
                  </a:lnTo>
                  <a:lnTo>
                    <a:pt x="4864" y="1905"/>
                  </a:lnTo>
                  <a:lnTo>
                    <a:pt x="4874" y="1904"/>
                  </a:lnTo>
                  <a:lnTo>
                    <a:pt x="4883" y="1903"/>
                  </a:lnTo>
                  <a:lnTo>
                    <a:pt x="4892" y="1904"/>
                  </a:lnTo>
                  <a:lnTo>
                    <a:pt x="4900" y="1906"/>
                  </a:lnTo>
                  <a:lnTo>
                    <a:pt x="4904" y="1907"/>
                  </a:lnTo>
                  <a:lnTo>
                    <a:pt x="4907" y="1909"/>
                  </a:lnTo>
                  <a:lnTo>
                    <a:pt x="4909" y="1912"/>
                  </a:lnTo>
                  <a:lnTo>
                    <a:pt x="4910" y="1914"/>
                  </a:lnTo>
                  <a:lnTo>
                    <a:pt x="4914" y="1921"/>
                  </a:lnTo>
                  <a:lnTo>
                    <a:pt x="4917" y="1928"/>
                  </a:lnTo>
                  <a:lnTo>
                    <a:pt x="4920" y="1933"/>
                  </a:lnTo>
                  <a:lnTo>
                    <a:pt x="4923" y="1937"/>
                  </a:lnTo>
                  <a:lnTo>
                    <a:pt x="4925" y="1938"/>
                  </a:lnTo>
                  <a:lnTo>
                    <a:pt x="4928" y="1939"/>
                  </a:lnTo>
                  <a:lnTo>
                    <a:pt x="4930" y="1939"/>
                  </a:lnTo>
                  <a:lnTo>
                    <a:pt x="4933" y="1937"/>
                  </a:lnTo>
                  <a:lnTo>
                    <a:pt x="4936" y="1936"/>
                  </a:lnTo>
                  <a:lnTo>
                    <a:pt x="4938" y="1933"/>
                  </a:lnTo>
                  <a:lnTo>
                    <a:pt x="4940" y="1930"/>
                  </a:lnTo>
                  <a:lnTo>
                    <a:pt x="4941" y="1927"/>
                  </a:lnTo>
                  <a:lnTo>
                    <a:pt x="4942" y="1920"/>
                  </a:lnTo>
                  <a:lnTo>
                    <a:pt x="4943" y="1911"/>
                  </a:lnTo>
                  <a:lnTo>
                    <a:pt x="4945" y="1903"/>
                  </a:lnTo>
                  <a:lnTo>
                    <a:pt x="4946" y="1895"/>
                  </a:lnTo>
                  <a:lnTo>
                    <a:pt x="4948" y="1891"/>
                  </a:lnTo>
                  <a:lnTo>
                    <a:pt x="4949" y="1888"/>
                  </a:lnTo>
                  <a:lnTo>
                    <a:pt x="4951" y="1886"/>
                  </a:lnTo>
                  <a:lnTo>
                    <a:pt x="4955" y="1883"/>
                  </a:lnTo>
                  <a:lnTo>
                    <a:pt x="4958" y="1881"/>
                  </a:lnTo>
                  <a:lnTo>
                    <a:pt x="4963" y="1881"/>
                  </a:lnTo>
                  <a:lnTo>
                    <a:pt x="4969" y="1882"/>
                  </a:lnTo>
                  <a:lnTo>
                    <a:pt x="4974" y="1883"/>
                  </a:lnTo>
                  <a:lnTo>
                    <a:pt x="4980" y="1884"/>
                  </a:lnTo>
                  <a:lnTo>
                    <a:pt x="4986" y="1884"/>
                  </a:lnTo>
                  <a:lnTo>
                    <a:pt x="4991" y="1884"/>
                  </a:lnTo>
                  <a:lnTo>
                    <a:pt x="4996" y="1883"/>
                  </a:lnTo>
                  <a:lnTo>
                    <a:pt x="5002" y="1880"/>
                  </a:lnTo>
                  <a:lnTo>
                    <a:pt x="5005" y="1875"/>
                  </a:lnTo>
                  <a:lnTo>
                    <a:pt x="5007" y="1868"/>
                  </a:lnTo>
                  <a:lnTo>
                    <a:pt x="5008" y="1863"/>
                  </a:lnTo>
                  <a:lnTo>
                    <a:pt x="5010" y="1849"/>
                  </a:lnTo>
                  <a:lnTo>
                    <a:pt x="5011" y="1837"/>
                  </a:lnTo>
                  <a:lnTo>
                    <a:pt x="5012" y="1832"/>
                  </a:lnTo>
                  <a:lnTo>
                    <a:pt x="5013" y="1829"/>
                  </a:lnTo>
                  <a:lnTo>
                    <a:pt x="5015" y="1825"/>
                  </a:lnTo>
                  <a:lnTo>
                    <a:pt x="5018" y="1823"/>
                  </a:lnTo>
                  <a:lnTo>
                    <a:pt x="5024" y="1818"/>
                  </a:lnTo>
                  <a:lnTo>
                    <a:pt x="5031" y="1816"/>
                  </a:lnTo>
                  <a:lnTo>
                    <a:pt x="5047" y="1815"/>
                  </a:lnTo>
                  <a:lnTo>
                    <a:pt x="5063" y="1813"/>
                  </a:lnTo>
                  <a:lnTo>
                    <a:pt x="5069" y="1812"/>
                  </a:lnTo>
                  <a:lnTo>
                    <a:pt x="5073" y="1809"/>
                  </a:lnTo>
                  <a:lnTo>
                    <a:pt x="5078" y="1806"/>
                  </a:lnTo>
                  <a:lnTo>
                    <a:pt x="5084" y="1801"/>
                  </a:lnTo>
                  <a:lnTo>
                    <a:pt x="5092" y="1791"/>
                  </a:lnTo>
                  <a:lnTo>
                    <a:pt x="5099" y="1780"/>
                  </a:lnTo>
                  <a:lnTo>
                    <a:pt x="5098" y="1776"/>
                  </a:lnTo>
                  <a:lnTo>
                    <a:pt x="5097" y="1773"/>
                  </a:lnTo>
                  <a:lnTo>
                    <a:pt x="5096" y="1767"/>
                  </a:lnTo>
                  <a:lnTo>
                    <a:pt x="5096" y="1763"/>
                  </a:lnTo>
                  <a:lnTo>
                    <a:pt x="5092" y="1763"/>
                  </a:lnTo>
                  <a:lnTo>
                    <a:pt x="5088" y="1761"/>
                  </a:lnTo>
                  <a:lnTo>
                    <a:pt x="5086" y="1760"/>
                  </a:lnTo>
                  <a:lnTo>
                    <a:pt x="5084" y="1759"/>
                  </a:lnTo>
                  <a:lnTo>
                    <a:pt x="5080" y="1755"/>
                  </a:lnTo>
                  <a:lnTo>
                    <a:pt x="5078" y="1750"/>
                  </a:lnTo>
                  <a:lnTo>
                    <a:pt x="5077" y="1736"/>
                  </a:lnTo>
                  <a:lnTo>
                    <a:pt x="5074" y="1724"/>
                  </a:lnTo>
                  <a:lnTo>
                    <a:pt x="5071" y="1718"/>
                  </a:lnTo>
                  <a:lnTo>
                    <a:pt x="5066" y="1712"/>
                  </a:lnTo>
                  <a:lnTo>
                    <a:pt x="5062" y="1707"/>
                  </a:lnTo>
                  <a:lnTo>
                    <a:pt x="5057" y="1702"/>
                  </a:lnTo>
                  <a:lnTo>
                    <a:pt x="5052" y="1699"/>
                  </a:lnTo>
                  <a:lnTo>
                    <a:pt x="5046" y="1695"/>
                  </a:lnTo>
                  <a:lnTo>
                    <a:pt x="5039" y="1692"/>
                  </a:lnTo>
                  <a:lnTo>
                    <a:pt x="5032" y="1690"/>
                  </a:lnTo>
                  <a:lnTo>
                    <a:pt x="5032" y="1685"/>
                  </a:lnTo>
                  <a:lnTo>
                    <a:pt x="5031" y="1679"/>
                  </a:lnTo>
                  <a:lnTo>
                    <a:pt x="5031" y="1674"/>
                  </a:lnTo>
                  <a:lnTo>
                    <a:pt x="5032" y="1669"/>
                  </a:lnTo>
                  <a:lnTo>
                    <a:pt x="5039" y="1669"/>
                  </a:lnTo>
                  <a:lnTo>
                    <a:pt x="5045" y="1668"/>
                  </a:lnTo>
                  <a:lnTo>
                    <a:pt x="5052" y="1667"/>
                  </a:lnTo>
                  <a:lnTo>
                    <a:pt x="5057" y="1667"/>
                  </a:lnTo>
                  <a:lnTo>
                    <a:pt x="5060" y="1652"/>
                  </a:lnTo>
                  <a:lnTo>
                    <a:pt x="5062" y="1640"/>
                  </a:lnTo>
                  <a:lnTo>
                    <a:pt x="5065" y="1628"/>
                  </a:lnTo>
                  <a:lnTo>
                    <a:pt x="5070" y="1618"/>
                  </a:lnTo>
                  <a:lnTo>
                    <a:pt x="5079" y="1597"/>
                  </a:lnTo>
                  <a:lnTo>
                    <a:pt x="5088" y="1572"/>
                  </a:lnTo>
                  <a:lnTo>
                    <a:pt x="5090" y="1562"/>
                  </a:lnTo>
                  <a:lnTo>
                    <a:pt x="5093" y="1552"/>
                  </a:lnTo>
                  <a:lnTo>
                    <a:pt x="5094" y="1543"/>
                  </a:lnTo>
                  <a:lnTo>
                    <a:pt x="5093" y="1534"/>
                  </a:lnTo>
                  <a:lnTo>
                    <a:pt x="5090" y="1530"/>
                  </a:lnTo>
                  <a:lnTo>
                    <a:pt x="5089" y="1527"/>
                  </a:lnTo>
                  <a:lnTo>
                    <a:pt x="5086" y="1523"/>
                  </a:lnTo>
                  <a:lnTo>
                    <a:pt x="5082" y="1521"/>
                  </a:lnTo>
                  <a:lnTo>
                    <a:pt x="5079" y="1519"/>
                  </a:lnTo>
                  <a:lnTo>
                    <a:pt x="5074" y="1518"/>
                  </a:lnTo>
                  <a:lnTo>
                    <a:pt x="5068" y="1517"/>
                  </a:lnTo>
                  <a:lnTo>
                    <a:pt x="5062" y="1517"/>
                  </a:lnTo>
                  <a:lnTo>
                    <a:pt x="5061" y="1504"/>
                  </a:lnTo>
                  <a:lnTo>
                    <a:pt x="5061" y="1492"/>
                  </a:lnTo>
                  <a:lnTo>
                    <a:pt x="5061" y="1478"/>
                  </a:lnTo>
                  <a:lnTo>
                    <a:pt x="5060" y="1465"/>
                  </a:lnTo>
                  <a:lnTo>
                    <a:pt x="5056" y="1465"/>
                  </a:lnTo>
                  <a:lnTo>
                    <a:pt x="5051" y="1465"/>
                  </a:lnTo>
                  <a:lnTo>
                    <a:pt x="5046" y="1464"/>
                  </a:lnTo>
                  <a:lnTo>
                    <a:pt x="5043" y="1464"/>
                  </a:lnTo>
                  <a:lnTo>
                    <a:pt x="5041" y="1452"/>
                  </a:lnTo>
                  <a:lnTo>
                    <a:pt x="5041" y="1439"/>
                  </a:lnTo>
                  <a:lnTo>
                    <a:pt x="5041" y="1426"/>
                  </a:lnTo>
                  <a:lnTo>
                    <a:pt x="5041" y="1413"/>
                  </a:lnTo>
                  <a:lnTo>
                    <a:pt x="5048" y="1415"/>
                  </a:lnTo>
                  <a:lnTo>
                    <a:pt x="5056" y="1418"/>
                  </a:lnTo>
                  <a:lnTo>
                    <a:pt x="5063" y="1418"/>
                  </a:lnTo>
                  <a:lnTo>
                    <a:pt x="5070" y="1418"/>
                  </a:lnTo>
                  <a:lnTo>
                    <a:pt x="5077" y="1416"/>
                  </a:lnTo>
                  <a:lnTo>
                    <a:pt x="5084" y="1415"/>
                  </a:lnTo>
                  <a:lnTo>
                    <a:pt x="5089" y="1413"/>
                  </a:lnTo>
                  <a:lnTo>
                    <a:pt x="5094" y="1410"/>
                  </a:lnTo>
                  <a:lnTo>
                    <a:pt x="5098" y="1406"/>
                  </a:lnTo>
                  <a:lnTo>
                    <a:pt x="5102" y="1402"/>
                  </a:lnTo>
                  <a:lnTo>
                    <a:pt x="5103" y="1397"/>
                  </a:lnTo>
                  <a:lnTo>
                    <a:pt x="5104" y="1391"/>
                  </a:lnTo>
                  <a:lnTo>
                    <a:pt x="5103" y="1386"/>
                  </a:lnTo>
                  <a:lnTo>
                    <a:pt x="5101" y="1379"/>
                  </a:lnTo>
                  <a:lnTo>
                    <a:pt x="5096" y="1372"/>
                  </a:lnTo>
                  <a:lnTo>
                    <a:pt x="5089" y="1365"/>
                  </a:lnTo>
                  <a:lnTo>
                    <a:pt x="5074" y="1361"/>
                  </a:lnTo>
                  <a:lnTo>
                    <a:pt x="5060" y="1355"/>
                  </a:lnTo>
                  <a:lnTo>
                    <a:pt x="5059" y="1342"/>
                  </a:lnTo>
                  <a:lnTo>
                    <a:pt x="5055" y="1330"/>
                  </a:lnTo>
                  <a:lnTo>
                    <a:pt x="5051" y="1325"/>
                  </a:lnTo>
                  <a:lnTo>
                    <a:pt x="5045" y="1321"/>
                  </a:lnTo>
                  <a:lnTo>
                    <a:pt x="5038" y="1318"/>
                  </a:lnTo>
                  <a:lnTo>
                    <a:pt x="5031" y="1316"/>
                  </a:lnTo>
                  <a:lnTo>
                    <a:pt x="5024" y="1315"/>
                  </a:lnTo>
                  <a:lnTo>
                    <a:pt x="5016" y="1314"/>
                  </a:lnTo>
                  <a:lnTo>
                    <a:pt x="5010" y="1315"/>
                  </a:lnTo>
                  <a:lnTo>
                    <a:pt x="5003" y="1316"/>
                  </a:lnTo>
                  <a:lnTo>
                    <a:pt x="4999" y="1320"/>
                  </a:lnTo>
                  <a:lnTo>
                    <a:pt x="4996" y="1323"/>
                  </a:lnTo>
                  <a:lnTo>
                    <a:pt x="4991" y="1326"/>
                  </a:lnTo>
                  <a:lnTo>
                    <a:pt x="4986" y="1330"/>
                  </a:lnTo>
                  <a:lnTo>
                    <a:pt x="4973" y="1333"/>
                  </a:lnTo>
                  <a:lnTo>
                    <a:pt x="4959" y="1336"/>
                  </a:lnTo>
                  <a:lnTo>
                    <a:pt x="4945" y="1337"/>
                  </a:lnTo>
                  <a:lnTo>
                    <a:pt x="4929" y="1338"/>
                  </a:lnTo>
                  <a:lnTo>
                    <a:pt x="4913" y="1337"/>
                  </a:lnTo>
                  <a:lnTo>
                    <a:pt x="4897" y="1337"/>
                  </a:lnTo>
                  <a:lnTo>
                    <a:pt x="4884" y="1336"/>
                  </a:lnTo>
                  <a:lnTo>
                    <a:pt x="4873" y="1336"/>
                  </a:lnTo>
                  <a:lnTo>
                    <a:pt x="4862" y="1336"/>
                  </a:lnTo>
                  <a:lnTo>
                    <a:pt x="4852" y="1336"/>
                  </a:lnTo>
                  <a:lnTo>
                    <a:pt x="4852" y="1349"/>
                  </a:lnTo>
                  <a:lnTo>
                    <a:pt x="4854" y="1363"/>
                  </a:lnTo>
                  <a:lnTo>
                    <a:pt x="4856" y="1377"/>
                  </a:lnTo>
                  <a:lnTo>
                    <a:pt x="4856" y="1391"/>
                  </a:lnTo>
                  <a:lnTo>
                    <a:pt x="4851" y="1391"/>
                  </a:lnTo>
                  <a:lnTo>
                    <a:pt x="4848" y="1391"/>
                  </a:lnTo>
                  <a:lnTo>
                    <a:pt x="4844" y="1390"/>
                  </a:lnTo>
                  <a:lnTo>
                    <a:pt x="4842" y="1389"/>
                  </a:lnTo>
                  <a:lnTo>
                    <a:pt x="4838" y="1385"/>
                  </a:lnTo>
                  <a:lnTo>
                    <a:pt x="4834" y="1380"/>
                  </a:lnTo>
                  <a:lnTo>
                    <a:pt x="4830" y="1374"/>
                  </a:lnTo>
                  <a:lnTo>
                    <a:pt x="4824" y="1371"/>
                  </a:lnTo>
                  <a:lnTo>
                    <a:pt x="4821" y="1369"/>
                  </a:lnTo>
                  <a:lnTo>
                    <a:pt x="4817" y="1369"/>
                  </a:lnTo>
                  <a:lnTo>
                    <a:pt x="4813" y="1369"/>
                  </a:lnTo>
                  <a:lnTo>
                    <a:pt x="4807" y="1369"/>
                  </a:lnTo>
                  <a:lnTo>
                    <a:pt x="4807" y="1359"/>
                  </a:lnTo>
                  <a:lnTo>
                    <a:pt x="4807" y="1350"/>
                  </a:lnTo>
                  <a:lnTo>
                    <a:pt x="4807" y="1341"/>
                  </a:lnTo>
                  <a:lnTo>
                    <a:pt x="4806" y="1332"/>
                  </a:lnTo>
                  <a:lnTo>
                    <a:pt x="4797" y="1332"/>
                  </a:lnTo>
                  <a:lnTo>
                    <a:pt x="4787" y="1332"/>
                  </a:lnTo>
                  <a:lnTo>
                    <a:pt x="4778" y="1332"/>
                  </a:lnTo>
                  <a:lnTo>
                    <a:pt x="4769" y="1332"/>
                  </a:lnTo>
                  <a:lnTo>
                    <a:pt x="4768" y="1316"/>
                  </a:lnTo>
                  <a:lnTo>
                    <a:pt x="4768" y="1300"/>
                  </a:lnTo>
                  <a:lnTo>
                    <a:pt x="4768" y="1284"/>
                  </a:lnTo>
                  <a:lnTo>
                    <a:pt x="4768" y="1268"/>
                  </a:lnTo>
                  <a:lnTo>
                    <a:pt x="4751" y="1268"/>
                  </a:lnTo>
                  <a:lnTo>
                    <a:pt x="4734" y="1268"/>
                  </a:lnTo>
                  <a:lnTo>
                    <a:pt x="4718" y="1268"/>
                  </a:lnTo>
                  <a:lnTo>
                    <a:pt x="4701" y="1268"/>
                  </a:lnTo>
                  <a:lnTo>
                    <a:pt x="4700" y="1252"/>
                  </a:lnTo>
                  <a:lnTo>
                    <a:pt x="4700" y="1235"/>
                  </a:lnTo>
                  <a:lnTo>
                    <a:pt x="4684" y="1236"/>
                  </a:lnTo>
                  <a:lnTo>
                    <a:pt x="4667" y="1239"/>
                  </a:lnTo>
                  <a:lnTo>
                    <a:pt x="4646" y="1241"/>
                  </a:lnTo>
                  <a:lnTo>
                    <a:pt x="4625" y="1241"/>
                  </a:lnTo>
                  <a:lnTo>
                    <a:pt x="4616" y="1240"/>
                  </a:lnTo>
                  <a:lnTo>
                    <a:pt x="4608" y="1238"/>
                  </a:lnTo>
                  <a:lnTo>
                    <a:pt x="4603" y="1235"/>
                  </a:lnTo>
                  <a:lnTo>
                    <a:pt x="4600" y="1233"/>
                  </a:lnTo>
                  <a:lnTo>
                    <a:pt x="4596" y="1231"/>
                  </a:lnTo>
                  <a:lnTo>
                    <a:pt x="4594" y="1227"/>
                  </a:lnTo>
                  <a:lnTo>
                    <a:pt x="4590" y="1223"/>
                  </a:lnTo>
                  <a:lnTo>
                    <a:pt x="4588" y="1217"/>
                  </a:lnTo>
                  <a:lnTo>
                    <a:pt x="4586" y="1213"/>
                  </a:lnTo>
                  <a:lnTo>
                    <a:pt x="4585" y="1207"/>
                  </a:lnTo>
                  <a:lnTo>
                    <a:pt x="4584" y="1195"/>
                  </a:lnTo>
                  <a:lnTo>
                    <a:pt x="4584" y="1184"/>
                  </a:lnTo>
                  <a:lnTo>
                    <a:pt x="4585" y="1161"/>
                  </a:lnTo>
                  <a:lnTo>
                    <a:pt x="4586" y="1139"/>
                  </a:lnTo>
                  <a:lnTo>
                    <a:pt x="4578" y="1137"/>
                  </a:lnTo>
                  <a:lnTo>
                    <a:pt x="4569" y="1137"/>
                  </a:lnTo>
                  <a:lnTo>
                    <a:pt x="4560" y="1139"/>
                  </a:lnTo>
                  <a:lnTo>
                    <a:pt x="4551" y="1139"/>
                  </a:lnTo>
                  <a:lnTo>
                    <a:pt x="4540" y="1140"/>
                  </a:lnTo>
                  <a:lnTo>
                    <a:pt x="4529" y="1140"/>
                  </a:lnTo>
                  <a:lnTo>
                    <a:pt x="4519" y="1140"/>
                  </a:lnTo>
                  <a:lnTo>
                    <a:pt x="4510" y="1139"/>
                  </a:lnTo>
                  <a:lnTo>
                    <a:pt x="4505" y="1137"/>
                  </a:lnTo>
                  <a:lnTo>
                    <a:pt x="4501" y="1135"/>
                  </a:lnTo>
                  <a:lnTo>
                    <a:pt x="4497" y="1133"/>
                  </a:lnTo>
                  <a:lnTo>
                    <a:pt x="4493" y="1129"/>
                  </a:lnTo>
                  <a:lnTo>
                    <a:pt x="4490" y="1126"/>
                  </a:lnTo>
                  <a:lnTo>
                    <a:pt x="4487" y="1123"/>
                  </a:lnTo>
                  <a:lnTo>
                    <a:pt x="4485" y="1118"/>
                  </a:lnTo>
                  <a:lnTo>
                    <a:pt x="4482" y="1112"/>
                  </a:lnTo>
                  <a:lnTo>
                    <a:pt x="4479" y="1104"/>
                  </a:lnTo>
                  <a:lnTo>
                    <a:pt x="4474" y="1100"/>
                  </a:lnTo>
                  <a:lnTo>
                    <a:pt x="4470" y="1096"/>
                  </a:lnTo>
                  <a:lnTo>
                    <a:pt x="4463" y="1094"/>
                  </a:lnTo>
                  <a:lnTo>
                    <a:pt x="4456" y="1094"/>
                  </a:lnTo>
                  <a:lnTo>
                    <a:pt x="4448" y="1094"/>
                  </a:lnTo>
                  <a:lnTo>
                    <a:pt x="4440" y="1094"/>
                  </a:lnTo>
                  <a:lnTo>
                    <a:pt x="4432" y="1095"/>
                  </a:lnTo>
                  <a:lnTo>
                    <a:pt x="4420" y="1098"/>
                  </a:lnTo>
                  <a:lnTo>
                    <a:pt x="4408" y="1098"/>
                  </a:lnTo>
                  <a:lnTo>
                    <a:pt x="4409" y="1087"/>
                  </a:lnTo>
                  <a:lnTo>
                    <a:pt x="4411" y="1076"/>
                  </a:lnTo>
                  <a:lnTo>
                    <a:pt x="4414" y="1065"/>
                  </a:lnTo>
                  <a:lnTo>
                    <a:pt x="4417" y="1053"/>
                  </a:lnTo>
                  <a:lnTo>
                    <a:pt x="4419" y="1042"/>
                  </a:lnTo>
                  <a:lnTo>
                    <a:pt x="4419" y="1030"/>
                  </a:lnTo>
                  <a:lnTo>
                    <a:pt x="4417" y="1026"/>
                  </a:lnTo>
                  <a:lnTo>
                    <a:pt x="4415" y="1021"/>
                  </a:lnTo>
                  <a:lnTo>
                    <a:pt x="4412" y="1016"/>
                  </a:lnTo>
                  <a:lnTo>
                    <a:pt x="4407" y="1012"/>
                  </a:lnTo>
                  <a:lnTo>
                    <a:pt x="4401" y="1008"/>
                  </a:lnTo>
                  <a:lnTo>
                    <a:pt x="4393" y="1006"/>
                  </a:lnTo>
                  <a:lnTo>
                    <a:pt x="4386" y="1005"/>
                  </a:lnTo>
                  <a:lnTo>
                    <a:pt x="4376" y="1005"/>
                  </a:lnTo>
                  <a:lnTo>
                    <a:pt x="4359" y="1008"/>
                  </a:lnTo>
                  <a:lnTo>
                    <a:pt x="4343" y="1010"/>
                  </a:lnTo>
                  <a:lnTo>
                    <a:pt x="4346" y="1019"/>
                  </a:lnTo>
                  <a:lnTo>
                    <a:pt x="4346" y="1028"/>
                  </a:lnTo>
                  <a:lnTo>
                    <a:pt x="4345" y="1036"/>
                  </a:lnTo>
                  <a:lnTo>
                    <a:pt x="4341" y="1044"/>
                  </a:lnTo>
                  <a:lnTo>
                    <a:pt x="4339" y="1051"/>
                  </a:lnTo>
                  <a:lnTo>
                    <a:pt x="4337" y="1059"/>
                  </a:lnTo>
                  <a:lnTo>
                    <a:pt x="4335" y="1067"/>
                  </a:lnTo>
                  <a:lnTo>
                    <a:pt x="4335" y="1076"/>
                  </a:lnTo>
                  <a:lnTo>
                    <a:pt x="4329" y="1077"/>
                  </a:lnTo>
                  <a:lnTo>
                    <a:pt x="4322" y="1076"/>
                  </a:lnTo>
                  <a:lnTo>
                    <a:pt x="4315" y="1074"/>
                  </a:lnTo>
                  <a:lnTo>
                    <a:pt x="4310" y="1071"/>
                  </a:lnTo>
                  <a:lnTo>
                    <a:pt x="4301" y="1063"/>
                  </a:lnTo>
                  <a:lnTo>
                    <a:pt x="4292" y="1054"/>
                  </a:lnTo>
                  <a:lnTo>
                    <a:pt x="4290" y="1043"/>
                  </a:lnTo>
                  <a:lnTo>
                    <a:pt x="4286" y="1033"/>
                  </a:lnTo>
                  <a:lnTo>
                    <a:pt x="4281" y="1032"/>
                  </a:lnTo>
                  <a:lnTo>
                    <a:pt x="4276" y="1032"/>
                  </a:lnTo>
                  <a:lnTo>
                    <a:pt x="4272" y="1032"/>
                  </a:lnTo>
                  <a:lnTo>
                    <a:pt x="4267" y="1033"/>
                  </a:lnTo>
                  <a:lnTo>
                    <a:pt x="4260" y="1035"/>
                  </a:lnTo>
                  <a:lnTo>
                    <a:pt x="4253" y="1041"/>
                  </a:lnTo>
                  <a:lnTo>
                    <a:pt x="4248" y="1046"/>
                  </a:lnTo>
                  <a:lnTo>
                    <a:pt x="4242" y="1053"/>
                  </a:lnTo>
                  <a:lnTo>
                    <a:pt x="4239" y="1060"/>
                  </a:lnTo>
                  <a:lnTo>
                    <a:pt x="4234" y="1067"/>
                  </a:lnTo>
                  <a:lnTo>
                    <a:pt x="4233" y="1061"/>
                  </a:lnTo>
                  <a:lnTo>
                    <a:pt x="4231" y="1055"/>
                  </a:lnTo>
                  <a:lnTo>
                    <a:pt x="4230" y="1047"/>
                  </a:lnTo>
                  <a:lnTo>
                    <a:pt x="4230" y="1041"/>
                  </a:lnTo>
                  <a:lnTo>
                    <a:pt x="4220" y="1039"/>
                  </a:lnTo>
                  <a:lnTo>
                    <a:pt x="4211" y="1039"/>
                  </a:lnTo>
                  <a:lnTo>
                    <a:pt x="4207" y="1041"/>
                  </a:lnTo>
                  <a:lnTo>
                    <a:pt x="4203" y="1043"/>
                  </a:lnTo>
                  <a:lnTo>
                    <a:pt x="4200" y="1045"/>
                  </a:lnTo>
                  <a:lnTo>
                    <a:pt x="4196" y="1047"/>
                  </a:lnTo>
                  <a:lnTo>
                    <a:pt x="4202" y="1057"/>
                  </a:lnTo>
                  <a:lnTo>
                    <a:pt x="4206" y="1065"/>
                  </a:lnTo>
                  <a:lnTo>
                    <a:pt x="4207" y="1071"/>
                  </a:lnTo>
                  <a:lnTo>
                    <a:pt x="4206" y="1079"/>
                  </a:lnTo>
                  <a:lnTo>
                    <a:pt x="4204" y="1086"/>
                  </a:lnTo>
                  <a:lnTo>
                    <a:pt x="4201" y="1093"/>
                  </a:lnTo>
                  <a:lnTo>
                    <a:pt x="4198" y="1100"/>
                  </a:lnTo>
                  <a:lnTo>
                    <a:pt x="4193" y="1107"/>
                  </a:lnTo>
                  <a:lnTo>
                    <a:pt x="4185" y="1120"/>
                  </a:lnTo>
                  <a:lnTo>
                    <a:pt x="4178" y="1135"/>
                  </a:lnTo>
                  <a:lnTo>
                    <a:pt x="4177" y="1142"/>
                  </a:lnTo>
                  <a:lnTo>
                    <a:pt x="4176" y="1150"/>
                  </a:lnTo>
                  <a:lnTo>
                    <a:pt x="4178" y="1159"/>
                  </a:lnTo>
                  <a:lnTo>
                    <a:pt x="4182" y="1168"/>
                  </a:lnTo>
                  <a:lnTo>
                    <a:pt x="4146" y="1170"/>
                  </a:lnTo>
                  <a:lnTo>
                    <a:pt x="4099" y="1174"/>
                  </a:lnTo>
                  <a:lnTo>
                    <a:pt x="4075" y="1174"/>
                  </a:lnTo>
                  <a:lnTo>
                    <a:pt x="4054" y="1172"/>
                  </a:lnTo>
                  <a:lnTo>
                    <a:pt x="4046" y="1169"/>
                  </a:lnTo>
                  <a:lnTo>
                    <a:pt x="4040" y="1167"/>
                  </a:lnTo>
                  <a:lnTo>
                    <a:pt x="4038" y="1165"/>
                  </a:lnTo>
                  <a:lnTo>
                    <a:pt x="4036" y="1164"/>
                  </a:lnTo>
                  <a:lnTo>
                    <a:pt x="4035" y="1161"/>
                  </a:lnTo>
                  <a:lnTo>
                    <a:pt x="4035" y="1159"/>
                  </a:lnTo>
                  <a:lnTo>
                    <a:pt x="4029" y="1159"/>
                  </a:lnTo>
                  <a:lnTo>
                    <a:pt x="4025" y="1160"/>
                  </a:lnTo>
                  <a:lnTo>
                    <a:pt x="4020" y="1161"/>
                  </a:lnTo>
                  <a:lnTo>
                    <a:pt x="4015" y="1164"/>
                  </a:lnTo>
                  <a:lnTo>
                    <a:pt x="4007" y="1168"/>
                  </a:lnTo>
                  <a:lnTo>
                    <a:pt x="3999" y="1174"/>
                  </a:lnTo>
                  <a:lnTo>
                    <a:pt x="3990" y="1181"/>
                  </a:lnTo>
                  <a:lnTo>
                    <a:pt x="3981" y="1186"/>
                  </a:lnTo>
                  <a:lnTo>
                    <a:pt x="3976" y="1189"/>
                  </a:lnTo>
                  <a:lnTo>
                    <a:pt x="3970" y="1190"/>
                  </a:lnTo>
                  <a:lnTo>
                    <a:pt x="3964" y="1190"/>
                  </a:lnTo>
                  <a:lnTo>
                    <a:pt x="3957" y="1189"/>
                  </a:lnTo>
                  <a:lnTo>
                    <a:pt x="3963" y="1178"/>
                  </a:lnTo>
                  <a:lnTo>
                    <a:pt x="3968" y="1169"/>
                  </a:lnTo>
                  <a:lnTo>
                    <a:pt x="3971" y="1159"/>
                  </a:lnTo>
                  <a:lnTo>
                    <a:pt x="3973" y="1149"/>
                  </a:lnTo>
                  <a:lnTo>
                    <a:pt x="3977" y="1128"/>
                  </a:lnTo>
                  <a:lnTo>
                    <a:pt x="3978" y="1107"/>
                  </a:lnTo>
                  <a:lnTo>
                    <a:pt x="3978" y="1094"/>
                  </a:lnTo>
                  <a:lnTo>
                    <a:pt x="3979" y="1082"/>
                  </a:lnTo>
                  <a:lnTo>
                    <a:pt x="3980" y="1076"/>
                  </a:lnTo>
                  <a:lnTo>
                    <a:pt x="3982" y="1070"/>
                  </a:lnTo>
                  <a:lnTo>
                    <a:pt x="3985" y="1065"/>
                  </a:lnTo>
                  <a:lnTo>
                    <a:pt x="3990" y="1061"/>
                  </a:lnTo>
                  <a:lnTo>
                    <a:pt x="3995" y="1058"/>
                  </a:lnTo>
                  <a:lnTo>
                    <a:pt x="3998" y="1053"/>
                  </a:lnTo>
                  <a:lnTo>
                    <a:pt x="4002" y="1049"/>
                  </a:lnTo>
                  <a:lnTo>
                    <a:pt x="4004" y="1043"/>
                  </a:lnTo>
                  <a:lnTo>
                    <a:pt x="3994" y="1042"/>
                  </a:lnTo>
                  <a:lnTo>
                    <a:pt x="3984" y="1042"/>
                  </a:lnTo>
                  <a:lnTo>
                    <a:pt x="3973" y="1043"/>
                  </a:lnTo>
                  <a:lnTo>
                    <a:pt x="3963" y="1043"/>
                  </a:lnTo>
                  <a:lnTo>
                    <a:pt x="3964" y="1051"/>
                  </a:lnTo>
                  <a:lnTo>
                    <a:pt x="3963" y="1059"/>
                  </a:lnTo>
                  <a:lnTo>
                    <a:pt x="3962" y="1067"/>
                  </a:lnTo>
                  <a:lnTo>
                    <a:pt x="3960" y="1072"/>
                  </a:lnTo>
                  <a:lnTo>
                    <a:pt x="3956" y="1063"/>
                  </a:lnTo>
                  <a:lnTo>
                    <a:pt x="3955" y="1051"/>
                  </a:lnTo>
                  <a:lnTo>
                    <a:pt x="3941" y="1050"/>
                  </a:lnTo>
                  <a:lnTo>
                    <a:pt x="3927" y="1050"/>
                  </a:lnTo>
                  <a:lnTo>
                    <a:pt x="3920" y="1050"/>
                  </a:lnTo>
                  <a:lnTo>
                    <a:pt x="3913" y="1051"/>
                  </a:lnTo>
                  <a:lnTo>
                    <a:pt x="3906" y="1052"/>
                  </a:lnTo>
                  <a:lnTo>
                    <a:pt x="3900" y="1055"/>
                  </a:lnTo>
                  <a:lnTo>
                    <a:pt x="3903" y="1062"/>
                  </a:lnTo>
                  <a:lnTo>
                    <a:pt x="3906" y="1069"/>
                  </a:lnTo>
                  <a:lnTo>
                    <a:pt x="3911" y="1074"/>
                  </a:lnTo>
                  <a:lnTo>
                    <a:pt x="3918" y="1077"/>
                  </a:lnTo>
                  <a:lnTo>
                    <a:pt x="3918" y="1083"/>
                  </a:lnTo>
                  <a:lnTo>
                    <a:pt x="3918" y="1087"/>
                  </a:lnTo>
                  <a:lnTo>
                    <a:pt x="3910" y="1087"/>
                  </a:lnTo>
                  <a:lnTo>
                    <a:pt x="3900" y="1088"/>
                  </a:lnTo>
                  <a:lnTo>
                    <a:pt x="3887" y="1090"/>
                  </a:lnTo>
                  <a:lnTo>
                    <a:pt x="3874" y="1088"/>
                  </a:lnTo>
                  <a:lnTo>
                    <a:pt x="3869" y="1087"/>
                  </a:lnTo>
                  <a:lnTo>
                    <a:pt x="3863" y="1086"/>
                  </a:lnTo>
                  <a:lnTo>
                    <a:pt x="3858" y="1083"/>
                  </a:lnTo>
                  <a:lnTo>
                    <a:pt x="3855" y="1079"/>
                  </a:lnTo>
                  <a:lnTo>
                    <a:pt x="3849" y="1068"/>
                  </a:lnTo>
                  <a:lnTo>
                    <a:pt x="3845" y="1059"/>
                  </a:lnTo>
                  <a:lnTo>
                    <a:pt x="3842" y="1055"/>
                  </a:lnTo>
                  <a:lnTo>
                    <a:pt x="3838" y="1054"/>
                  </a:lnTo>
                  <a:lnTo>
                    <a:pt x="3832" y="1054"/>
                  </a:lnTo>
                  <a:lnTo>
                    <a:pt x="3824" y="1055"/>
                  </a:lnTo>
                  <a:lnTo>
                    <a:pt x="3823" y="1063"/>
                  </a:lnTo>
                  <a:lnTo>
                    <a:pt x="3822" y="1068"/>
                  </a:lnTo>
                  <a:lnTo>
                    <a:pt x="3818" y="1072"/>
                  </a:lnTo>
                  <a:lnTo>
                    <a:pt x="3816" y="1077"/>
                  </a:lnTo>
                  <a:lnTo>
                    <a:pt x="3813" y="1071"/>
                  </a:lnTo>
                  <a:lnTo>
                    <a:pt x="3809" y="1068"/>
                  </a:lnTo>
                  <a:lnTo>
                    <a:pt x="3804" y="1067"/>
                  </a:lnTo>
                  <a:lnTo>
                    <a:pt x="3798" y="1066"/>
                  </a:lnTo>
                  <a:lnTo>
                    <a:pt x="3792" y="1067"/>
                  </a:lnTo>
                  <a:lnTo>
                    <a:pt x="3785" y="1068"/>
                  </a:lnTo>
                  <a:lnTo>
                    <a:pt x="3780" y="1071"/>
                  </a:lnTo>
                  <a:lnTo>
                    <a:pt x="3775" y="1075"/>
                  </a:lnTo>
                  <a:lnTo>
                    <a:pt x="3779" y="1085"/>
                  </a:lnTo>
                  <a:lnTo>
                    <a:pt x="3782" y="1098"/>
                  </a:lnTo>
                  <a:lnTo>
                    <a:pt x="3784" y="1111"/>
                  </a:lnTo>
                  <a:lnTo>
                    <a:pt x="3784" y="1125"/>
                  </a:lnTo>
                  <a:lnTo>
                    <a:pt x="3784" y="1132"/>
                  </a:lnTo>
                  <a:lnTo>
                    <a:pt x="3782" y="1136"/>
                  </a:lnTo>
                  <a:lnTo>
                    <a:pt x="3780" y="1142"/>
                  </a:lnTo>
                  <a:lnTo>
                    <a:pt x="3776" y="1145"/>
                  </a:lnTo>
                  <a:lnTo>
                    <a:pt x="3773" y="1149"/>
                  </a:lnTo>
                  <a:lnTo>
                    <a:pt x="3767" y="1150"/>
                  </a:lnTo>
                  <a:lnTo>
                    <a:pt x="3760" y="1150"/>
                  </a:lnTo>
                  <a:lnTo>
                    <a:pt x="3754" y="1149"/>
                  </a:lnTo>
                  <a:lnTo>
                    <a:pt x="3754" y="1134"/>
                  </a:lnTo>
                  <a:lnTo>
                    <a:pt x="3754" y="1117"/>
                  </a:lnTo>
                  <a:lnTo>
                    <a:pt x="3752" y="1109"/>
                  </a:lnTo>
                  <a:lnTo>
                    <a:pt x="3749" y="1102"/>
                  </a:lnTo>
                  <a:lnTo>
                    <a:pt x="3748" y="1100"/>
                  </a:lnTo>
                  <a:lnTo>
                    <a:pt x="3744" y="1096"/>
                  </a:lnTo>
                  <a:lnTo>
                    <a:pt x="3741" y="1095"/>
                  </a:lnTo>
                  <a:lnTo>
                    <a:pt x="3736" y="1093"/>
                  </a:lnTo>
                  <a:lnTo>
                    <a:pt x="3728" y="1092"/>
                  </a:lnTo>
                  <a:lnTo>
                    <a:pt x="3722" y="1093"/>
                  </a:lnTo>
                  <a:lnTo>
                    <a:pt x="3715" y="1095"/>
                  </a:lnTo>
                  <a:lnTo>
                    <a:pt x="3708" y="1100"/>
                  </a:lnTo>
                  <a:lnTo>
                    <a:pt x="3703" y="1104"/>
                  </a:lnTo>
                  <a:lnTo>
                    <a:pt x="3700" y="1111"/>
                  </a:lnTo>
                  <a:lnTo>
                    <a:pt x="3699" y="1119"/>
                  </a:lnTo>
                  <a:lnTo>
                    <a:pt x="3699" y="1127"/>
                  </a:lnTo>
                  <a:lnTo>
                    <a:pt x="3687" y="1129"/>
                  </a:lnTo>
                  <a:lnTo>
                    <a:pt x="3676" y="1132"/>
                  </a:lnTo>
                  <a:lnTo>
                    <a:pt x="3664" y="1132"/>
                  </a:lnTo>
                  <a:lnTo>
                    <a:pt x="3651" y="1131"/>
                  </a:lnTo>
                  <a:lnTo>
                    <a:pt x="3652" y="1126"/>
                  </a:lnTo>
                  <a:lnTo>
                    <a:pt x="3653" y="1123"/>
                  </a:lnTo>
                  <a:lnTo>
                    <a:pt x="3657" y="1119"/>
                  </a:lnTo>
                  <a:lnTo>
                    <a:pt x="3659" y="1116"/>
                  </a:lnTo>
                  <a:lnTo>
                    <a:pt x="3662" y="1112"/>
                  </a:lnTo>
                  <a:lnTo>
                    <a:pt x="3667" y="1110"/>
                  </a:lnTo>
                  <a:lnTo>
                    <a:pt x="3672" y="1109"/>
                  </a:lnTo>
                  <a:lnTo>
                    <a:pt x="3676" y="1108"/>
                  </a:lnTo>
                  <a:lnTo>
                    <a:pt x="3680" y="1103"/>
                  </a:lnTo>
                  <a:lnTo>
                    <a:pt x="3682" y="1101"/>
                  </a:lnTo>
                  <a:lnTo>
                    <a:pt x="3685" y="1100"/>
                  </a:lnTo>
                  <a:lnTo>
                    <a:pt x="3691" y="1096"/>
                  </a:lnTo>
                  <a:lnTo>
                    <a:pt x="3695" y="1087"/>
                  </a:lnTo>
                  <a:lnTo>
                    <a:pt x="3699" y="1078"/>
                  </a:lnTo>
                  <a:lnTo>
                    <a:pt x="3693" y="1076"/>
                  </a:lnTo>
                  <a:lnTo>
                    <a:pt x="3689" y="1075"/>
                  </a:lnTo>
                  <a:lnTo>
                    <a:pt x="3687" y="1067"/>
                  </a:lnTo>
                  <a:lnTo>
                    <a:pt x="3687" y="1061"/>
                  </a:lnTo>
                  <a:lnTo>
                    <a:pt x="3690" y="1055"/>
                  </a:lnTo>
                  <a:lnTo>
                    <a:pt x="3692" y="1051"/>
                  </a:lnTo>
                  <a:lnTo>
                    <a:pt x="3701" y="1043"/>
                  </a:lnTo>
                  <a:lnTo>
                    <a:pt x="3711" y="1035"/>
                  </a:lnTo>
                  <a:lnTo>
                    <a:pt x="3717" y="1032"/>
                  </a:lnTo>
                  <a:lnTo>
                    <a:pt x="3722" y="1027"/>
                  </a:lnTo>
                  <a:lnTo>
                    <a:pt x="3727" y="1022"/>
                  </a:lnTo>
                  <a:lnTo>
                    <a:pt x="3731" y="1018"/>
                  </a:lnTo>
                  <a:lnTo>
                    <a:pt x="3734" y="1012"/>
                  </a:lnTo>
                  <a:lnTo>
                    <a:pt x="3735" y="1005"/>
                  </a:lnTo>
                  <a:lnTo>
                    <a:pt x="3736" y="997"/>
                  </a:lnTo>
                  <a:lnTo>
                    <a:pt x="3735" y="988"/>
                  </a:lnTo>
                  <a:lnTo>
                    <a:pt x="3727" y="985"/>
                  </a:lnTo>
                  <a:lnTo>
                    <a:pt x="3719" y="980"/>
                  </a:lnTo>
                  <a:lnTo>
                    <a:pt x="3711" y="973"/>
                  </a:lnTo>
                  <a:lnTo>
                    <a:pt x="3705" y="967"/>
                  </a:lnTo>
                  <a:lnTo>
                    <a:pt x="3689" y="953"/>
                  </a:lnTo>
                  <a:lnTo>
                    <a:pt x="3674" y="940"/>
                  </a:lnTo>
                  <a:lnTo>
                    <a:pt x="3667" y="935"/>
                  </a:lnTo>
                  <a:lnTo>
                    <a:pt x="3662" y="928"/>
                  </a:lnTo>
                  <a:lnTo>
                    <a:pt x="3659" y="921"/>
                  </a:lnTo>
                  <a:lnTo>
                    <a:pt x="3656" y="914"/>
                  </a:lnTo>
                  <a:lnTo>
                    <a:pt x="3653" y="898"/>
                  </a:lnTo>
                  <a:lnTo>
                    <a:pt x="3651" y="881"/>
                  </a:lnTo>
                  <a:lnTo>
                    <a:pt x="3643" y="882"/>
                  </a:lnTo>
                  <a:lnTo>
                    <a:pt x="3633" y="885"/>
                  </a:lnTo>
                  <a:lnTo>
                    <a:pt x="3620" y="888"/>
                  </a:lnTo>
                  <a:lnTo>
                    <a:pt x="3608" y="893"/>
                  </a:lnTo>
                  <a:lnTo>
                    <a:pt x="3595" y="898"/>
                  </a:lnTo>
                  <a:lnTo>
                    <a:pt x="3586" y="905"/>
                  </a:lnTo>
                  <a:lnTo>
                    <a:pt x="3582" y="909"/>
                  </a:lnTo>
                  <a:lnTo>
                    <a:pt x="3579" y="912"/>
                  </a:lnTo>
                  <a:lnTo>
                    <a:pt x="3577" y="915"/>
                  </a:lnTo>
                  <a:lnTo>
                    <a:pt x="3576" y="919"/>
                  </a:lnTo>
                  <a:lnTo>
                    <a:pt x="3561" y="915"/>
                  </a:lnTo>
                  <a:lnTo>
                    <a:pt x="3545" y="912"/>
                  </a:lnTo>
                  <a:lnTo>
                    <a:pt x="3536" y="912"/>
                  </a:lnTo>
                  <a:lnTo>
                    <a:pt x="3528" y="912"/>
                  </a:lnTo>
                  <a:lnTo>
                    <a:pt x="3520" y="912"/>
                  </a:lnTo>
                  <a:lnTo>
                    <a:pt x="3513" y="913"/>
                  </a:lnTo>
                  <a:lnTo>
                    <a:pt x="3517" y="920"/>
                  </a:lnTo>
                  <a:lnTo>
                    <a:pt x="3518" y="927"/>
                  </a:lnTo>
                  <a:lnTo>
                    <a:pt x="3517" y="934"/>
                  </a:lnTo>
                  <a:lnTo>
                    <a:pt x="3516" y="940"/>
                  </a:lnTo>
                  <a:lnTo>
                    <a:pt x="3512" y="946"/>
                  </a:lnTo>
                  <a:lnTo>
                    <a:pt x="3508" y="953"/>
                  </a:lnTo>
                  <a:lnTo>
                    <a:pt x="3503" y="957"/>
                  </a:lnTo>
                  <a:lnTo>
                    <a:pt x="3496" y="963"/>
                  </a:lnTo>
                  <a:lnTo>
                    <a:pt x="3490" y="968"/>
                  </a:lnTo>
                  <a:lnTo>
                    <a:pt x="3483" y="972"/>
                  </a:lnTo>
                  <a:lnTo>
                    <a:pt x="3476" y="976"/>
                  </a:lnTo>
                  <a:lnTo>
                    <a:pt x="3469" y="978"/>
                  </a:lnTo>
                  <a:lnTo>
                    <a:pt x="3461" y="979"/>
                  </a:lnTo>
                  <a:lnTo>
                    <a:pt x="3454" y="979"/>
                  </a:lnTo>
                  <a:lnTo>
                    <a:pt x="3447" y="978"/>
                  </a:lnTo>
                  <a:lnTo>
                    <a:pt x="3442" y="975"/>
                  </a:lnTo>
                  <a:lnTo>
                    <a:pt x="3435" y="971"/>
                  </a:lnTo>
                  <a:lnTo>
                    <a:pt x="3429" y="971"/>
                  </a:lnTo>
                  <a:lnTo>
                    <a:pt x="3424" y="972"/>
                  </a:lnTo>
                  <a:lnTo>
                    <a:pt x="3421" y="976"/>
                  </a:lnTo>
                  <a:lnTo>
                    <a:pt x="3418" y="980"/>
                  </a:lnTo>
                  <a:lnTo>
                    <a:pt x="3415" y="986"/>
                  </a:lnTo>
                  <a:lnTo>
                    <a:pt x="3413" y="993"/>
                  </a:lnTo>
                  <a:lnTo>
                    <a:pt x="3412" y="1001"/>
                  </a:lnTo>
                  <a:lnTo>
                    <a:pt x="3411" y="1033"/>
                  </a:lnTo>
                  <a:lnTo>
                    <a:pt x="3412" y="1054"/>
                  </a:lnTo>
                  <a:lnTo>
                    <a:pt x="3378" y="1057"/>
                  </a:lnTo>
                  <a:lnTo>
                    <a:pt x="3341" y="1060"/>
                  </a:lnTo>
                  <a:lnTo>
                    <a:pt x="3324" y="1060"/>
                  </a:lnTo>
                  <a:lnTo>
                    <a:pt x="3306" y="1061"/>
                  </a:lnTo>
                  <a:lnTo>
                    <a:pt x="3290" y="1060"/>
                  </a:lnTo>
                  <a:lnTo>
                    <a:pt x="3273" y="1059"/>
                  </a:lnTo>
                  <a:lnTo>
                    <a:pt x="3271" y="1053"/>
                  </a:lnTo>
                  <a:lnTo>
                    <a:pt x="3268" y="1047"/>
                  </a:lnTo>
                  <a:lnTo>
                    <a:pt x="3265" y="1043"/>
                  </a:lnTo>
                  <a:lnTo>
                    <a:pt x="3260" y="1038"/>
                  </a:lnTo>
                  <a:lnTo>
                    <a:pt x="3257" y="1035"/>
                  </a:lnTo>
                  <a:lnTo>
                    <a:pt x="3252" y="1033"/>
                  </a:lnTo>
                  <a:lnTo>
                    <a:pt x="3249" y="1030"/>
                  </a:lnTo>
                  <a:lnTo>
                    <a:pt x="3246" y="1029"/>
                  </a:lnTo>
                  <a:lnTo>
                    <a:pt x="3241" y="1029"/>
                  </a:lnTo>
                  <a:lnTo>
                    <a:pt x="3238" y="1030"/>
                  </a:lnTo>
                  <a:lnTo>
                    <a:pt x="3235" y="1032"/>
                  </a:lnTo>
                  <a:lnTo>
                    <a:pt x="3233" y="1035"/>
                  </a:lnTo>
                  <a:lnTo>
                    <a:pt x="3231" y="1039"/>
                  </a:lnTo>
                  <a:lnTo>
                    <a:pt x="3230" y="1044"/>
                  </a:lnTo>
                  <a:lnTo>
                    <a:pt x="3230" y="1052"/>
                  </a:lnTo>
                  <a:lnTo>
                    <a:pt x="3231" y="1060"/>
                  </a:lnTo>
                  <a:lnTo>
                    <a:pt x="3219" y="1060"/>
                  </a:lnTo>
                  <a:lnTo>
                    <a:pt x="3207" y="1058"/>
                  </a:lnTo>
                  <a:lnTo>
                    <a:pt x="3197" y="1057"/>
                  </a:lnTo>
                  <a:lnTo>
                    <a:pt x="3186" y="1057"/>
                  </a:lnTo>
                  <a:lnTo>
                    <a:pt x="3181" y="1057"/>
                  </a:lnTo>
                  <a:lnTo>
                    <a:pt x="3176" y="1058"/>
                  </a:lnTo>
                  <a:lnTo>
                    <a:pt x="3172" y="1059"/>
                  </a:lnTo>
                  <a:lnTo>
                    <a:pt x="3167" y="1061"/>
                  </a:lnTo>
                  <a:lnTo>
                    <a:pt x="3164" y="1063"/>
                  </a:lnTo>
                  <a:lnTo>
                    <a:pt x="3161" y="1066"/>
                  </a:lnTo>
                  <a:lnTo>
                    <a:pt x="3159" y="1068"/>
                  </a:lnTo>
                  <a:lnTo>
                    <a:pt x="3158" y="1071"/>
                  </a:lnTo>
                  <a:lnTo>
                    <a:pt x="3157" y="1077"/>
                  </a:lnTo>
                  <a:lnTo>
                    <a:pt x="3158" y="1083"/>
                  </a:lnTo>
                  <a:lnTo>
                    <a:pt x="3160" y="1090"/>
                  </a:lnTo>
                  <a:lnTo>
                    <a:pt x="3161" y="1096"/>
                  </a:lnTo>
                  <a:lnTo>
                    <a:pt x="3164" y="1102"/>
                  </a:lnTo>
                  <a:lnTo>
                    <a:pt x="3164" y="1109"/>
                  </a:lnTo>
                  <a:lnTo>
                    <a:pt x="3156" y="1108"/>
                  </a:lnTo>
                  <a:lnTo>
                    <a:pt x="3149" y="1107"/>
                  </a:lnTo>
                  <a:lnTo>
                    <a:pt x="3143" y="1104"/>
                  </a:lnTo>
                  <a:lnTo>
                    <a:pt x="3139" y="1101"/>
                  </a:lnTo>
                  <a:lnTo>
                    <a:pt x="3136" y="1098"/>
                  </a:lnTo>
                  <a:lnTo>
                    <a:pt x="3133" y="1094"/>
                  </a:lnTo>
                  <a:lnTo>
                    <a:pt x="3132" y="1091"/>
                  </a:lnTo>
                  <a:lnTo>
                    <a:pt x="3132" y="1086"/>
                  </a:lnTo>
                  <a:lnTo>
                    <a:pt x="3132" y="1077"/>
                  </a:lnTo>
                  <a:lnTo>
                    <a:pt x="3135" y="1067"/>
                  </a:lnTo>
                  <a:lnTo>
                    <a:pt x="3141" y="1057"/>
                  </a:lnTo>
                  <a:lnTo>
                    <a:pt x="3148" y="1045"/>
                  </a:lnTo>
                  <a:lnTo>
                    <a:pt x="3165" y="1022"/>
                  </a:lnTo>
                  <a:lnTo>
                    <a:pt x="3181" y="1002"/>
                  </a:lnTo>
                  <a:lnTo>
                    <a:pt x="3188" y="992"/>
                  </a:lnTo>
                  <a:lnTo>
                    <a:pt x="3192" y="984"/>
                  </a:lnTo>
                  <a:lnTo>
                    <a:pt x="3196" y="977"/>
                  </a:lnTo>
                  <a:lnTo>
                    <a:pt x="3196" y="971"/>
                  </a:lnTo>
                  <a:lnTo>
                    <a:pt x="3172" y="971"/>
                  </a:lnTo>
                  <a:lnTo>
                    <a:pt x="3152" y="970"/>
                  </a:lnTo>
                  <a:lnTo>
                    <a:pt x="3148" y="969"/>
                  </a:lnTo>
                  <a:lnTo>
                    <a:pt x="3144" y="967"/>
                  </a:lnTo>
                  <a:lnTo>
                    <a:pt x="3142" y="964"/>
                  </a:lnTo>
                  <a:lnTo>
                    <a:pt x="3139" y="961"/>
                  </a:lnTo>
                  <a:lnTo>
                    <a:pt x="3137" y="957"/>
                  </a:lnTo>
                  <a:lnTo>
                    <a:pt x="3136" y="953"/>
                  </a:lnTo>
                  <a:lnTo>
                    <a:pt x="3135" y="946"/>
                  </a:lnTo>
                  <a:lnTo>
                    <a:pt x="3135" y="939"/>
                  </a:lnTo>
                  <a:lnTo>
                    <a:pt x="3126" y="939"/>
                  </a:lnTo>
                  <a:lnTo>
                    <a:pt x="3119" y="938"/>
                  </a:lnTo>
                  <a:lnTo>
                    <a:pt x="3112" y="935"/>
                  </a:lnTo>
                  <a:lnTo>
                    <a:pt x="3106" y="931"/>
                  </a:lnTo>
                  <a:lnTo>
                    <a:pt x="3099" y="927"/>
                  </a:lnTo>
                  <a:lnTo>
                    <a:pt x="3092" y="923"/>
                  </a:lnTo>
                  <a:lnTo>
                    <a:pt x="3085" y="921"/>
                  </a:lnTo>
                  <a:lnTo>
                    <a:pt x="3077" y="920"/>
                  </a:lnTo>
                  <a:lnTo>
                    <a:pt x="3085" y="942"/>
                  </a:lnTo>
                  <a:lnTo>
                    <a:pt x="3096" y="971"/>
                  </a:lnTo>
                  <a:lnTo>
                    <a:pt x="3099" y="979"/>
                  </a:lnTo>
                  <a:lnTo>
                    <a:pt x="3101" y="986"/>
                  </a:lnTo>
                  <a:lnTo>
                    <a:pt x="3102" y="993"/>
                  </a:lnTo>
                  <a:lnTo>
                    <a:pt x="3102" y="1000"/>
                  </a:lnTo>
                  <a:lnTo>
                    <a:pt x="3101" y="1004"/>
                  </a:lnTo>
                  <a:lnTo>
                    <a:pt x="3100" y="1009"/>
                  </a:lnTo>
                  <a:lnTo>
                    <a:pt x="3096" y="1012"/>
                  </a:lnTo>
                  <a:lnTo>
                    <a:pt x="3092" y="1013"/>
                  </a:lnTo>
                  <a:lnTo>
                    <a:pt x="3091" y="1028"/>
                  </a:lnTo>
                  <a:lnTo>
                    <a:pt x="3091" y="1042"/>
                  </a:lnTo>
                  <a:lnTo>
                    <a:pt x="3081" y="1045"/>
                  </a:lnTo>
                  <a:lnTo>
                    <a:pt x="3071" y="1046"/>
                  </a:lnTo>
                  <a:lnTo>
                    <a:pt x="3063" y="1046"/>
                  </a:lnTo>
                  <a:lnTo>
                    <a:pt x="3054" y="1044"/>
                  </a:lnTo>
                  <a:lnTo>
                    <a:pt x="3038" y="1039"/>
                  </a:lnTo>
                  <a:lnTo>
                    <a:pt x="3020" y="1035"/>
                  </a:lnTo>
                  <a:lnTo>
                    <a:pt x="3011" y="1034"/>
                  </a:lnTo>
                  <a:lnTo>
                    <a:pt x="3003" y="1035"/>
                  </a:lnTo>
                  <a:lnTo>
                    <a:pt x="2996" y="1037"/>
                  </a:lnTo>
                  <a:lnTo>
                    <a:pt x="2988" y="1041"/>
                  </a:lnTo>
                  <a:lnTo>
                    <a:pt x="2983" y="1043"/>
                  </a:lnTo>
                  <a:lnTo>
                    <a:pt x="2977" y="1045"/>
                  </a:lnTo>
                  <a:lnTo>
                    <a:pt x="2970" y="1046"/>
                  </a:lnTo>
                  <a:lnTo>
                    <a:pt x="2964" y="1047"/>
                  </a:lnTo>
                  <a:lnTo>
                    <a:pt x="2963" y="1038"/>
                  </a:lnTo>
                  <a:lnTo>
                    <a:pt x="2962" y="1029"/>
                  </a:lnTo>
                  <a:lnTo>
                    <a:pt x="2958" y="1028"/>
                  </a:lnTo>
                  <a:lnTo>
                    <a:pt x="2954" y="1027"/>
                  </a:lnTo>
                  <a:lnTo>
                    <a:pt x="2952" y="1025"/>
                  </a:lnTo>
                  <a:lnTo>
                    <a:pt x="2950" y="1022"/>
                  </a:lnTo>
                  <a:lnTo>
                    <a:pt x="2948" y="1017"/>
                  </a:lnTo>
                  <a:lnTo>
                    <a:pt x="2948" y="1010"/>
                  </a:lnTo>
                  <a:lnTo>
                    <a:pt x="2950" y="1003"/>
                  </a:lnTo>
                  <a:lnTo>
                    <a:pt x="2950" y="996"/>
                  </a:lnTo>
                  <a:lnTo>
                    <a:pt x="2950" y="993"/>
                  </a:lnTo>
                  <a:lnTo>
                    <a:pt x="2947" y="989"/>
                  </a:lnTo>
                  <a:lnTo>
                    <a:pt x="2947" y="987"/>
                  </a:lnTo>
                  <a:lnTo>
                    <a:pt x="2944" y="985"/>
                  </a:lnTo>
                  <a:lnTo>
                    <a:pt x="2938" y="983"/>
                  </a:lnTo>
                  <a:lnTo>
                    <a:pt x="2934" y="983"/>
                  </a:lnTo>
                  <a:lnTo>
                    <a:pt x="2927" y="984"/>
                  </a:lnTo>
                  <a:lnTo>
                    <a:pt x="2920" y="986"/>
                  </a:lnTo>
                  <a:lnTo>
                    <a:pt x="2907" y="992"/>
                  </a:lnTo>
                  <a:lnTo>
                    <a:pt x="2897" y="996"/>
                  </a:lnTo>
                  <a:lnTo>
                    <a:pt x="2896" y="1001"/>
                  </a:lnTo>
                  <a:lnTo>
                    <a:pt x="2894" y="1005"/>
                  </a:lnTo>
                  <a:lnTo>
                    <a:pt x="2892" y="1010"/>
                  </a:lnTo>
                  <a:lnTo>
                    <a:pt x="2888" y="1013"/>
                  </a:lnTo>
                  <a:lnTo>
                    <a:pt x="2885" y="1016"/>
                  </a:lnTo>
                  <a:lnTo>
                    <a:pt x="2880" y="1018"/>
                  </a:lnTo>
                  <a:lnTo>
                    <a:pt x="2876" y="1018"/>
                  </a:lnTo>
                  <a:lnTo>
                    <a:pt x="2871" y="1018"/>
                  </a:lnTo>
                  <a:lnTo>
                    <a:pt x="2870" y="1012"/>
                  </a:lnTo>
                  <a:lnTo>
                    <a:pt x="2869" y="1005"/>
                  </a:lnTo>
                  <a:lnTo>
                    <a:pt x="2869" y="998"/>
                  </a:lnTo>
                  <a:lnTo>
                    <a:pt x="2870" y="993"/>
                  </a:lnTo>
                  <a:lnTo>
                    <a:pt x="2879" y="987"/>
                  </a:lnTo>
                  <a:lnTo>
                    <a:pt x="2886" y="981"/>
                  </a:lnTo>
                  <a:lnTo>
                    <a:pt x="2890" y="975"/>
                  </a:lnTo>
                  <a:lnTo>
                    <a:pt x="2893" y="968"/>
                  </a:lnTo>
                  <a:lnTo>
                    <a:pt x="2895" y="961"/>
                  </a:lnTo>
                  <a:lnTo>
                    <a:pt x="2895" y="953"/>
                  </a:lnTo>
                  <a:lnTo>
                    <a:pt x="2895" y="944"/>
                  </a:lnTo>
                  <a:lnTo>
                    <a:pt x="2895" y="934"/>
                  </a:lnTo>
                  <a:lnTo>
                    <a:pt x="2887" y="932"/>
                  </a:lnTo>
                  <a:lnTo>
                    <a:pt x="2878" y="934"/>
                  </a:lnTo>
                  <a:lnTo>
                    <a:pt x="2870" y="935"/>
                  </a:lnTo>
                  <a:lnTo>
                    <a:pt x="2862" y="937"/>
                  </a:lnTo>
                  <a:lnTo>
                    <a:pt x="2862" y="947"/>
                  </a:lnTo>
                  <a:lnTo>
                    <a:pt x="2861" y="956"/>
                  </a:lnTo>
                  <a:lnTo>
                    <a:pt x="2860" y="964"/>
                  </a:lnTo>
                  <a:lnTo>
                    <a:pt x="2857" y="973"/>
                  </a:lnTo>
                  <a:lnTo>
                    <a:pt x="2846" y="965"/>
                  </a:lnTo>
                  <a:lnTo>
                    <a:pt x="2832" y="957"/>
                  </a:lnTo>
                  <a:lnTo>
                    <a:pt x="2831" y="951"/>
                  </a:lnTo>
                  <a:lnTo>
                    <a:pt x="2831" y="943"/>
                  </a:lnTo>
                  <a:lnTo>
                    <a:pt x="2832" y="936"/>
                  </a:lnTo>
                  <a:lnTo>
                    <a:pt x="2833" y="930"/>
                  </a:lnTo>
                  <a:lnTo>
                    <a:pt x="2837" y="924"/>
                  </a:lnTo>
                  <a:lnTo>
                    <a:pt x="2840" y="920"/>
                  </a:lnTo>
                  <a:lnTo>
                    <a:pt x="2844" y="916"/>
                  </a:lnTo>
                  <a:lnTo>
                    <a:pt x="2848" y="913"/>
                  </a:lnTo>
                  <a:lnTo>
                    <a:pt x="2860" y="909"/>
                  </a:lnTo>
                  <a:lnTo>
                    <a:pt x="2871" y="905"/>
                  </a:lnTo>
                  <a:lnTo>
                    <a:pt x="2885" y="903"/>
                  </a:lnTo>
                  <a:lnTo>
                    <a:pt x="2898" y="902"/>
                  </a:lnTo>
                  <a:lnTo>
                    <a:pt x="2896" y="893"/>
                  </a:lnTo>
                  <a:lnTo>
                    <a:pt x="2893" y="883"/>
                  </a:lnTo>
                  <a:lnTo>
                    <a:pt x="2888" y="875"/>
                  </a:lnTo>
                  <a:lnTo>
                    <a:pt x="2884" y="866"/>
                  </a:lnTo>
                  <a:lnTo>
                    <a:pt x="2879" y="857"/>
                  </a:lnTo>
                  <a:lnTo>
                    <a:pt x="2877" y="848"/>
                  </a:lnTo>
                  <a:lnTo>
                    <a:pt x="2876" y="844"/>
                  </a:lnTo>
                  <a:lnTo>
                    <a:pt x="2876" y="839"/>
                  </a:lnTo>
                  <a:lnTo>
                    <a:pt x="2877" y="834"/>
                  </a:lnTo>
                  <a:lnTo>
                    <a:pt x="2878" y="830"/>
                  </a:lnTo>
                  <a:lnTo>
                    <a:pt x="2885" y="819"/>
                  </a:lnTo>
                  <a:lnTo>
                    <a:pt x="2892" y="807"/>
                  </a:lnTo>
                  <a:lnTo>
                    <a:pt x="2894" y="801"/>
                  </a:lnTo>
                  <a:lnTo>
                    <a:pt x="2894" y="796"/>
                  </a:lnTo>
                  <a:lnTo>
                    <a:pt x="2893" y="790"/>
                  </a:lnTo>
                  <a:lnTo>
                    <a:pt x="2889" y="783"/>
                  </a:lnTo>
                  <a:lnTo>
                    <a:pt x="2879" y="788"/>
                  </a:lnTo>
                  <a:lnTo>
                    <a:pt x="2871" y="795"/>
                  </a:lnTo>
                  <a:lnTo>
                    <a:pt x="2863" y="801"/>
                  </a:lnTo>
                  <a:lnTo>
                    <a:pt x="2855" y="808"/>
                  </a:lnTo>
                  <a:lnTo>
                    <a:pt x="2847" y="815"/>
                  </a:lnTo>
                  <a:lnTo>
                    <a:pt x="2839" y="820"/>
                  </a:lnTo>
                  <a:lnTo>
                    <a:pt x="2835" y="822"/>
                  </a:lnTo>
                  <a:lnTo>
                    <a:pt x="2830" y="823"/>
                  </a:lnTo>
                  <a:lnTo>
                    <a:pt x="2824" y="824"/>
                  </a:lnTo>
                  <a:lnTo>
                    <a:pt x="2820" y="825"/>
                  </a:lnTo>
                  <a:lnTo>
                    <a:pt x="2820" y="834"/>
                  </a:lnTo>
                  <a:lnTo>
                    <a:pt x="2820" y="845"/>
                  </a:lnTo>
                  <a:lnTo>
                    <a:pt x="2819" y="855"/>
                  </a:lnTo>
                  <a:lnTo>
                    <a:pt x="2819" y="865"/>
                  </a:lnTo>
                  <a:lnTo>
                    <a:pt x="2812" y="865"/>
                  </a:lnTo>
                  <a:lnTo>
                    <a:pt x="2805" y="866"/>
                  </a:lnTo>
                  <a:lnTo>
                    <a:pt x="2797" y="866"/>
                  </a:lnTo>
                  <a:lnTo>
                    <a:pt x="2790" y="866"/>
                  </a:lnTo>
                  <a:lnTo>
                    <a:pt x="2789" y="881"/>
                  </a:lnTo>
                  <a:lnTo>
                    <a:pt x="2787" y="891"/>
                  </a:lnTo>
                  <a:lnTo>
                    <a:pt x="2786" y="896"/>
                  </a:lnTo>
                  <a:lnTo>
                    <a:pt x="2783" y="899"/>
                  </a:lnTo>
                  <a:lnTo>
                    <a:pt x="2781" y="902"/>
                  </a:lnTo>
                  <a:lnTo>
                    <a:pt x="2779" y="904"/>
                  </a:lnTo>
                  <a:lnTo>
                    <a:pt x="2773" y="907"/>
                  </a:lnTo>
                  <a:lnTo>
                    <a:pt x="2764" y="909"/>
                  </a:lnTo>
                  <a:lnTo>
                    <a:pt x="2753" y="909"/>
                  </a:lnTo>
                  <a:lnTo>
                    <a:pt x="2738" y="907"/>
                  </a:lnTo>
                  <a:lnTo>
                    <a:pt x="2736" y="893"/>
                  </a:lnTo>
                  <a:lnTo>
                    <a:pt x="2732" y="880"/>
                  </a:lnTo>
                  <a:lnTo>
                    <a:pt x="2730" y="875"/>
                  </a:lnTo>
                  <a:lnTo>
                    <a:pt x="2726" y="872"/>
                  </a:lnTo>
                  <a:lnTo>
                    <a:pt x="2724" y="869"/>
                  </a:lnTo>
                  <a:lnTo>
                    <a:pt x="2720" y="866"/>
                  </a:lnTo>
                  <a:lnTo>
                    <a:pt x="2716" y="865"/>
                  </a:lnTo>
                  <a:lnTo>
                    <a:pt x="2712" y="864"/>
                  </a:lnTo>
                  <a:lnTo>
                    <a:pt x="2706" y="864"/>
                  </a:lnTo>
                  <a:lnTo>
                    <a:pt x="2701" y="865"/>
                  </a:lnTo>
                  <a:lnTo>
                    <a:pt x="2688" y="869"/>
                  </a:lnTo>
                  <a:lnTo>
                    <a:pt x="2673" y="875"/>
                  </a:lnTo>
                  <a:lnTo>
                    <a:pt x="2668" y="886"/>
                  </a:lnTo>
                  <a:lnTo>
                    <a:pt x="2663" y="896"/>
                  </a:lnTo>
                  <a:lnTo>
                    <a:pt x="2657" y="905"/>
                  </a:lnTo>
                  <a:lnTo>
                    <a:pt x="2651" y="914"/>
                  </a:lnTo>
                  <a:lnTo>
                    <a:pt x="2643" y="921"/>
                  </a:lnTo>
                  <a:lnTo>
                    <a:pt x="2635" y="927"/>
                  </a:lnTo>
                  <a:lnTo>
                    <a:pt x="2630" y="929"/>
                  </a:lnTo>
                  <a:lnTo>
                    <a:pt x="2625" y="930"/>
                  </a:lnTo>
                  <a:lnTo>
                    <a:pt x="2619" y="931"/>
                  </a:lnTo>
                  <a:lnTo>
                    <a:pt x="2614" y="932"/>
                  </a:lnTo>
                  <a:lnTo>
                    <a:pt x="2613" y="937"/>
                  </a:lnTo>
                  <a:lnTo>
                    <a:pt x="2613" y="940"/>
                  </a:lnTo>
                  <a:lnTo>
                    <a:pt x="2615" y="944"/>
                  </a:lnTo>
                  <a:lnTo>
                    <a:pt x="2617" y="946"/>
                  </a:lnTo>
                  <a:lnTo>
                    <a:pt x="2624" y="950"/>
                  </a:lnTo>
                  <a:lnTo>
                    <a:pt x="2633" y="951"/>
                  </a:lnTo>
                  <a:lnTo>
                    <a:pt x="2643" y="951"/>
                  </a:lnTo>
                  <a:lnTo>
                    <a:pt x="2654" y="953"/>
                  </a:lnTo>
                  <a:lnTo>
                    <a:pt x="2663" y="954"/>
                  </a:lnTo>
                  <a:lnTo>
                    <a:pt x="2669" y="956"/>
                  </a:lnTo>
                  <a:lnTo>
                    <a:pt x="2676" y="961"/>
                  </a:lnTo>
                  <a:lnTo>
                    <a:pt x="2681" y="964"/>
                  </a:lnTo>
                  <a:lnTo>
                    <a:pt x="2684" y="970"/>
                  </a:lnTo>
                  <a:lnTo>
                    <a:pt x="2688" y="976"/>
                  </a:lnTo>
                  <a:lnTo>
                    <a:pt x="2691" y="988"/>
                  </a:lnTo>
                  <a:lnTo>
                    <a:pt x="2693" y="1002"/>
                  </a:lnTo>
                  <a:lnTo>
                    <a:pt x="2695" y="1017"/>
                  </a:lnTo>
                  <a:lnTo>
                    <a:pt x="2695" y="1032"/>
                  </a:lnTo>
                  <a:lnTo>
                    <a:pt x="2696" y="1038"/>
                  </a:lnTo>
                  <a:lnTo>
                    <a:pt x="2697" y="1044"/>
                  </a:lnTo>
                  <a:lnTo>
                    <a:pt x="2699" y="1051"/>
                  </a:lnTo>
                  <a:lnTo>
                    <a:pt x="2701" y="1057"/>
                  </a:lnTo>
                  <a:lnTo>
                    <a:pt x="2706" y="1057"/>
                  </a:lnTo>
                  <a:lnTo>
                    <a:pt x="2710" y="1057"/>
                  </a:lnTo>
                  <a:lnTo>
                    <a:pt x="2714" y="1057"/>
                  </a:lnTo>
                  <a:lnTo>
                    <a:pt x="2717" y="1058"/>
                  </a:lnTo>
                  <a:lnTo>
                    <a:pt x="2721" y="1060"/>
                  </a:lnTo>
                  <a:lnTo>
                    <a:pt x="2723" y="1062"/>
                  </a:lnTo>
                  <a:lnTo>
                    <a:pt x="2725" y="1066"/>
                  </a:lnTo>
                  <a:lnTo>
                    <a:pt x="2728" y="1069"/>
                  </a:lnTo>
                  <a:lnTo>
                    <a:pt x="2731" y="1077"/>
                  </a:lnTo>
                  <a:lnTo>
                    <a:pt x="2732" y="1086"/>
                  </a:lnTo>
                  <a:lnTo>
                    <a:pt x="2734" y="1096"/>
                  </a:lnTo>
                  <a:lnTo>
                    <a:pt x="2734" y="1108"/>
                  </a:lnTo>
                  <a:lnTo>
                    <a:pt x="2734" y="1132"/>
                  </a:lnTo>
                  <a:lnTo>
                    <a:pt x="2734" y="1154"/>
                  </a:lnTo>
                  <a:lnTo>
                    <a:pt x="2734" y="1166"/>
                  </a:lnTo>
                  <a:lnTo>
                    <a:pt x="2736" y="1175"/>
                  </a:lnTo>
                  <a:lnTo>
                    <a:pt x="2737" y="1183"/>
                  </a:lnTo>
                  <a:lnTo>
                    <a:pt x="2739" y="1189"/>
                  </a:lnTo>
                  <a:lnTo>
                    <a:pt x="2742" y="1193"/>
                  </a:lnTo>
                  <a:lnTo>
                    <a:pt x="2746" y="1197"/>
                  </a:lnTo>
                  <a:lnTo>
                    <a:pt x="2749" y="1200"/>
                  </a:lnTo>
                  <a:lnTo>
                    <a:pt x="2754" y="1201"/>
                  </a:lnTo>
                  <a:lnTo>
                    <a:pt x="2762" y="1203"/>
                  </a:lnTo>
                  <a:lnTo>
                    <a:pt x="2770" y="1206"/>
                  </a:lnTo>
                  <a:lnTo>
                    <a:pt x="2778" y="1207"/>
                  </a:lnTo>
                  <a:lnTo>
                    <a:pt x="2786" y="1210"/>
                  </a:lnTo>
                  <a:lnTo>
                    <a:pt x="2789" y="1213"/>
                  </a:lnTo>
                  <a:lnTo>
                    <a:pt x="2791" y="1216"/>
                  </a:lnTo>
                  <a:lnTo>
                    <a:pt x="2795" y="1221"/>
                  </a:lnTo>
                  <a:lnTo>
                    <a:pt x="2796" y="1226"/>
                  </a:lnTo>
                  <a:lnTo>
                    <a:pt x="2798" y="1234"/>
                  </a:lnTo>
                  <a:lnTo>
                    <a:pt x="2799" y="1242"/>
                  </a:lnTo>
                  <a:lnTo>
                    <a:pt x="2800" y="1251"/>
                  </a:lnTo>
                  <a:lnTo>
                    <a:pt x="2799" y="1260"/>
                  </a:lnTo>
                  <a:lnTo>
                    <a:pt x="2798" y="1279"/>
                  </a:lnTo>
                  <a:lnTo>
                    <a:pt x="2795" y="1298"/>
                  </a:lnTo>
                  <a:lnTo>
                    <a:pt x="2791" y="1317"/>
                  </a:lnTo>
                  <a:lnTo>
                    <a:pt x="2789" y="1336"/>
                  </a:lnTo>
                  <a:lnTo>
                    <a:pt x="2787" y="1355"/>
                  </a:lnTo>
                  <a:lnTo>
                    <a:pt x="2787" y="1372"/>
                  </a:lnTo>
                  <a:lnTo>
                    <a:pt x="2799" y="1373"/>
                  </a:lnTo>
                  <a:lnTo>
                    <a:pt x="2811" y="1371"/>
                  </a:lnTo>
                  <a:lnTo>
                    <a:pt x="2822" y="1369"/>
                  </a:lnTo>
                  <a:lnTo>
                    <a:pt x="2833" y="1365"/>
                  </a:lnTo>
                  <a:lnTo>
                    <a:pt x="2844" y="1362"/>
                  </a:lnTo>
                  <a:lnTo>
                    <a:pt x="2853" y="1359"/>
                  </a:lnTo>
                  <a:lnTo>
                    <a:pt x="2863" y="1357"/>
                  </a:lnTo>
                  <a:lnTo>
                    <a:pt x="2872" y="1357"/>
                  </a:lnTo>
                  <a:lnTo>
                    <a:pt x="2873" y="1364"/>
                  </a:lnTo>
                  <a:lnTo>
                    <a:pt x="2876" y="1369"/>
                  </a:lnTo>
                  <a:lnTo>
                    <a:pt x="2878" y="1373"/>
                  </a:lnTo>
                  <a:lnTo>
                    <a:pt x="2882" y="1377"/>
                  </a:lnTo>
                  <a:lnTo>
                    <a:pt x="2886" y="1381"/>
                  </a:lnTo>
                  <a:lnTo>
                    <a:pt x="2890" y="1385"/>
                  </a:lnTo>
                  <a:lnTo>
                    <a:pt x="2894" y="1389"/>
                  </a:lnTo>
                  <a:lnTo>
                    <a:pt x="2896" y="1394"/>
                  </a:lnTo>
                  <a:lnTo>
                    <a:pt x="2897" y="1399"/>
                  </a:lnTo>
                  <a:lnTo>
                    <a:pt x="2898" y="1405"/>
                  </a:lnTo>
                  <a:lnTo>
                    <a:pt x="2898" y="1411"/>
                  </a:lnTo>
                  <a:lnTo>
                    <a:pt x="2898" y="1416"/>
                  </a:lnTo>
                  <a:lnTo>
                    <a:pt x="2897" y="1428"/>
                  </a:lnTo>
                  <a:lnTo>
                    <a:pt x="2896" y="1439"/>
                  </a:lnTo>
                  <a:lnTo>
                    <a:pt x="2890" y="1439"/>
                  </a:lnTo>
                  <a:lnTo>
                    <a:pt x="2886" y="1439"/>
                  </a:lnTo>
                  <a:lnTo>
                    <a:pt x="2881" y="1441"/>
                  </a:lnTo>
                  <a:lnTo>
                    <a:pt x="2878" y="1444"/>
                  </a:lnTo>
                  <a:lnTo>
                    <a:pt x="2876" y="1447"/>
                  </a:lnTo>
                  <a:lnTo>
                    <a:pt x="2874" y="1452"/>
                  </a:lnTo>
                  <a:lnTo>
                    <a:pt x="2873" y="1456"/>
                  </a:lnTo>
                  <a:lnTo>
                    <a:pt x="2874" y="1462"/>
                  </a:lnTo>
                  <a:lnTo>
                    <a:pt x="2885" y="1465"/>
                  </a:lnTo>
                  <a:lnTo>
                    <a:pt x="2893" y="1470"/>
                  </a:lnTo>
                  <a:lnTo>
                    <a:pt x="2901" y="1476"/>
                  </a:lnTo>
                  <a:lnTo>
                    <a:pt x="2906" y="1481"/>
                  </a:lnTo>
                  <a:lnTo>
                    <a:pt x="2919" y="1496"/>
                  </a:lnTo>
                  <a:lnTo>
                    <a:pt x="2930" y="1511"/>
                  </a:lnTo>
                  <a:lnTo>
                    <a:pt x="2922" y="1515"/>
                  </a:lnTo>
                  <a:lnTo>
                    <a:pt x="2917" y="1522"/>
                  </a:lnTo>
                  <a:lnTo>
                    <a:pt x="2912" y="1529"/>
                  </a:lnTo>
                  <a:lnTo>
                    <a:pt x="2909" y="1538"/>
                  </a:lnTo>
                  <a:lnTo>
                    <a:pt x="2906" y="1546"/>
                  </a:lnTo>
                  <a:lnTo>
                    <a:pt x="2905" y="1555"/>
                  </a:lnTo>
                  <a:lnTo>
                    <a:pt x="2905" y="1564"/>
                  </a:lnTo>
                  <a:lnTo>
                    <a:pt x="2904" y="1574"/>
                  </a:lnTo>
                  <a:lnTo>
                    <a:pt x="2893" y="1579"/>
                  </a:lnTo>
                  <a:lnTo>
                    <a:pt x="2880" y="1585"/>
                  </a:lnTo>
                  <a:lnTo>
                    <a:pt x="2870" y="1593"/>
                  </a:lnTo>
                  <a:lnTo>
                    <a:pt x="2860" y="1601"/>
                  </a:lnTo>
                  <a:lnTo>
                    <a:pt x="2848" y="1609"/>
                  </a:lnTo>
                  <a:lnTo>
                    <a:pt x="2838" y="1617"/>
                  </a:lnTo>
                  <a:lnTo>
                    <a:pt x="2827" y="1623"/>
                  </a:lnTo>
                  <a:lnTo>
                    <a:pt x="2815" y="1627"/>
                  </a:lnTo>
                  <a:lnTo>
                    <a:pt x="2815" y="1621"/>
                  </a:lnTo>
                  <a:lnTo>
                    <a:pt x="2814" y="1617"/>
                  </a:lnTo>
                  <a:lnTo>
                    <a:pt x="2813" y="1612"/>
                  </a:lnTo>
                  <a:lnTo>
                    <a:pt x="2811" y="1609"/>
                  </a:lnTo>
                  <a:lnTo>
                    <a:pt x="2807" y="1605"/>
                  </a:lnTo>
                  <a:lnTo>
                    <a:pt x="2804" y="1602"/>
                  </a:lnTo>
                  <a:lnTo>
                    <a:pt x="2800" y="1600"/>
                  </a:lnTo>
                  <a:lnTo>
                    <a:pt x="2796" y="1599"/>
                  </a:lnTo>
                  <a:lnTo>
                    <a:pt x="2787" y="1596"/>
                  </a:lnTo>
                  <a:lnTo>
                    <a:pt x="2778" y="1595"/>
                  </a:lnTo>
                  <a:lnTo>
                    <a:pt x="2767" y="1596"/>
                  </a:lnTo>
                  <a:lnTo>
                    <a:pt x="2758" y="1599"/>
                  </a:lnTo>
                  <a:lnTo>
                    <a:pt x="2758" y="1611"/>
                  </a:lnTo>
                  <a:lnTo>
                    <a:pt x="2758" y="1625"/>
                  </a:lnTo>
                  <a:lnTo>
                    <a:pt x="2749" y="1623"/>
                  </a:lnTo>
                  <a:lnTo>
                    <a:pt x="2742" y="1620"/>
                  </a:lnTo>
                  <a:lnTo>
                    <a:pt x="2737" y="1617"/>
                  </a:lnTo>
                  <a:lnTo>
                    <a:pt x="2732" y="1612"/>
                  </a:lnTo>
                  <a:lnTo>
                    <a:pt x="2728" y="1607"/>
                  </a:lnTo>
                  <a:lnTo>
                    <a:pt x="2725" y="1601"/>
                  </a:lnTo>
                  <a:lnTo>
                    <a:pt x="2722" y="1594"/>
                  </a:lnTo>
                  <a:lnTo>
                    <a:pt x="2720" y="1587"/>
                  </a:lnTo>
                  <a:lnTo>
                    <a:pt x="2716" y="1574"/>
                  </a:lnTo>
                  <a:lnTo>
                    <a:pt x="2713" y="1560"/>
                  </a:lnTo>
                  <a:lnTo>
                    <a:pt x="2709" y="1553"/>
                  </a:lnTo>
                  <a:lnTo>
                    <a:pt x="2707" y="1547"/>
                  </a:lnTo>
                  <a:lnTo>
                    <a:pt x="2702" y="1543"/>
                  </a:lnTo>
                  <a:lnTo>
                    <a:pt x="2698" y="1538"/>
                  </a:lnTo>
                  <a:lnTo>
                    <a:pt x="2689" y="1534"/>
                  </a:lnTo>
                  <a:lnTo>
                    <a:pt x="2680" y="1531"/>
                  </a:lnTo>
                  <a:lnTo>
                    <a:pt x="2669" y="1530"/>
                  </a:lnTo>
                  <a:lnTo>
                    <a:pt x="2659" y="1529"/>
                  </a:lnTo>
                  <a:lnTo>
                    <a:pt x="2650" y="1527"/>
                  </a:lnTo>
                  <a:lnTo>
                    <a:pt x="2642" y="1523"/>
                  </a:lnTo>
                  <a:lnTo>
                    <a:pt x="2639" y="1520"/>
                  </a:lnTo>
                  <a:lnTo>
                    <a:pt x="2636" y="1517"/>
                  </a:lnTo>
                  <a:lnTo>
                    <a:pt x="2634" y="1512"/>
                  </a:lnTo>
                  <a:lnTo>
                    <a:pt x="2632" y="1506"/>
                  </a:lnTo>
                  <a:lnTo>
                    <a:pt x="2623" y="1513"/>
                  </a:lnTo>
                  <a:lnTo>
                    <a:pt x="2616" y="1521"/>
                  </a:lnTo>
                  <a:lnTo>
                    <a:pt x="2610" y="1529"/>
                  </a:lnTo>
                  <a:lnTo>
                    <a:pt x="2606" y="1538"/>
                  </a:lnTo>
                  <a:lnTo>
                    <a:pt x="2603" y="1547"/>
                  </a:lnTo>
                  <a:lnTo>
                    <a:pt x="2601" y="1558"/>
                  </a:lnTo>
                  <a:lnTo>
                    <a:pt x="2600" y="1568"/>
                  </a:lnTo>
                  <a:lnTo>
                    <a:pt x="2599" y="1580"/>
                  </a:lnTo>
                  <a:lnTo>
                    <a:pt x="2587" y="1582"/>
                  </a:lnTo>
                  <a:lnTo>
                    <a:pt x="2577" y="1580"/>
                  </a:lnTo>
                  <a:lnTo>
                    <a:pt x="2566" y="1578"/>
                  </a:lnTo>
                  <a:lnTo>
                    <a:pt x="2554" y="1577"/>
                  </a:lnTo>
                  <a:lnTo>
                    <a:pt x="2557" y="1544"/>
                  </a:lnTo>
                  <a:lnTo>
                    <a:pt x="2560" y="1507"/>
                  </a:lnTo>
                  <a:lnTo>
                    <a:pt x="2560" y="1498"/>
                  </a:lnTo>
                  <a:lnTo>
                    <a:pt x="2559" y="1490"/>
                  </a:lnTo>
                  <a:lnTo>
                    <a:pt x="2557" y="1482"/>
                  </a:lnTo>
                  <a:lnTo>
                    <a:pt x="2553" y="1476"/>
                  </a:lnTo>
                  <a:lnTo>
                    <a:pt x="2549" y="1469"/>
                  </a:lnTo>
                  <a:lnTo>
                    <a:pt x="2543" y="1463"/>
                  </a:lnTo>
                  <a:lnTo>
                    <a:pt x="2536" y="1460"/>
                  </a:lnTo>
                  <a:lnTo>
                    <a:pt x="2526" y="1456"/>
                  </a:lnTo>
                  <a:lnTo>
                    <a:pt x="2508" y="1453"/>
                  </a:lnTo>
                  <a:lnTo>
                    <a:pt x="2493" y="1448"/>
                  </a:lnTo>
                  <a:lnTo>
                    <a:pt x="2490" y="1446"/>
                  </a:lnTo>
                  <a:lnTo>
                    <a:pt x="2487" y="1444"/>
                  </a:lnTo>
                  <a:lnTo>
                    <a:pt x="2485" y="1441"/>
                  </a:lnTo>
                  <a:lnTo>
                    <a:pt x="2484" y="1438"/>
                  </a:lnTo>
                  <a:lnTo>
                    <a:pt x="2483" y="1433"/>
                  </a:lnTo>
                  <a:lnTo>
                    <a:pt x="2482" y="1429"/>
                  </a:lnTo>
                  <a:lnTo>
                    <a:pt x="2482" y="1423"/>
                  </a:lnTo>
                  <a:lnTo>
                    <a:pt x="2482" y="1418"/>
                  </a:lnTo>
                  <a:lnTo>
                    <a:pt x="2488" y="1415"/>
                  </a:lnTo>
                  <a:lnTo>
                    <a:pt x="2494" y="1412"/>
                  </a:lnTo>
                  <a:lnTo>
                    <a:pt x="2499" y="1408"/>
                  </a:lnTo>
                  <a:lnTo>
                    <a:pt x="2502" y="1404"/>
                  </a:lnTo>
                  <a:lnTo>
                    <a:pt x="2505" y="1398"/>
                  </a:lnTo>
                  <a:lnTo>
                    <a:pt x="2508" y="1392"/>
                  </a:lnTo>
                  <a:lnTo>
                    <a:pt x="2509" y="1387"/>
                  </a:lnTo>
                  <a:lnTo>
                    <a:pt x="2509" y="1380"/>
                  </a:lnTo>
                  <a:lnTo>
                    <a:pt x="2508" y="1365"/>
                  </a:lnTo>
                  <a:lnTo>
                    <a:pt x="2504" y="1350"/>
                  </a:lnTo>
                  <a:lnTo>
                    <a:pt x="2499" y="1333"/>
                  </a:lnTo>
                  <a:lnTo>
                    <a:pt x="2492" y="1316"/>
                  </a:lnTo>
                  <a:lnTo>
                    <a:pt x="2477" y="1281"/>
                  </a:lnTo>
                  <a:lnTo>
                    <a:pt x="2461" y="1249"/>
                  </a:lnTo>
                  <a:lnTo>
                    <a:pt x="2455" y="1234"/>
                  </a:lnTo>
                  <a:lnTo>
                    <a:pt x="2450" y="1222"/>
                  </a:lnTo>
                  <a:lnTo>
                    <a:pt x="2446" y="1211"/>
                  </a:lnTo>
                  <a:lnTo>
                    <a:pt x="2446" y="1203"/>
                  </a:lnTo>
                  <a:lnTo>
                    <a:pt x="2450" y="1203"/>
                  </a:lnTo>
                  <a:lnTo>
                    <a:pt x="2454" y="1203"/>
                  </a:lnTo>
                  <a:lnTo>
                    <a:pt x="2459" y="1202"/>
                  </a:lnTo>
                  <a:lnTo>
                    <a:pt x="2463" y="1201"/>
                  </a:lnTo>
                  <a:lnTo>
                    <a:pt x="2472" y="1198"/>
                  </a:lnTo>
                  <a:lnTo>
                    <a:pt x="2482" y="1192"/>
                  </a:lnTo>
                  <a:lnTo>
                    <a:pt x="2499" y="1180"/>
                  </a:lnTo>
                  <a:lnTo>
                    <a:pt x="2511" y="1168"/>
                  </a:lnTo>
                  <a:lnTo>
                    <a:pt x="2517" y="1162"/>
                  </a:lnTo>
                  <a:lnTo>
                    <a:pt x="2521" y="1158"/>
                  </a:lnTo>
                  <a:lnTo>
                    <a:pt x="2526" y="1152"/>
                  </a:lnTo>
                  <a:lnTo>
                    <a:pt x="2529" y="1147"/>
                  </a:lnTo>
                  <a:lnTo>
                    <a:pt x="2534" y="1136"/>
                  </a:lnTo>
                  <a:lnTo>
                    <a:pt x="2536" y="1125"/>
                  </a:lnTo>
                  <a:lnTo>
                    <a:pt x="2539" y="1101"/>
                  </a:lnTo>
                  <a:lnTo>
                    <a:pt x="2539" y="1075"/>
                  </a:lnTo>
                  <a:lnTo>
                    <a:pt x="2544" y="1075"/>
                  </a:lnTo>
                  <a:lnTo>
                    <a:pt x="2549" y="1074"/>
                  </a:lnTo>
                  <a:lnTo>
                    <a:pt x="2552" y="1072"/>
                  </a:lnTo>
                  <a:lnTo>
                    <a:pt x="2556" y="1070"/>
                  </a:lnTo>
                  <a:lnTo>
                    <a:pt x="2560" y="1065"/>
                  </a:lnTo>
                  <a:lnTo>
                    <a:pt x="2564" y="1057"/>
                  </a:lnTo>
                  <a:lnTo>
                    <a:pt x="2568" y="1049"/>
                  </a:lnTo>
                  <a:lnTo>
                    <a:pt x="2574" y="1043"/>
                  </a:lnTo>
                  <a:lnTo>
                    <a:pt x="2577" y="1041"/>
                  </a:lnTo>
                  <a:lnTo>
                    <a:pt x="2582" y="1039"/>
                  </a:lnTo>
                  <a:lnTo>
                    <a:pt x="2587" y="1038"/>
                  </a:lnTo>
                  <a:lnTo>
                    <a:pt x="2594" y="1039"/>
                  </a:lnTo>
                  <a:lnTo>
                    <a:pt x="2594" y="1033"/>
                  </a:lnTo>
                  <a:lnTo>
                    <a:pt x="2593" y="1026"/>
                  </a:lnTo>
                  <a:lnTo>
                    <a:pt x="2592" y="1019"/>
                  </a:lnTo>
                  <a:lnTo>
                    <a:pt x="2589" y="1013"/>
                  </a:lnTo>
                  <a:lnTo>
                    <a:pt x="2583" y="1001"/>
                  </a:lnTo>
                  <a:lnTo>
                    <a:pt x="2578" y="988"/>
                  </a:lnTo>
                  <a:lnTo>
                    <a:pt x="2570" y="988"/>
                  </a:lnTo>
                  <a:lnTo>
                    <a:pt x="2565" y="987"/>
                  </a:lnTo>
                  <a:lnTo>
                    <a:pt x="2559" y="985"/>
                  </a:lnTo>
                  <a:lnTo>
                    <a:pt x="2554" y="981"/>
                  </a:lnTo>
                  <a:lnTo>
                    <a:pt x="2550" y="977"/>
                  </a:lnTo>
                  <a:lnTo>
                    <a:pt x="2548" y="972"/>
                  </a:lnTo>
                  <a:lnTo>
                    <a:pt x="2545" y="967"/>
                  </a:lnTo>
                  <a:lnTo>
                    <a:pt x="2543" y="961"/>
                  </a:lnTo>
                  <a:lnTo>
                    <a:pt x="2541" y="947"/>
                  </a:lnTo>
                  <a:lnTo>
                    <a:pt x="2540" y="932"/>
                  </a:lnTo>
                  <a:lnTo>
                    <a:pt x="2540" y="920"/>
                  </a:lnTo>
                  <a:lnTo>
                    <a:pt x="2541" y="909"/>
                  </a:lnTo>
                  <a:lnTo>
                    <a:pt x="2540" y="896"/>
                  </a:lnTo>
                  <a:lnTo>
                    <a:pt x="2539" y="882"/>
                  </a:lnTo>
                  <a:lnTo>
                    <a:pt x="2539" y="875"/>
                  </a:lnTo>
                  <a:lnTo>
                    <a:pt x="2540" y="870"/>
                  </a:lnTo>
                  <a:lnTo>
                    <a:pt x="2541" y="863"/>
                  </a:lnTo>
                  <a:lnTo>
                    <a:pt x="2542" y="857"/>
                  </a:lnTo>
                  <a:lnTo>
                    <a:pt x="2545" y="853"/>
                  </a:lnTo>
                  <a:lnTo>
                    <a:pt x="2548" y="850"/>
                  </a:lnTo>
                  <a:lnTo>
                    <a:pt x="2551" y="848"/>
                  </a:lnTo>
                  <a:lnTo>
                    <a:pt x="2556" y="847"/>
                  </a:lnTo>
                  <a:lnTo>
                    <a:pt x="2564" y="847"/>
                  </a:lnTo>
                  <a:lnTo>
                    <a:pt x="2574" y="848"/>
                  </a:lnTo>
                  <a:lnTo>
                    <a:pt x="2580" y="849"/>
                  </a:lnTo>
                  <a:lnTo>
                    <a:pt x="2585" y="850"/>
                  </a:lnTo>
                  <a:lnTo>
                    <a:pt x="2591" y="849"/>
                  </a:lnTo>
                  <a:lnTo>
                    <a:pt x="2597" y="848"/>
                  </a:lnTo>
                  <a:lnTo>
                    <a:pt x="2595" y="825"/>
                  </a:lnTo>
                  <a:lnTo>
                    <a:pt x="2595" y="803"/>
                  </a:lnTo>
                  <a:lnTo>
                    <a:pt x="2595" y="798"/>
                  </a:lnTo>
                  <a:lnTo>
                    <a:pt x="2597" y="792"/>
                  </a:lnTo>
                  <a:lnTo>
                    <a:pt x="2599" y="788"/>
                  </a:lnTo>
                  <a:lnTo>
                    <a:pt x="2602" y="784"/>
                  </a:lnTo>
                  <a:lnTo>
                    <a:pt x="2606" y="780"/>
                  </a:lnTo>
                  <a:lnTo>
                    <a:pt x="2610" y="778"/>
                  </a:lnTo>
                  <a:lnTo>
                    <a:pt x="2616" y="775"/>
                  </a:lnTo>
                  <a:lnTo>
                    <a:pt x="2623" y="774"/>
                  </a:lnTo>
                  <a:lnTo>
                    <a:pt x="2633" y="773"/>
                  </a:lnTo>
                  <a:lnTo>
                    <a:pt x="2643" y="773"/>
                  </a:lnTo>
                  <a:lnTo>
                    <a:pt x="2654" y="774"/>
                  </a:lnTo>
                  <a:lnTo>
                    <a:pt x="2665" y="775"/>
                  </a:lnTo>
                  <a:lnTo>
                    <a:pt x="2683" y="776"/>
                  </a:lnTo>
                  <a:lnTo>
                    <a:pt x="2701" y="776"/>
                  </a:lnTo>
                  <a:lnTo>
                    <a:pt x="2710" y="775"/>
                  </a:lnTo>
                  <a:lnTo>
                    <a:pt x="2718" y="774"/>
                  </a:lnTo>
                  <a:lnTo>
                    <a:pt x="2726" y="772"/>
                  </a:lnTo>
                  <a:lnTo>
                    <a:pt x="2733" y="767"/>
                  </a:lnTo>
                  <a:lnTo>
                    <a:pt x="2743" y="759"/>
                  </a:lnTo>
                  <a:lnTo>
                    <a:pt x="2753" y="751"/>
                  </a:lnTo>
                  <a:lnTo>
                    <a:pt x="2758" y="748"/>
                  </a:lnTo>
                  <a:lnTo>
                    <a:pt x="2764" y="746"/>
                  </a:lnTo>
                  <a:lnTo>
                    <a:pt x="2770" y="745"/>
                  </a:lnTo>
                  <a:lnTo>
                    <a:pt x="2778" y="745"/>
                  </a:lnTo>
                  <a:lnTo>
                    <a:pt x="2789" y="745"/>
                  </a:lnTo>
                  <a:lnTo>
                    <a:pt x="2800" y="743"/>
                  </a:lnTo>
                  <a:lnTo>
                    <a:pt x="2806" y="742"/>
                  </a:lnTo>
                  <a:lnTo>
                    <a:pt x="2811" y="740"/>
                  </a:lnTo>
                  <a:lnTo>
                    <a:pt x="2815" y="737"/>
                  </a:lnTo>
                  <a:lnTo>
                    <a:pt x="2820" y="731"/>
                  </a:lnTo>
                  <a:lnTo>
                    <a:pt x="2822" y="726"/>
                  </a:lnTo>
                  <a:lnTo>
                    <a:pt x="2822" y="723"/>
                  </a:lnTo>
                  <a:lnTo>
                    <a:pt x="2823" y="718"/>
                  </a:lnTo>
                  <a:lnTo>
                    <a:pt x="2822" y="714"/>
                  </a:lnTo>
                  <a:lnTo>
                    <a:pt x="2819" y="706"/>
                  </a:lnTo>
                  <a:lnTo>
                    <a:pt x="2813" y="698"/>
                  </a:lnTo>
                  <a:lnTo>
                    <a:pt x="2807" y="689"/>
                  </a:lnTo>
                  <a:lnTo>
                    <a:pt x="2802" y="681"/>
                  </a:lnTo>
                  <a:lnTo>
                    <a:pt x="2799" y="676"/>
                  </a:lnTo>
                  <a:lnTo>
                    <a:pt x="2797" y="672"/>
                  </a:lnTo>
                  <a:lnTo>
                    <a:pt x="2796" y="668"/>
                  </a:lnTo>
                  <a:lnTo>
                    <a:pt x="2796" y="664"/>
                  </a:lnTo>
                  <a:lnTo>
                    <a:pt x="2800" y="663"/>
                  </a:lnTo>
                  <a:lnTo>
                    <a:pt x="2806" y="663"/>
                  </a:lnTo>
                  <a:lnTo>
                    <a:pt x="2805" y="655"/>
                  </a:lnTo>
                  <a:lnTo>
                    <a:pt x="2805" y="644"/>
                  </a:lnTo>
                  <a:lnTo>
                    <a:pt x="2805" y="634"/>
                  </a:lnTo>
                  <a:lnTo>
                    <a:pt x="2806" y="625"/>
                  </a:lnTo>
                  <a:lnTo>
                    <a:pt x="2808" y="622"/>
                  </a:lnTo>
                  <a:lnTo>
                    <a:pt x="2810" y="618"/>
                  </a:lnTo>
                  <a:lnTo>
                    <a:pt x="2812" y="616"/>
                  </a:lnTo>
                  <a:lnTo>
                    <a:pt x="2814" y="614"/>
                  </a:lnTo>
                  <a:lnTo>
                    <a:pt x="2818" y="614"/>
                  </a:lnTo>
                  <a:lnTo>
                    <a:pt x="2822" y="615"/>
                  </a:lnTo>
                  <a:lnTo>
                    <a:pt x="2827" y="617"/>
                  </a:lnTo>
                  <a:lnTo>
                    <a:pt x="2831" y="620"/>
                  </a:lnTo>
                  <a:lnTo>
                    <a:pt x="2833" y="610"/>
                  </a:lnTo>
                  <a:lnTo>
                    <a:pt x="2837" y="601"/>
                  </a:lnTo>
                  <a:lnTo>
                    <a:pt x="2841" y="591"/>
                  </a:lnTo>
                  <a:lnTo>
                    <a:pt x="2846" y="581"/>
                  </a:lnTo>
                  <a:lnTo>
                    <a:pt x="2851" y="570"/>
                  </a:lnTo>
                  <a:lnTo>
                    <a:pt x="2855" y="560"/>
                  </a:lnTo>
                  <a:lnTo>
                    <a:pt x="2860" y="550"/>
                  </a:lnTo>
                  <a:lnTo>
                    <a:pt x="2862" y="538"/>
                  </a:lnTo>
                  <a:lnTo>
                    <a:pt x="2868" y="535"/>
                  </a:lnTo>
                  <a:lnTo>
                    <a:pt x="2872" y="532"/>
                  </a:lnTo>
                  <a:lnTo>
                    <a:pt x="2877" y="526"/>
                  </a:lnTo>
                  <a:lnTo>
                    <a:pt x="2880" y="520"/>
                  </a:lnTo>
                  <a:lnTo>
                    <a:pt x="2886" y="508"/>
                  </a:lnTo>
                  <a:lnTo>
                    <a:pt x="2890" y="493"/>
                  </a:lnTo>
                  <a:lnTo>
                    <a:pt x="2895" y="479"/>
                  </a:lnTo>
                  <a:lnTo>
                    <a:pt x="2901" y="467"/>
                  </a:lnTo>
                  <a:lnTo>
                    <a:pt x="2903" y="460"/>
                  </a:lnTo>
                  <a:lnTo>
                    <a:pt x="2907" y="455"/>
                  </a:lnTo>
                  <a:lnTo>
                    <a:pt x="2912" y="451"/>
                  </a:lnTo>
                  <a:lnTo>
                    <a:pt x="2917" y="447"/>
                  </a:lnTo>
                  <a:lnTo>
                    <a:pt x="2917" y="433"/>
                  </a:lnTo>
                  <a:lnTo>
                    <a:pt x="2917" y="419"/>
                  </a:lnTo>
                  <a:lnTo>
                    <a:pt x="2917" y="412"/>
                  </a:lnTo>
                  <a:lnTo>
                    <a:pt x="2918" y="405"/>
                  </a:lnTo>
                  <a:lnTo>
                    <a:pt x="2919" y="398"/>
                  </a:lnTo>
                  <a:lnTo>
                    <a:pt x="2921" y="392"/>
                  </a:lnTo>
                  <a:lnTo>
                    <a:pt x="2926" y="390"/>
                  </a:lnTo>
                  <a:lnTo>
                    <a:pt x="2930" y="389"/>
                  </a:lnTo>
                  <a:lnTo>
                    <a:pt x="2933" y="387"/>
                  </a:lnTo>
                  <a:lnTo>
                    <a:pt x="2935" y="384"/>
                  </a:lnTo>
                  <a:lnTo>
                    <a:pt x="2938" y="376"/>
                  </a:lnTo>
                  <a:lnTo>
                    <a:pt x="2940" y="366"/>
                  </a:lnTo>
                  <a:lnTo>
                    <a:pt x="2942" y="362"/>
                  </a:lnTo>
                  <a:lnTo>
                    <a:pt x="2944" y="357"/>
                  </a:lnTo>
                  <a:lnTo>
                    <a:pt x="2945" y="354"/>
                  </a:lnTo>
                  <a:lnTo>
                    <a:pt x="2948" y="349"/>
                  </a:lnTo>
                  <a:lnTo>
                    <a:pt x="2952" y="346"/>
                  </a:lnTo>
                  <a:lnTo>
                    <a:pt x="2958" y="344"/>
                  </a:lnTo>
                  <a:lnTo>
                    <a:pt x="2963" y="343"/>
                  </a:lnTo>
                  <a:lnTo>
                    <a:pt x="2971" y="341"/>
                  </a:lnTo>
                  <a:lnTo>
                    <a:pt x="2972" y="311"/>
                  </a:lnTo>
                  <a:lnTo>
                    <a:pt x="2975" y="280"/>
                  </a:lnTo>
                  <a:lnTo>
                    <a:pt x="2976" y="264"/>
                  </a:lnTo>
                  <a:lnTo>
                    <a:pt x="2976" y="249"/>
                  </a:lnTo>
                  <a:lnTo>
                    <a:pt x="2975" y="241"/>
                  </a:lnTo>
                  <a:lnTo>
                    <a:pt x="2972" y="234"/>
                  </a:lnTo>
                  <a:lnTo>
                    <a:pt x="2971" y="226"/>
                  </a:lnTo>
                  <a:lnTo>
                    <a:pt x="2968" y="220"/>
                  </a:lnTo>
                  <a:lnTo>
                    <a:pt x="2955" y="198"/>
                  </a:lnTo>
                  <a:lnTo>
                    <a:pt x="2942" y="177"/>
                  </a:lnTo>
                  <a:lnTo>
                    <a:pt x="2937" y="167"/>
                  </a:lnTo>
                  <a:lnTo>
                    <a:pt x="2931" y="156"/>
                  </a:lnTo>
                  <a:lnTo>
                    <a:pt x="2930" y="150"/>
                  </a:lnTo>
                  <a:lnTo>
                    <a:pt x="2929" y="144"/>
                  </a:lnTo>
                  <a:lnTo>
                    <a:pt x="2928" y="138"/>
                  </a:lnTo>
                  <a:lnTo>
                    <a:pt x="2928" y="131"/>
                  </a:lnTo>
                  <a:lnTo>
                    <a:pt x="2928" y="121"/>
                  </a:lnTo>
                  <a:lnTo>
                    <a:pt x="2927" y="110"/>
                  </a:lnTo>
                  <a:lnTo>
                    <a:pt x="2927" y="102"/>
                  </a:lnTo>
                  <a:lnTo>
                    <a:pt x="2925" y="94"/>
                  </a:lnTo>
                  <a:lnTo>
                    <a:pt x="2920" y="89"/>
                  </a:lnTo>
                  <a:lnTo>
                    <a:pt x="2914" y="83"/>
                  </a:lnTo>
                  <a:lnTo>
                    <a:pt x="2906" y="78"/>
                  </a:lnTo>
                  <a:lnTo>
                    <a:pt x="2896" y="75"/>
                  </a:lnTo>
                  <a:lnTo>
                    <a:pt x="2881" y="73"/>
                  </a:lnTo>
                  <a:lnTo>
                    <a:pt x="2866" y="67"/>
                  </a:lnTo>
                  <a:lnTo>
                    <a:pt x="2861" y="62"/>
                  </a:lnTo>
                  <a:lnTo>
                    <a:pt x="2856" y="58"/>
                  </a:lnTo>
                  <a:lnTo>
                    <a:pt x="2854" y="54"/>
                  </a:lnTo>
                  <a:lnTo>
                    <a:pt x="2853" y="51"/>
                  </a:lnTo>
                  <a:lnTo>
                    <a:pt x="2853" y="48"/>
                  </a:lnTo>
                  <a:lnTo>
                    <a:pt x="2853" y="43"/>
                  </a:lnTo>
                  <a:lnTo>
                    <a:pt x="2830" y="27"/>
                  </a:lnTo>
                  <a:lnTo>
                    <a:pt x="2811" y="15"/>
                  </a:lnTo>
                  <a:lnTo>
                    <a:pt x="2800" y="10"/>
                  </a:lnTo>
                  <a:lnTo>
                    <a:pt x="2789" y="7"/>
                  </a:lnTo>
                  <a:lnTo>
                    <a:pt x="2775" y="5"/>
                  </a:lnTo>
                  <a:lnTo>
                    <a:pt x="2759" y="5"/>
                  </a:lnTo>
                  <a:lnTo>
                    <a:pt x="2759" y="12"/>
                  </a:lnTo>
                  <a:lnTo>
                    <a:pt x="2758" y="20"/>
                  </a:lnTo>
                  <a:lnTo>
                    <a:pt x="2736" y="21"/>
                  </a:lnTo>
                  <a:lnTo>
                    <a:pt x="2714" y="24"/>
                  </a:lnTo>
                  <a:lnTo>
                    <a:pt x="2691" y="25"/>
                  </a:lnTo>
                  <a:lnTo>
                    <a:pt x="2668" y="24"/>
                  </a:lnTo>
                  <a:lnTo>
                    <a:pt x="2658" y="21"/>
                  </a:lnTo>
                  <a:lnTo>
                    <a:pt x="2648" y="19"/>
                  </a:lnTo>
                  <a:lnTo>
                    <a:pt x="2638" y="16"/>
                  </a:lnTo>
                  <a:lnTo>
                    <a:pt x="2627" y="12"/>
                  </a:lnTo>
                  <a:lnTo>
                    <a:pt x="2617" y="9"/>
                  </a:lnTo>
                  <a:lnTo>
                    <a:pt x="2607" y="5"/>
                  </a:lnTo>
                  <a:lnTo>
                    <a:pt x="2595" y="2"/>
                  </a:lnTo>
                  <a:lnTo>
                    <a:pt x="2585" y="1"/>
                  </a:lnTo>
                  <a:lnTo>
                    <a:pt x="2576" y="0"/>
                  </a:lnTo>
                  <a:lnTo>
                    <a:pt x="2567" y="1"/>
                  </a:lnTo>
                  <a:lnTo>
                    <a:pt x="2557" y="3"/>
                  </a:lnTo>
                  <a:lnTo>
                    <a:pt x="2548" y="4"/>
                  </a:lnTo>
                  <a:lnTo>
                    <a:pt x="2537" y="7"/>
                  </a:lnTo>
                  <a:lnTo>
                    <a:pt x="2527" y="9"/>
                  </a:lnTo>
                  <a:lnTo>
                    <a:pt x="2517" y="9"/>
                  </a:lnTo>
                  <a:lnTo>
                    <a:pt x="2507" y="9"/>
                  </a:lnTo>
                  <a:lnTo>
                    <a:pt x="2503" y="8"/>
                  </a:lnTo>
                  <a:lnTo>
                    <a:pt x="2500" y="5"/>
                  </a:lnTo>
                  <a:lnTo>
                    <a:pt x="2496" y="3"/>
                  </a:lnTo>
                  <a:lnTo>
                    <a:pt x="2494" y="1"/>
                  </a:lnTo>
                  <a:lnTo>
                    <a:pt x="2480" y="13"/>
                  </a:lnTo>
                  <a:lnTo>
                    <a:pt x="2470" y="26"/>
                  </a:lnTo>
                  <a:lnTo>
                    <a:pt x="2461" y="39"/>
                  </a:lnTo>
                  <a:lnTo>
                    <a:pt x="2454" y="50"/>
                  </a:lnTo>
                  <a:lnTo>
                    <a:pt x="2452" y="59"/>
                  </a:lnTo>
                  <a:lnTo>
                    <a:pt x="2446" y="76"/>
                  </a:lnTo>
                  <a:lnTo>
                    <a:pt x="2442" y="92"/>
                  </a:lnTo>
                  <a:lnTo>
                    <a:pt x="2441" y="100"/>
                  </a:lnTo>
                  <a:lnTo>
                    <a:pt x="2426" y="101"/>
                  </a:lnTo>
                  <a:lnTo>
                    <a:pt x="2411" y="102"/>
                  </a:lnTo>
                  <a:lnTo>
                    <a:pt x="2395" y="102"/>
                  </a:lnTo>
                  <a:lnTo>
                    <a:pt x="2378" y="102"/>
                  </a:lnTo>
                  <a:lnTo>
                    <a:pt x="2355" y="102"/>
                  </a:lnTo>
                  <a:lnTo>
                    <a:pt x="2332" y="103"/>
                  </a:lnTo>
                  <a:lnTo>
                    <a:pt x="2321" y="105"/>
                  </a:lnTo>
                  <a:lnTo>
                    <a:pt x="2311" y="106"/>
                  </a:lnTo>
                  <a:lnTo>
                    <a:pt x="2299" y="108"/>
                  </a:lnTo>
                  <a:lnTo>
                    <a:pt x="2290" y="111"/>
                  </a:lnTo>
                  <a:lnTo>
                    <a:pt x="2281" y="115"/>
                  </a:lnTo>
                  <a:lnTo>
                    <a:pt x="2272" y="119"/>
                  </a:lnTo>
                  <a:lnTo>
                    <a:pt x="2265" y="125"/>
                  </a:lnTo>
                  <a:lnTo>
                    <a:pt x="2258" y="132"/>
                  </a:lnTo>
                  <a:lnTo>
                    <a:pt x="2253" y="141"/>
                  </a:lnTo>
                  <a:lnTo>
                    <a:pt x="2248" y="150"/>
                  </a:lnTo>
                  <a:lnTo>
                    <a:pt x="2245" y="161"/>
                  </a:lnTo>
                  <a:lnTo>
                    <a:pt x="2242" y="174"/>
                  </a:lnTo>
                  <a:lnTo>
                    <a:pt x="2223" y="180"/>
                  </a:lnTo>
                  <a:lnTo>
                    <a:pt x="2204" y="183"/>
                  </a:lnTo>
                  <a:lnTo>
                    <a:pt x="2195" y="185"/>
                  </a:lnTo>
                  <a:lnTo>
                    <a:pt x="2186" y="189"/>
                  </a:lnTo>
                  <a:lnTo>
                    <a:pt x="2176" y="193"/>
                  </a:lnTo>
                  <a:lnTo>
                    <a:pt x="2168" y="200"/>
                  </a:lnTo>
                  <a:lnTo>
                    <a:pt x="2154" y="217"/>
                  </a:lnTo>
                  <a:lnTo>
                    <a:pt x="2138" y="234"/>
                  </a:lnTo>
                  <a:lnTo>
                    <a:pt x="2126" y="242"/>
                  </a:lnTo>
                  <a:lnTo>
                    <a:pt x="2114" y="250"/>
                  </a:lnTo>
                  <a:lnTo>
                    <a:pt x="2100" y="256"/>
                  </a:lnTo>
                  <a:lnTo>
                    <a:pt x="2088" y="262"/>
                  </a:lnTo>
                  <a:lnTo>
                    <a:pt x="2073" y="266"/>
                  </a:lnTo>
                  <a:lnTo>
                    <a:pt x="2059" y="270"/>
                  </a:lnTo>
                  <a:lnTo>
                    <a:pt x="2044" y="272"/>
                  </a:lnTo>
                  <a:lnTo>
                    <a:pt x="2031" y="274"/>
                  </a:lnTo>
                  <a:lnTo>
                    <a:pt x="2027" y="281"/>
                  </a:lnTo>
                  <a:lnTo>
                    <a:pt x="2022" y="287"/>
                  </a:lnTo>
                  <a:lnTo>
                    <a:pt x="2016" y="292"/>
                  </a:lnTo>
                  <a:lnTo>
                    <a:pt x="2010" y="297"/>
                  </a:lnTo>
                  <a:lnTo>
                    <a:pt x="1994" y="306"/>
                  </a:lnTo>
                  <a:lnTo>
                    <a:pt x="1978" y="313"/>
                  </a:lnTo>
                  <a:lnTo>
                    <a:pt x="1943" y="323"/>
                  </a:lnTo>
                  <a:lnTo>
                    <a:pt x="1913" y="335"/>
                  </a:lnTo>
                  <a:lnTo>
                    <a:pt x="1905" y="339"/>
                  </a:lnTo>
                  <a:lnTo>
                    <a:pt x="1899" y="344"/>
                  </a:lnTo>
                  <a:lnTo>
                    <a:pt x="1894" y="349"/>
                  </a:lnTo>
                  <a:lnTo>
                    <a:pt x="1888" y="356"/>
                  </a:lnTo>
                  <a:lnTo>
                    <a:pt x="1879" y="369"/>
                  </a:lnTo>
                  <a:lnTo>
                    <a:pt x="1870" y="382"/>
                  </a:lnTo>
                  <a:lnTo>
                    <a:pt x="1863" y="392"/>
                  </a:lnTo>
                  <a:lnTo>
                    <a:pt x="1854" y="399"/>
                  </a:lnTo>
                  <a:lnTo>
                    <a:pt x="1845" y="404"/>
                  </a:lnTo>
                  <a:lnTo>
                    <a:pt x="1835" y="407"/>
                  </a:lnTo>
                  <a:lnTo>
                    <a:pt x="1813" y="413"/>
                  </a:lnTo>
                  <a:lnTo>
                    <a:pt x="1790" y="418"/>
                  </a:lnTo>
                  <a:lnTo>
                    <a:pt x="1780" y="420"/>
                  </a:lnTo>
                  <a:lnTo>
                    <a:pt x="1770" y="425"/>
                  </a:lnTo>
                  <a:lnTo>
                    <a:pt x="1760" y="429"/>
                  </a:lnTo>
                  <a:lnTo>
                    <a:pt x="1751" y="436"/>
                  </a:lnTo>
                  <a:lnTo>
                    <a:pt x="1741" y="443"/>
                  </a:lnTo>
                  <a:lnTo>
                    <a:pt x="1732" y="450"/>
                  </a:lnTo>
                  <a:lnTo>
                    <a:pt x="1724" y="458"/>
                  </a:lnTo>
                  <a:lnTo>
                    <a:pt x="1716" y="467"/>
                  </a:lnTo>
                  <a:lnTo>
                    <a:pt x="1702" y="485"/>
                  </a:lnTo>
                  <a:lnTo>
                    <a:pt x="1688" y="503"/>
                  </a:lnTo>
                  <a:lnTo>
                    <a:pt x="1675" y="522"/>
                  </a:lnTo>
                  <a:lnTo>
                    <a:pt x="1664" y="542"/>
                  </a:lnTo>
                  <a:lnTo>
                    <a:pt x="1659" y="550"/>
                  </a:lnTo>
                  <a:lnTo>
                    <a:pt x="1654" y="557"/>
                  </a:lnTo>
                  <a:lnTo>
                    <a:pt x="1648" y="563"/>
                  </a:lnTo>
                  <a:lnTo>
                    <a:pt x="1642" y="570"/>
                  </a:lnTo>
                  <a:lnTo>
                    <a:pt x="1636" y="575"/>
                  </a:lnTo>
                  <a:lnTo>
                    <a:pt x="1628" y="581"/>
                  </a:lnTo>
                  <a:lnTo>
                    <a:pt x="1621" y="585"/>
                  </a:lnTo>
                  <a:lnTo>
                    <a:pt x="1613" y="590"/>
                  </a:lnTo>
                  <a:lnTo>
                    <a:pt x="1596" y="595"/>
                  </a:lnTo>
                  <a:lnTo>
                    <a:pt x="1579" y="601"/>
                  </a:lnTo>
                  <a:lnTo>
                    <a:pt x="1560" y="604"/>
                  </a:lnTo>
                  <a:lnTo>
                    <a:pt x="1541" y="606"/>
                  </a:lnTo>
                  <a:lnTo>
                    <a:pt x="1536" y="610"/>
                  </a:lnTo>
                  <a:lnTo>
                    <a:pt x="1533" y="615"/>
                  </a:lnTo>
                  <a:lnTo>
                    <a:pt x="1531" y="620"/>
                  </a:lnTo>
                  <a:lnTo>
                    <a:pt x="1530" y="627"/>
                  </a:lnTo>
                  <a:lnTo>
                    <a:pt x="1526" y="641"/>
                  </a:lnTo>
                  <a:lnTo>
                    <a:pt x="1524" y="655"/>
                  </a:lnTo>
                  <a:lnTo>
                    <a:pt x="1523" y="661"/>
                  </a:lnTo>
                  <a:lnTo>
                    <a:pt x="1522" y="667"/>
                  </a:lnTo>
                  <a:lnTo>
                    <a:pt x="1518" y="673"/>
                  </a:lnTo>
                  <a:lnTo>
                    <a:pt x="1516" y="677"/>
                  </a:lnTo>
                  <a:lnTo>
                    <a:pt x="1511" y="681"/>
                  </a:lnTo>
                  <a:lnTo>
                    <a:pt x="1506" y="684"/>
                  </a:lnTo>
                  <a:lnTo>
                    <a:pt x="1499" y="685"/>
                  </a:lnTo>
                  <a:lnTo>
                    <a:pt x="1491" y="685"/>
                  </a:lnTo>
                  <a:lnTo>
                    <a:pt x="1507" y="726"/>
                  </a:lnTo>
                  <a:lnTo>
                    <a:pt x="1522" y="767"/>
                  </a:lnTo>
                  <a:lnTo>
                    <a:pt x="1528" y="788"/>
                  </a:lnTo>
                  <a:lnTo>
                    <a:pt x="1534" y="809"/>
                  </a:lnTo>
                  <a:lnTo>
                    <a:pt x="1540" y="830"/>
                  </a:lnTo>
                  <a:lnTo>
                    <a:pt x="1546" y="852"/>
                  </a:lnTo>
                  <a:lnTo>
                    <a:pt x="1549" y="865"/>
                  </a:lnTo>
                  <a:lnTo>
                    <a:pt x="1554" y="877"/>
                  </a:lnTo>
                  <a:lnTo>
                    <a:pt x="1560" y="886"/>
                  </a:lnTo>
                  <a:lnTo>
                    <a:pt x="1568" y="894"/>
                  </a:lnTo>
                  <a:lnTo>
                    <a:pt x="1577" y="901"/>
                  </a:lnTo>
                  <a:lnTo>
                    <a:pt x="1588" y="906"/>
                  </a:lnTo>
                  <a:lnTo>
                    <a:pt x="1599" y="912"/>
                  </a:lnTo>
                  <a:lnTo>
                    <a:pt x="1612" y="916"/>
                  </a:lnTo>
                  <a:lnTo>
                    <a:pt x="1634" y="923"/>
                  </a:lnTo>
                  <a:lnTo>
                    <a:pt x="1658" y="929"/>
                  </a:lnTo>
                  <a:lnTo>
                    <a:pt x="1683" y="934"/>
                  </a:lnTo>
                  <a:lnTo>
                    <a:pt x="1710" y="938"/>
                  </a:lnTo>
                  <a:lnTo>
                    <a:pt x="1736" y="939"/>
                  </a:lnTo>
                  <a:lnTo>
                    <a:pt x="1761" y="940"/>
                  </a:lnTo>
                  <a:lnTo>
                    <a:pt x="1786" y="938"/>
                  </a:lnTo>
                  <a:lnTo>
                    <a:pt x="1810" y="935"/>
                  </a:lnTo>
                  <a:lnTo>
                    <a:pt x="1823" y="930"/>
                  </a:lnTo>
                  <a:lnTo>
                    <a:pt x="1836" y="924"/>
                  </a:lnTo>
                  <a:lnTo>
                    <a:pt x="1843" y="921"/>
                  </a:lnTo>
                  <a:lnTo>
                    <a:pt x="1850" y="920"/>
                  </a:lnTo>
                  <a:lnTo>
                    <a:pt x="1856" y="919"/>
                  </a:lnTo>
                  <a:lnTo>
                    <a:pt x="1866" y="920"/>
                  </a:lnTo>
                  <a:lnTo>
                    <a:pt x="1877" y="923"/>
                  </a:lnTo>
                  <a:lnTo>
                    <a:pt x="1887" y="929"/>
                  </a:lnTo>
                  <a:lnTo>
                    <a:pt x="1899" y="935"/>
                  </a:lnTo>
                  <a:lnTo>
                    <a:pt x="1910" y="939"/>
                  </a:lnTo>
                  <a:lnTo>
                    <a:pt x="1915" y="922"/>
                  </a:lnTo>
                  <a:lnTo>
                    <a:pt x="1919" y="909"/>
                  </a:lnTo>
                  <a:lnTo>
                    <a:pt x="1925" y="897"/>
                  </a:lnTo>
                  <a:lnTo>
                    <a:pt x="1930" y="888"/>
                  </a:lnTo>
                  <a:lnTo>
                    <a:pt x="1935" y="883"/>
                  </a:lnTo>
                  <a:lnTo>
                    <a:pt x="1940" y="881"/>
                  </a:lnTo>
                  <a:lnTo>
                    <a:pt x="1944" y="878"/>
                  </a:lnTo>
                  <a:lnTo>
                    <a:pt x="1950" y="875"/>
                  </a:lnTo>
                  <a:lnTo>
                    <a:pt x="1957" y="874"/>
                  </a:lnTo>
                  <a:lnTo>
                    <a:pt x="1965" y="873"/>
                  </a:lnTo>
                  <a:lnTo>
                    <a:pt x="1974" y="872"/>
                  </a:lnTo>
                  <a:lnTo>
                    <a:pt x="1983" y="872"/>
                  </a:lnTo>
                  <a:lnTo>
                    <a:pt x="1983" y="895"/>
                  </a:lnTo>
                  <a:lnTo>
                    <a:pt x="1984" y="918"/>
                  </a:lnTo>
                  <a:lnTo>
                    <a:pt x="1984" y="923"/>
                  </a:lnTo>
                  <a:lnTo>
                    <a:pt x="1986" y="928"/>
                  </a:lnTo>
                  <a:lnTo>
                    <a:pt x="1989" y="932"/>
                  </a:lnTo>
                  <a:lnTo>
                    <a:pt x="1991" y="936"/>
                  </a:lnTo>
                  <a:lnTo>
                    <a:pt x="1995" y="938"/>
                  </a:lnTo>
                  <a:lnTo>
                    <a:pt x="2000" y="939"/>
                  </a:lnTo>
                  <a:lnTo>
                    <a:pt x="2006" y="940"/>
                  </a:lnTo>
                  <a:lnTo>
                    <a:pt x="2012" y="939"/>
                  </a:lnTo>
                  <a:lnTo>
                    <a:pt x="2014" y="972"/>
                  </a:lnTo>
                  <a:lnTo>
                    <a:pt x="2015" y="1005"/>
                  </a:lnTo>
                  <a:lnTo>
                    <a:pt x="2015" y="1039"/>
                  </a:lnTo>
                  <a:lnTo>
                    <a:pt x="2014" y="1072"/>
                  </a:lnTo>
                  <a:lnTo>
                    <a:pt x="2006" y="1072"/>
                  </a:lnTo>
                  <a:lnTo>
                    <a:pt x="1998" y="1074"/>
                  </a:lnTo>
                  <a:lnTo>
                    <a:pt x="1990" y="1075"/>
                  </a:lnTo>
                  <a:lnTo>
                    <a:pt x="1983" y="1077"/>
                  </a:lnTo>
                  <a:lnTo>
                    <a:pt x="1968" y="1080"/>
                  </a:lnTo>
                  <a:lnTo>
                    <a:pt x="1953" y="1084"/>
                  </a:lnTo>
                  <a:lnTo>
                    <a:pt x="1953" y="1075"/>
                  </a:lnTo>
                  <a:lnTo>
                    <a:pt x="1952" y="1066"/>
                  </a:lnTo>
                  <a:lnTo>
                    <a:pt x="1951" y="1057"/>
                  </a:lnTo>
                  <a:lnTo>
                    <a:pt x="1952" y="1047"/>
                  </a:lnTo>
                  <a:lnTo>
                    <a:pt x="1928" y="1060"/>
                  </a:lnTo>
                  <a:lnTo>
                    <a:pt x="1904" y="1074"/>
                  </a:lnTo>
                  <a:lnTo>
                    <a:pt x="1893" y="1079"/>
                  </a:lnTo>
                  <a:lnTo>
                    <a:pt x="1880" y="1085"/>
                  </a:lnTo>
                  <a:lnTo>
                    <a:pt x="1868" y="1090"/>
                  </a:lnTo>
                  <a:lnTo>
                    <a:pt x="1854" y="1092"/>
                  </a:lnTo>
                  <a:lnTo>
                    <a:pt x="1835" y="1094"/>
                  </a:lnTo>
                  <a:lnTo>
                    <a:pt x="1815" y="1095"/>
                  </a:lnTo>
                  <a:lnTo>
                    <a:pt x="1796" y="1094"/>
                  </a:lnTo>
                  <a:lnTo>
                    <a:pt x="1777" y="1094"/>
                  </a:lnTo>
                  <a:lnTo>
                    <a:pt x="1762" y="1093"/>
                  </a:lnTo>
                  <a:lnTo>
                    <a:pt x="1746" y="1093"/>
                  </a:lnTo>
                  <a:lnTo>
                    <a:pt x="1731" y="1093"/>
                  </a:lnTo>
                  <a:lnTo>
                    <a:pt x="1715" y="1094"/>
                  </a:lnTo>
                  <a:lnTo>
                    <a:pt x="1714" y="1109"/>
                  </a:lnTo>
                  <a:lnTo>
                    <a:pt x="1712" y="1125"/>
                  </a:lnTo>
                  <a:lnTo>
                    <a:pt x="1712" y="1133"/>
                  </a:lnTo>
                  <a:lnTo>
                    <a:pt x="1712" y="1140"/>
                  </a:lnTo>
                  <a:lnTo>
                    <a:pt x="1713" y="1148"/>
                  </a:lnTo>
                  <a:lnTo>
                    <a:pt x="1715" y="1154"/>
                  </a:lnTo>
                  <a:lnTo>
                    <a:pt x="1719" y="1162"/>
                  </a:lnTo>
                  <a:lnTo>
                    <a:pt x="1722" y="1168"/>
                  </a:lnTo>
                  <a:lnTo>
                    <a:pt x="1728" y="1174"/>
                  </a:lnTo>
                  <a:lnTo>
                    <a:pt x="1732" y="1178"/>
                  </a:lnTo>
                  <a:lnTo>
                    <a:pt x="1737" y="1184"/>
                  </a:lnTo>
                  <a:lnTo>
                    <a:pt x="1741" y="1190"/>
                  </a:lnTo>
                  <a:lnTo>
                    <a:pt x="1745" y="1197"/>
                  </a:lnTo>
                  <a:lnTo>
                    <a:pt x="1746" y="1205"/>
                  </a:lnTo>
                  <a:lnTo>
                    <a:pt x="1747" y="1211"/>
                  </a:lnTo>
                  <a:lnTo>
                    <a:pt x="1746" y="1217"/>
                  </a:lnTo>
                  <a:lnTo>
                    <a:pt x="1744" y="1223"/>
                  </a:lnTo>
                  <a:lnTo>
                    <a:pt x="1741" y="1226"/>
                  </a:lnTo>
                  <a:lnTo>
                    <a:pt x="1738" y="1230"/>
                  </a:lnTo>
                  <a:lnTo>
                    <a:pt x="1733" y="1233"/>
                  </a:lnTo>
                  <a:lnTo>
                    <a:pt x="1728" y="1235"/>
                  </a:lnTo>
                  <a:lnTo>
                    <a:pt x="1723" y="1236"/>
                  </a:lnTo>
                  <a:lnTo>
                    <a:pt x="1699" y="1240"/>
                  </a:lnTo>
                  <a:lnTo>
                    <a:pt x="1677" y="1241"/>
                  </a:lnTo>
                  <a:lnTo>
                    <a:pt x="1684" y="1257"/>
                  </a:lnTo>
                  <a:lnTo>
                    <a:pt x="1691" y="1270"/>
                  </a:lnTo>
                  <a:lnTo>
                    <a:pt x="1696" y="1274"/>
                  </a:lnTo>
                  <a:lnTo>
                    <a:pt x="1700" y="1279"/>
                  </a:lnTo>
                  <a:lnTo>
                    <a:pt x="1705" y="1283"/>
                  </a:lnTo>
                  <a:lnTo>
                    <a:pt x="1711" y="1287"/>
                  </a:lnTo>
                  <a:lnTo>
                    <a:pt x="1721" y="1292"/>
                  </a:lnTo>
                  <a:lnTo>
                    <a:pt x="1735" y="1297"/>
                  </a:lnTo>
                  <a:lnTo>
                    <a:pt x="1749" y="1300"/>
                  </a:lnTo>
                  <a:lnTo>
                    <a:pt x="1765" y="1304"/>
                  </a:lnTo>
                  <a:lnTo>
                    <a:pt x="1780" y="1307"/>
                  </a:lnTo>
                  <a:lnTo>
                    <a:pt x="1792" y="1312"/>
                  </a:lnTo>
                  <a:lnTo>
                    <a:pt x="1797" y="1315"/>
                  </a:lnTo>
                  <a:lnTo>
                    <a:pt x="1803" y="1318"/>
                  </a:lnTo>
                  <a:lnTo>
                    <a:pt x="1806" y="1322"/>
                  </a:lnTo>
                  <a:lnTo>
                    <a:pt x="1811" y="1326"/>
                  </a:lnTo>
                  <a:lnTo>
                    <a:pt x="1814" y="1331"/>
                  </a:lnTo>
                  <a:lnTo>
                    <a:pt x="1818" y="1337"/>
                  </a:lnTo>
                  <a:lnTo>
                    <a:pt x="1820" y="1342"/>
                  </a:lnTo>
                  <a:lnTo>
                    <a:pt x="1822" y="1348"/>
                  </a:lnTo>
                  <a:lnTo>
                    <a:pt x="1825" y="1362"/>
                  </a:lnTo>
                  <a:lnTo>
                    <a:pt x="1825" y="1377"/>
                  </a:lnTo>
                  <a:lnTo>
                    <a:pt x="1825" y="1388"/>
                  </a:lnTo>
                  <a:lnTo>
                    <a:pt x="1822" y="1403"/>
                  </a:lnTo>
                  <a:lnTo>
                    <a:pt x="1819" y="1416"/>
                  </a:lnTo>
                  <a:lnTo>
                    <a:pt x="1813" y="1430"/>
                  </a:lnTo>
                  <a:lnTo>
                    <a:pt x="1810" y="1437"/>
                  </a:lnTo>
                  <a:lnTo>
                    <a:pt x="1805" y="1443"/>
                  </a:lnTo>
                  <a:lnTo>
                    <a:pt x="1801" y="1447"/>
                  </a:lnTo>
                  <a:lnTo>
                    <a:pt x="1796" y="1452"/>
                  </a:lnTo>
                  <a:lnTo>
                    <a:pt x="1790" y="1454"/>
                  </a:lnTo>
                  <a:lnTo>
                    <a:pt x="1784" y="1455"/>
                  </a:lnTo>
                  <a:lnTo>
                    <a:pt x="1777" y="1456"/>
                  </a:lnTo>
                  <a:lnTo>
                    <a:pt x="1770" y="1454"/>
                  </a:lnTo>
                  <a:lnTo>
                    <a:pt x="1759" y="1451"/>
                  </a:lnTo>
                  <a:lnTo>
                    <a:pt x="1749" y="1445"/>
                  </a:lnTo>
                  <a:lnTo>
                    <a:pt x="1740" y="1438"/>
                  </a:lnTo>
                  <a:lnTo>
                    <a:pt x="1732" y="1431"/>
                  </a:lnTo>
                  <a:lnTo>
                    <a:pt x="1723" y="1426"/>
                  </a:lnTo>
                  <a:lnTo>
                    <a:pt x="1714" y="1422"/>
                  </a:lnTo>
                  <a:lnTo>
                    <a:pt x="1708" y="1421"/>
                  </a:lnTo>
                  <a:lnTo>
                    <a:pt x="1703" y="1420"/>
                  </a:lnTo>
                  <a:lnTo>
                    <a:pt x="1697" y="1420"/>
                  </a:lnTo>
                  <a:lnTo>
                    <a:pt x="1690" y="1421"/>
                  </a:lnTo>
                  <a:lnTo>
                    <a:pt x="1692" y="1430"/>
                  </a:lnTo>
                  <a:lnTo>
                    <a:pt x="1695" y="1441"/>
                  </a:lnTo>
                  <a:lnTo>
                    <a:pt x="1696" y="1454"/>
                  </a:lnTo>
                  <a:lnTo>
                    <a:pt x="1697" y="1469"/>
                  </a:lnTo>
                  <a:lnTo>
                    <a:pt x="1699" y="1501"/>
                  </a:lnTo>
                  <a:lnTo>
                    <a:pt x="1700" y="1534"/>
                  </a:lnTo>
                  <a:lnTo>
                    <a:pt x="1703" y="1550"/>
                  </a:lnTo>
                  <a:lnTo>
                    <a:pt x="1704" y="1566"/>
                  </a:lnTo>
                  <a:lnTo>
                    <a:pt x="1707" y="1580"/>
                  </a:lnTo>
                  <a:lnTo>
                    <a:pt x="1711" y="1593"/>
                  </a:lnTo>
                  <a:lnTo>
                    <a:pt x="1715" y="1604"/>
                  </a:lnTo>
                  <a:lnTo>
                    <a:pt x="1721" y="1613"/>
                  </a:lnTo>
                  <a:lnTo>
                    <a:pt x="1723" y="1617"/>
                  </a:lnTo>
                  <a:lnTo>
                    <a:pt x="1727" y="1620"/>
                  </a:lnTo>
                  <a:lnTo>
                    <a:pt x="1731" y="1623"/>
                  </a:lnTo>
                  <a:lnTo>
                    <a:pt x="1736" y="1624"/>
                  </a:lnTo>
                  <a:lnTo>
                    <a:pt x="1735" y="1630"/>
                  </a:lnTo>
                  <a:lnTo>
                    <a:pt x="1733" y="1636"/>
                  </a:lnTo>
                  <a:lnTo>
                    <a:pt x="1730" y="1641"/>
                  </a:lnTo>
                  <a:lnTo>
                    <a:pt x="1727" y="1644"/>
                  </a:lnTo>
                  <a:lnTo>
                    <a:pt x="1716" y="1651"/>
                  </a:lnTo>
                  <a:lnTo>
                    <a:pt x="1705" y="1658"/>
                  </a:lnTo>
                  <a:lnTo>
                    <a:pt x="1694" y="1664"/>
                  </a:lnTo>
                  <a:lnTo>
                    <a:pt x="1683" y="1670"/>
                  </a:lnTo>
                  <a:lnTo>
                    <a:pt x="1680" y="1674"/>
                  </a:lnTo>
                  <a:lnTo>
                    <a:pt x="1677" y="1678"/>
                  </a:lnTo>
                  <a:lnTo>
                    <a:pt x="1674" y="1684"/>
                  </a:lnTo>
                  <a:lnTo>
                    <a:pt x="1674" y="1690"/>
                  </a:lnTo>
                  <a:lnTo>
                    <a:pt x="1669" y="1691"/>
                  </a:lnTo>
                  <a:lnTo>
                    <a:pt x="1664" y="1691"/>
                  </a:lnTo>
                  <a:lnTo>
                    <a:pt x="1661" y="1690"/>
                  </a:lnTo>
                  <a:lnTo>
                    <a:pt x="1657" y="1689"/>
                  </a:lnTo>
                  <a:lnTo>
                    <a:pt x="1650" y="1685"/>
                  </a:lnTo>
                  <a:lnTo>
                    <a:pt x="1646" y="1679"/>
                  </a:lnTo>
                  <a:lnTo>
                    <a:pt x="1642" y="1673"/>
                  </a:lnTo>
                  <a:lnTo>
                    <a:pt x="1640" y="1665"/>
                  </a:lnTo>
                  <a:lnTo>
                    <a:pt x="1639" y="1656"/>
                  </a:lnTo>
                  <a:lnTo>
                    <a:pt x="1639" y="1648"/>
                  </a:lnTo>
                  <a:lnTo>
                    <a:pt x="1630" y="1648"/>
                  </a:lnTo>
                  <a:lnTo>
                    <a:pt x="1622" y="1648"/>
                  </a:lnTo>
                  <a:lnTo>
                    <a:pt x="1614" y="1645"/>
                  </a:lnTo>
                  <a:lnTo>
                    <a:pt x="1606" y="1643"/>
                  </a:lnTo>
                  <a:lnTo>
                    <a:pt x="1598" y="1640"/>
                  </a:lnTo>
                  <a:lnTo>
                    <a:pt x="1590" y="1637"/>
                  </a:lnTo>
                  <a:lnTo>
                    <a:pt x="1582" y="1635"/>
                  </a:lnTo>
                  <a:lnTo>
                    <a:pt x="1573" y="1635"/>
                  </a:lnTo>
                  <a:lnTo>
                    <a:pt x="1573" y="1623"/>
                  </a:lnTo>
                  <a:lnTo>
                    <a:pt x="1573" y="1610"/>
                  </a:lnTo>
                  <a:lnTo>
                    <a:pt x="1572" y="1597"/>
                  </a:lnTo>
                  <a:lnTo>
                    <a:pt x="1571" y="1585"/>
                  </a:lnTo>
                  <a:lnTo>
                    <a:pt x="1568" y="1589"/>
                  </a:lnTo>
                  <a:lnTo>
                    <a:pt x="1565" y="1595"/>
                  </a:lnTo>
                  <a:lnTo>
                    <a:pt x="1554" y="1595"/>
                  </a:lnTo>
                  <a:lnTo>
                    <a:pt x="1541" y="1596"/>
                  </a:lnTo>
                  <a:lnTo>
                    <a:pt x="1528" y="1596"/>
                  </a:lnTo>
                  <a:lnTo>
                    <a:pt x="1516" y="1597"/>
                  </a:lnTo>
                  <a:lnTo>
                    <a:pt x="1516" y="1613"/>
                  </a:lnTo>
                  <a:lnTo>
                    <a:pt x="1515" y="1629"/>
                  </a:lnTo>
                  <a:lnTo>
                    <a:pt x="1500" y="1625"/>
                  </a:lnTo>
                  <a:lnTo>
                    <a:pt x="1484" y="1621"/>
                  </a:lnTo>
                  <a:lnTo>
                    <a:pt x="1469" y="1619"/>
                  </a:lnTo>
                  <a:lnTo>
                    <a:pt x="1453" y="1618"/>
                  </a:lnTo>
                  <a:lnTo>
                    <a:pt x="1423" y="1615"/>
                  </a:lnTo>
                  <a:lnTo>
                    <a:pt x="1391" y="1609"/>
                  </a:lnTo>
                  <a:lnTo>
                    <a:pt x="1361" y="1601"/>
                  </a:lnTo>
                  <a:lnTo>
                    <a:pt x="1330" y="1593"/>
                  </a:lnTo>
                  <a:lnTo>
                    <a:pt x="1314" y="1589"/>
                  </a:lnTo>
                  <a:lnTo>
                    <a:pt x="1298" y="1589"/>
                  </a:lnTo>
                  <a:lnTo>
                    <a:pt x="1290" y="1589"/>
                  </a:lnTo>
                  <a:lnTo>
                    <a:pt x="1283" y="1591"/>
                  </a:lnTo>
                  <a:lnTo>
                    <a:pt x="1276" y="1592"/>
                  </a:lnTo>
                  <a:lnTo>
                    <a:pt x="1268" y="1594"/>
                  </a:lnTo>
                  <a:lnTo>
                    <a:pt x="1267" y="1608"/>
                  </a:lnTo>
                  <a:lnTo>
                    <a:pt x="1264" y="1621"/>
                  </a:lnTo>
                  <a:lnTo>
                    <a:pt x="1261" y="1636"/>
                  </a:lnTo>
                  <a:lnTo>
                    <a:pt x="1256" y="1650"/>
                  </a:lnTo>
                  <a:lnTo>
                    <a:pt x="1251" y="1665"/>
                  </a:lnTo>
                  <a:lnTo>
                    <a:pt x="1244" y="1677"/>
                  </a:lnTo>
                  <a:lnTo>
                    <a:pt x="1237" y="1690"/>
                  </a:lnTo>
                  <a:lnTo>
                    <a:pt x="1229" y="1701"/>
                  </a:lnTo>
                  <a:lnTo>
                    <a:pt x="1223" y="1709"/>
                  </a:lnTo>
                  <a:lnTo>
                    <a:pt x="1215" y="1714"/>
                  </a:lnTo>
                  <a:lnTo>
                    <a:pt x="1207" y="1718"/>
                  </a:lnTo>
                  <a:lnTo>
                    <a:pt x="1198" y="1720"/>
                  </a:lnTo>
                  <a:lnTo>
                    <a:pt x="1179" y="1725"/>
                  </a:lnTo>
                  <a:lnTo>
                    <a:pt x="1161" y="1731"/>
                  </a:lnTo>
                  <a:lnTo>
                    <a:pt x="1163" y="1739"/>
                  </a:lnTo>
                  <a:lnTo>
                    <a:pt x="1165" y="1747"/>
                  </a:lnTo>
                  <a:lnTo>
                    <a:pt x="1168" y="1755"/>
                  </a:lnTo>
                  <a:lnTo>
                    <a:pt x="1171" y="1763"/>
                  </a:lnTo>
                  <a:lnTo>
                    <a:pt x="1174" y="1771"/>
                  </a:lnTo>
                  <a:lnTo>
                    <a:pt x="1177" y="1779"/>
                  </a:lnTo>
                  <a:lnTo>
                    <a:pt x="1178" y="1786"/>
                  </a:lnTo>
                  <a:lnTo>
                    <a:pt x="1177" y="1796"/>
                  </a:lnTo>
                  <a:lnTo>
                    <a:pt x="1170" y="1796"/>
                  </a:lnTo>
                  <a:lnTo>
                    <a:pt x="1163" y="1797"/>
                  </a:lnTo>
                  <a:lnTo>
                    <a:pt x="1157" y="1798"/>
                  </a:lnTo>
                  <a:lnTo>
                    <a:pt x="1152" y="1800"/>
                  </a:lnTo>
                  <a:lnTo>
                    <a:pt x="1147" y="1804"/>
                  </a:lnTo>
                  <a:lnTo>
                    <a:pt x="1144" y="1808"/>
                  </a:lnTo>
                  <a:lnTo>
                    <a:pt x="1140" y="1813"/>
                  </a:lnTo>
                  <a:lnTo>
                    <a:pt x="1138" y="1820"/>
                  </a:lnTo>
                  <a:lnTo>
                    <a:pt x="1125" y="1820"/>
                  </a:lnTo>
                  <a:lnTo>
                    <a:pt x="1114" y="1818"/>
                  </a:lnTo>
                  <a:lnTo>
                    <a:pt x="1101" y="1817"/>
                  </a:lnTo>
                  <a:lnTo>
                    <a:pt x="1089" y="1816"/>
                  </a:lnTo>
                  <a:lnTo>
                    <a:pt x="1073" y="1815"/>
                  </a:lnTo>
                  <a:lnTo>
                    <a:pt x="1057" y="1814"/>
                  </a:lnTo>
                  <a:lnTo>
                    <a:pt x="1041" y="1814"/>
                  </a:lnTo>
                  <a:lnTo>
                    <a:pt x="1026" y="1816"/>
                  </a:lnTo>
                  <a:lnTo>
                    <a:pt x="1023" y="1824"/>
                  </a:lnTo>
                  <a:lnTo>
                    <a:pt x="1022" y="1833"/>
                  </a:lnTo>
                  <a:lnTo>
                    <a:pt x="1021" y="1842"/>
                  </a:lnTo>
                  <a:lnTo>
                    <a:pt x="1021" y="1851"/>
                  </a:lnTo>
                  <a:lnTo>
                    <a:pt x="1019" y="1859"/>
                  </a:lnTo>
                  <a:lnTo>
                    <a:pt x="1019" y="1868"/>
                  </a:lnTo>
                  <a:lnTo>
                    <a:pt x="1017" y="1876"/>
                  </a:lnTo>
                  <a:lnTo>
                    <a:pt x="1015" y="1884"/>
                  </a:lnTo>
                  <a:lnTo>
                    <a:pt x="1000" y="1873"/>
                  </a:lnTo>
                  <a:lnTo>
                    <a:pt x="990" y="1863"/>
                  </a:lnTo>
                  <a:lnTo>
                    <a:pt x="980" y="1853"/>
                  </a:lnTo>
                  <a:lnTo>
                    <a:pt x="972" y="1843"/>
                  </a:lnTo>
                  <a:lnTo>
                    <a:pt x="967" y="1840"/>
                  </a:lnTo>
                  <a:lnTo>
                    <a:pt x="961" y="1837"/>
                  </a:lnTo>
                  <a:lnTo>
                    <a:pt x="956" y="1833"/>
                  </a:lnTo>
                  <a:lnTo>
                    <a:pt x="950" y="1831"/>
                  </a:lnTo>
                  <a:lnTo>
                    <a:pt x="942" y="1829"/>
                  </a:lnTo>
                  <a:lnTo>
                    <a:pt x="934" y="1827"/>
                  </a:lnTo>
                  <a:lnTo>
                    <a:pt x="924" y="1826"/>
                  </a:lnTo>
                  <a:lnTo>
                    <a:pt x="912" y="1826"/>
                  </a:lnTo>
                  <a:lnTo>
                    <a:pt x="911" y="1814"/>
                  </a:lnTo>
                  <a:lnTo>
                    <a:pt x="909" y="1796"/>
                  </a:lnTo>
                  <a:lnTo>
                    <a:pt x="909" y="1775"/>
                  </a:lnTo>
                  <a:lnTo>
                    <a:pt x="910" y="1753"/>
                  </a:lnTo>
                  <a:lnTo>
                    <a:pt x="912" y="1743"/>
                  </a:lnTo>
                  <a:lnTo>
                    <a:pt x="915" y="1734"/>
                  </a:lnTo>
                  <a:lnTo>
                    <a:pt x="918" y="1726"/>
                  </a:lnTo>
                  <a:lnTo>
                    <a:pt x="923" y="1720"/>
                  </a:lnTo>
                  <a:lnTo>
                    <a:pt x="925" y="1718"/>
                  </a:lnTo>
                  <a:lnTo>
                    <a:pt x="927" y="1716"/>
                  </a:lnTo>
                  <a:lnTo>
                    <a:pt x="931" y="1715"/>
                  </a:lnTo>
                  <a:lnTo>
                    <a:pt x="934" y="1714"/>
                  </a:lnTo>
                  <a:lnTo>
                    <a:pt x="937" y="1714"/>
                  </a:lnTo>
                  <a:lnTo>
                    <a:pt x="941" y="1714"/>
                  </a:lnTo>
                  <a:lnTo>
                    <a:pt x="945" y="1716"/>
                  </a:lnTo>
                  <a:lnTo>
                    <a:pt x="950" y="1717"/>
                  </a:lnTo>
                  <a:lnTo>
                    <a:pt x="961" y="1723"/>
                  </a:lnTo>
                  <a:lnTo>
                    <a:pt x="972" y="1727"/>
                  </a:lnTo>
                  <a:lnTo>
                    <a:pt x="981" y="1731"/>
                  </a:lnTo>
                  <a:lnTo>
                    <a:pt x="990" y="1734"/>
                  </a:lnTo>
                  <a:lnTo>
                    <a:pt x="1000" y="1735"/>
                  </a:lnTo>
                  <a:lnTo>
                    <a:pt x="1010" y="1735"/>
                  </a:lnTo>
                  <a:lnTo>
                    <a:pt x="1021" y="1734"/>
                  </a:lnTo>
                  <a:lnTo>
                    <a:pt x="1034" y="1732"/>
                  </a:lnTo>
                  <a:lnTo>
                    <a:pt x="1047" y="1728"/>
                  </a:lnTo>
                  <a:lnTo>
                    <a:pt x="1059" y="1724"/>
                  </a:lnTo>
                  <a:lnTo>
                    <a:pt x="1071" y="1718"/>
                  </a:lnTo>
                  <a:lnTo>
                    <a:pt x="1081" y="1712"/>
                  </a:lnTo>
                  <a:lnTo>
                    <a:pt x="1091" y="1706"/>
                  </a:lnTo>
                  <a:lnTo>
                    <a:pt x="1103" y="1700"/>
                  </a:lnTo>
                  <a:lnTo>
                    <a:pt x="1113" y="1694"/>
                  </a:lnTo>
                  <a:lnTo>
                    <a:pt x="1125" y="1690"/>
                  </a:lnTo>
                  <a:lnTo>
                    <a:pt x="1124" y="1685"/>
                  </a:lnTo>
                  <a:lnTo>
                    <a:pt x="1122" y="1682"/>
                  </a:lnTo>
                  <a:lnTo>
                    <a:pt x="1120" y="1679"/>
                  </a:lnTo>
                  <a:lnTo>
                    <a:pt x="1116" y="1677"/>
                  </a:lnTo>
                  <a:lnTo>
                    <a:pt x="1109" y="1673"/>
                  </a:lnTo>
                  <a:lnTo>
                    <a:pt x="1101" y="1669"/>
                  </a:lnTo>
                  <a:lnTo>
                    <a:pt x="1093" y="1665"/>
                  </a:lnTo>
                  <a:lnTo>
                    <a:pt x="1087" y="1660"/>
                  </a:lnTo>
                  <a:lnTo>
                    <a:pt x="1083" y="1657"/>
                  </a:lnTo>
                  <a:lnTo>
                    <a:pt x="1080" y="1653"/>
                  </a:lnTo>
                  <a:lnTo>
                    <a:pt x="1078" y="1649"/>
                  </a:lnTo>
                  <a:lnTo>
                    <a:pt x="1075" y="1643"/>
                  </a:lnTo>
                  <a:lnTo>
                    <a:pt x="1074" y="1634"/>
                  </a:lnTo>
                  <a:lnTo>
                    <a:pt x="1074" y="1625"/>
                  </a:lnTo>
                  <a:lnTo>
                    <a:pt x="1075" y="1616"/>
                  </a:lnTo>
                  <a:lnTo>
                    <a:pt x="1078" y="1607"/>
                  </a:lnTo>
                  <a:lnTo>
                    <a:pt x="1083" y="1588"/>
                  </a:lnTo>
                  <a:lnTo>
                    <a:pt x="1087" y="1570"/>
                  </a:lnTo>
                  <a:lnTo>
                    <a:pt x="1087" y="1563"/>
                  </a:lnTo>
                  <a:lnTo>
                    <a:pt x="1087" y="1558"/>
                  </a:lnTo>
                  <a:lnTo>
                    <a:pt x="1086" y="1553"/>
                  </a:lnTo>
                  <a:lnTo>
                    <a:pt x="1083" y="1550"/>
                  </a:lnTo>
                  <a:lnTo>
                    <a:pt x="1080" y="1544"/>
                  </a:lnTo>
                  <a:lnTo>
                    <a:pt x="1074" y="1542"/>
                  </a:lnTo>
                  <a:lnTo>
                    <a:pt x="1068" y="1539"/>
                  </a:lnTo>
                  <a:lnTo>
                    <a:pt x="1063" y="1536"/>
                  </a:lnTo>
                  <a:lnTo>
                    <a:pt x="1060" y="1535"/>
                  </a:lnTo>
                  <a:lnTo>
                    <a:pt x="1058" y="1533"/>
                  </a:lnTo>
                  <a:lnTo>
                    <a:pt x="1057" y="1529"/>
                  </a:lnTo>
                  <a:lnTo>
                    <a:pt x="1056" y="1526"/>
                  </a:lnTo>
                  <a:lnTo>
                    <a:pt x="1055" y="1515"/>
                  </a:lnTo>
                  <a:lnTo>
                    <a:pt x="1055" y="1505"/>
                  </a:lnTo>
                  <a:lnTo>
                    <a:pt x="1057" y="1494"/>
                  </a:lnTo>
                  <a:lnTo>
                    <a:pt x="1060" y="1484"/>
                  </a:lnTo>
                  <a:lnTo>
                    <a:pt x="1065" y="1474"/>
                  </a:lnTo>
                  <a:lnTo>
                    <a:pt x="1072" y="1465"/>
                  </a:lnTo>
                  <a:lnTo>
                    <a:pt x="1075" y="1462"/>
                  </a:lnTo>
                  <a:lnTo>
                    <a:pt x="1080" y="1459"/>
                  </a:lnTo>
                  <a:lnTo>
                    <a:pt x="1084" y="1456"/>
                  </a:lnTo>
                  <a:lnTo>
                    <a:pt x="1089" y="1455"/>
                  </a:lnTo>
                  <a:lnTo>
                    <a:pt x="1099" y="1464"/>
                  </a:lnTo>
                  <a:lnTo>
                    <a:pt x="1109" y="1471"/>
                  </a:lnTo>
                  <a:lnTo>
                    <a:pt x="1114" y="1473"/>
                  </a:lnTo>
                  <a:lnTo>
                    <a:pt x="1117" y="1474"/>
                  </a:lnTo>
                  <a:lnTo>
                    <a:pt x="1121" y="1474"/>
                  </a:lnTo>
                  <a:lnTo>
                    <a:pt x="1124" y="1474"/>
                  </a:lnTo>
                  <a:lnTo>
                    <a:pt x="1128" y="1474"/>
                  </a:lnTo>
                  <a:lnTo>
                    <a:pt x="1131" y="1472"/>
                  </a:lnTo>
                  <a:lnTo>
                    <a:pt x="1133" y="1471"/>
                  </a:lnTo>
                  <a:lnTo>
                    <a:pt x="1136" y="1469"/>
                  </a:lnTo>
                  <a:lnTo>
                    <a:pt x="1140" y="1463"/>
                  </a:lnTo>
                  <a:lnTo>
                    <a:pt x="1144" y="1455"/>
                  </a:lnTo>
                  <a:lnTo>
                    <a:pt x="1146" y="1446"/>
                  </a:lnTo>
                  <a:lnTo>
                    <a:pt x="1148" y="1437"/>
                  </a:lnTo>
                  <a:lnTo>
                    <a:pt x="1149" y="1427"/>
                  </a:lnTo>
                  <a:lnTo>
                    <a:pt x="1150" y="1418"/>
                  </a:lnTo>
                  <a:lnTo>
                    <a:pt x="1150" y="1397"/>
                  </a:lnTo>
                  <a:lnTo>
                    <a:pt x="1149" y="1381"/>
                  </a:lnTo>
                  <a:lnTo>
                    <a:pt x="1136" y="1381"/>
                  </a:lnTo>
                  <a:lnTo>
                    <a:pt x="1122" y="1380"/>
                  </a:lnTo>
                  <a:lnTo>
                    <a:pt x="1108" y="1378"/>
                  </a:lnTo>
                  <a:lnTo>
                    <a:pt x="1096" y="1374"/>
                  </a:lnTo>
                  <a:lnTo>
                    <a:pt x="1095" y="1349"/>
                  </a:lnTo>
                  <a:lnTo>
                    <a:pt x="1095" y="1324"/>
                  </a:lnTo>
                  <a:lnTo>
                    <a:pt x="1095" y="1299"/>
                  </a:lnTo>
                  <a:lnTo>
                    <a:pt x="1093" y="1274"/>
                  </a:lnTo>
                  <a:lnTo>
                    <a:pt x="1078" y="1274"/>
                  </a:lnTo>
                  <a:lnTo>
                    <a:pt x="1064" y="1274"/>
                  </a:lnTo>
                  <a:lnTo>
                    <a:pt x="1051" y="1275"/>
                  </a:lnTo>
                  <a:lnTo>
                    <a:pt x="1041" y="1277"/>
                  </a:lnTo>
                  <a:lnTo>
                    <a:pt x="1031" y="1281"/>
                  </a:lnTo>
                  <a:lnTo>
                    <a:pt x="1022" y="1285"/>
                  </a:lnTo>
                  <a:lnTo>
                    <a:pt x="1012" y="1291"/>
                  </a:lnTo>
                  <a:lnTo>
                    <a:pt x="1001" y="1299"/>
                  </a:lnTo>
                  <a:lnTo>
                    <a:pt x="991" y="1305"/>
                  </a:lnTo>
                  <a:lnTo>
                    <a:pt x="981" y="1313"/>
                  </a:lnTo>
                  <a:lnTo>
                    <a:pt x="969" y="1320"/>
                  </a:lnTo>
                  <a:lnTo>
                    <a:pt x="958" y="1325"/>
                  </a:lnTo>
                  <a:lnTo>
                    <a:pt x="953" y="1326"/>
                  </a:lnTo>
                  <a:lnTo>
                    <a:pt x="949" y="1328"/>
                  </a:lnTo>
                  <a:lnTo>
                    <a:pt x="945" y="1326"/>
                  </a:lnTo>
                  <a:lnTo>
                    <a:pt x="942" y="1324"/>
                  </a:lnTo>
                  <a:lnTo>
                    <a:pt x="940" y="1321"/>
                  </a:lnTo>
                  <a:lnTo>
                    <a:pt x="939" y="1315"/>
                  </a:lnTo>
                  <a:lnTo>
                    <a:pt x="939" y="1307"/>
                  </a:lnTo>
                  <a:lnTo>
                    <a:pt x="941" y="1298"/>
                  </a:lnTo>
                  <a:lnTo>
                    <a:pt x="898" y="1296"/>
                  </a:lnTo>
                  <a:lnTo>
                    <a:pt x="855" y="1293"/>
                  </a:lnTo>
                  <a:lnTo>
                    <a:pt x="813" y="1290"/>
                  </a:lnTo>
                  <a:lnTo>
                    <a:pt x="771" y="1284"/>
                  </a:lnTo>
                  <a:lnTo>
                    <a:pt x="763" y="1282"/>
                  </a:lnTo>
                  <a:lnTo>
                    <a:pt x="756" y="1280"/>
                  </a:lnTo>
                  <a:lnTo>
                    <a:pt x="752" y="1276"/>
                  </a:lnTo>
                  <a:lnTo>
                    <a:pt x="748" y="1272"/>
                  </a:lnTo>
                  <a:lnTo>
                    <a:pt x="745" y="1267"/>
                  </a:lnTo>
                  <a:lnTo>
                    <a:pt x="744" y="1263"/>
                  </a:lnTo>
                  <a:lnTo>
                    <a:pt x="744" y="1257"/>
                  </a:lnTo>
                  <a:lnTo>
                    <a:pt x="745" y="1252"/>
                  </a:lnTo>
                  <a:lnTo>
                    <a:pt x="746" y="1247"/>
                  </a:lnTo>
                  <a:lnTo>
                    <a:pt x="748" y="1242"/>
                  </a:lnTo>
                  <a:lnTo>
                    <a:pt x="752" y="1238"/>
                  </a:lnTo>
                  <a:lnTo>
                    <a:pt x="756" y="1233"/>
                  </a:lnTo>
                  <a:lnTo>
                    <a:pt x="762" y="1230"/>
                  </a:lnTo>
                  <a:lnTo>
                    <a:pt x="768" y="1227"/>
                  </a:lnTo>
                  <a:lnTo>
                    <a:pt x="775" y="1225"/>
                  </a:lnTo>
                  <a:lnTo>
                    <a:pt x="781" y="1224"/>
                  </a:lnTo>
                  <a:lnTo>
                    <a:pt x="781" y="1201"/>
                  </a:lnTo>
                  <a:lnTo>
                    <a:pt x="783" y="1178"/>
                  </a:lnTo>
                  <a:lnTo>
                    <a:pt x="784" y="1173"/>
                  </a:lnTo>
                  <a:lnTo>
                    <a:pt x="786" y="1168"/>
                  </a:lnTo>
                  <a:lnTo>
                    <a:pt x="788" y="1165"/>
                  </a:lnTo>
                  <a:lnTo>
                    <a:pt x="792" y="1161"/>
                  </a:lnTo>
                  <a:lnTo>
                    <a:pt x="796" y="1158"/>
                  </a:lnTo>
                  <a:lnTo>
                    <a:pt x="801" y="1157"/>
                  </a:lnTo>
                  <a:lnTo>
                    <a:pt x="808" y="1156"/>
                  </a:lnTo>
                  <a:lnTo>
                    <a:pt x="815" y="1157"/>
                  </a:lnTo>
                  <a:lnTo>
                    <a:pt x="816" y="1136"/>
                  </a:lnTo>
                  <a:lnTo>
                    <a:pt x="816" y="1115"/>
                  </a:lnTo>
                  <a:lnTo>
                    <a:pt x="815" y="1094"/>
                  </a:lnTo>
                  <a:lnTo>
                    <a:pt x="813" y="1074"/>
                  </a:lnTo>
                  <a:lnTo>
                    <a:pt x="785" y="1071"/>
                  </a:lnTo>
                  <a:lnTo>
                    <a:pt x="752" y="1070"/>
                  </a:lnTo>
                  <a:lnTo>
                    <a:pt x="744" y="1071"/>
                  </a:lnTo>
                  <a:lnTo>
                    <a:pt x="736" y="1072"/>
                  </a:lnTo>
                  <a:lnTo>
                    <a:pt x="729" y="1075"/>
                  </a:lnTo>
                  <a:lnTo>
                    <a:pt x="722" y="1077"/>
                  </a:lnTo>
                  <a:lnTo>
                    <a:pt x="715" y="1080"/>
                  </a:lnTo>
                  <a:lnTo>
                    <a:pt x="710" y="1085"/>
                  </a:lnTo>
                  <a:lnTo>
                    <a:pt x="704" y="1091"/>
                  </a:lnTo>
                  <a:lnTo>
                    <a:pt x="701" y="1096"/>
                  </a:lnTo>
                  <a:lnTo>
                    <a:pt x="696" y="1108"/>
                  </a:lnTo>
                  <a:lnTo>
                    <a:pt x="693" y="1118"/>
                  </a:lnTo>
                  <a:lnTo>
                    <a:pt x="692" y="1129"/>
                  </a:lnTo>
                  <a:lnTo>
                    <a:pt x="690" y="1141"/>
                  </a:lnTo>
                  <a:lnTo>
                    <a:pt x="688" y="1151"/>
                  </a:lnTo>
                  <a:lnTo>
                    <a:pt x="685" y="1161"/>
                  </a:lnTo>
                  <a:lnTo>
                    <a:pt x="681" y="1165"/>
                  </a:lnTo>
                  <a:lnTo>
                    <a:pt x="678" y="1169"/>
                  </a:lnTo>
                  <a:lnTo>
                    <a:pt x="672" y="1174"/>
                  </a:lnTo>
                  <a:lnTo>
                    <a:pt x="666" y="1177"/>
                  </a:lnTo>
                  <a:lnTo>
                    <a:pt x="656" y="1181"/>
                  </a:lnTo>
                  <a:lnTo>
                    <a:pt x="646" y="1184"/>
                  </a:lnTo>
                  <a:lnTo>
                    <a:pt x="635" y="1185"/>
                  </a:lnTo>
                  <a:lnTo>
                    <a:pt x="623" y="1185"/>
                  </a:lnTo>
                  <a:lnTo>
                    <a:pt x="612" y="1183"/>
                  </a:lnTo>
                  <a:lnTo>
                    <a:pt x="600" y="1180"/>
                  </a:lnTo>
                  <a:lnTo>
                    <a:pt x="596" y="1177"/>
                  </a:lnTo>
                  <a:lnTo>
                    <a:pt x="591" y="1175"/>
                  </a:lnTo>
                  <a:lnTo>
                    <a:pt x="587" y="1172"/>
                  </a:lnTo>
                  <a:lnTo>
                    <a:pt x="583" y="1167"/>
                  </a:lnTo>
                  <a:lnTo>
                    <a:pt x="573" y="1151"/>
                  </a:lnTo>
                  <a:lnTo>
                    <a:pt x="565" y="1134"/>
                  </a:lnTo>
                  <a:lnTo>
                    <a:pt x="561" y="1127"/>
                  </a:lnTo>
                  <a:lnTo>
                    <a:pt x="555" y="1119"/>
                  </a:lnTo>
                  <a:lnTo>
                    <a:pt x="551" y="1117"/>
                  </a:lnTo>
                  <a:lnTo>
                    <a:pt x="548" y="1113"/>
                  </a:lnTo>
                  <a:lnTo>
                    <a:pt x="543" y="1111"/>
                  </a:lnTo>
                  <a:lnTo>
                    <a:pt x="539" y="1110"/>
                  </a:lnTo>
                  <a:lnTo>
                    <a:pt x="536" y="1117"/>
                  </a:lnTo>
                  <a:lnTo>
                    <a:pt x="532" y="1124"/>
                  </a:lnTo>
                  <a:lnTo>
                    <a:pt x="531" y="1131"/>
                  </a:lnTo>
                  <a:lnTo>
                    <a:pt x="530" y="1136"/>
                  </a:lnTo>
                  <a:lnTo>
                    <a:pt x="529" y="1143"/>
                  </a:lnTo>
                  <a:lnTo>
                    <a:pt x="529" y="1149"/>
                  </a:lnTo>
                  <a:lnTo>
                    <a:pt x="530" y="1156"/>
                  </a:lnTo>
                  <a:lnTo>
                    <a:pt x="531" y="1161"/>
                  </a:lnTo>
                  <a:lnTo>
                    <a:pt x="536" y="1173"/>
                  </a:lnTo>
                  <a:lnTo>
                    <a:pt x="542" y="1185"/>
                  </a:lnTo>
                  <a:lnTo>
                    <a:pt x="549" y="1197"/>
                  </a:lnTo>
                  <a:lnTo>
                    <a:pt x="558" y="1207"/>
                  </a:lnTo>
                  <a:lnTo>
                    <a:pt x="577" y="1230"/>
                  </a:lnTo>
                  <a:lnTo>
                    <a:pt x="594" y="1251"/>
                  </a:lnTo>
                  <a:lnTo>
                    <a:pt x="600" y="1263"/>
                  </a:lnTo>
                  <a:lnTo>
                    <a:pt x="606" y="1275"/>
                  </a:lnTo>
                  <a:lnTo>
                    <a:pt x="611" y="1287"/>
                  </a:lnTo>
                  <a:lnTo>
                    <a:pt x="612" y="1299"/>
                  </a:lnTo>
                  <a:lnTo>
                    <a:pt x="607" y="1300"/>
                  </a:lnTo>
                  <a:lnTo>
                    <a:pt x="604" y="1300"/>
                  </a:lnTo>
                  <a:lnTo>
                    <a:pt x="599" y="1300"/>
                  </a:lnTo>
                  <a:lnTo>
                    <a:pt x="596" y="1299"/>
                  </a:lnTo>
                  <a:lnTo>
                    <a:pt x="589" y="1296"/>
                  </a:lnTo>
                  <a:lnTo>
                    <a:pt x="583" y="1291"/>
                  </a:lnTo>
                  <a:lnTo>
                    <a:pt x="572" y="1279"/>
                  </a:lnTo>
                  <a:lnTo>
                    <a:pt x="562" y="1266"/>
                  </a:lnTo>
                  <a:lnTo>
                    <a:pt x="556" y="1263"/>
                  </a:lnTo>
                  <a:lnTo>
                    <a:pt x="550" y="1260"/>
                  </a:lnTo>
                  <a:lnTo>
                    <a:pt x="546" y="1260"/>
                  </a:lnTo>
                  <a:lnTo>
                    <a:pt x="540" y="1259"/>
                  </a:lnTo>
                  <a:lnTo>
                    <a:pt x="537" y="1258"/>
                  </a:lnTo>
                  <a:lnTo>
                    <a:pt x="533" y="1256"/>
                  </a:lnTo>
                  <a:lnTo>
                    <a:pt x="532" y="1249"/>
                  </a:lnTo>
                  <a:lnTo>
                    <a:pt x="532" y="1240"/>
                  </a:lnTo>
                  <a:lnTo>
                    <a:pt x="522" y="1239"/>
                  </a:lnTo>
                  <a:lnTo>
                    <a:pt x="513" y="1239"/>
                  </a:lnTo>
                  <a:lnTo>
                    <a:pt x="507" y="1240"/>
                  </a:lnTo>
                  <a:lnTo>
                    <a:pt x="502" y="1242"/>
                  </a:lnTo>
                  <a:lnTo>
                    <a:pt x="500" y="1247"/>
                  </a:lnTo>
                  <a:lnTo>
                    <a:pt x="499" y="1251"/>
                  </a:lnTo>
                  <a:lnTo>
                    <a:pt x="499" y="1257"/>
                  </a:lnTo>
                  <a:lnTo>
                    <a:pt x="500" y="1263"/>
                  </a:lnTo>
                  <a:lnTo>
                    <a:pt x="509" y="1290"/>
                  </a:lnTo>
                  <a:lnTo>
                    <a:pt x="517" y="1316"/>
                  </a:lnTo>
                  <a:lnTo>
                    <a:pt x="516" y="1320"/>
                  </a:lnTo>
                  <a:lnTo>
                    <a:pt x="515" y="1324"/>
                  </a:lnTo>
                  <a:lnTo>
                    <a:pt x="514" y="1326"/>
                  </a:lnTo>
                  <a:lnTo>
                    <a:pt x="510" y="1330"/>
                  </a:lnTo>
                  <a:lnTo>
                    <a:pt x="504" y="1334"/>
                  </a:lnTo>
                  <a:lnTo>
                    <a:pt x="496" y="1339"/>
                  </a:lnTo>
                  <a:lnTo>
                    <a:pt x="488" y="1342"/>
                  </a:lnTo>
                  <a:lnTo>
                    <a:pt x="480" y="1347"/>
                  </a:lnTo>
                  <a:lnTo>
                    <a:pt x="475" y="1349"/>
                  </a:lnTo>
                  <a:lnTo>
                    <a:pt x="473" y="1351"/>
                  </a:lnTo>
                  <a:lnTo>
                    <a:pt x="469" y="1354"/>
                  </a:lnTo>
                  <a:lnTo>
                    <a:pt x="467" y="1357"/>
                  </a:lnTo>
                  <a:lnTo>
                    <a:pt x="465" y="1365"/>
                  </a:lnTo>
                  <a:lnTo>
                    <a:pt x="464" y="1373"/>
                  </a:lnTo>
                  <a:lnTo>
                    <a:pt x="463" y="1382"/>
                  </a:lnTo>
                  <a:lnTo>
                    <a:pt x="464" y="1390"/>
                  </a:lnTo>
                  <a:lnTo>
                    <a:pt x="466" y="1408"/>
                  </a:lnTo>
                  <a:lnTo>
                    <a:pt x="468" y="1424"/>
                  </a:lnTo>
                  <a:lnTo>
                    <a:pt x="476" y="1426"/>
                  </a:lnTo>
                  <a:lnTo>
                    <a:pt x="485" y="1427"/>
                  </a:lnTo>
                  <a:lnTo>
                    <a:pt x="495" y="1429"/>
                  </a:lnTo>
                  <a:lnTo>
                    <a:pt x="504" y="1431"/>
                  </a:lnTo>
                  <a:lnTo>
                    <a:pt x="512" y="1436"/>
                  </a:lnTo>
                  <a:lnTo>
                    <a:pt x="520" y="1440"/>
                  </a:lnTo>
                  <a:lnTo>
                    <a:pt x="525" y="1446"/>
                  </a:lnTo>
                  <a:lnTo>
                    <a:pt x="530" y="1454"/>
                  </a:lnTo>
                  <a:lnTo>
                    <a:pt x="524" y="1456"/>
                  </a:lnTo>
                  <a:lnTo>
                    <a:pt x="521" y="1460"/>
                  </a:lnTo>
                  <a:lnTo>
                    <a:pt x="517" y="1463"/>
                  </a:lnTo>
                  <a:lnTo>
                    <a:pt x="516" y="1467"/>
                  </a:lnTo>
                  <a:lnTo>
                    <a:pt x="514" y="1474"/>
                  </a:lnTo>
                  <a:lnTo>
                    <a:pt x="514" y="1484"/>
                  </a:lnTo>
                  <a:lnTo>
                    <a:pt x="514" y="1493"/>
                  </a:lnTo>
                  <a:lnTo>
                    <a:pt x="515" y="1503"/>
                  </a:lnTo>
                  <a:lnTo>
                    <a:pt x="515" y="1512"/>
                  </a:lnTo>
                  <a:lnTo>
                    <a:pt x="514" y="1521"/>
                  </a:lnTo>
                  <a:lnTo>
                    <a:pt x="510" y="1528"/>
                  </a:lnTo>
                  <a:lnTo>
                    <a:pt x="506" y="1535"/>
                  </a:lnTo>
                  <a:lnTo>
                    <a:pt x="501" y="1542"/>
                  </a:lnTo>
                  <a:lnTo>
                    <a:pt x="496" y="1547"/>
                  </a:lnTo>
                  <a:lnTo>
                    <a:pt x="484" y="1559"/>
                  </a:lnTo>
                  <a:lnTo>
                    <a:pt x="475" y="1571"/>
                  </a:lnTo>
                  <a:lnTo>
                    <a:pt x="500" y="1571"/>
                  </a:lnTo>
                  <a:lnTo>
                    <a:pt x="525" y="1571"/>
                  </a:lnTo>
                  <a:lnTo>
                    <a:pt x="550" y="1571"/>
                  </a:lnTo>
                  <a:lnTo>
                    <a:pt x="575" y="1572"/>
                  </a:lnTo>
                  <a:lnTo>
                    <a:pt x="577" y="1596"/>
                  </a:lnTo>
                  <a:lnTo>
                    <a:pt x="579" y="1620"/>
                  </a:lnTo>
                  <a:lnTo>
                    <a:pt x="581" y="1633"/>
                  </a:lnTo>
                  <a:lnTo>
                    <a:pt x="584" y="1644"/>
                  </a:lnTo>
                  <a:lnTo>
                    <a:pt x="588" y="1656"/>
                  </a:lnTo>
                  <a:lnTo>
                    <a:pt x="594" y="1667"/>
                  </a:lnTo>
                  <a:lnTo>
                    <a:pt x="598" y="1675"/>
                  </a:lnTo>
                  <a:lnTo>
                    <a:pt x="602" y="1684"/>
                  </a:lnTo>
                  <a:lnTo>
                    <a:pt x="605" y="1692"/>
                  </a:lnTo>
                  <a:lnTo>
                    <a:pt x="607" y="1701"/>
                  </a:lnTo>
                  <a:lnTo>
                    <a:pt x="608" y="1709"/>
                  </a:lnTo>
                  <a:lnTo>
                    <a:pt x="607" y="1718"/>
                  </a:lnTo>
                  <a:lnTo>
                    <a:pt x="605" y="1727"/>
                  </a:lnTo>
                  <a:lnTo>
                    <a:pt x="599" y="1736"/>
                  </a:lnTo>
                  <a:lnTo>
                    <a:pt x="588" y="1753"/>
                  </a:lnTo>
                  <a:lnTo>
                    <a:pt x="577" y="1768"/>
                  </a:lnTo>
                  <a:lnTo>
                    <a:pt x="572" y="1776"/>
                  </a:lnTo>
                  <a:lnTo>
                    <a:pt x="567" y="1785"/>
                  </a:lnTo>
                  <a:lnTo>
                    <a:pt x="565" y="1796"/>
                  </a:lnTo>
                  <a:lnTo>
                    <a:pt x="563" y="1806"/>
                  </a:lnTo>
                  <a:lnTo>
                    <a:pt x="563" y="1825"/>
                  </a:lnTo>
                  <a:lnTo>
                    <a:pt x="565" y="1843"/>
                  </a:lnTo>
                  <a:lnTo>
                    <a:pt x="566" y="1863"/>
                  </a:lnTo>
                  <a:lnTo>
                    <a:pt x="569" y="1882"/>
                  </a:lnTo>
                  <a:lnTo>
                    <a:pt x="569" y="1899"/>
                  </a:lnTo>
                  <a:lnTo>
                    <a:pt x="569" y="1916"/>
                  </a:lnTo>
                  <a:lnTo>
                    <a:pt x="566" y="1933"/>
                  </a:lnTo>
                  <a:lnTo>
                    <a:pt x="563" y="1950"/>
                  </a:lnTo>
                  <a:lnTo>
                    <a:pt x="561" y="1958"/>
                  </a:lnTo>
                  <a:lnTo>
                    <a:pt x="557" y="1966"/>
                  </a:lnTo>
                  <a:lnTo>
                    <a:pt x="554" y="1973"/>
                  </a:lnTo>
                  <a:lnTo>
                    <a:pt x="549" y="1981"/>
                  </a:lnTo>
                  <a:lnTo>
                    <a:pt x="543" y="1988"/>
                  </a:lnTo>
                  <a:lnTo>
                    <a:pt x="538" y="1994"/>
                  </a:lnTo>
                  <a:lnTo>
                    <a:pt x="531" y="1999"/>
                  </a:lnTo>
                  <a:lnTo>
                    <a:pt x="523" y="2005"/>
                  </a:lnTo>
                  <a:lnTo>
                    <a:pt x="504" y="2017"/>
                  </a:lnTo>
                  <a:lnTo>
                    <a:pt x="482" y="2026"/>
                  </a:lnTo>
                  <a:lnTo>
                    <a:pt x="460" y="2034"/>
                  </a:lnTo>
                  <a:lnTo>
                    <a:pt x="438" y="2042"/>
                  </a:lnTo>
                  <a:lnTo>
                    <a:pt x="416" y="2048"/>
                  </a:lnTo>
                  <a:lnTo>
                    <a:pt x="393" y="2055"/>
                  </a:lnTo>
                  <a:lnTo>
                    <a:pt x="372" y="2062"/>
                  </a:lnTo>
                  <a:lnTo>
                    <a:pt x="350" y="2070"/>
                  </a:lnTo>
                  <a:lnTo>
                    <a:pt x="351" y="2094"/>
                  </a:lnTo>
                  <a:lnTo>
                    <a:pt x="354" y="2111"/>
                  </a:lnTo>
                  <a:lnTo>
                    <a:pt x="354" y="2119"/>
                  </a:lnTo>
                  <a:lnTo>
                    <a:pt x="352" y="2128"/>
                  </a:lnTo>
                  <a:lnTo>
                    <a:pt x="351" y="2133"/>
                  </a:lnTo>
                  <a:lnTo>
                    <a:pt x="348" y="2137"/>
                  </a:lnTo>
                  <a:lnTo>
                    <a:pt x="343" y="2142"/>
                  </a:lnTo>
                  <a:lnTo>
                    <a:pt x="339" y="2147"/>
                  </a:lnTo>
                  <a:lnTo>
                    <a:pt x="366" y="2157"/>
                  </a:lnTo>
                  <a:lnTo>
                    <a:pt x="405" y="2171"/>
                  </a:lnTo>
                  <a:lnTo>
                    <a:pt x="414" y="2177"/>
                  </a:lnTo>
                  <a:lnTo>
                    <a:pt x="422" y="2182"/>
                  </a:lnTo>
                  <a:lnTo>
                    <a:pt x="428" y="2187"/>
                  </a:lnTo>
                  <a:lnTo>
                    <a:pt x="434" y="2193"/>
                  </a:lnTo>
                  <a:lnTo>
                    <a:pt x="438" y="2199"/>
                  </a:lnTo>
                  <a:lnTo>
                    <a:pt x="439" y="2206"/>
                  </a:lnTo>
                  <a:lnTo>
                    <a:pt x="439" y="2208"/>
                  </a:lnTo>
                  <a:lnTo>
                    <a:pt x="438" y="2211"/>
                  </a:lnTo>
                  <a:lnTo>
                    <a:pt x="435" y="2215"/>
                  </a:lnTo>
                  <a:lnTo>
                    <a:pt x="433" y="2218"/>
                  </a:lnTo>
                  <a:lnTo>
                    <a:pt x="425" y="2226"/>
                  </a:lnTo>
                  <a:lnTo>
                    <a:pt x="417" y="2232"/>
                  </a:lnTo>
                  <a:lnTo>
                    <a:pt x="408" y="2237"/>
                  </a:lnTo>
                  <a:lnTo>
                    <a:pt x="398" y="2241"/>
                  </a:lnTo>
                  <a:lnTo>
                    <a:pt x="377" y="2248"/>
                  </a:lnTo>
                  <a:lnTo>
                    <a:pt x="356" y="2252"/>
                  </a:lnTo>
                  <a:lnTo>
                    <a:pt x="345" y="2256"/>
                  </a:lnTo>
                  <a:lnTo>
                    <a:pt x="334" y="2258"/>
                  </a:lnTo>
                  <a:lnTo>
                    <a:pt x="324" y="2261"/>
                  </a:lnTo>
                  <a:lnTo>
                    <a:pt x="315" y="2266"/>
                  </a:lnTo>
                  <a:lnTo>
                    <a:pt x="305" y="2272"/>
                  </a:lnTo>
                  <a:lnTo>
                    <a:pt x="296" y="2277"/>
                  </a:lnTo>
                  <a:lnTo>
                    <a:pt x="290" y="2285"/>
                  </a:lnTo>
                  <a:lnTo>
                    <a:pt x="283" y="2296"/>
                  </a:lnTo>
                  <a:lnTo>
                    <a:pt x="270" y="2291"/>
                  </a:lnTo>
                  <a:lnTo>
                    <a:pt x="252" y="2286"/>
                  </a:lnTo>
                  <a:lnTo>
                    <a:pt x="243" y="2285"/>
                  </a:lnTo>
                  <a:lnTo>
                    <a:pt x="236" y="2286"/>
                  </a:lnTo>
                  <a:lnTo>
                    <a:pt x="233" y="2286"/>
                  </a:lnTo>
                  <a:lnTo>
                    <a:pt x="229" y="2288"/>
                  </a:lnTo>
                  <a:lnTo>
                    <a:pt x="227" y="2290"/>
                  </a:lnTo>
                  <a:lnTo>
                    <a:pt x="226" y="2292"/>
                  </a:lnTo>
                  <a:lnTo>
                    <a:pt x="224" y="2297"/>
                  </a:lnTo>
                  <a:lnTo>
                    <a:pt x="222" y="2299"/>
                  </a:lnTo>
                  <a:lnTo>
                    <a:pt x="219" y="2298"/>
                  </a:lnTo>
                  <a:lnTo>
                    <a:pt x="214" y="2297"/>
                  </a:lnTo>
                  <a:lnTo>
                    <a:pt x="211" y="2297"/>
                  </a:lnTo>
                  <a:lnTo>
                    <a:pt x="204" y="2297"/>
                  </a:lnTo>
                  <a:lnTo>
                    <a:pt x="204" y="2308"/>
                  </a:lnTo>
                  <a:lnTo>
                    <a:pt x="203" y="2319"/>
                  </a:lnTo>
                  <a:lnTo>
                    <a:pt x="202" y="2329"/>
                  </a:lnTo>
                  <a:lnTo>
                    <a:pt x="201" y="2337"/>
                  </a:lnTo>
                  <a:lnTo>
                    <a:pt x="201" y="2349"/>
                  </a:lnTo>
                  <a:lnTo>
                    <a:pt x="201" y="2362"/>
                  </a:lnTo>
                  <a:lnTo>
                    <a:pt x="202" y="2373"/>
                  </a:lnTo>
                  <a:lnTo>
                    <a:pt x="205" y="2385"/>
                  </a:lnTo>
                  <a:lnTo>
                    <a:pt x="206" y="2391"/>
                  </a:lnTo>
                  <a:lnTo>
                    <a:pt x="210" y="2396"/>
                  </a:lnTo>
                  <a:lnTo>
                    <a:pt x="212" y="2400"/>
                  </a:lnTo>
                  <a:lnTo>
                    <a:pt x="217" y="2405"/>
                  </a:lnTo>
                  <a:lnTo>
                    <a:pt x="220" y="2409"/>
                  </a:lnTo>
                  <a:lnTo>
                    <a:pt x="226" y="2412"/>
                  </a:lnTo>
                  <a:lnTo>
                    <a:pt x="231" y="2415"/>
                  </a:lnTo>
                  <a:lnTo>
                    <a:pt x="237" y="2416"/>
                  </a:lnTo>
                  <a:lnTo>
                    <a:pt x="260" y="2420"/>
                  </a:lnTo>
                  <a:lnTo>
                    <a:pt x="278" y="2422"/>
                  </a:lnTo>
                  <a:lnTo>
                    <a:pt x="282" y="2423"/>
                  </a:lnTo>
                  <a:lnTo>
                    <a:pt x="285" y="2425"/>
                  </a:lnTo>
                  <a:lnTo>
                    <a:pt x="287" y="2428"/>
                  </a:lnTo>
                  <a:lnTo>
                    <a:pt x="290" y="2431"/>
                  </a:lnTo>
                  <a:lnTo>
                    <a:pt x="292" y="2436"/>
                  </a:lnTo>
                  <a:lnTo>
                    <a:pt x="293" y="2441"/>
                  </a:lnTo>
                  <a:lnTo>
                    <a:pt x="294" y="2447"/>
                  </a:lnTo>
                  <a:lnTo>
                    <a:pt x="294" y="2455"/>
                  </a:lnTo>
                  <a:lnTo>
                    <a:pt x="293" y="2469"/>
                  </a:lnTo>
                  <a:lnTo>
                    <a:pt x="290" y="2482"/>
                  </a:lnTo>
                  <a:lnTo>
                    <a:pt x="285" y="2495"/>
                  </a:lnTo>
                  <a:lnTo>
                    <a:pt x="279" y="2506"/>
                  </a:lnTo>
                  <a:lnTo>
                    <a:pt x="272" y="2518"/>
                  </a:lnTo>
                  <a:lnTo>
                    <a:pt x="265" y="2529"/>
                  </a:lnTo>
                  <a:lnTo>
                    <a:pt x="255" y="2539"/>
                  </a:lnTo>
                  <a:lnTo>
                    <a:pt x="246" y="2549"/>
                  </a:lnTo>
                  <a:lnTo>
                    <a:pt x="235" y="2561"/>
                  </a:lnTo>
                  <a:lnTo>
                    <a:pt x="225" y="2569"/>
                  </a:lnTo>
                  <a:lnTo>
                    <a:pt x="214" y="2575"/>
                  </a:lnTo>
                  <a:lnTo>
                    <a:pt x="204" y="2578"/>
                  </a:lnTo>
                  <a:lnTo>
                    <a:pt x="181" y="2580"/>
                  </a:lnTo>
                  <a:lnTo>
                    <a:pt x="151" y="2581"/>
                  </a:lnTo>
                  <a:lnTo>
                    <a:pt x="145" y="2596"/>
                  </a:lnTo>
                  <a:lnTo>
                    <a:pt x="138" y="2611"/>
                  </a:lnTo>
                  <a:lnTo>
                    <a:pt x="134" y="2618"/>
                  </a:lnTo>
                  <a:lnTo>
                    <a:pt x="129" y="2623"/>
                  </a:lnTo>
                  <a:lnTo>
                    <a:pt x="123" y="2630"/>
                  </a:lnTo>
                  <a:lnTo>
                    <a:pt x="118" y="2636"/>
                  </a:lnTo>
                  <a:lnTo>
                    <a:pt x="111" y="2641"/>
                  </a:lnTo>
                  <a:lnTo>
                    <a:pt x="104" y="2644"/>
                  </a:lnTo>
                  <a:lnTo>
                    <a:pt x="97" y="2646"/>
                  </a:lnTo>
                  <a:lnTo>
                    <a:pt x="90" y="2647"/>
                  </a:lnTo>
                  <a:lnTo>
                    <a:pt x="77" y="2647"/>
                  </a:lnTo>
                  <a:lnTo>
                    <a:pt x="62" y="2646"/>
                  </a:lnTo>
                  <a:lnTo>
                    <a:pt x="53" y="2645"/>
                  </a:lnTo>
                  <a:lnTo>
                    <a:pt x="45" y="2645"/>
                  </a:lnTo>
                  <a:lnTo>
                    <a:pt x="36" y="2645"/>
                  </a:lnTo>
                  <a:lnTo>
                    <a:pt x="27" y="2646"/>
                  </a:lnTo>
                  <a:lnTo>
                    <a:pt x="25" y="2655"/>
                  </a:lnTo>
                  <a:lnTo>
                    <a:pt x="25" y="2662"/>
                  </a:lnTo>
                  <a:lnTo>
                    <a:pt x="27" y="2669"/>
                  </a:lnTo>
                  <a:lnTo>
                    <a:pt x="28" y="2675"/>
                  </a:lnTo>
                  <a:lnTo>
                    <a:pt x="30" y="2679"/>
                  </a:lnTo>
                  <a:lnTo>
                    <a:pt x="33" y="2684"/>
                  </a:lnTo>
                  <a:lnTo>
                    <a:pt x="37" y="2687"/>
                  </a:lnTo>
                  <a:lnTo>
                    <a:pt x="41" y="2691"/>
                  </a:lnTo>
                  <a:lnTo>
                    <a:pt x="52" y="2695"/>
                  </a:lnTo>
                  <a:lnTo>
                    <a:pt x="63" y="2697"/>
                  </a:lnTo>
                  <a:lnTo>
                    <a:pt x="77" y="2700"/>
                  </a:lnTo>
                  <a:lnTo>
                    <a:pt x="89" y="2702"/>
                  </a:lnTo>
                  <a:lnTo>
                    <a:pt x="103" y="2703"/>
                  </a:lnTo>
                  <a:lnTo>
                    <a:pt x="116" y="2705"/>
                  </a:lnTo>
                  <a:lnTo>
                    <a:pt x="128" y="2709"/>
                  </a:lnTo>
                  <a:lnTo>
                    <a:pt x="139" y="2715"/>
                  </a:lnTo>
                  <a:lnTo>
                    <a:pt x="144" y="2718"/>
                  </a:lnTo>
                  <a:lnTo>
                    <a:pt x="148" y="2721"/>
                  </a:lnTo>
                  <a:lnTo>
                    <a:pt x="152" y="2726"/>
                  </a:lnTo>
                  <a:lnTo>
                    <a:pt x="154" y="2732"/>
                  </a:lnTo>
                  <a:lnTo>
                    <a:pt x="156" y="2737"/>
                  </a:lnTo>
                  <a:lnTo>
                    <a:pt x="157" y="2744"/>
                  </a:lnTo>
                  <a:lnTo>
                    <a:pt x="159" y="2752"/>
                  </a:lnTo>
                  <a:lnTo>
                    <a:pt x="159" y="2761"/>
                  </a:lnTo>
                  <a:lnTo>
                    <a:pt x="147" y="2761"/>
                  </a:lnTo>
                  <a:lnTo>
                    <a:pt x="124" y="2762"/>
                  </a:lnTo>
                  <a:lnTo>
                    <a:pt x="95" y="2766"/>
                  </a:lnTo>
                  <a:lnTo>
                    <a:pt x="63" y="2772"/>
                  </a:lnTo>
                  <a:lnTo>
                    <a:pt x="48" y="2775"/>
                  </a:lnTo>
                  <a:lnTo>
                    <a:pt x="33" y="2778"/>
                  </a:lnTo>
                  <a:lnTo>
                    <a:pt x="21" y="2783"/>
                  </a:lnTo>
                  <a:lnTo>
                    <a:pt x="12" y="2789"/>
                  </a:lnTo>
                  <a:lnTo>
                    <a:pt x="7" y="2792"/>
                  </a:lnTo>
                  <a:lnTo>
                    <a:pt x="4" y="2795"/>
                  </a:lnTo>
                  <a:lnTo>
                    <a:pt x="3" y="2799"/>
                  </a:lnTo>
                  <a:lnTo>
                    <a:pt x="1" y="2802"/>
                  </a:lnTo>
                  <a:lnTo>
                    <a:pt x="0" y="2807"/>
                  </a:lnTo>
                  <a:lnTo>
                    <a:pt x="1" y="2810"/>
                  </a:lnTo>
                  <a:lnTo>
                    <a:pt x="4" y="2815"/>
                  </a:lnTo>
                  <a:lnTo>
                    <a:pt x="7" y="2819"/>
                  </a:lnTo>
                  <a:lnTo>
                    <a:pt x="23" y="2840"/>
                  </a:lnTo>
                  <a:lnTo>
                    <a:pt x="36" y="2860"/>
                  </a:lnTo>
                  <a:lnTo>
                    <a:pt x="48" y="2882"/>
                  </a:lnTo>
                  <a:lnTo>
                    <a:pt x="61" y="2904"/>
                  </a:lnTo>
                  <a:lnTo>
                    <a:pt x="63" y="2907"/>
                  </a:lnTo>
                  <a:lnTo>
                    <a:pt x="63" y="2910"/>
                  </a:lnTo>
                  <a:lnTo>
                    <a:pt x="63" y="2915"/>
                  </a:lnTo>
                  <a:lnTo>
                    <a:pt x="62" y="2920"/>
                  </a:lnTo>
                  <a:lnTo>
                    <a:pt x="60" y="2929"/>
                  </a:lnTo>
                  <a:lnTo>
                    <a:pt x="55" y="2940"/>
                  </a:lnTo>
                  <a:lnTo>
                    <a:pt x="52" y="2950"/>
                  </a:lnTo>
                  <a:lnTo>
                    <a:pt x="47" y="2962"/>
                  </a:lnTo>
                  <a:lnTo>
                    <a:pt x="45" y="2973"/>
                  </a:lnTo>
                  <a:lnTo>
                    <a:pt x="45" y="2983"/>
                  </a:lnTo>
                  <a:lnTo>
                    <a:pt x="46" y="2990"/>
                  </a:lnTo>
                  <a:lnTo>
                    <a:pt x="48" y="2997"/>
                  </a:lnTo>
                  <a:lnTo>
                    <a:pt x="50" y="3003"/>
                  </a:lnTo>
                  <a:lnTo>
                    <a:pt x="53" y="3010"/>
                  </a:lnTo>
                  <a:lnTo>
                    <a:pt x="61" y="3021"/>
                  </a:lnTo>
                  <a:lnTo>
                    <a:pt x="69" y="3031"/>
                  </a:lnTo>
                  <a:lnTo>
                    <a:pt x="77" y="3032"/>
                  </a:lnTo>
                  <a:lnTo>
                    <a:pt x="83" y="3035"/>
                  </a:lnTo>
                  <a:lnTo>
                    <a:pt x="90" y="3037"/>
                  </a:lnTo>
                  <a:lnTo>
                    <a:pt x="98" y="3040"/>
                  </a:lnTo>
                  <a:lnTo>
                    <a:pt x="112" y="3047"/>
                  </a:lnTo>
                  <a:lnTo>
                    <a:pt x="126" y="3052"/>
                  </a:lnTo>
                  <a:lnTo>
                    <a:pt x="137" y="3055"/>
                  </a:lnTo>
                  <a:lnTo>
                    <a:pt x="146" y="3055"/>
                  </a:lnTo>
                  <a:lnTo>
                    <a:pt x="154" y="3054"/>
                  </a:lnTo>
                  <a:lnTo>
                    <a:pt x="161" y="3051"/>
                  </a:lnTo>
                  <a:lnTo>
                    <a:pt x="167" y="3046"/>
                  </a:lnTo>
                  <a:lnTo>
                    <a:pt x="172" y="3040"/>
                  </a:lnTo>
                  <a:lnTo>
                    <a:pt x="177" y="3035"/>
                  </a:lnTo>
                  <a:lnTo>
                    <a:pt x="180" y="3028"/>
                  </a:lnTo>
                  <a:lnTo>
                    <a:pt x="187" y="3017"/>
                  </a:lnTo>
                  <a:lnTo>
                    <a:pt x="195" y="3010"/>
                  </a:lnTo>
                  <a:lnTo>
                    <a:pt x="200" y="3006"/>
                  </a:lnTo>
                  <a:lnTo>
                    <a:pt x="205" y="3003"/>
                  </a:lnTo>
                  <a:lnTo>
                    <a:pt x="211" y="3002"/>
                  </a:lnTo>
                  <a:lnTo>
                    <a:pt x="218" y="3002"/>
                  </a:lnTo>
                  <a:lnTo>
                    <a:pt x="230" y="3010"/>
                  </a:lnTo>
                  <a:lnTo>
                    <a:pt x="254" y="3029"/>
                  </a:lnTo>
                  <a:lnTo>
                    <a:pt x="278" y="3047"/>
                  </a:lnTo>
                  <a:lnTo>
                    <a:pt x="288" y="3054"/>
                  </a:lnTo>
                  <a:lnTo>
                    <a:pt x="294" y="3096"/>
                  </a:lnTo>
                  <a:lnTo>
                    <a:pt x="300" y="3137"/>
                  </a:lnTo>
                  <a:lnTo>
                    <a:pt x="302" y="3147"/>
                  </a:lnTo>
                  <a:lnTo>
                    <a:pt x="304" y="3158"/>
                  </a:lnTo>
                  <a:lnTo>
                    <a:pt x="308" y="3167"/>
                  </a:lnTo>
                  <a:lnTo>
                    <a:pt x="312" y="3176"/>
                  </a:lnTo>
                  <a:lnTo>
                    <a:pt x="317" y="3185"/>
                  </a:lnTo>
                  <a:lnTo>
                    <a:pt x="324" y="3194"/>
                  </a:lnTo>
                  <a:lnTo>
                    <a:pt x="331" y="3203"/>
                  </a:lnTo>
                  <a:lnTo>
                    <a:pt x="339" y="3211"/>
                  </a:lnTo>
                  <a:lnTo>
                    <a:pt x="344" y="3216"/>
                  </a:lnTo>
                  <a:lnTo>
                    <a:pt x="350" y="3219"/>
                  </a:lnTo>
                  <a:lnTo>
                    <a:pt x="356" y="3222"/>
                  </a:lnTo>
                  <a:lnTo>
                    <a:pt x="361" y="3225"/>
                  </a:lnTo>
                  <a:lnTo>
                    <a:pt x="374" y="3227"/>
                  </a:lnTo>
                  <a:lnTo>
                    <a:pt x="387" y="3228"/>
                  </a:lnTo>
                  <a:lnTo>
                    <a:pt x="401" y="3227"/>
                  </a:lnTo>
                  <a:lnTo>
                    <a:pt x="415" y="3225"/>
                  </a:lnTo>
                  <a:lnTo>
                    <a:pt x="430" y="3221"/>
                  </a:lnTo>
                  <a:lnTo>
                    <a:pt x="444" y="3219"/>
                  </a:lnTo>
                  <a:lnTo>
                    <a:pt x="460" y="3214"/>
                  </a:lnTo>
                  <a:lnTo>
                    <a:pt x="476" y="3212"/>
                  </a:lnTo>
                  <a:lnTo>
                    <a:pt x="491" y="3210"/>
                  </a:lnTo>
                  <a:lnTo>
                    <a:pt x="506" y="3210"/>
                  </a:lnTo>
                  <a:lnTo>
                    <a:pt x="529" y="3212"/>
                  </a:lnTo>
                  <a:lnTo>
                    <a:pt x="548" y="3216"/>
                  </a:lnTo>
                  <a:lnTo>
                    <a:pt x="557" y="3219"/>
                  </a:lnTo>
                  <a:lnTo>
                    <a:pt x="565" y="3221"/>
                  </a:lnTo>
                  <a:lnTo>
                    <a:pt x="572" y="3226"/>
                  </a:lnTo>
                  <a:lnTo>
                    <a:pt x="579" y="3229"/>
                  </a:lnTo>
                  <a:lnTo>
                    <a:pt x="584" y="3235"/>
                  </a:lnTo>
                  <a:lnTo>
                    <a:pt x="590" y="3241"/>
                  </a:lnTo>
                  <a:lnTo>
                    <a:pt x="596" y="3246"/>
                  </a:lnTo>
                  <a:lnTo>
                    <a:pt x="602" y="3253"/>
                  </a:lnTo>
                  <a:lnTo>
                    <a:pt x="612" y="3269"/>
                  </a:lnTo>
                  <a:lnTo>
                    <a:pt x="623" y="3289"/>
                  </a:lnTo>
                  <a:lnTo>
                    <a:pt x="632" y="3306"/>
                  </a:lnTo>
                  <a:lnTo>
                    <a:pt x="641" y="3322"/>
                  </a:lnTo>
                  <a:lnTo>
                    <a:pt x="651" y="3334"/>
                  </a:lnTo>
                  <a:lnTo>
                    <a:pt x="661" y="3345"/>
                  </a:lnTo>
                  <a:lnTo>
                    <a:pt x="666" y="3349"/>
                  </a:lnTo>
                  <a:lnTo>
                    <a:pt x="672" y="3353"/>
                  </a:lnTo>
                  <a:lnTo>
                    <a:pt x="679" y="3356"/>
                  </a:lnTo>
                  <a:lnTo>
                    <a:pt x="686" y="3359"/>
                  </a:lnTo>
                  <a:lnTo>
                    <a:pt x="694" y="3360"/>
                  </a:lnTo>
                  <a:lnTo>
                    <a:pt x="703" y="3361"/>
                  </a:lnTo>
                  <a:lnTo>
                    <a:pt x="712" y="3361"/>
                  </a:lnTo>
                  <a:lnTo>
                    <a:pt x="723" y="3361"/>
                  </a:lnTo>
                  <a:lnTo>
                    <a:pt x="731" y="3361"/>
                  </a:lnTo>
                  <a:lnTo>
                    <a:pt x="739" y="3363"/>
                  </a:lnTo>
                  <a:lnTo>
                    <a:pt x="747" y="3364"/>
                  </a:lnTo>
                  <a:lnTo>
                    <a:pt x="755" y="3366"/>
                  </a:lnTo>
                  <a:lnTo>
                    <a:pt x="766" y="3369"/>
                  </a:lnTo>
                  <a:lnTo>
                    <a:pt x="776" y="3372"/>
                  </a:lnTo>
                  <a:lnTo>
                    <a:pt x="786" y="3372"/>
                  </a:lnTo>
                  <a:lnTo>
                    <a:pt x="796" y="3370"/>
                  </a:lnTo>
                  <a:lnTo>
                    <a:pt x="818" y="3365"/>
                  </a:lnTo>
                  <a:lnTo>
                    <a:pt x="836" y="3361"/>
                  </a:lnTo>
                  <a:lnTo>
                    <a:pt x="845" y="3361"/>
                  </a:lnTo>
                  <a:lnTo>
                    <a:pt x="855" y="3363"/>
                  </a:lnTo>
                  <a:lnTo>
                    <a:pt x="866" y="3365"/>
                  </a:lnTo>
                  <a:lnTo>
                    <a:pt x="876" y="3369"/>
                  </a:lnTo>
                  <a:lnTo>
                    <a:pt x="891" y="3374"/>
                  </a:lnTo>
                  <a:lnTo>
                    <a:pt x="907" y="3377"/>
                  </a:lnTo>
                  <a:lnTo>
                    <a:pt x="923" y="3378"/>
                  </a:lnTo>
                  <a:lnTo>
                    <a:pt x="939" y="3378"/>
                  </a:lnTo>
                  <a:lnTo>
                    <a:pt x="973" y="3376"/>
                  </a:lnTo>
                  <a:lnTo>
                    <a:pt x="1006" y="3370"/>
                  </a:lnTo>
                  <a:lnTo>
                    <a:pt x="1024" y="3368"/>
                  </a:lnTo>
                  <a:lnTo>
                    <a:pt x="1041" y="3366"/>
                  </a:lnTo>
                  <a:lnTo>
                    <a:pt x="1058" y="3364"/>
                  </a:lnTo>
                  <a:lnTo>
                    <a:pt x="1075" y="3363"/>
                  </a:lnTo>
                  <a:lnTo>
                    <a:pt x="1082" y="3363"/>
                  </a:lnTo>
                  <a:lnTo>
                    <a:pt x="1088" y="3363"/>
                  </a:lnTo>
                  <a:lnTo>
                    <a:pt x="1097" y="3363"/>
                  </a:lnTo>
                  <a:lnTo>
                    <a:pt x="1104" y="3363"/>
                  </a:lnTo>
                  <a:lnTo>
                    <a:pt x="1112" y="3363"/>
                  </a:lnTo>
                  <a:lnTo>
                    <a:pt x="1119" y="3365"/>
                  </a:lnTo>
                  <a:lnTo>
                    <a:pt x="1124" y="3367"/>
                  </a:lnTo>
                  <a:lnTo>
                    <a:pt x="1131" y="3372"/>
                  </a:lnTo>
                  <a:lnTo>
                    <a:pt x="1137" y="3377"/>
                  </a:lnTo>
                  <a:lnTo>
                    <a:pt x="1141" y="3385"/>
                  </a:lnTo>
                  <a:lnTo>
                    <a:pt x="1146" y="3390"/>
                  </a:lnTo>
                  <a:lnTo>
                    <a:pt x="1152" y="3393"/>
                  </a:lnTo>
                  <a:lnTo>
                    <a:pt x="1160" y="3396"/>
                  </a:lnTo>
                  <a:lnTo>
                    <a:pt x="1168" y="3397"/>
                  </a:lnTo>
                  <a:lnTo>
                    <a:pt x="1183" y="3400"/>
                  </a:lnTo>
                  <a:lnTo>
                    <a:pt x="1198" y="3404"/>
                  </a:lnTo>
                  <a:lnTo>
                    <a:pt x="1204" y="3407"/>
                  </a:lnTo>
                  <a:lnTo>
                    <a:pt x="1209" y="3413"/>
                  </a:lnTo>
                  <a:lnTo>
                    <a:pt x="1213" y="3418"/>
                  </a:lnTo>
                  <a:lnTo>
                    <a:pt x="1218" y="3426"/>
                  </a:lnTo>
                  <a:lnTo>
                    <a:pt x="1221" y="3435"/>
                  </a:lnTo>
                  <a:lnTo>
                    <a:pt x="1224" y="3446"/>
                  </a:lnTo>
                  <a:lnTo>
                    <a:pt x="1227" y="3456"/>
                  </a:lnTo>
                  <a:lnTo>
                    <a:pt x="1229" y="3466"/>
                  </a:lnTo>
                  <a:lnTo>
                    <a:pt x="1232" y="3488"/>
                  </a:lnTo>
                  <a:lnTo>
                    <a:pt x="1234" y="3509"/>
                  </a:lnTo>
                  <a:lnTo>
                    <a:pt x="1232" y="3519"/>
                  </a:lnTo>
                  <a:lnTo>
                    <a:pt x="1232" y="3527"/>
                  </a:lnTo>
                  <a:lnTo>
                    <a:pt x="1230" y="3534"/>
                  </a:lnTo>
                  <a:lnTo>
                    <a:pt x="1229" y="3540"/>
                  </a:lnTo>
                  <a:lnTo>
                    <a:pt x="1226" y="3541"/>
                  </a:lnTo>
                  <a:lnTo>
                    <a:pt x="1222" y="3542"/>
                  </a:lnTo>
                  <a:lnTo>
                    <a:pt x="1223" y="3548"/>
                  </a:lnTo>
                  <a:lnTo>
                    <a:pt x="1227" y="3554"/>
                  </a:lnTo>
                  <a:lnTo>
                    <a:pt x="1230" y="3558"/>
                  </a:lnTo>
                  <a:lnTo>
                    <a:pt x="1236" y="3562"/>
                  </a:lnTo>
                  <a:lnTo>
                    <a:pt x="1243" y="3564"/>
                  </a:lnTo>
                  <a:lnTo>
                    <a:pt x="1249" y="3566"/>
                  </a:lnTo>
                  <a:lnTo>
                    <a:pt x="1257" y="3567"/>
                  </a:lnTo>
                  <a:lnTo>
                    <a:pt x="1265" y="3567"/>
                  </a:lnTo>
                  <a:lnTo>
                    <a:pt x="1298" y="3566"/>
                  </a:lnTo>
                  <a:lnTo>
                    <a:pt x="1324" y="3563"/>
                  </a:lnTo>
                  <a:lnTo>
                    <a:pt x="1337" y="3563"/>
                  </a:lnTo>
                  <a:lnTo>
                    <a:pt x="1352" y="3564"/>
                  </a:lnTo>
                  <a:lnTo>
                    <a:pt x="1368" y="3565"/>
                  </a:lnTo>
                  <a:lnTo>
                    <a:pt x="1383" y="3565"/>
                  </a:lnTo>
                  <a:lnTo>
                    <a:pt x="1387" y="3564"/>
                  </a:lnTo>
                  <a:lnTo>
                    <a:pt x="1392" y="3563"/>
                  </a:lnTo>
                  <a:lnTo>
                    <a:pt x="1394" y="3561"/>
                  </a:lnTo>
                  <a:lnTo>
                    <a:pt x="1396" y="3558"/>
                  </a:lnTo>
                  <a:lnTo>
                    <a:pt x="1399" y="3552"/>
                  </a:lnTo>
                  <a:lnTo>
                    <a:pt x="1400" y="3545"/>
                  </a:lnTo>
                  <a:lnTo>
                    <a:pt x="1398" y="3529"/>
                  </a:lnTo>
                  <a:lnTo>
                    <a:pt x="1395" y="3514"/>
                  </a:lnTo>
                  <a:lnTo>
                    <a:pt x="1409" y="3514"/>
                  </a:lnTo>
                  <a:lnTo>
                    <a:pt x="1421" y="3515"/>
                  </a:lnTo>
                  <a:lnTo>
                    <a:pt x="1433" y="3515"/>
                  </a:lnTo>
                  <a:lnTo>
                    <a:pt x="1443" y="3516"/>
                  </a:lnTo>
                  <a:lnTo>
                    <a:pt x="1453" y="3515"/>
                  </a:lnTo>
                  <a:lnTo>
                    <a:pt x="1464" y="3513"/>
                  </a:lnTo>
                  <a:lnTo>
                    <a:pt x="1469" y="3511"/>
                  </a:lnTo>
                  <a:lnTo>
                    <a:pt x="1475" y="3506"/>
                  </a:lnTo>
                  <a:lnTo>
                    <a:pt x="1481" y="3501"/>
                  </a:lnTo>
                  <a:lnTo>
                    <a:pt x="1486" y="3497"/>
                  </a:lnTo>
                  <a:lnTo>
                    <a:pt x="1492" y="3492"/>
                  </a:lnTo>
                  <a:lnTo>
                    <a:pt x="1498" y="3489"/>
                  </a:lnTo>
                  <a:lnTo>
                    <a:pt x="1503" y="3487"/>
                  </a:lnTo>
                  <a:lnTo>
                    <a:pt x="1511" y="3486"/>
                  </a:lnTo>
                  <a:lnTo>
                    <a:pt x="1514" y="3475"/>
                  </a:lnTo>
                  <a:lnTo>
                    <a:pt x="1514" y="3467"/>
                  </a:lnTo>
                  <a:lnTo>
                    <a:pt x="1511" y="3460"/>
                  </a:lnTo>
                  <a:lnTo>
                    <a:pt x="1508" y="3455"/>
                  </a:lnTo>
                  <a:lnTo>
                    <a:pt x="1503" y="3450"/>
                  </a:lnTo>
                  <a:lnTo>
                    <a:pt x="1497" y="3447"/>
                  </a:lnTo>
                  <a:lnTo>
                    <a:pt x="1489" y="3445"/>
                  </a:lnTo>
                  <a:lnTo>
                    <a:pt x="1478" y="3441"/>
                  </a:lnTo>
                  <a:lnTo>
                    <a:pt x="1490" y="3424"/>
                  </a:lnTo>
                  <a:lnTo>
                    <a:pt x="1501" y="3406"/>
                  </a:lnTo>
                  <a:lnTo>
                    <a:pt x="1509" y="3399"/>
                  </a:lnTo>
                  <a:lnTo>
                    <a:pt x="1517" y="3393"/>
                  </a:lnTo>
                  <a:lnTo>
                    <a:pt x="1522" y="3391"/>
                  </a:lnTo>
                  <a:lnTo>
                    <a:pt x="1526" y="3389"/>
                  </a:lnTo>
                  <a:lnTo>
                    <a:pt x="1531" y="3388"/>
                  </a:lnTo>
                  <a:lnTo>
                    <a:pt x="1536" y="3388"/>
                  </a:lnTo>
                  <a:lnTo>
                    <a:pt x="1538" y="3382"/>
                  </a:lnTo>
                  <a:lnTo>
                    <a:pt x="1540" y="3376"/>
                  </a:lnTo>
                  <a:lnTo>
                    <a:pt x="1543" y="3373"/>
                  </a:lnTo>
                  <a:lnTo>
                    <a:pt x="1547" y="3369"/>
                  </a:lnTo>
                  <a:lnTo>
                    <a:pt x="1556" y="3365"/>
                  </a:lnTo>
                  <a:lnTo>
                    <a:pt x="1566" y="3360"/>
                  </a:lnTo>
                  <a:lnTo>
                    <a:pt x="1571" y="3357"/>
                  </a:lnTo>
                  <a:lnTo>
                    <a:pt x="1574" y="3355"/>
                  </a:lnTo>
                  <a:lnTo>
                    <a:pt x="1577" y="3351"/>
                  </a:lnTo>
                  <a:lnTo>
                    <a:pt x="1580" y="3348"/>
                  </a:lnTo>
                  <a:lnTo>
                    <a:pt x="1584" y="3340"/>
                  </a:lnTo>
                  <a:lnTo>
                    <a:pt x="1585" y="3331"/>
                  </a:lnTo>
                  <a:lnTo>
                    <a:pt x="1587" y="3322"/>
                  </a:lnTo>
                  <a:lnTo>
                    <a:pt x="1585" y="3312"/>
                  </a:lnTo>
                  <a:lnTo>
                    <a:pt x="1584" y="3303"/>
                  </a:lnTo>
                  <a:lnTo>
                    <a:pt x="1582" y="3294"/>
                  </a:lnTo>
                  <a:lnTo>
                    <a:pt x="1591" y="3293"/>
                  </a:lnTo>
                  <a:lnTo>
                    <a:pt x="1599" y="3291"/>
                  </a:lnTo>
                  <a:lnTo>
                    <a:pt x="1606" y="3287"/>
                  </a:lnTo>
                  <a:lnTo>
                    <a:pt x="1610" y="3283"/>
                  </a:lnTo>
                  <a:lnTo>
                    <a:pt x="1614" y="3277"/>
                  </a:lnTo>
                  <a:lnTo>
                    <a:pt x="1616" y="3270"/>
                  </a:lnTo>
                  <a:lnTo>
                    <a:pt x="1616" y="3262"/>
                  </a:lnTo>
                  <a:lnTo>
                    <a:pt x="1616" y="3253"/>
                  </a:lnTo>
                  <a:lnTo>
                    <a:pt x="1632" y="3250"/>
                  </a:lnTo>
                  <a:lnTo>
                    <a:pt x="1646" y="3246"/>
                  </a:lnTo>
                  <a:lnTo>
                    <a:pt x="1659" y="3242"/>
                  </a:lnTo>
                  <a:lnTo>
                    <a:pt x="1672" y="3236"/>
                  </a:lnTo>
                  <a:lnTo>
                    <a:pt x="1683" y="3230"/>
                  </a:lnTo>
                  <a:lnTo>
                    <a:pt x="1696" y="3225"/>
                  </a:lnTo>
                  <a:lnTo>
                    <a:pt x="1710" y="3219"/>
                  </a:lnTo>
                  <a:lnTo>
                    <a:pt x="1724" y="3214"/>
                  </a:lnTo>
                  <a:lnTo>
                    <a:pt x="1733" y="3212"/>
                  </a:lnTo>
                  <a:lnTo>
                    <a:pt x="1744" y="3211"/>
                  </a:lnTo>
                  <a:lnTo>
                    <a:pt x="1756" y="3210"/>
                  </a:lnTo>
                  <a:lnTo>
                    <a:pt x="1769" y="3210"/>
                  </a:lnTo>
                  <a:lnTo>
                    <a:pt x="1774" y="3210"/>
                  </a:lnTo>
                  <a:lnTo>
                    <a:pt x="1780" y="3211"/>
                  </a:lnTo>
                  <a:lnTo>
                    <a:pt x="1785" y="3213"/>
                  </a:lnTo>
                  <a:lnTo>
                    <a:pt x="1789" y="3216"/>
                  </a:lnTo>
                  <a:lnTo>
                    <a:pt x="1793" y="3219"/>
                  </a:lnTo>
                  <a:lnTo>
                    <a:pt x="1795" y="3224"/>
                  </a:lnTo>
                  <a:lnTo>
                    <a:pt x="1797" y="3228"/>
                  </a:lnTo>
                  <a:lnTo>
                    <a:pt x="1797" y="3234"/>
                  </a:lnTo>
                  <a:lnTo>
                    <a:pt x="1801" y="3232"/>
                  </a:lnTo>
                  <a:lnTo>
                    <a:pt x="1805" y="3229"/>
                  </a:lnTo>
                  <a:lnTo>
                    <a:pt x="1810" y="3228"/>
                  </a:lnTo>
                  <a:lnTo>
                    <a:pt x="1814" y="3227"/>
                  </a:lnTo>
                  <a:lnTo>
                    <a:pt x="1826" y="3226"/>
                  </a:lnTo>
                  <a:lnTo>
                    <a:pt x="1837" y="3227"/>
                  </a:lnTo>
                  <a:lnTo>
                    <a:pt x="1847" y="3227"/>
                  </a:lnTo>
                  <a:lnTo>
                    <a:pt x="1856" y="3227"/>
                  </a:lnTo>
                  <a:lnTo>
                    <a:pt x="1866" y="3210"/>
                  </a:lnTo>
                  <a:lnTo>
                    <a:pt x="1876" y="3195"/>
                  </a:lnTo>
                  <a:lnTo>
                    <a:pt x="1881" y="3189"/>
                  </a:lnTo>
                  <a:lnTo>
                    <a:pt x="1887" y="3184"/>
                  </a:lnTo>
                  <a:lnTo>
                    <a:pt x="1894" y="3178"/>
                  </a:lnTo>
                  <a:lnTo>
                    <a:pt x="1900" y="3173"/>
                  </a:lnTo>
                  <a:lnTo>
                    <a:pt x="1907" y="3170"/>
                  </a:lnTo>
                  <a:lnTo>
                    <a:pt x="1915" y="3168"/>
                  </a:lnTo>
                  <a:lnTo>
                    <a:pt x="1922" y="3166"/>
                  </a:lnTo>
                  <a:lnTo>
                    <a:pt x="1930" y="3163"/>
                  </a:lnTo>
                  <a:lnTo>
                    <a:pt x="1940" y="3162"/>
                  </a:lnTo>
                  <a:lnTo>
                    <a:pt x="1949" y="3162"/>
                  </a:lnTo>
                  <a:lnTo>
                    <a:pt x="1959" y="3163"/>
                  </a:lnTo>
                  <a:lnTo>
                    <a:pt x="1970" y="3164"/>
                  </a:lnTo>
                  <a:lnTo>
                    <a:pt x="1981" y="3167"/>
                  </a:lnTo>
                  <a:lnTo>
                    <a:pt x="1991" y="3171"/>
                  </a:lnTo>
                  <a:lnTo>
                    <a:pt x="2000" y="3177"/>
                  </a:lnTo>
                  <a:lnTo>
                    <a:pt x="2008" y="3185"/>
                  </a:lnTo>
                  <a:lnTo>
                    <a:pt x="2015" y="3193"/>
                  </a:lnTo>
                  <a:lnTo>
                    <a:pt x="2022" y="3202"/>
                  </a:lnTo>
                  <a:lnTo>
                    <a:pt x="2027" y="3212"/>
                  </a:lnTo>
                  <a:lnTo>
                    <a:pt x="2033" y="3222"/>
                  </a:lnTo>
                  <a:lnTo>
                    <a:pt x="2043" y="3244"/>
                  </a:lnTo>
                  <a:lnTo>
                    <a:pt x="2053" y="3266"/>
                  </a:lnTo>
                  <a:lnTo>
                    <a:pt x="2058" y="3276"/>
                  </a:lnTo>
                  <a:lnTo>
                    <a:pt x="2064" y="3286"/>
                  </a:lnTo>
                  <a:lnTo>
                    <a:pt x="2069" y="3295"/>
                  </a:lnTo>
                  <a:lnTo>
                    <a:pt x="2075" y="3303"/>
                  </a:lnTo>
                  <a:lnTo>
                    <a:pt x="2067" y="3307"/>
                  </a:lnTo>
                  <a:lnTo>
                    <a:pt x="2058" y="3311"/>
                  </a:lnTo>
                  <a:lnTo>
                    <a:pt x="2051" y="3317"/>
                  </a:lnTo>
                  <a:lnTo>
                    <a:pt x="2045" y="3324"/>
                  </a:lnTo>
                  <a:lnTo>
                    <a:pt x="2041" y="3312"/>
                  </a:lnTo>
                  <a:lnTo>
                    <a:pt x="2039" y="3299"/>
                  </a:lnTo>
                  <a:lnTo>
                    <a:pt x="2034" y="3301"/>
                  </a:lnTo>
                  <a:lnTo>
                    <a:pt x="2028" y="3303"/>
                  </a:lnTo>
                  <a:lnTo>
                    <a:pt x="2022" y="3304"/>
                  </a:lnTo>
                  <a:lnTo>
                    <a:pt x="2016" y="3306"/>
                  </a:lnTo>
                  <a:lnTo>
                    <a:pt x="2001" y="3306"/>
                  </a:lnTo>
                  <a:lnTo>
                    <a:pt x="1987" y="3303"/>
                  </a:lnTo>
                  <a:lnTo>
                    <a:pt x="1973" y="3302"/>
                  </a:lnTo>
                  <a:lnTo>
                    <a:pt x="1959" y="3302"/>
                  </a:lnTo>
                  <a:lnTo>
                    <a:pt x="1968" y="3328"/>
                  </a:lnTo>
                  <a:lnTo>
                    <a:pt x="1978" y="3360"/>
                  </a:lnTo>
                  <a:lnTo>
                    <a:pt x="1985" y="3376"/>
                  </a:lnTo>
                  <a:lnTo>
                    <a:pt x="1993" y="3389"/>
                  </a:lnTo>
                  <a:lnTo>
                    <a:pt x="1996" y="3393"/>
                  </a:lnTo>
                  <a:lnTo>
                    <a:pt x="2002" y="3398"/>
                  </a:lnTo>
                  <a:lnTo>
                    <a:pt x="2007" y="3401"/>
                  </a:lnTo>
                  <a:lnTo>
                    <a:pt x="2012" y="3402"/>
                  </a:lnTo>
                  <a:lnTo>
                    <a:pt x="2012" y="3396"/>
                  </a:lnTo>
                  <a:lnTo>
                    <a:pt x="2015" y="3386"/>
                  </a:lnTo>
                  <a:lnTo>
                    <a:pt x="2019" y="3377"/>
                  </a:lnTo>
                  <a:lnTo>
                    <a:pt x="2024" y="3368"/>
                  </a:lnTo>
                  <a:lnTo>
                    <a:pt x="2027" y="3365"/>
                  </a:lnTo>
                  <a:lnTo>
                    <a:pt x="2031" y="3363"/>
                  </a:lnTo>
                  <a:lnTo>
                    <a:pt x="2034" y="3360"/>
                  </a:lnTo>
                  <a:lnTo>
                    <a:pt x="2037" y="3359"/>
                  </a:lnTo>
                  <a:lnTo>
                    <a:pt x="2041" y="3359"/>
                  </a:lnTo>
                  <a:lnTo>
                    <a:pt x="2044" y="3361"/>
                  </a:lnTo>
                  <a:lnTo>
                    <a:pt x="2048" y="3364"/>
                  </a:lnTo>
                  <a:lnTo>
                    <a:pt x="2051" y="3368"/>
                  </a:lnTo>
                  <a:lnTo>
                    <a:pt x="2059" y="3378"/>
                  </a:lnTo>
                  <a:lnTo>
                    <a:pt x="2066" y="3385"/>
                  </a:lnTo>
                  <a:lnTo>
                    <a:pt x="2073" y="3389"/>
                  </a:lnTo>
                  <a:lnTo>
                    <a:pt x="2078" y="3390"/>
                  </a:lnTo>
                  <a:lnTo>
                    <a:pt x="2094" y="3390"/>
                  </a:lnTo>
                  <a:lnTo>
                    <a:pt x="2115" y="3392"/>
                  </a:lnTo>
                  <a:lnTo>
                    <a:pt x="2132" y="3394"/>
                  </a:lnTo>
                  <a:lnTo>
                    <a:pt x="2148" y="3396"/>
                  </a:lnTo>
                  <a:lnTo>
                    <a:pt x="2164" y="3396"/>
                  </a:lnTo>
                  <a:lnTo>
                    <a:pt x="2179" y="3394"/>
                  </a:lnTo>
                  <a:lnTo>
                    <a:pt x="2195" y="3392"/>
                  </a:lnTo>
                  <a:lnTo>
                    <a:pt x="2209" y="3389"/>
                  </a:lnTo>
                  <a:lnTo>
                    <a:pt x="2224" y="3385"/>
                  </a:lnTo>
                  <a:lnTo>
                    <a:pt x="2238" y="3382"/>
                  </a:lnTo>
                  <a:lnTo>
                    <a:pt x="2268" y="3373"/>
                  </a:lnTo>
                  <a:lnTo>
                    <a:pt x="2297" y="3364"/>
                  </a:lnTo>
                  <a:lnTo>
                    <a:pt x="2312" y="3360"/>
                  </a:lnTo>
                  <a:lnTo>
                    <a:pt x="2327" y="3358"/>
                  </a:lnTo>
                  <a:lnTo>
                    <a:pt x="2343" y="3356"/>
                  </a:lnTo>
                  <a:lnTo>
                    <a:pt x="2359" y="3355"/>
                  </a:lnTo>
                  <a:lnTo>
                    <a:pt x="2360" y="3347"/>
                  </a:lnTo>
                  <a:lnTo>
                    <a:pt x="2362" y="3339"/>
                  </a:lnTo>
                  <a:lnTo>
                    <a:pt x="2364" y="3332"/>
                  </a:lnTo>
                  <a:lnTo>
                    <a:pt x="2368" y="3324"/>
                  </a:lnTo>
                  <a:lnTo>
                    <a:pt x="2371" y="3317"/>
                  </a:lnTo>
                  <a:lnTo>
                    <a:pt x="2376" y="3310"/>
                  </a:lnTo>
                  <a:lnTo>
                    <a:pt x="2381" y="3304"/>
                  </a:lnTo>
                  <a:lnTo>
                    <a:pt x="2386" y="3299"/>
                  </a:lnTo>
                  <a:lnTo>
                    <a:pt x="2393" y="3294"/>
                  </a:lnTo>
                  <a:lnTo>
                    <a:pt x="2398" y="3291"/>
                  </a:lnTo>
                  <a:lnTo>
                    <a:pt x="2405" y="3289"/>
                  </a:lnTo>
                  <a:lnTo>
                    <a:pt x="2412" y="3286"/>
                  </a:lnTo>
                  <a:lnTo>
                    <a:pt x="2420" y="3285"/>
                  </a:lnTo>
                  <a:lnTo>
                    <a:pt x="2428" y="3286"/>
                  </a:lnTo>
                  <a:lnTo>
                    <a:pt x="2436" y="3287"/>
                  </a:lnTo>
                  <a:lnTo>
                    <a:pt x="2444" y="3291"/>
                  </a:lnTo>
                  <a:lnTo>
                    <a:pt x="2457" y="3296"/>
                  </a:lnTo>
                  <a:lnTo>
                    <a:pt x="2471" y="3303"/>
                  </a:lnTo>
                  <a:lnTo>
                    <a:pt x="2478" y="3304"/>
                  </a:lnTo>
                  <a:lnTo>
                    <a:pt x="2485" y="3306"/>
                  </a:lnTo>
                  <a:lnTo>
                    <a:pt x="2492" y="3304"/>
                  </a:lnTo>
                  <a:lnTo>
                    <a:pt x="2499" y="3301"/>
                  </a:lnTo>
                  <a:lnTo>
                    <a:pt x="2504" y="3296"/>
                  </a:lnTo>
                  <a:lnTo>
                    <a:pt x="2508" y="3291"/>
                  </a:lnTo>
                  <a:lnTo>
                    <a:pt x="2511" y="3284"/>
                  </a:lnTo>
                  <a:lnTo>
                    <a:pt x="2513" y="3278"/>
                  </a:lnTo>
                  <a:lnTo>
                    <a:pt x="2517" y="3273"/>
                  </a:lnTo>
                  <a:lnTo>
                    <a:pt x="2521" y="3268"/>
                  </a:lnTo>
                  <a:lnTo>
                    <a:pt x="2524" y="3267"/>
                  </a:lnTo>
                  <a:lnTo>
                    <a:pt x="2527" y="3267"/>
                  </a:lnTo>
                  <a:lnTo>
                    <a:pt x="2531" y="3266"/>
                  </a:lnTo>
                  <a:lnTo>
                    <a:pt x="2535" y="3267"/>
                  </a:lnTo>
                  <a:lnTo>
                    <a:pt x="2535" y="3282"/>
                  </a:lnTo>
                  <a:lnTo>
                    <a:pt x="2534" y="3296"/>
                  </a:lnTo>
                  <a:lnTo>
                    <a:pt x="2534" y="3304"/>
                  </a:lnTo>
                  <a:lnTo>
                    <a:pt x="2535" y="3311"/>
                  </a:lnTo>
                  <a:lnTo>
                    <a:pt x="2536" y="3319"/>
                  </a:lnTo>
                  <a:lnTo>
                    <a:pt x="2537" y="3326"/>
                  </a:lnTo>
                  <a:lnTo>
                    <a:pt x="2541" y="3332"/>
                  </a:lnTo>
                  <a:lnTo>
                    <a:pt x="2543" y="3336"/>
                  </a:lnTo>
                  <a:lnTo>
                    <a:pt x="2546" y="3339"/>
                  </a:lnTo>
                  <a:lnTo>
                    <a:pt x="2550" y="3341"/>
                  </a:lnTo>
                  <a:lnTo>
                    <a:pt x="2553" y="3341"/>
                  </a:lnTo>
                  <a:lnTo>
                    <a:pt x="2557" y="3341"/>
                  </a:lnTo>
                  <a:lnTo>
                    <a:pt x="2561" y="3340"/>
                  </a:lnTo>
                  <a:lnTo>
                    <a:pt x="2565" y="3339"/>
                  </a:lnTo>
                  <a:lnTo>
                    <a:pt x="2573" y="3333"/>
                  </a:lnTo>
                  <a:lnTo>
                    <a:pt x="2580" y="3326"/>
                  </a:lnTo>
                  <a:lnTo>
                    <a:pt x="2585" y="3318"/>
                  </a:lnTo>
                  <a:lnTo>
                    <a:pt x="2590" y="3311"/>
                  </a:lnTo>
                  <a:lnTo>
                    <a:pt x="2597" y="3310"/>
                  </a:lnTo>
                  <a:lnTo>
                    <a:pt x="2602" y="3310"/>
                  </a:lnTo>
                  <a:lnTo>
                    <a:pt x="2609" y="3311"/>
                  </a:lnTo>
                  <a:lnTo>
                    <a:pt x="2615" y="3314"/>
                  </a:lnTo>
                  <a:lnTo>
                    <a:pt x="2627" y="3320"/>
                  </a:lnTo>
                  <a:lnTo>
                    <a:pt x="2639" y="3328"/>
                  </a:lnTo>
                  <a:lnTo>
                    <a:pt x="2650" y="3337"/>
                  </a:lnTo>
                  <a:lnTo>
                    <a:pt x="2662" y="3347"/>
                  </a:lnTo>
                  <a:lnTo>
                    <a:pt x="2673" y="3356"/>
                  </a:lnTo>
                  <a:lnTo>
                    <a:pt x="2684" y="3361"/>
                  </a:lnTo>
                  <a:lnTo>
                    <a:pt x="2696" y="3365"/>
                  </a:lnTo>
                  <a:lnTo>
                    <a:pt x="2707" y="3367"/>
                  </a:lnTo>
                  <a:lnTo>
                    <a:pt x="2718" y="3368"/>
                  </a:lnTo>
                  <a:lnTo>
                    <a:pt x="2731" y="3367"/>
                  </a:lnTo>
                  <a:lnTo>
                    <a:pt x="2755" y="3364"/>
                  </a:lnTo>
                  <a:lnTo>
                    <a:pt x="2780" y="3359"/>
                  </a:lnTo>
                  <a:lnTo>
                    <a:pt x="2795" y="3355"/>
                  </a:lnTo>
                  <a:lnTo>
                    <a:pt x="2811" y="3352"/>
                  </a:lnTo>
                  <a:lnTo>
                    <a:pt x="2827" y="3350"/>
                  </a:lnTo>
                  <a:lnTo>
                    <a:pt x="2841" y="3350"/>
                  </a:lnTo>
                  <a:lnTo>
                    <a:pt x="2841" y="3331"/>
                  </a:lnTo>
                  <a:lnTo>
                    <a:pt x="2839" y="3312"/>
                  </a:lnTo>
                  <a:lnTo>
                    <a:pt x="2838" y="3294"/>
                  </a:lnTo>
                  <a:lnTo>
                    <a:pt x="2838" y="3276"/>
                  </a:lnTo>
                  <a:lnTo>
                    <a:pt x="2852" y="3276"/>
                  </a:lnTo>
                  <a:lnTo>
                    <a:pt x="2865" y="3277"/>
                  </a:lnTo>
                  <a:lnTo>
                    <a:pt x="2880" y="3279"/>
                  </a:lnTo>
                  <a:lnTo>
                    <a:pt x="2895" y="3283"/>
                  </a:lnTo>
                  <a:lnTo>
                    <a:pt x="2910" y="3286"/>
                  </a:lnTo>
                  <a:lnTo>
                    <a:pt x="2925" y="3290"/>
                  </a:lnTo>
                  <a:lnTo>
                    <a:pt x="2938" y="3292"/>
                  </a:lnTo>
                  <a:lnTo>
                    <a:pt x="2952" y="3293"/>
                  </a:lnTo>
                  <a:lnTo>
                    <a:pt x="2951" y="3282"/>
                  </a:lnTo>
                  <a:lnTo>
                    <a:pt x="2950" y="3270"/>
                  </a:lnTo>
                  <a:lnTo>
                    <a:pt x="2959" y="3268"/>
                  </a:lnTo>
                  <a:lnTo>
                    <a:pt x="2968" y="3266"/>
                  </a:lnTo>
                  <a:lnTo>
                    <a:pt x="2977" y="3266"/>
                  </a:lnTo>
                  <a:lnTo>
                    <a:pt x="2987" y="3266"/>
                  </a:lnTo>
                  <a:lnTo>
                    <a:pt x="2991" y="3248"/>
                  </a:lnTo>
                  <a:lnTo>
                    <a:pt x="2997" y="3225"/>
                  </a:lnTo>
                  <a:lnTo>
                    <a:pt x="3000" y="3220"/>
                  </a:lnTo>
                  <a:lnTo>
                    <a:pt x="3003" y="3216"/>
                  </a:lnTo>
                  <a:lnTo>
                    <a:pt x="3007" y="3212"/>
                  </a:lnTo>
                  <a:lnTo>
                    <a:pt x="3010" y="3210"/>
                  </a:lnTo>
                  <a:lnTo>
                    <a:pt x="3013" y="3209"/>
                  </a:lnTo>
                  <a:lnTo>
                    <a:pt x="3019" y="3209"/>
                  </a:lnTo>
                  <a:lnTo>
                    <a:pt x="3024" y="3211"/>
                  </a:lnTo>
                  <a:lnTo>
                    <a:pt x="3029" y="3214"/>
                  </a:lnTo>
                  <a:lnTo>
                    <a:pt x="3038" y="3222"/>
                  </a:lnTo>
                  <a:lnTo>
                    <a:pt x="3045" y="3232"/>
                  </a:lnTo>
                  <a:lnTo>
                    <a:pt x="3051" y="3240"/>
                  </a:lnTo>
                  <a:lnTo>
                    <a:pt x="3057" y="3248"/>
                  </a:lnTo>
                  <a:lnTo>
                    <a:pt x="3059" y="3251"/>
                  </a:lnTo>
                  <a:lnTo>
                    <a:pt x="3062" y="3254"/>
                  </a:lnTo>
                  <a:lnTo>
                    <a:pt x="3066" y="3257"/>
                  </a:lnTo>
                  <a:lnTo>
                    <a:pt x="3070" y="3259"/>
                  </a:lnTo>
                  <a:lnTo>
                    <a:pt x="3075" y="3261"/>
                  </a:lnTo>
                  <a:lnTo>
                    <a:pt x="3081" y="3262"/>
                  </a:lnTo>
                  <a:lnTo>
                    <a:pt x="3087" y="3263"/>
                  </a:lnTo>
                  <a:lnTo>
                    <a:pt x="3095" y="3263"/>
                  </a:lnTo>
                  <a:lnTo>
                    <a:pt x="3107" y="3263"/>
                  </a:lnTo>
                  <a:lnTo>
                    <a:pt x="3118" y="3265"/>
                  </a:lnTo>
                  <a:lnTo>
                    <a:pt x="3128" y="3266"/>
                  </a:lnTo>
                  <a:lnTo>
                    <a:pt x="3139" y="3268"/>
                  </a:lnTo>
                  <a:lnTo>
                    <a:pt x="3142" y="3270"/>
                  </a:lnTo>
                  <a:lnTo>
                    <a:pt x="3147" y="3274"/>
                  </a:lnTo>
                  <a:lnTo>
                    <a:pt x="3150" y="3276"/>
                  </a:lnTo>
                  <a:lnTo>
                    <a:pt x="3152" y="3281"/>
                  </a:lnTo>
                  <a:lnTo>
                    <a:pt x="3155" y="3285"/>
                  </a:lnTo>
                  <a:lnTo>
                    <a:pt x="3157" y="3290"/>
                  </a:lnTo>
                  <a:lnTo>
                    <a:pt x="3158" y="3295"/>
                  </a:lnTo>
                  <a:lnTo>
                    <a:pt x="3159" y="3302"/>
                  </a:lnTo>
                  <a:lnTo>
                    <a:pt x="3160" y="3308"/>
                  </a:lnTo>
                  <a:lnTo>
                    <a:pt x="3163" y="3311"/>
                  </a:lnTo>
                  <a:lnTo>
                    <a:pt x="3167" y="3315"/>
                  </a:lnTo>
                  <a:lnTo>
                    <a:pt x="3172" y="3317"/>
                  </a:lnTo>
                  <a:lnTo>
                    <a:pt x="3178" y="3318"/>
                  </a:lnTo>
                  <a:lnTo>
                    <a:pt x="3184" y="3318"/>
                  </a:lnTo>
                  <a:lnTo>
                    <a:pt x="3192" y="3318"/>
                  </a:lnTo>
                  <a:lnTo>
                    <a:pt x="3199" y="3318"/>
                  </a:lnTo>
                  <a:lnTo>
                    <a:pt x="3230" y="3312"/>
                  </a:lnTo>
                  <a:lnTo>
                    <a:pt x="3250" y="3308"/>
                  </a:lnTo>
                  <a:lnTo>
                    <a:pt x="3267" y="3304"/>
                  </a:lnTo>
                  <a:lnTo>
                    <a:pt x="3282" y="3303"/>
                  </a:lnTo>
                  <a:lnTo>
                    <a:pt x="3297" y="3304"/>
                  </a:lnTo>
                  <a:lnTo>
                    <a:pt x="3311" y="3306"/>
                  </a:lnTo>
                  <a:lnTo>
                    <a:pt x="3324" y="3309"/>
                  </a:lnTo>
                  <a:lnTo>
                    <a:pt x="3338" y="3314"/>
                  </a:lnTo>
                  <a:lnTo>
                    <a:pt x="3353" y="3320"/>
                  </a:lnTo>
                  <a:lnTo>
                    <a:pt x="3368" y="3327"/>
                  </a:lnTo>
                  <a:lnTo>
                    <a:pt x="3380" y="3332"/>
                  </a:lnTo>
                  <a:lnTo>
                    <a:pt x="3393" y="3335"/>
                  </a:lnTo>
                  <a:lnTo>
                    <a:pt x="3406" y="3336"/>
                  </a:lnTo>
                  <a:lnTo>
                    <a:pt x="3419" y="3337"/>
                  </a:lnTo>
                  <a:lnTo>
                    <a:pt x="3446" y="3336"/>
                  </a:lnTo>
                  <a:lnTo>
                    <a:pt x="3472" y="3335"/>
                  </a:lnTo>
                  <a:lnTo>
                    <a:pt x="3486" y="3333"/>
                  </a:lnTo>
                  <a:lnTo>
                    <a:pt x="3497" y="3332"/>
                  </a:lnTo>
                  <a:lnTo>
                    <a:pt x="3508" y="3328"/>
                  </a:lnTo>
                  <a:lnTo>
                    <a:pt x="3517" y="3325"/>
                  </a:lnTo>
                  <a:lnTo>
                    <a:pt x="3526" y="3320"/>
                  </a:lnTo>
                  <a:lnTo>
                    <a:pt x="3534" y="3314"/>
                  </a:lnTo>
                  <a:lnTo>
                    <a:pt x="3543" y="3306"/>
                  </a:lnTo>
                  <a:lnTo>
                    <a:pt x="3552" y="3296"/>
                  </a:lnTo>
                  <a:lnTo>
                    <a:pt x="3558" y="3291"/>
                  </a:lnTo>
                  <a:lnTo>
                    <a:pt x="3566" y="3285"/>
                  </a:lnTo>
                  <a:lnTo>
                    <a:pt x="3570" y="3283"/>
                  </a:lnTo>
                  <a:lnTo>
                    <a:pt x="3575" y="3283"/>
                  </a:lnTo>
                  <a:lnTo>
                    <a:pt x="3579" y="3284"/>
                  </a:lnTo>
                  <a:lnTo>
                    <a:pt x="3583" y="3286"/>
                  </a:lnTo>
                  <a:lnTo>
                    <a:pt x="3588" y="3292"/>
                  </a:lnTo>
                  <a:lnTo>
                    <a:pt x="3593" y="3296"/>
                  </a:lnTo>
                  <a:lnTo>
                    <a:pt x="3598" y="3300"/>
                  </a:lnTo>
                  <a:lnTo>
                    <a:pt x="3602" y="3301"/>
                  </a:lnTo>
                  <a:lnTo>
                    <a:pt x="3613" y="3302"/>
                  </a:lnTo>
                  <a:lnTo>
                    <a:pt x="3628" y="3302"/>
                  </a:lnTo>
                  <a:lnTo>
                    <a:pt x="3631" y="3306"/>
                  </a:lnTo>
                  <a:lnTo>
                    <a:pt x="3632" y="3309"/>
                  </a:lnTo>
                  <a:lnTo>
                    <a:pt x="3635" y="3311"/>
                  </a:lnTo>
                  <a:lnTo>
                    <a:pt x="3639" y="3314"/>
                  </a:lnTo>
                  <a:lnTo>
                    <a:pt x="3645" y="3317"/>
                  </a:lnTo>
                  <a:lnTo>
                    <a:pt x="3653" y="3320"/>
                  </a:lnTo>
                  <a:lnTo>
                    <a:pt x="3661" y="3324"/>
                  </a:lnTo>
                  <a:lnTo>
                    <a:pt x="3669" y="3328"/>
                  </a:lnTo>
                  <a:lnTo>
                    <a:pt x="3674" y="3332"/>
                  </a:lnTo>
                  <a:lnTo>
                    <a:pt x="3677" y="3335"/>
                  </a:lnTo>
                  <a:lnTo>
                    <a:pt x="3680" y="3340"/>
                  </a:lnTo>
                  <a:lnTo>
                    <a:pt x="3683" y="3344"/>
                  </a:lnTo>
                  <a:lnTo>
                    <a:pt x="3691" y="3361"/>
                  </a:lnTo>
                  <a:lnTo>
                    <a:pt x="3701" y="3380"/>
                  </a:lnTo>
                  <a:lnTo>
                    <a:pt x="3714" y="3394"/>
                  </a:lnTo>
                  <a:lnTo>
                    <a:pt x="3727" y="3409"/>
                  </a:lnTo>
                  <a:lnTo>
                    <a:pt x="3734" y="3416"/>
                  </a:lnTo>
                  <a:lnTo>
                    <a:pt x="3742" y="3422"/>
                  </a:lnTo>
                  <a:lnTo>
                    <a:pt x="3750" y="3427"/>
                  </a:lnTo>
                  <a:lnTo>
                    <a:pt x="3759" y="3432"/>
                  </a:lnTo>
                  <a:lnTo>
                    <a:pt x="3767" y="3435"/>
                  </a:lnTo>
                  <a:lnTo>
                    <a:pt x="3777" y="3439"/>
                  </a:lnTo>
                  <a:lnTo>
                    <a:pt x="3787" y="3441"/>
                  </a:lnTo>
                  <a:lnTo>
                    <a:pt x="3797" y="3443"/>
                  </a:lnTo>
                  <a:lnTo>
                    <a:pt x="3812" y="3445"/>
                  </a:lnTo>
                  <a:lnTo>
                    <a:pt x="3829" y="3447"/>
                  </a:lnTo>
                  <a:lnTo>
                    <a:pt x="3837" y="3448"/>
                  </a:lnTo>
                  <a:lnTo>
                    <a:pt x="3843" y="3450"/>
                  </a:lnTo>
                  <a:lnTo>
                    <a:pt x="3851" y="3452"/>
                  </a:lnTo>
                  <a:lnTo>
                    <a:pt x="3857" y="3456"/>
                  </a:lnTo>
                  <a:lnTo>
                    <a:pt x="3867" y="3443"/>
                  </a:lnTo>
                  <a:lnTo>
                    <a:pt x="3877" y="3430"/>
                  </a:lnTo>
                  <a:lnTo>
                    <a:pt x="3884" y="3415"/>
                  </a:lnTo>
                  <a:lnTo>
                    <a:pt x="3891" y="3399"/>
                  </a:lnTo>
                  <a:lnTo>
                    <a:pt x="3896" y="3382"/>
                  </a:lnTo>
                  <a:lnTo>
                    <a:pt x="3902" y="3364"/>
                  </a:lnTo>
                  <a:lnTo>
                    <a:pt x="3905" y="3344"/>
                  </a:lnTo>
                  <a:lnTo>
                    <a:pt x="3908" y="3326"/>
                  </a:lnTo>
                  <a:lnTo>
                    <a:pt x="3912" y="3290"/>
                  </a:lnTo>
                  <a:lnTo>
                    <a:pt x="3914" y="3254"/>
                  </a:lnTo>
                  <a:lnTo>
                    <a:pt x="3915" y="3225"/>
                  </a:lnTo>
                  <a:lnTo>
                    <a:pt x="3915" y="320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5" name="Freeform 65">
              <a:extLst>
                <a:ext uri="{FF2B5EF4-FFF2-40B4-BE49-F238E27FC236}">
                  <a16:creationId xmlns="" xmlns:a16="http://schemas.microsoft.com/office/drawing/2014/main" id="{DFC6833C-25B7-9E47-854C-1AF872A9A3D5}"/>
                </a:ext>
              </a:extLst>
            </p:cNvPr>
            <p:cNvSpPr>
              <a:spLocks/>
            </p:cNvSpPr>
            <p:nvPr/>
          </p:nvSpPr>
          <p:spPr bwMode="auto">
            <a:xfrm>
              <a:off x="3786919" y="2951472"/>
              <a:ext cx="1008931" cy="808527"/>
            </a:xfrm>
            <a:custGeom>
              <a:avLst/>
              <a:gdLst>
                <a:gd name="T0" fmla="*/ 2723 w 3653"/>
                <a:gd name="T1" fmla="*/ 2894 h 2923"/>
                <a:gd name="T2" fmla="*/ 2939 w 3653"/>
                <a:gd name="T3" fmla="*/ 2815 h 2923"/>
                <a:gd name="T4" fmla="*/ 3004 w 3653"/>
                <a:gd name="T5" fmla="*/ 2601 h 2923"/>
                <a:gd name="T6" fmla="*/ 3198 w 3653"/>
                <a:gd name="T7" fmla="*/ 2604 h 2923"/>
                <a:gd name="T8" fmla="*/ 3104 w 3653"/>
                <a:gd name="T9" fmla="*/ 2356 h 2923"/>
                <a:gd name="T10" fmla="*/ 3302 w 3653"/>
                <a:gd name="T11" fmla="*/ 2220 h 2923"/>
                <a:gd name="T12" fmla="*/ 3490 w 3653"/>
                <a:gd name="T13" fmla="*/ 2105 h 2923"/>
                <a:gd name="T14" fmla="*/ 3244 w 3653"/>
                <a:gd name="T15" fmla="*/ 2038 h 2923"/>
                <a:gd name="T16" fmla="*/ 3337 w 3653"/>
                <a:gd name="T17" fmla="*/ 1882 h 2923"/>
                <a:gd name="T18" fmla="*/ 3363 w 3653"/>
                <a:gd name="T19" fmla="*/ 1642 h 2923"/>
                <a:gd name="T20" fmla="*/ 3387 w 3653"/>
                <a:gd name="T21" fmla="*/ 1502 h 2923"/>
                <a:gd name="T22" fmla="*/ 3653 w 3653"/>
                <a:gd name="T23" fmla="*/ 1274 h 2923"/>
                <a:gd name="T24" fmla="*/ 3553 w 3653"/>
                <a:gd name="T25" fmla="*/ 1072 h 2923"/>
                <a:gd name="T26" fmla="*/ 3368 w 3653"/>
                <a:gd name="T27" fmla="*/ 962 h 2923"/>
                <a:gd name="T28" fmla="*/ 3199 w 3653"/>
                <a:gd name="T29" fmla="*/ 781 h 2923"/>
                <a:gd name="T30" fmla="*/ 3062 w 3653"/>
                <a:gd name="T31" fmla="*/ 640 h 2923"/>
                <a:gd name="T32" fmla="*/ 3009 w 3653"/>
                <a:gd name="T33" fmla="*/ 511 h 2923"/>
                <a:gd name="T34" fmla="*/ 3002 w 3653"/>
                <a:gd name="T35" fmla="*/ 304 h 2923"/>
                <a:gd name="T36" fmla="*/ 2836 w 3653"/>
                <a:gd name="T37" fmla="*/ 292 h 2923"/>
                <a:gd name="T38" fmla="*/ 2582 w 3653"/>
                <a:gd name="T39" fmla="*/ 202 h 2923"/>
                <a:gd name="T40" fmla="*/ 2355 w 3653"/>
                <a:gd name="T41" fmla="*/ 48 h 2923"/>
                <a:gd name="T42" fmla="*/ 2216 w 3653"/>
                <a:gd name="T43" fmla="*/ 61 h 2923"/>
                <a:gd name="T44" fmla="*/ 1914 w 3653"/>
                <a:gd name="T45" fmla="*/ 57 h 2923"/>
                <a:gd name="T46" fmla="*/ 1852 w 3653"/>
                <a:gd name="T47" fmla="*/ 137 h 2923"/>
                <a:gd name="T48" fmla="*/ 1543 w 3653"/>
                <a:gd name="T49" fmla="*/ 245 h 2923"/>
                <a:gd name="T50" fmla="*/ 1239 w 3653"/>
                <a:gd name="T51" fmla="*/ 194 h 2923"/>
                <a:gd name="T52" fmla="*/ 828 w 3653"/>
                <a:gd name="T53" fmla="*/ 159 h 2923"/>
                <a:gd name="T54" fmla="*/ 584 w 3653"/>
                <a:gd name="T55" fmla="*/ 152 h 2923"/>
                <a:gd name="T56" fmla="*/ 428 w 3653"/>
                <a:gd name="T57" fmla="*/ 97 h 2923"/>
                <a:gd name="T58" fmla="*/ 120 w 3653"/>
                <a:gd name="T59" fmla="*/ 322 h 2923"/>
                <a:gd name="T60" fmla="*/ 89 w 3653"/>
                <a:gd name="T61" fmla="*/ 567 h 2923"/>
                <a:gd name="T62" fmla="*/ 330 w 3653"/>
                <a:gd name="T63" fmla="*/ 414 h 2923"/>
                <a:gd name="T64" fmla="*/ 157 w 3653"/>
                <a:gd name="T65" fmla="*/ 592 h 2923"/>
                <a:gd name="T66" fmla="*/ 232 w 3653"/>
                <a:gd name="T67" fmla="*/ 766 h 2923"/>
                <a:gd name="T68" fmla="*/ 319 w 3653"/>
                <a:gd name="T69" fmla="*/ 768 h 2923"/>
                <a:gd name="T70" fmla="*/ 511 w 3653"/>
                <a:gd name="T71" fmla="*/ 1008 h 2923"/>
                <a:gd name="T72" fmla="*/ 885 w 3653"/>
                <a:gd name="T73" fmla="*/ 1141 h 2923"/>
                <a:gd name="T74" fmla="*/ 1180 w 3653"/>
                <a:gd name="T75" fmla="*/ 1058 h 2923"/>
                <a:gd name="T76" fmla="*/ 1264 w 3653"/>
                <a:gd name="T77" fmla="*/ 995 h 2923"/>
                <a:gd name="T78" fmla="*/ 1373 w 3653"/>
                <a:gd name="T79" fmla="*/ 1025 h 2923"/>
                <a:gd name="T80" fmla="*/ 1126 w 3653"/>
                <a:gd name="T81" fmla="*/ 1313 h 2923"/>
                <a:gd name="T82" fmla="*/ 981 w 3653"/>
                <a:gd name="T83" fmla="*/ 1397 h 2923"/>
                <a:gd name="T84" fmla="*/ 826 w 3653"/>
                <a:gd name="T85" fmla="*/ 1417 h 2923"/>
                <a:gd name="T86" fmla="*/ 563 w 3653"/>
                <a:gd name="T87" fmla="*/ 1477 h 2923"/>
                <a:gd name="T88" fmla="*/ 487 w 3653"/>
                <a:gd name="T89" fmla="*/ 1378 h 2923"/>
                <a:gd name="T90" fmla="*/ 436 w 3653"/>
                <a:gd name="T91" fmla="*/ 1387 h 2923"/>
                <a:gd name="T92" fmla="*/ 801 w 3653"/>
                <a:gd name="T93" fmla="*/ 1890 h 2923"/>
                <a:gd name="T94" fmla="*/ 1158 w 3653"/>
                <a:gd name="T95" fmla="*/ 2272 h 2923"/>
                <a:gd name="T96" fmla="*/ 1462 w 3653"/>
                <a:gd name="T97" fmla="*/ 2469 h 2923"/>
                <a:gd name="T98" fmla="*/ 1717 w 3653"/>
                <a:gd name="T99" fmla="*/ 2450 h 2923"/>
                <a:gd name="T100" fmla="*/ 1948 w 3653"/>
                <a:gd name="T101" fmla="*/ 2348 h 2923"/>
                <a:gd name="T102" fmla="*/ 2251 w 3653"/>
                <a:gd name="T103" fmla="*/ 2226 h 2923"/>
                <a:gd name="T104" fmla="*/ 2408 w 3653"/>
                <a:gd name="T105" fmla="*/ 1850 h 2923"/>
                <a:gd name="T106" fmla="*/ 2469 w 3653"/>
                <a:gd name="T107" fmla="*/ 1609 h 2923"/>
                <a:gd name="T108" fmla="*/ 2559 w 3653"/>
                <a:gd name="T109" fmla="*/ 1539 h 2923"/>
                <a:gd name="T110" fmla="*/ 2668 w 3653"/>
                <a:gd name="T111" fmla="*/ 1621 h 2923"/>
                <a:gd name="T112" fmla="*/ 2562 w 3653"/>
                <a:gd name="T113" fmla="*/ 1714 h 2923"/>
                <a:gd name="T114" fmla="*/ 2559 w 3653"/>
                <a:gd name="T115" fmla="*/ 1826 h 2923"/>
                <a:gd name="T116" fmla="*/ 2583 w 3653"/>
                <a:gd name="T117" fmla="*/ 2018 h 2923"/>
                <a:gd name="T118" fmla="*/ 2605 w 3653"/>
                <a:gd name="T119" fmla="*/ 2118 h 2923"/>
                <a:gd name="T120" fmla="*/ 2612 w 3653"/>
                <a:gd name="T121" fmla="*/ 2292 h 2923"/>
                <a:gd name="T122" fmla="*/ 2717 w 3653"/>
                <a:gd name="T123" fmla="*/ 2402 h 2923"/>
                <a:gd name="T124" fmla="*/ 2656 w 3653"/>
                <a:gd name="T125" fmla="*/ 2683 h 29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53" h="2923">
                  <a:moveTo>
                    <a:pt x="2662" y="2727"/>
                  </a:moveTo>
                  <a:lnTo>
                    <a:pt x="2662" y="2733"/>
                  </a:lnTo>
                  <a:lnTo>
                    <a:pt x="2672" y="2735"/>
                  </a:lnTo>
                  <a:lnTo>
                    <a:pt x="2681" y="2738"/>
                  </a:lnTo>
                  <a:lnTo>
                    <a:pt x="2691" y="2743"/>
                  </a:lnTo>
                  <a:lnTo>
                    <a:pt x="2701" y="2749"/>
                  </a:lnTo>
                  <a:lnTo>
                    <a:pt x="2723" y="2761"/>
                  </a:lnTo>
                  <a:lnTo>
                    <a:pt x="2744" y="2777"/>
                  </a:lnTo>
                  <a:lnTo>
                    <a:pt x="2764" y="2794"/>
                  </a:lnTo>
                  <a:lnTo>
                    <a:pt x="2781" y="2810"/>
                  </a:lnTo>
                  <a:lnTo>
                    <a:pt x="2787" y="2818"/>
                  </a:lnTo>
                  <a:lnTo>
                    <a:pt x="2792" y="2826"/>
                  </a:lnTo>
                  <a:lnTo>
                    <a:pt x="2797" y="2834"/>
                  </a:lnTo>
                  <a:lnTo>
                    <a:pt x="2799" y="2840"/>
                  </a:lnTo>
                  <a:lnTo>
                    <a:pt x="2799" y="2844"/>
                  </a:lnTo>
                  <a:lnTo>
                    <a:pt x="2799" y="2848"/>
                  </a:lnTo>
                  <a:lnTo>
                    <a:pt x="2799" y="2851"/>
                  </a:lnTo>
                  <a:lnTo>
                    <a:pt x="2798" y="2853"/>
                  </a:lnTo>
                  <a:lnTo>
                    <a:pt x="2795" y="2858"/>
                  </a:lnTo>
                  <a:lnTo>
                    <a:pt x="2789" y="2861"/>
                  </a:lnTo>
                  <a:lnTo>
                    <a:pt x="2783" y="2863"/>
                  </a:lnTo>
                  <a:lnTo>
                    <a:pt x="2776" y="2864"/>
                  </a:lnTo>
                  <a:lnTo>
                    <a:pt x="2769" y="2864"/>
                  </a:lnTo>
                  <a:lnTo>
                    <a:pt x="2763" y="2864"/>
                  </a:lnTo>
                  <a:lnTo>
                    <a:pt x="2756" y="2864"/>
                  </a:lnTo>
                  <a:lnTo>
                    <a:pt x="2751" y="2864"/>
                  </a:lnTo>
                  <a:lnTo>
                    <a:pt x="2749" y="2869"/>
                  </a:lnTo>
                  <a:lnTo>
                    <a:pt x="2744" y="2874"/>
                  </a:lnTo>
                  <a:lnTo>
                    <a:pt x="2741" y="2876"/>
                  </a:lnTo>
                  <a:lnTo>
                    <a:pt x="2735" y="2877"/>
                  </a:lnTo>
                  <a:lnTo>
                    <a:pt x="2731" y="2880"/>
                  </a:lnTo>
                  <a:lnTo>
                    <a:pt x="2727" y="2881"/>
                  </a:lnTo>
                  <a:lnTo>
                    <a:pt x="2724" y="2884"/>
                  </a:lnTo>
                  <a:lnTo>
                    <a:pt x="2723" y="2890"/>
                  </a:lnTo>
                  <a:lnTo>
                    <a:pt x="2723" y="2894"/>
                  </a:lnTo>
                  <a:lnTo>
                    <a:pt x="2724" y="2899"/>
                  </a:lnTo>
                  <a:lnTo>
                    <a:pt x="2725" y="2902"/>
                  </a:lnTo>
                  <a:lnTo>
                    <a:pt x="2728" y="2905"/>
                  </a:lnTo>
                  <a:lnTo>
                    <a:pt x="2732" y="2907"/>
                  </a:lnTo>
                  <a:lnTo>
                    <a:pt x="2735" y="2909"/>
                  </a:lnTo>
                  <a:lnTo>
                    <a:pt x="2740" y="2910"/>
                  </a:lnTo>
                  <a:lnTo>
                    <a:pt x="2744" y="2911"/>
                  </a:lnTo>
                  <a:lnTo>
                    <a:pt x="2764" y="2911"/>
                  </a:lnTo>
                  <a:lnTo>
                    <a:pt x="2780" y="2910"/>
                  </a:lnTo>
                  <a:lnTo>
                    <a:pt x="2782" y="2901"/>
                  </a:lnTo>
                  <a:lnTo>
                    <a:pt x="2784" y="2893"/>
                  </a:lnTo>
                  <a:lnTo>
                    <a:pt x="2795" y="2891"/>
                  </a:lnTo>
                  <a:lnTo>
                    <a:pt x="2805" y="2892"/>
                  </a:lnTo>
                  <a:lnTo>
                    <a:pt x="2809" y="2892"/>
                  </a:lnTo>
                  <a:lnTo>
                    <a:pt x="2810" y="2908"/>
                  </a:lnTo>
                  <a:lnTo>
                    <a:pt x="2812" y="2923"/>
                  </a:lnTo>
                  <a:lnTo>
                    <a:pt x="2824" y="2922"/>
                  </a:lnTo>
                  <a:lnTo>
                    <a:pt x="2837" y="2923"/>
                  </a:lnTo>
                  <a:lnTo>
                    <a:pt x="2845" y="2923"/>
                  </a:lnTo>
                  <a:lnTo>
                    <a:pt x="2853" y="2923"/>
                  </a:lnTo>
                  <a:lnTo>
                    <a:pt x="2859" y="2923"/>
                  </a:lnTo>
                  <a:lnTo>
                    <a:pt x="2866" y="2921"/>
                  </a:lnTo>
                  <a:lnTo>
                    <a:pt x="2875" y="2909"/>
                  </a:lnTo>
                  <a:lnTo>
                    <a:pt x="2882" y="2899"/>
                  </a:lnTo>
                  <a:lnTo>
                    <a:pt x="2894" y="2899"/>
                  </a:lnTo>
                  <a:lnTo>
                    <a:pt x="2905" y="2899"/>
                  </a:lnTo>
                  <a:lnTo>
                    <a:pt x="2915" y="2899"/>
                  </a:lnTo>
                  <a:lnTo>
                    <a:pt x="2927" y="2898"/>
                  </a:lnTo>
                  <a:lnTo>
                    <a:pt x="2927" y="2876"/>
                  </a:lnTo>
                  <a:lnTo>
                    <a:pt x="2925" y="2851"/>
                  </a:lnTo>
                  <a:lnTo>
                    <a:pt x="2928" y="2840"/>
                  </a:lnTo>
                  <a:lnTo>
                    <a:pt x="2930" y="2828"/>
                  </a:lnTo>
                  <a:lnTo>
                    <a:pt x="2932" y="2824"/>
                  </a:lnTo>
                  <a:lnTo>
                    <a:pt x="2936" y="2819"/>
                  </a:lnTo>
                  <a:lnTo>
                    <a:pt x="2939" y="2815"/>
                  </a:lnTo>
                  <a:lnTo>
                    <a:pt x="2944" y="2811"/>
                  </a:lnTo>
                  <a:lnTo>
                    <a:pt x="2947" y="2809"/>
                  </a:lnTo>
                  <a:lnTo>
                    <a:pt x="2951" y="2806"/>
                  </a:lnTo>
                  <a:lnTo>
                    <a:pt x="2953" y="2801"/>
                  </a:lnTo>
                  <a:lnTo>
                    <a:pt x="2955" y="2796"/>
                  </a:lnTo>
                  <a:lnTo>
                    <a:pt x="2957" y="2787"/>
                  </a:lnTo>
                  <a:lnTo>
                    <a:pt x="2957" y="2777"/>
                  </a:lnTo>
                  <a:lnTo>
                    <a:pt x="2956" y="2766"/>
                  </a:lnTo>
                  <a:lnTo>
                    <a:pt x="2955" y="2755"/>
                  </a:lnTo>
                  <a:lnTo>
                    <a:pt x="2955" y="2745"/>
                  </a:lnTo>
                  <a:lnTo>
                    <a:pt x="2956" y="2736"/>
                  </a:lnTo>
                  <a:lnTo>
                    <a:pt x="2960" y="2724"/>
                  </a:lnTo>
                  <a:lnTo>
                    <a:pt x="2965" y="2707"/>
                  </a:lnTo>
                  <a:lnTo>
                    <a:pt x="2971" y="2687"/>
                  </a:lnTo>
                  <a:lnTo>
                    <a:pt x="2974" y="2667"/>
                  </a:lnTo>
                  <a:lnTo>
                    <a:pt x="2976" y="2656"/>
                  </a:lnTo>
                  <a:lnTo>
                    <a:pt x="2976" y="2647"/>
                  </a:lnTo>
                  <a:lnTo>
                    <a:pt x="2973" y="2638"/>
                  </a:lnTo>
                  <a:lnTo>
                    <a:pt x="2971" y="2630"/>
                  </a:lnTo>
                  <a:lnTo>
                    <a:pt x="2968" y="2623"/>
                  </a:lnTo>
                  <a:lnTo>
                    <a:pt x="2962" y="2618"/>
                  </a:lnTo>
                  <a:lnTo>
                    <a:pt x="2958" y="2617"/>
                  </a:lnTo>
                  <a:lnTo>
                    <a:pt x="2955" y="2614"/>
                  </a:lnTo>
                  <a:lnTo>
                    <a:pt x="2951" y="2613"/>
                  </a:lnTo>
                  <a:lnTo>
                    <a:pt x="2945" y="2613"/>
                  </a:lnTo>
                  <a:lnTo>
                    <a:pt x="2951" y="2602"/>
                  </a:lnTo>
                  <a:lnTo>
                    <a:pt x="2955" y="2590"/>
                  </a:lnTo>
                  <a:lnTo>
                    <a:pt x="2960" y="2579"/>
                  </a:lnTo>
                  <a:lnTo>
                    <a:pt x="2963" y="2568"/>
                  </a:lnTo>
                  <a:lnTo>
                    <a:pt x="2971" y="2568"/>
                  </a:lnTo>
                  <a:lnTo>
                    <a:pt x="2978" y="2570"/>
                  </a:lnTo>
                  <a:lnTo>
                    <a:pt x="2984" y="2572"/>
                  </a:lnTo>
                  <a:lnTo>
                    <a:pt x="2988" y="2578"/>
                  </a:lnTo>
                  <a:lnTo>
                    <a:pt x="2995" y="2589"/>
                  </a:lnTo>
                  <a:lnTo>
                    <a:pt x="3004" y="2601"/>
                  </a:lnTo>
                  <a:lnTo>
                    <a:pt x="3011" y="2607"/>
                  </a:lnTo>
                  <a:lnTo>
                    <a:pt x="3020" y="2612"/>
                  </a:lnTo>
                  <a:lnTo>
                    <a:pt x="3028" y="2614"/>
                  </a:lnTo>
                  <a:lnTo>
                    <a:pt x="3037" y="2615"/>
                  </a:lnTo>
                  <a:lnTo>
                    <a:pt x="3056" y="2615"/>
                  </a:lnTo>
                  <a:lnTo>
                    <a:pt x="3075" y="2615"/>
                  </a:lnTo>
                  <a:lnTo>
                    <a:pt x="3076" y="2627"/>
                  </a:lnTo>
                  <a:lnTo>
                    <a:pt x="3076" y="2638"/>
                  </a:lnTo>
                  <a:lnTo>
                    <a:pt x="3076" y="2648"/>
                  </a:lnTo>
                  <a:lnTo>
                    <a:pt x="3077" y="2660"/>
                  </a:lnTo>
                  <a:lnTo>
                    <a:pt x="3085" y="2660"/>
                  </a:lnTo>
                  <a:lnTo>
                    <a:pt x="3092" y="2660"/>
                  </a:lnTo>
                  <a:lnTo>
                    <a:pt x="3097" y="2662"/>
                  </a:lnTo>
                  <a:lnTo>
                    <a:pt x="3103" y="2664"/>
                  </a:lnTo>
                  <a:lnTo>
                    <a:pt x="3111" y="2672"/>
                  </a:lnTo>
                  <a:lnTo>
                    <a:pt x="3121" y="2683"/>
                  </a:lnTo>
                  <a:lnTo>
                    <a:pt x="3125" y="2676"/>
                  </a:lnTo>
                  <a:lnTo>
                    <a:pt x="3128" y="2670"/>
                  </a:lnTo>
                  <a:lnTo>
                    <a:pt x="3134" y="2667"/>
                  </a:lnTo>
                  <a:lnTo>
                    <a:pt x="3140" y="2663"/>
                  </a:lnTo>
                  <a:lnTo>
                    <a:pt x="3154" y="2660"/>
                  </a:lnTo>
                  <a:lnTo>
                    <a:pt x="3169" y="2659"/>
                  </a:lnTo>
                  <a:lnTo>
                    <a:pt x="3177" y="2658"/>
                  </a:lnTo>
                  <a:lnTo>
                    <a:pt x="3184" y="2656"/>
                  </a:lnTo>
                  <a:lnTo>
                    <a:pt x="3191" y="2654"/>
                  </a:lnTo>
                  <a:lnTo>
                    <a:pt x="3198" y="2651"/>
                  </a:lnTo>
                  <a:lnTo>
                    <a:pt x="3202" y="2647"/>
                  </a:lnTo>
                  <a:lnTo>
                    <a:pt x="3207" y="2642"/>
                  </a:lnTo>
                  <a:lnTo>
                    <a:pt x="3209" y="2635"/>
                  </a:lnTo>
                  <a:lnTo>
                    <a:pt x="3210" y="2627"/>
                  </a:lnTo>
                  <a:lnTo>
                    <a:pt x="3209" y="2622"/>
                  </a:lnTo>
                  <a:lnTo>
                    <a:pt x="3207" y="2618"/>
                  </a:lnTo>
                  <a:lnTo>
                    <a:pt x="3204" y="2613"/>
                  </a:lnTo>
                  <a:lnTo>
                    <a:pt x="3201" y="2609"/>
                  </a:lnTo>
                  <a:lnTo>
                    <a:pt x="3198" y="2604"/>
                  </a:lnTo>
                  <a:lnTo>
                    <a:pt x="3194" y="2599"/>
                  </a:lnTo>
                  <a:lnTo>
                    <a:pt x="3193" y="2595"/>
                  </a:lnTo>
                  <a:lnTo>
                    <a:pt x="3193" y="2589"/>
                  </a:lnTo>
                  <a:lnTo>
                    <a:pt x="3194" y="2587"/>
                  </a:lnTo>
                  <a:lnTo>
                    <a:pt x="3196" y="2585"/>
                  </a:lnTo>
                  <a:lnTo>
                    <a:pt x="3200" y="2584"/>
                  </a:lnTo>
                  <a:lnTo>
                    <a:pt x="3203" y="2581"/>
                  </a:lnTo>
                  <a:lnTo>
                    <a:pt x="3214" y="2579"/>
                  </a:lnTo>
                  <a:lnTo>
                    <a:pt x="3225" y="2577"/>
                  </a:lnTo>
                  <a:lnTo>
                    <a:pt x="3250" y="2574"/>
                  </a:lnTo>
                  <a:lnTo>
                    <a:pt x="3266" y="2571"/>
                  </a:lnTo>
                  <a:lnTo>
                    <a:pt x="3267" y="2557"/>
                  </a:lnTo>
                  <a:lnTo>
                    <a:pt x="3267" y="2544"/>
                  </a:lnTo>
                  <a:lnTo>
                    <a:pt x="3267" y="2531"/>
                  </a:lnTo>
                  <a:lnTo>
                    <a:pt x="3266" y="2519"/>
                  </a:lnTo>
                  <a:lnTo>
                    <a:pt x="3265" y="2507"/>
                  </a:lnTo>
                  <a:lnTo>
                    <a:pt x="3263" y="2496"/>
                  </a:lnTo>
                  <a:lnTo>
                    <a:pt x="3259" y="2484"/>
                  </a:lnTo>
                  <a:lnTo>
                    <a:pt x="3256" y="2474"/>
                  </a:lnTo>
                  <a:lnTo>
                    <a:pt x="3251" y="2463"/>
                  </a:lnTo>
                  <a:lnTo>
                    <a:pt x="3247" y="2454"/>
                  </a:lnTo>
                  <a:lnTo>
                    <a:pt x="3240" y="2443"/>
                  </a:lnTo>
                  <a:lnTo>
                    <a:pt x="3233" y="2434"/>
                  </a:lnTo>
                  <a:lnTo>
                    <a:pt x="3227" y="2424"/>
                  </a:lnTo>
                  <a:lnTo>
                    <a:pt x="3217" y="2415"/>
                  </a:lnTo>
                  <a:lnTo>
                    <a:pt x="3209" y="2406"/>
                  </a:lnTo>
                  <a:lnTo>
                    <a:pt x="3199" y="2398"/>
                  </a:lnTo>
                  <a:lnTo>
                    <a:pt x="3181" y="2381"/>
                  </a:lnTo>
                  <a:lnTo>
                    <a:pt x="3166" y="2368"/>
                  </a:lnTo>
                  <a:lnTo>
                    <a:pt x="3157" y="2363"/>
                  </a:lnTo>
                  <a:lnTo>
                    <a:pt x="3148" y="2359"/>
                  </a:lnTo>
                  <a:lnTo>
                    <a:pt x="3136" y="2357"/>
                  </a:lnTo>
                  <a:lnTo>
                    <a:pt x="3122" y="2356"/>
                  </a:lnTo>
                  <a:lnTo>
                    <a:pt x="3116" y="2356"/>
                  </a:lnTo>
                  <a:lnTo>
                    <a:pt x="3104" y="2356"/>
                  </a:lnTo>
                  <a:lnTo>
                    <a:pt x="3097" y="2356"/>
                  </a:lnTo>
                  <a:lnTo>
                    <a:pt x="3093" y="2355"/>
                  </a:lnTo>
                  <a:lnTo>
                    <a:pt x="3088" y="2354"/>
                  </a:lnTo>
                  <a:lnTo>
                    <a:pt x="3086" y="2351"/>
                  </a:lnTo>
                  <a:lnTo>
                    <a:pt x="3084" y="2347"/>
                  </a:lnTo>
                  <a:lnTo>
                    <a:pt x="3081" y="2340"/>
                  </a:lnTo>
                  <a:lnTo>
                    <a:pt x="3080" y="2333"/>
                  </a:lnTo>
                  <a:lnTo>
                    <a:pt x="3081" y="2330"/>
                  </a:lnTo>
                  <a:lnTo>
                    <a:pt x="3096" y="2330"/>
                  </a:lnTo>
                  <a:lnTo>
                    <a:pt x="3112" y="2331"/>
                  </a:lnTo>
                  <a:lnTo>
                    <a:pt x="3125" y="2332"/>
                  </a:lnTo>
                  <a:lnTo>
                    <a:pt x="3138" y="2332"/>
                  </a:lnTo>
                  <a:lnTo>
                    <a:pt x="3151" y="2331"/>
                  </a:lnTo>
                  <a:lnTo>
                    <a:pt x="3162" y="2327"/>
                  </a:lnTo>
                  <a:lnTo>
                    <a:pt x="3175" y="2323"/>
                  </a:lnTo>
                  <a:lnTo>
                    <a:pt x="3186" y="2317"/>
                  </a:lnTo>
                  <a:lnTo>
                    <a:pt x="3198" y="2310"/>
                  </a:lnTo>
                  <a:lnTo>
                    <a:pt x="3210" y="2306"/>
                  </a:lnTo>
                  <a:lnTo>
                    <a:pt x="3214" y="2303"/>
                  </a:lnTo>
                  <a:lnTo>
                    <a:pt x="3217" y="2301"/>
                  </a:lnTo>
                  <a:lnTo>
                    <a:pt x="3220" y="2299"/>
                  </a:lnTo>
                  <a:lnTo>
                    <a:pt x="3222" y="2295"/>
                  </a:lnTo>
                  <a:lnTo>
                    <a:pt x="3225" y="2287"/>
                  </a:lnTo>
                  <a:lnTo>
                    <a:pt x="3225" y="2279"/>
                  </a:lnTo>
                  <a:lnTo>
                    <a:pt x="3225" y="2270"/>
                  </a:lnTo>
                  <a:lnTo>
                    <a:pt x="3225" y="2262"/>
                  </a:lnTo>
                  <a:lnTo>
                    <a:pt x="3227" y="2253"/>
                  </a:lnTo>
                  <a:lnTo>
                    <a:pt x="3228" y="2246"/>
                  </a:lnTo>
                  <a:lnTo>
                    <a:pt x="3233" y="2241"/>
                  </a:lnTo>
                  <a:lnTo>
                    <a:pt x="3236" y="2237"/>
                  </a:lnTo>
                  <a:lnTo>
                    <a:pt x="3242" y="2233"/>
                  </a:lnTo>
                  <a:lnTo>
                    <a:pt x="3248" y="2231"/>
                  </a:lnTo>
                  <a:lnTo>
                    <a:pt x="3260" y="2226"/>
                  </a:lnTo>
                  <a:lnTo>
                    <a:pt x="3274" y="2224"/>
                  </a:lnTo>
                  <a:lnTo>
                    <a:pt x="3302" y="2220"/>
                  </a:lnTo>
                  <a:lnTo>
                    <a:pt x="3326" y="2217"/>
                  </a:lnTo>
                  <a:lnTo>
                    <a:pt x="3327" y="2201"/>
                  </a:lnTo>
                  <a:lnTo>
                    <a:pt x="3327" y="2185"/>
                  </a:lnTo>
                  <a:lnTo>
                    <a:pt x="3334" y="2184"/>
                  </a:lnTo>
                  <a:lnTo>
                    <a:pt x="3341" y="2184"/>
                  </a:lnTo>
                  <a:lnTo>
                    <a:pt x="3352" y="2184"/>
                  </a:lnTo>
                  <a:lnTo>
                    <a:pt x="3364" y="2183"/>
                  </a:lnTo>
                  <a:lnTo>
                    <a:pt x="3368" y="2182"/>
                  </a:lnTo>
                  <a:lnTo>
                    <a:pt x="3374" y="2179"/>
                  </a:lnTo>
                  <a:lnTo>
                    <a:pt x="3379" y="2176"/>
                  </a:lnTo>
                  <a:lnTo>
                    <a:pt x="3383" y="2172"/>
                  </a:lnTo>
                  <a:lnTo>
                    <a:pt x="3389" y="2166"/>
                  </a:lnTo>
                  <a:lnTo>
                    <a:pt x="3395" y="2159"/>
                  </a:lnTo>
                  <a:lnTo>
                    <a:pt x="3397" y="2154"/>
                  </a:lnTo>
                  <a:lnTo>
                    <a:pt x="3400" y="2151"/>
                  </a:lnTo>
                  <a:lnTo>
                    <a:pt x="3403" y="2149"/>
                  </a:lnTo>
                  <a:lnTo>
                    <a:pt x="3407" y="2146"/>
                  </a:lnTo>
                  <a:lnTo>
                    <a:pt x="3415" y="2145"/>
                  </a:lnTo>
                  <a:lnTo>
                    <a:pt x="3425" y="2144"/>
                  </a:lnTo>
                  <a:lnTo>
                    <a:pt x="3434" y="2145"/>
                  </a:lnTo>
                  <a:lnTo>
                    <a:pt x="3445" y="2147"/>
                  </a:lnTo>
                  <a:lnTo>
                    <a:pt x="3458" y="2150"/>
                  </a:lnTo>
                  <a:lnTo>
                    <a:pt x="3472" y="2150"/>
                  </a:lnTo>
                  <a:lnTo>
                    <a:pt x="3480" y="2149"/>
                  </a:lnTo>
                  <a:lnTo>
                    <a:pt x="3488" y="2146"/>
                  </a:lnTo>
                  <a:lnTo>
                    <a:pt x="3495" y="2144"/>
                  </a:lnTo>
                  <a:lnTo>
                    <a:pt x="3503" y="2141"/>
                  </a:lnTo>
                  <a:lnTo>
                    <a:pt x="3510" y="2137"/>
                  </a:lnTo>
                  <a:lnTo>
                    <a:pt x="3518" y="2135"/>
                  </a:lnTo>
                  <a:lnTo>
                    <a:pt x="3524" y="2134"/>
                  </a:lnTo>
                  <a:lnTo>
                    <a:pt x="3532" y="2134"/>
                  </a:lnTo>
                  <a:lnTo>
                    <a:pt x="3523" y="2127"/>
                  </a:lnTo>
                  <a:lnTo>
                    <a:pt x="3514" y="2120"/>
                  </a:lnTo>
                  <a:lnTo>
                    <a:pt x="3503" y="2112"/>
                  </a:lnTo>
                  <a:lnTo>
                    <a:pt x="3490" y="2105"/>
                  </a:lnTo>
                  <a:lnTo>
                    <a:pt x="3479" y="2100"/>
                  </a:lnTo>
                  <a:lnTo>
                    <a:pt x="3465" y="2094"/>
                  </a:lnTo>
                  <a:lnTo>
                    <a:pt x="3452" y="2088"/>
                  </a:lnTo>
                  <a:lnTo>
                    <a:pt x="3438" y="2085"/>
                  </a:lnTo>
                  <a:lnTo>
                    <a:pt x="3424" y="2081"/>
                  </a:lnTo>
                  <a:lnTo>
                    <a:pt x="3411" y="2079"/>
                  </a:lnTo>
                  <a:lnTo>
                    <a:pt x="3397" y="2079"/>
                  </a:lnTo>
                  <a:lnTo>
                    <a:pt x="3384" y="2080"/>
                  </a:lnTo>
                  <a:lnTo>
                    <a:pt x="3372" y="2082"/>
                  </a:lnTo>
                  <a:lnTo>
                    <a:pt x="3359" y="2087"/>
                  </a:lnTo>
                  <a:lnTo>
                    <a:pt x="3348" y="2093"/>
                  </a:lnTo>
                  <a:lnTo>
                    <a:pt x="3338" y="2102"/>
                  </a:lnTo>
                  <a:lnTo>
                    <a:pt x="3330" y="2109"/>
                  </a:lnTo>
                  <a:lnTo>
                    <a:pt x="3322" y="2116"/>
                  </a:lnTo>
                  <a:lnTo>
                    <a:pt x="3315" y="2120"/>
                  </a:lnTo>
                  <a:lnTo>
                    <a:pt x="3309" y="2122"/>
                  </a:lnTo>
                  <a:lnTo>
                    <a:pt x="3304" y="2125"/>
                  </a:lnTo>
                  <a:lnTo>
                    <a:pt x="3299" y="2126"/>
                  </a:lnTo>
                  <a:lnTo>
                    <a:pt x="3296" y="2125"/>
                  </a:lnTo>
                  <a:lnTo>
                    <a:pt x="3291" y="2123"/>
                  </a:lnTo>
                  <a:lnTo>
                    <a:pt x="3288" y="2121"/>
                  </a:lnTo>
                  <a:lnTo>
                    <a:pt x="3285" y="2119"/>
                  </a:lnTo>
                  <a:lnTo>
                    <a:pt x="3283" y="2116"/>
                  </a:lnTo>
                  <a:lnTo>
                    <a:pt x="3281" y="2112"/>
                  </a:lnTo>
                  <a:lnTo>
                    <a:pt x="3276" y="2103"/>
                  </a:lnTo>
                  <a:lnTo>
                    <a:pt x="3272" y="2093"/>
                  </a:lnTo>
                  <a:lnTo>
                    <a:pt x="3267" y="2080"/>
                  </a:lnTo>
                  <a:lnTo>
                    <a:pt x="3260" y="2070"/>
                  </a:lnTo>
                  <a:lnTo>
                    <a:pt x="3256" y="2065"/>
                  </a:lnTo>
                  <a:lnTo>
                    <a:pt x="3251" y="2062"/>
                  </a:lnTo>
                  <a:lnTo>
                    <a:pt x="3247" y="2061"/>
                  </a:lnTo>
                  <a:lnTo>
                    <a:pt x="3240" y="2061"/>
                  </a:lnTo>
                  <a:lnTo>
                    <a:pt x="3240" y="2054"/>
                  </a:lnTo>
                  <a:lnTo>
                    <a:pt x="3241" y="2046"/>
                  </a:lnTo>
                  <a:lnTo>
                    <a:pt x="3244" y="2038"/>
                  </a:lnTo>
                  <a:lnTo>
                    <a:pt x="3248" y="2031"/>
                  </a:lnTo>
                  <a:lnTo>
                    <a:pt x="3253" y="2024"/>
                  </a:lnTo>
                  <a:lnTo>
                    <a:pt x="3258" y="2019"/>
                  </a:lnTo>
                  <a:lnTo>
                    <a:pt x="3264" y="2014"/>
                  </a:lnTo>
                  <a:lnTo>
                    <a:pt x="3268" y="2011"/>
                  </a:lnTo>
                  <a:lnTo>
                    <a:pt x="3269" y="1999"/>
                  </a:lnTo>
                  <a:lnTo>
                    <a:pt x="3269" y="1987"/>
                  </a:lnTo>
                  <a:lnTo>
                    <a:pt x="3268" y="1975"/>
                  </a:lnTo>
                  <a:lnTo>
                    <a:pt x="3268" y="1964"/>
                  </a:lnTo>
                  <a:lnTo>
                    <a:pt x="3252" y="1959"/>
                  </a:lnTo>
                  <a:lnTo>
                    <a:pt x="3239" y="1955"/>
                  </a:lnTo>
                  <a:lnTo>
                    <a:pt x="3236" y="1954"/>
                  </a:lnTo>
                  <a:lnTo>
                    <a:pt x="3234" y="1952"/>
                  </a:lnTo>
                  <a:lnTo>
                    <a:pt x="3232" y="1949"/>
                  </a:lnTo>
                  <a:lnTo>
                    <a:pt x="3231" y="1947"/>
                  </a:lnTo>
                  <a:lnTo>
                    <a:pt x="3230" y="1944"/>
                  </a:lnTo>
                  <a:lnTo>
                    <a:pt x="3230" y="1939"/>
                  </a:lnTo>
                  <a:lnTo>
                    <a:pt x="3230" y="1934"/>
                  </a:lnTo>
                  <a:lnTo>
                    <a:pt x="3231" y="1930"/>
                  </a:lnTo>
                  <a:lnTo>
                    <a:pt x="3242" y="1930"/>
                  </a:lnTo>
                  <a:lnTo>
                    <a:pt x="3252" y="1931"/>
                  </a:lnTo>
                  <a:lnTo>
                    <a:pt x="3261" y="1931"/>
                  </a:lnTo>
                  <a:lnTo>
                    <a:pt x="3271" y="1932"/>
                  </a:lnTo>
                  <a:lnTo>
                    <a:pt x="3278" y="1931"/>
                  </a:lnTo>
                  <a:lnTo>
                    <a:pt x="3288" y="1929"/>
                  </a:lnTo>
                  <a:lnTo>
                    <a:pt x="3294" y="1924"/>
                  </a:lnTo>
                  <a:lnTo>
                    <a:pt x="3301" y="1919"/>
                  </a:lnTo>
                  <a:lnTo>
                    <a:pt x="3306" y="1912"/>
                  </a:lnTo>
                  <a:lnTo>
                    <a:pt x="3310" y="1905"/>
                  </a:lnTo>
                  <a:lnTo>
                    <a:pt x="3315" y="1898"/>
                  </a:lnTo>
                  <a:lnTo>
                    <a:pt x="3321" y="1891"/>
                  </a:lnTo>
                  <a:lnTo>
                    <a:pt x="3324" y="1889"/>
                  </a:lnTo>
                  <a:lnTo>
                    <a:pt x="3327" y="1885"/>
                  </a:lnTo>
                  <a:lnTo>
                    <a:pt x="3332" y="1884"/>
                  </a:lnTo>
                  <a:lnTo>
                    <a:pt x="3337" y="1882"/>
                  </a:lnTo>
                  <a:lnTo>
                    <a:pt x="3346" y="1881"/>
                  </a:lnTo>
                  <a:lnTo>
                    <a:pt x="3355" y="1881"/>
                  </a:lnTo>
                  <a:lnTo>
                    <a:pt x="3364" y="1880"/>
                  </a:lnTo>
                  <a:lnTo>
                    <a:pt x="3373" y="1880"/>
                  </a:lnTo>
                  <a:lnTo>
                    <a:pt x="3380" y="1878"/>
                  </a:lnTo>
                  <a:lnTo>
                    <a:pt x="3384" y="1875"/>
                  </a:lnTo>
                  <a:lnTo>
                    <a:pt x="3390" y="1873"/>
                  </a:lnTo>
                  <a:lnTo>
                    <a:pt x="3396" y="1870"/>
                  </a:lnTo>
                  <a:lnTo>
                    <a:pt x="3400" y="1866"/>
                  </a:lnTo>
                  <a:lnTo>
                    <a:pt x="3406" y="1863"/>
                  </a:lnTo>
                  <a:lnTo>
                    <a:pt x="3412" y="1860"/>
                  </a:lnTo>
                  <a:lnTo>
                    <a:pt x="3417" y="1859"/>
                  </a:lnTo>
                  <a:lnTo>
                    <a:pt x="3423" y="1858"/>
                  </a:lnTo>
                  <a:lnTo>
                    <a:pt x="3428" y="1858"/>
                  </a:lnTo>
                  <a:lnTo>
                    <a:pt x="3420" y="1848"/>
                  </a:lnTo>
                  <a:lnTo>
                    <a:pt x="3412" y="1837"/>
                  </a:lnTo>
                  <a:lnTo>
                    <a:pt x="3409" y="1830"/>
                  </a:lnTo>
                  <a:lnTo>
                    <a:pt x="3407" y="1824"/>
                  </a:lnTo>
                  <a:lnTo>
                    <a:pt x="3405" y="1817"/>
                  </a:lnTo>
                  <a:lnTo>
                    <a:pt x="3404" y="1810"/>
                  </a:lnTo>
                  <a:lnTo>
                    <a:pt x="3404" y="1800"/>
                  </a:lnTo>
                  <a:lnTo>
                    <a:pt x="3406" y="1789"/>
                  </a:lnTo>
                  <a:lnTo>
                    <a:pt x="3411" y="1777"/>
                  </a:lnTo>
                  <a:lnTo>
                    <a:pt x="3414" y="1767"/>
                  </a:lnTo>
                  <a:lnTo>
                    <a:pt x="3419" y="1756"/>
                  </a:lnTo>
                  <a:lnTo>
                    <a:pt x="3421" y="1747"/>
                  </a:lnTo>
                  <a:lnTo>
                    <a:pt x="3422" y="1742"/>
                  </a:lnTo>
                  <a:lnTo>
                    <a:pt x="3422" y="1737"/>
                  </a:lnTo>
                  <a:lnTo>
                    <a:pt x="3422" y="1734"/>
                  </a:lnTo>
                  <a:lnTo>
                    <a:pt x="3420" y="1731"/>
                  </a:lnTo>
                  <a:lnTo>
                    <a:pt x="3407" y="1709"/>
                  </a:lnTo>
                  <a:lnTo>
                    <a:pt x="3395" y="1687"/>
                  </a:lnTo>
                  <a:lnTo>
                    <a:pt x="3382" y="1667"/>
                  </a:lnTo>
                  <a:lnTo>
                    <a:pt x="3366" y="1646"/>
                  </a:lnTo>
                  <a:lnTo>
                    <a:pt x="3363" y="1642"/>
                  </a:lnTo>
                  <a:lnTo>
                    <a:pt x="3360" y="1637"/>
                  </a:lnTo>
                  <a:lnTo>
                    <a:pt x="3359" y="1634"/>
                  </a:lnTo>
                  <a:lnTo>
                    <a:pt x="3360" y="1629"/>
                  </a:lnTo>
                  <a:lnTo>
                    <a:pt x="3362" y="1626"/>
                  </a:lnTo>
                  <a:lnTo>
                    <a:pt x="3363" y="1622"/>
                  </a:lnTo>
                  <a:lnTo>
                    <a:pt x="3366" y="1619"/>
                  </a:lnTo>
                  <a:lnTo>
                    <a:pt x="3371" y="1616"/>
                  </a:lnTo>
                  <a:lnTo>
                    <a:pt x="3380" y="1610"/>
                  </a:lnTo>
                  <a:lnTo>
                    <a:pt x="3392" y="1605"/>
                  </a:lnTo>
                  <a:lnTo>
                    <a:pt x="3407" y="1602"/>
                  </a:lnTo>
                  <a:lnTo>
                    <a:pt x="3422" y="1599"/>
                  </a:lnTo>
                  <a:lnTo>
                    <a:pt x="3454" y="1593"/>
                  </a:lnTo>
                  <a:lnTo>
                    <a:pt x="3483" y="1589"/>
                  </a:lnTo>
                  <a:lnTo>
                    <a:pt x="3506" y="1588"/>
                  </a:lnTo>
                  <a:lnTo>
                    <a:pt x="3518" y="1588"/>
                  </a:lnTo>
                  <a:lnTo>
                    <a:pt x="3518" y="1579"/>
                  </a:lnTo>
                  <a:lnTo>
                    <a:pt x="3516" y="1571"/>
                  </a:lnTo>
                  <a:lnTo>
                    <a:pt x="3515" y="1564"/>
                  </a:lnTo>
                  <a:lnTo>
                    <a:pt x="3513" y="1559"/>
                  </a:lnTo>
                  <a:lnTo>
                    <a:pt x="3511" y="1553"/>
                  </a:lnTo>
                  <a:lnTo>
                    <a:pt x="3507" y="1548"/>
                  </a:lnTo>
                  <a:lnTo>
                    <a:pt x="3503" y="1545"/>
                  </a:lnTo>
                  <a:lnTo>
                    <a:pt x="3498" y="1542"/>
                  </a:lnTo>
                  <a:lnTo>
                    <a:pt x="3487" y="1536"/>
                  </a:lnTo>
                  <a:lnTo>
                    <a:pt x="3475" y="1532"/>
                  </a:lnTo>
                  <a:lnTo>
                    <a:pt x="3462" y="1530"/>
                  </a:lnTo>
                  <a:lnTo>
                    <a:pt x="3448" y="1529"/>
                  </a:lnTo>
                  <a:lnTo>
                    <a:pt x="3436" y="1527"/>
                  </a:lnTo>
                  <a:lnTo>
                    <a:pt x="3422" y="1524"/>
                  </a:lnTo>
                  <a:lnTo>
                    <a:pt x="3411" y="1522"/>
                  </a:lnTo>
                  <a:lnTo>
                    <a:pt x="3400" y="1518"/>
                  </a:lnTo>
                  <a:lnTo>
                    <a:pt x="3396" y="1514"/>
                  </a:lnTo>
                  <a:lnTo>
                    <a:pt x="3392" y="1511"/>
                  </a:lnTo>
                  <a:lnTo>
                    <a:pt x="3389" y="1506"/>
                  </a:lnTo>
                  <a:lnTo>
                    <a:pt x="3387" y="1502"/>
                  </a:lnTo>
                  <a:lnTo>
                    <a:pt x="3386" y="1496"/>
                  </a:lnTo>
                  <a:lnTo>
                    <a:pt x="3384" y="1489"/>
                  </a:lnTo>
                  <a:lnTo>
                    <a:pt x="3384" y="1482"/>
                  </a:lnTo>
                  <a:lnTo>
                    <a:pt x="3386" y="1473"/>
                  </a:lnTo>
                  <a:lnTo>
                    <a:pt x="3395" y="1472"/>
                  </a:lnTo>
                  <a:lnTo>
                    <a:pt x="3404" y="1472"/>
                  </a:lnTo>
                  <a:lnTo>
                    <a:pt x="3412" y="1472"/>
                  </a:lnTo>
                  <a:lnTo>
                    <a:pt x="3421" y="1473"/>
                  </a:lnTo>
                  <a:lnTo>
                    <a:pt x="3436" y="1474"/>
                  </a:lnTo>
                  <a:lnTo>
                    <a:pt x="3449" y="1474"/>
                  </a:lnTo>
                  <a:lnTo>
                    <a:pt x="3456" y="1473"/>
                  </a:lnTo>
                  <a:lnTo>
                    <a:pt x="3463" y="1471"/>
                  </a:lnTo>
                  <a:lnTo>
                    <a:pt x="3470" y="1468"/>
                  </a:lnTo>
                  <a:lnTo>
                    <a:pt x="3477" y="1463"/>
                  </a:lnTo>
                  <a:lnTo>
                    <a:pt x="3482" y="1457"/>
                  </a:lnTo>
                  <a:lnTo>
                    <a:pt x="3488" y="1450"/>
                  </a:lnTo>
                  <a:lnTo>
                    <a:pt x="3493" y="1445"/>
                  </a:lnTo>
                  <a:lnTo>
                    <a:pt x="3497" y="1438"/>
                  </a:lnTo>
                  <a:lnTo>
                    <a:pt x="3504" y="1423"/>
                  </a:lnTo>
                  <a:lnTo>
                    <a:pt x="3510" y="1408"/>
                  </a:lnTo>
                  <a:lnTo>
                    <a:pt x="3540" y="1407"/>
                  </a:lnTo>
                  <a:lnTo>
                    <a:pt x="3563" y="1405"/>
                  </a:lnTo>
                  <a:lnTo>
                    <a:pt x="3573" y="1402"/>
                  </a:lnTo>
                  <a:lnTo>
                    <a:pt x="3584" y="1396"/>
                  </a:lnTo>
                  <a:lnTo>
                    <a:pt x="3594" y="1388"/>
                  </a:lnTo>
                  <a:lnTo>
                    <a:pt x="3605" y="1376"/>
                  </a:lnTo>
                  <a:lnTo>
                    <a:pt x="3614" y="1366"/>
                  </a:lnTo>
                  <a:lnTo>
                    <a:pt x="3624" y="1356"/>
                  </a:lnTo>
                  <a:lnTo>
                    <a:pt x="3631" y="1345"/>
                  </a:lnTo>
                  <a:lnTo>
                    <a:pt x="3638" y="1333"/>
                  </a:lnTo>
                  <a:lnTo>
                    <a:pt x="3644" y="1322"/>
                  </a:lnTo>
                  <a:lnTo>
                    <a:pt x="3649" y="1309"/>
                  </a:lnTo>
                  <a:lnTo>
                    <a:pt x="3652" y="1296"/>
                  </a:lnTo>
                  <a:lnTo>
                    <a:pt x="3653" y="1282"/>
                  </a:lnTo>
                  <a:lnTo>
                    <a:pt x="3653" y="1274"/>
                  </a:lnTo>
                  <a:lnTo>
                    <a:pt x="3652" y="1268"/>
                  </a:lnTo>
                  <a:lnTo>
                    <a:pt x="3651" y="1263"/>
                  </a:lnTo>
                  <a:lnTo>
                    <a:pt x="3649" y="1258"/>
                  </a:lnTo>
                  <a:lnTo>
                    <a:pt x="3646" y="1255"/>
                  </a:lnTo>
                  <a:lnTo>
                    <a:pt x="3644" y="1252"/>
                  </a:lnTo>
                  <a:lnTo>
                    <a:pt x="3641" y="1250"/>
                  </a:lnTo>
                  <a:lnTo>
                    <a:pt x="3637" y="1249"/>
                  </a:lnTo>
                  <a:lnTo>
                    <a:pt x="3619" y="1247"/>
                  </a:lnTo>
                  <a:lnTo>
                    <a:pt x="3596" y="1243"/>
                  </a:lnTo>
                  <a:lnTo>
                    <a:pt x="3590" y="1242"/>
                  </a:lnTo>
                  <a:lnTo>
                    <a:pt x="3585" y="1239"/>
                  </a:lnTo>
                  <a:lnTo>
                    <a:pt x="3579" y="1236"/>
                  </a:lnTo>
                  <a:lnTo>
                    <a:pt x="3576" y="1232"/>
                  </a:lnTo>
                  <a:lnTo>
                    <a:pt x="3571" y="1227"/>
                  </a:lnTo>
                  <a:lnTo>
                    <a:pt x="3569" y="1223"/>
                  </a:lnTo>
                  <a:lnTo>
                    <a:pt x="3565" y="1218"/>
                  </a:lnTo>
                  <a:lnTo>
                    <a:pt x="3564" y="1212"/>
                  </a:lnTo>
                  <a:lnTo>
                    <a:pt x="3561" y="1200"/>
                  </a:lnTo>
                  <a:lnTo>
                    <a:pt x="3560" y="1189"/>
                  </a:lnTo>
                  <a:lnTo>
                    <a:pt x="3560" y="1176"/>
                  </a:lnTo>
                  <a:lnTo>
                    <a:pt x="3560" y="1164"/>
                  </a:lnTo>
                  <a:lnTo>
                    <a:pt x="3561" y="1156"/>
                  </a:lnTo>
                  <a:lnTo>
                    <a:pt x="3562" y="1146"/>
                  </a:lnTo>
                  <a:lnTo>
                    <a:pt x="3563" y="1135"/>
                  </a:lnTo>
                  <a:lnTo>
                    <a:pt x="3563" y="1124"/>
                  </a:lnTo>
                  <a:lnTo>
                    <a:pt x="3551" y="1123"/>
                  </a:lnTo>
                  <a:lnTo>
                    <a:pt x="3543" y="1123"/>
                  </a:lnTo>
                  <a:lnTo>
                    <a:pt x="3551" y="1123"/>
                  </a:lnTo>
                  <a:lnTo>
                    <a:pt x="3563" y="1124"/>
                  </a:lnTo>
                  <a:lnTo>
                    <a:pt x="3564" y="1113"/>
                  </a:lnTo>
                  <a:lnTo>
                    <a:pt x="3563" y="1104"/>
                  </a:lnTo>
                  <a:lnTo>
                    <a:pt x="3562" y="1094"/>
                  </a:lnTo>
                  <a:lnTo>
                    <a:pt x="3561" y="1086"/>
                  </a:lnTo>
                  <a:lnTo>
                    <a:pt x="3557" y="1078"/>
                  </a:lnTo>
                  <a:lnTo>
                    <a:pt x="3553" y="1072"/>
                  </a:lnTo>
                  <a:lnTo>
                    <a:pt x="3549" y="1069"/>
                  </a:lnTo>
                  <a:lnTo>
                    <a:pt x="3546" y="1068"/>
                  </a:lnTo>
                  <a:lnTo>
                    <a:pt x="3543" y="1066"/>
                  </a:lnTo>
                  <a:lnTo>
                    <a:pt x="3538" y="1064"/>
                  </a:lnTo>
                  <a:lnTo>
                    <a:pt x="3534" y="1063"/>
                  </a:lnTo>
                  <a:lnTo>
                    <a:pt x="3527" y="1064"/>
                  </a:lnTo>
                  <a:lnTo>
                    <a:pt x="3519" y="1066"/>
                  </a:lnTo>
                  <a:lnTo>
                    <a:pt x="3511" y="1068"/>
                  </a:lnTo>
                  <a:lnTo>
                    <a:pt x="3502" y="1069"/>
                  </a:lnTo>
                  <a:lnTo>
                    <a:pt x="3493" y="1070"/>
                  </a:lnTo>
                  <a:lnTo>
                    <a:pt x="3485" y="1071"/>
                  </a:lnTo>
                  <a:lnTo>
                    <a:pt x="3477" y="1070"/>
                  </a:lnTo>
                  <a:lnTo>
                    <a:pt x="3473" y="1069"/>
                  </a:lnTo>
                  <a:lnTo>
                    <a:pt x="3471" y="1068"/>
                  </a:lnTo>
                  <a:lnTo>
                    <a:pt x="3469" y="1067"/>
                  </a:lnTo>
                  <a:lnTo>
                    <a:pt x="3466" y="1064"/>
                  </a:lnTo>
                  <a:lnTo>
                    <a:pt x="3464" y="1061"/>
                  </a:lnTo>
                  <a:lnTo>
                    <a:pt x="3464" y="1058"/>
                  </a:lnTo>
                  <a:lnTo>
                    <a:pt x="3463" y="1053"/>
                  </a:lnTo>
                  <a:lnTo>
                    <a:pt x="3464" y="1048"/>
                  </a:lnTo>
                  <a:lnTo>
                    <a:pt x="3468" y="1028"/>
                  </a:lnTo>
                  <a:lnTo>
                    <a:pt x="3471" y="1010"/>
                  </a:lnTo>
                  <a:lnTo>
                    <a:pt x="3470" y="1002"/>
                  </a:lnTo>
                  <a:lnTo>
                    <a:pt x="3468" y="994"/>
                  </a:lnTo>
                  <a:lnTo>
                    <a:pt x="3462" y="985"/>
                  </a:lnTo>
                  <a:lnTo>
                    <a:pt x="3454" y="976"/>
                  </a:lnTo>
                  <a:lnTo>
                    <a:pt x="3448" y="971"/>
                  </a:lnTo>
                  <a:lnTo>
                    <a:pt x="3441" y="968"/>
                  </a:lnTo>
                  <a:lnTo>
                    <a:pt x="3434" y="965"/>
                  </a:lnTo>
                  <a:lnTo>
                    <a:pt x="3427" y="964"/>
                  </a:lnTo>
                  <a:lnTo>
                    <a:pt x="3409" y="964"/>
                  </a:lnTo>
                  <a:lnTo>
                    <a:pt x="3392" y="964"/>
                  </a:lnTo>
                  <a:lnTo>
                    <a:pt x="3380" y="965"/>
                  </a:lnTo>
                  <a:lnTo>
                    <a:pt x="3370" y="964"/>
                  </a:lnTo>
                  <a:lnTo>
                    <a:pt x="3368" y="962"/>
                  </a:lnTo>
                  <a:lnTo>
                    <a:pt x="3368" y="959"/>
                  </a:lnTo>
                  <a:lnTo>
                    <a:pt x="3362" y="960"/>
                  </a:lnTo>
                  <a:lnTo>
                    <a:pt x="3356" y="959"/>
                  </a:lnTo>
                  <a:lnTo>
                    <a:pt x="3350" y="957"/>
                  </a:lnTo>
                  <a:lnTo>
                    <a:pt x="3346" y="955"/>
                  </a:lnTo>
                  <a:lnTo>
                    <a:pt x="3339" y="948"/>
                  </a:lnTo>
                  <a:lnTo>
                    <a:pt x="3333" y="940"/>
                  </a:lnTo>
                  <a:lnTo>
                    <a:pt x="3327" y="931"/>
                  </a:lnTo>
                  <a:lnTo>
                    <a:pt x="3322" y="922"/>
                  </a:lnTo>
                  <a:lnTo>
                    <a:pt x="3318" y="918"/>
                  </a:lnTo>
                  <a:lnTo>
                    <a:pt x="3315" y="914"/>
                  </a:lnTo>
                  <a:lnTo>
                    <a:pt x="3310" y="912"/>
                  </a:lnTo>
                  <a:lnTo>
                    <a:pt x="3306" y="910"/>
                  </a:lnTo>
                  <a:lnTo>
                    <a:pt x="3297" y="907"/>
                  </a:lnTo>
                  <a:lnTo>
                    <a:pt x="3286" y="906"/>
                  </a:lnTo>
                  <a:lnTo>
                    <a:pt x="3276" y="907"/>
                  </a:lnTo>
                  <a:lnTo>
                    <a:pt x="3265" y="907"/>
                  </a:lnTo>
                  <a:lnTo>
                    <a:pt x="3250" y="908"/>
                  </a:lnTo>
                  <a:lnTo>
                    <a:pt x="3236" y="908"/>
                  </a:lnTo>
                  <a:lnTo>
                    <a:pt x="3230" y="908"/>
                  </a:lnTo>
                  <a:lnTo>
                    <a:pt x="3224" y="906"/>
                  </a:lnTo>
                  <a:lnTo>
                    <a:pt x="3217" y="904"/>
                  </a:lnTo>
                  <a:lnTo>
                    <a:pt x="3214" y="900"/>
                  </a:lnTo>
                  <a:lnTo>
                    <a:pt x="3210" y="896"/>
                  </a:lnTo>
                  <a:lnTo>
                    <a:pt x="3208" y="891"/>
                  </a:lnTo>
                  <a:lnTo>
                    <a:pt x="3206" y="887"/>
                  </a:lnTo>
                  <a:lnTo>
                    <a:pt x="3203" y="882"/>
                  </a:lnTo>
                  <a:lnTo>
                    <a:pt x="3201" y="871"/>
                  </a:lnTo>
                  <a:lnTo>
                    <a:pt x="3201" y="858"/>
                  </a:lnTo>
                  <a:lnTo>
                    <a:pt x="3202" y="833"/>
                  </a:lnTo>
                  <a:lnTo>
                    <a:pt x="3203" y="808"/>
                  </a:lnTo>
                  <a:lnTo>
                    <a:pt x="3203" y="798"/>
                  </a:lnTo>
                  <a:lnTo>
                    <a:pt x="3202" y="789"/>
                  </a:lnTo>
                  <a:lnTo>
                    <a:pt x="3200" y="784"/>
                  </a:lnTo>
                  <a:lnTo>
                    <a:pt x="3199" y="781"/>
                  </a:lnTo>
                  <a:lnTo>
                    <a:pt x="3196" y="779"/>
                  </a:lnTo>
                  <a:lnTo>
                    <a:pt x="3193" y="776"/>
                  </a:lnTo>
                  <a:lnTo>
                    <a:pt x="3190" y="775"/>
                  </a:lnTo>
                  <a:lnTo>
                    <a:pt x="3185" y="774"/>
                  </a:lnTo>
                  <a:lnTo>
                    <a:pt x="3181" y="775"/>
                  </a:lnTo>
                  <a:lnTo>
                    <a:pt x="3174" y="775"/>
                  </a:lnTo>
                  <a:lnTo>
                    <a:pt x="3160" y="781"/>
                  </a:lnTo>
                  <a:lnTo>
                    <a:pt x="3141" y="789"/>
                  </a:lnTo>
                  <a:lnTo>
                    <a:pt x="3137" y="784"/>
                  </a:lnTo>
                  <a:lnTo>
                    <a:pt x="3135" y="780"/>
                  </a:lnTo>
                  <a:lnTo>
                    <a:pt x="3133" y="775"/>
                  </a:lnTo>
                  <a:lnTo>
                    <a:pt x="3130" y="771"/>
                  </a:lnTo>
                  <a:lnTo>
                    <a:pt x="3129" y="760"/>
                  </a:lnTo>
                  <a:lnTo>
                    <a:pt x="3128" y="749"/>
                  </a:lnTo>
                  <a:lnTo>
                    <a:pt x="3127" y="739"/>
                  </a:lnTo>
                  <a:lnTo>
                    <a:pt x="3126" y="729"/>
                  </a:lnTo>
                  <a:lnTo>
                    <a:pt x="3125" y="724"/>
                  </a:lnTo>
                  <a:lnTo>
                    <a:pt x="3122" y="719"/>
                  </a:lnTo>
                  <a:lnTo>
                    <a:pt x="3120" y="715"/>
                  </a:lnTo>
                  <a:lnTo>
                    <a:pt x="3117" y="710"/>
                  </a:lnTo>
                  <a:lnTo>
                    <a:pt x="3110" y="705"/>
                  </a:lnTo>
                  <a:lnTo>
                    <a:pt x="3102" y="701"/>
                  </a:lnTo>
                  <a:lnTo>
                    <a:pt x="3094" y="699"/>
                  </a:lnTo>
                  <a:lnTo>
                    <a:pt x="3085" y="697"/>
                  </a:lnTo>
                  <a:lnTo>
                    <a:pt x="3077" y="694"/>
                  </a:lnTo>
                  <a:lnTo>
                    <a:pt x="3069" y="692"/>
                  </a:lnTo>
                  <a:lnTo>
                    <a:pt x="3066" y="690"/>
                  </a:lnTo>
                  <a:lnTo>
                    <a:pt x="3062" y="686"/>
                  </a:lnTo>
                  <a:lnTo>
                    <a:pt x="3060" y="683"/>
                  </a:lnTo>
                  <a:lnTo>
                    <a:pt x="3058" y="680"/>
                  </a:lnTo>
                  <a:lnTo>
                    <a:pt x="3054" y="672"/>
                  </a:lnTo>
                  <a:lnTo>
                    <a:pt x="3053" y="664"/>
                  </a:lnTo>
                  <a:lnTo>
                    <a:pt x="3055" y="656"/>
                  </a:lnTo>
                  <a:lnTo>
                    <a:pt x="3058" y="648"/>
                  </a:lnTo>
                  <a:lnTo>
                    <a:pt x="3062" y="640"/>
                  </a:lnTo>
                  <a:lnTo>
                    <a:pt x="3068" y="632"/>
                  </a:lnTo>
                  <a:lnTo>
                    <a:pt x="3074" y="625"/>
                  </a:lnTo>
                  <a:lnTo>
                    <a:pt x="3080" y="617"/>
                  </a:lnTo>
                  <a:lnTo>
                    <a:pt x="3095" y="601"/>
                  </a:lnTo>
                  <a:lnTo>
                    <a:pt x="3110" y="586"/>
                  </a:lnTo>
                  <a:lnTo>
                    <a:pt x="3116" y="578"/>
                  </a:lnTo>
                  <a:lnTo>
                    <a:pt x="3121" y="571"/>
                  </a:lnTo>
                  <a:lnTo>
                    <a:pt x="3126" y="565"/>
                  </a:lnTo>
                  <a:lnTo>
                    <a:pt x="3128" y="558"/>
                  </a:lnTo>
                  <a:lnTo>
                    <a:pt x="3130" y="549"/>
                  </a:lnTo>
                  <a:lnTo>
                    <a:pt x="3130" y="539"/>
                  </a:lnTo>
                  <a:lnTo>
                    <a:pt x="3129" y="530"/>
                  </a:lnTo>
                  <a:lnTo>
                    <a:pt x="3128" y="521"/>
                  </a:lnTo>
                  <a:lnTo>
                    <a:pt x="3125" y="513"/>
                  </a:lnTo>
                  <a:lnTo>
                    <a:pt x="3121" y="505"/>
                  </a:lnTo>
                  <a:lnTo>
                    <a:pt x="3117" y="498"/>
                  </a:lnTo>
                  <a:lnTo>
                    <a:pt x="3111" y="493"/>
                  </a:lnTo>
                  <a:lnTo>
                    <a:pt x="3105" y="487"/>
                  </a:lnTo>
                  <a:lnTo>
                    <a:pt x="3099" y="484"/>
                  </a:lnTo>
                  <a:lnTo>
                    <a:pt x="3093" y="483"/>
                  </a:lnTo>
                  <a:lnTo>
                    <a:pt x="3085" y="481"/>
                  </a:lnTo>
                  <a:lnTo>
                    <a:pt x="3078" y="484"/>
                  </a:lnTo>
                  <a:lnTo>
                    <a:pt x="3071" y="487"/>
                  </a:lnTo>
                  <a:lnTo>
                    <a:pt x="3064" y="493"/>
                  </a:lnTo>
                  <a:lnTo>
                    <a:pt x="3056" y="502"/>
                  </a:lnTo>
                  <a:lnTo>
                    <a:pt x="3051" y="509"/>
                  </a:lnTo>
                  <a:lnTo>
                    <a:pt x="3045" y="514"/>
                  </a:lnTo>
                  <a:lnTo>
                    <a:pt x="3039" y="519"/>
                  </a:lnTo>
                  <a:lnTo>
                    <a:pt x="3034" y="521"/>
                  </a:lnTo>
                  <a:lnTo>
                    <a:pt x="3029" y="524"/>
                  </a:lnTo>
                  <a:lnTo>
                    <a:pt x="3023" y="524"/>
                  </a:lnTo>
                  <a:lnTo>
                    <a:pt x="3019" y="521"/>
                  </a:lnTo>
                  <a:lnTo>
                    <a:pt x="3015" y="519"/>
                  </a:lnTo>
                  <a:lnTo>
                    <a:pt x="3012" y="516"/>
                  </a:lnTo>
                  <a:lnTo>
                    <a:pt x="3009" y="511"/>
                  </a:lnTo>
                  <a:lnTo>
                    <a:pt x="3006" y="506"/>
                  </a:lnTo>
                  <a:lnTo>
                    <a:pt x="3005" y="500"/>
                  </a:lnTo>
                  <a:lnTo>
                    <a:pt x="3004" y="493"/>
                  </a:lnTo>
                  <a:lnTo>
                    <a:pt x="3004" y="486"/>
                  </a:lnTo>
                  <a:lnTo>
                    <a:pt x="3005" y="478"/>
                  </a:lnTo>
                  <a:lnTo>
                    <a:pt x="3006" y="469"/>
                  </a:lnTo>
                  <a:lnTo>
                    <a:pt x="2998" y="469"/>
                  </a:lnTo>
                  <a:lnTo>
                    <a:pt x="2990" y="468"/>
                  </a:lnTo>
                  <a:lnTo>
                    <a:pt x="2984" y="467"/>
                  </a:lnTo>
                  <a:lnTo>
                    <a:pt x="2977" y="464"/>
                  </a:lnTo>
                  <a:lnTo>
                    <a:pt x="2970" y="461"/>
                  </a:lnTo>
                  <a:lnTo>
                    <a:pt x="2964" y="456"/>
                  </a:lnTo>
                  <a:lnTo>
                    <a:pt x="2960" y="452"/>
                  </a:lnTo>
                  <a:lnTo>
                    <a:pt x="2955" y="446"/>
                  </a:lnTo>
                  <a:lnTo>
                    <a:pt x="2952" y="440"/>
                  </a:lnTo>
                  <a:lnTo>
                    <a:pt x="2948" y="435"/>
                  </a:lnTo>
                  <a:lnTo>
                    <a:pt x="2946" y="428"/>
                  </a:lnTo>
                  <a:lnTo>
                    <a:pt x="2944" y="421"/>
                  </a:lnTo>
                  <a:lnTo>
                    <a:pt x="2943" y="413"/>
                  </a:lnTo>
                  <a:lnTo>
                    <a:pt x="2941" y="406"/>
                  </a:lnTo>
                  <a:lnTo>
                    <a:pt x="2941" y="398"/>
                  </a:lnTo>
                  <a:lnTo>
                    <a:pt x="2943" y="390"/>
                  </a:lnTo>
                  <a:lnTo>
                    <a:pt x="2944" y="382"/>
                  </a:lnTo>
                  <a:lnTo>
                    <a:pt x="2946" y="374"/>
                  </a:lnTo>
                  <a:lnTo>
                    <a:pt x="2948" y="368"/>
                  </a:lnTo>
                  <a:lnTo>
                    <a:pt x="2952" y="361"/>
                  </a:lnTo>
                  <a:lnTo>
                    <a:pt x="2956" y="356"/>
                  </a:lnTo>
                  <a:lnTo>
                    <a:pt x="2960" y="350"/>
                  </a:lnTo>
                  <a:lnTo>
                    <a:pt x="2965" y="346"/>
                  </a:lnTo>
                  <a:lnTo>
                    <a:pt x="2970" y="341"/>
                  </a:lnTo>
                  <a:lnTo>
                    <a:pt x="2995" y="327"/>
                  </a:lnTo>
                  <a:lnTo>
                    <a:pt x="3020" y="312"/>
                  </a:lnTo>
                  <a:lnTo>
                    <a:pt x="3014" y="307"/>
                  </a:lnTo>
                  <a:lnTo>
                    <a:pt x="3009" y="305"/>
                  </a:lnTo>
                  <a:lnTo>
                    <a:pt x="3002" y="304"/>
                  </a:lnTo>
                  <a:lnTo>
                    <a:pt x="2996" y="303"/>
                  </a:lnTo>
                  <a:lnTo>
                    <a:pt x="2982" y="303"/>
                  </a:lnTo>
                  <a:lnTo>
                    <a:pt x="2969" y="303"/>
                  </a:lnTo>
                  <a:lnTo>
                    <a:pt x="2968" y="294"/>
                  </a:lnTo>
                  <a:lnTo>
                    <a:pt x="2968" y="286"/>
                  </a:lnTo>
                  <a:lnTo>
                    <a:pt x="2969" y="276"/>
                  </a:lnTo>
                  <a:lnTo>
                    <a:pt x="2970" y="266"/>
                  </a:lnTo>
                  <a:lnTo>
                    <a:pt x="2972" y="257"/>
                  </a:lnTo>
                  <a:lnTo>
                    <a:pt x="2973" y="248"/>
                  </a:lnTo>
                  <a:lnTo>
                    <a:pt x="2974" y="239"/>
                  </a:lnTo>
                  <a:lnTo>
                    <a:pt x="2974" y="229"/>
                  </a:lnTo>
                  <a:lnTo>
                    <a:pt x="2951" y="226"/>
                  </a:lnTo>
                  <a:lnTo>
                    <a:pt x="2928" y="223"/>
                  </a:lnTo>
                  <a:lnTo>
                    <a:pt x="2918" y="223"/>
                  </a:lnTo>
                  <a:lnTo>
                    <a:pt x="2908" y="225"/>
                  </a:lnTo>
                  <a:lnTo>
                    <a:pt x="2905" y="226"/>
                  </a:lnTo>
                  <a:lnTo>
                    <a:pt x="2900" y="230"/>
                  </a:lnTo>
                  <a:lnTo>
                    <a:pt x="2897" y="233"/>
                  </a:lnTo>
                  <a:lnTo>
                    <a:pt x="2895" y="237"/>
                  </a:lnTo>
                  <a:lnTo>
                    <a:pt x="2890" y="247"/>
                  </a:lnTo>
                  <a:lnTo>
                    <a:pt x="2888" y="259"/>
                  </a:lnTo>
                  <a:lnTo>
                    <a:pt x="2886" y="273"/>
                  </a:lnTo>
                  <a:lnTo>
                    <a:pt x="2882" y="287"/>
                  </a:lnTo>
                  <a:lnTo>
                    <a:pt x="2881" y="294"/>
                  </a:lnTo>
                  <a:lnTo>
                    <a:pt x="2878" y="299"/>
                  </a:lnTo>
                  <a:lnTo>
                    <a:pt x="2875" y="304"/>
                  </a:lnTo>
                  <a:lnTo>
                    <a:pt x="2872" y="308"/>
                  </a:lnTo>
                  <a:lnTo>
                    <a:pt x="2867" y="312"/>
                  </a:lnTo>
                  <a:lnTo>
                    <a:pt x="2862" y="313"/>
                  </a:lnTo>
                  <a:lnTo>
                    <a:pt x="2855" y="313"/>
                  </a:lnTo>
                  <a:lnTo>
                    <a:pt x="2848" y="312"/>
                  </a:lnTo>
                  <a:lnTo>
                    <a:pt x="2846" y="306"/>
                  </a:lnTo>
                  <a:lnTo>
                    <a:pt x="2843" y="300"/>
                  </a:lnTo>
                  <a:lnTo>
                    <a:pt x="2840" y="297"/>
                  </a:lnTo>
                  <a:lnTo>
                    <a:pt x="2836" y="292"/>
                  </a:lnTo>
                  <a:lnTo>
                    <a:pt x="2831" y="290"/>
                  </a:lnTo>
                  <a:lnTo>
                    <a:pt x="2825" y="288"/>
                  </a:lnTo>
                  <a:lnTo>
                    <a:pt x="2820" y="286"/>
                  </a:lnTo>
                  <a:lnTo>
                    <a:pt x="2814" y="284"/>
                  </a:lnTo>
                  <a:lnTo>
                    <a:pt x="2800" y="283"/>
                  </a:lnTo>
                  <a:lnTo>
                    <a:pt x="2785" y="283"/>
                  </a:lnTo>
                  <a:lnTo>
                    <a:pt x="2771" y="283"/>
                  </a:lnTo>
                  <a:lnTo>
                    <a:pt x="2756" y="284"/>
                  </a:lnTo>
                  <a:lnTo>
                    <a:pt x="2738" y="287"/>
                  </a:lnTo>
                  <a:lnTo>
                    <a:pt x="2723" y="287"/>
                  </a:lnTo>
                  <a:lnTo>
                    <a:pt x="2721" y="273"/>
                  </a:lnTo>
                  <a:lnTo>
                    <a:pt x="2719" y="259"/>
                  </a:lnTo>
                  <a:lnTo>
                    <a:pt x="2718" y="246"/>
                  </a:lnTo>
                  <a:lnTo>
                    <a:pt x="2718" y="231"/>
                  </a:lnTo>
                  <a:lnTo>
                    <a:pt x="2713" y="230"/>
                  </a:lnTo>
                  <a:lnTo>
                    <a:pt x="2707" y="226"/>
                  </a:lnTo>
                  <a:lnTo>
                    <a:pt x="2701" y="223"/>
                  </a:lnTo>
                  <a:lnTo>
                    <a:pt x="2695" y="219"/>
                  </a:lnTo>
                  <a:lnTo>
                    <a:pt x="2684" y="210"/>
                  </a:lnTo>
                  <a:lnTo>
                    <a:pt x="2673" y="200"/>
                  </a:lnTo>
                  <a:lnTo>
                    <a:pt x="2662" y="191"/>
                  </a:lnTo>
                  <a:lnTo>
                    <a:pt x="2651" y="183"/>
                  </a:lnTo>
                  <a:lnTo>
                    <a:pt x="2646" y="181"/>
                  </a:lnTo>
                  <a:lnTo>
                    <a:pt x="2641" y="180"/>
                  </a:lnTo>
                  <a:lnTo>
                    <a:pt x="2636" y="178"/>
                  </a:lnTo>
                  <a:lnTo>
                    <a:pt x="2632" y="180"/>
                  </a:lnTo>
                  <a:lnTo>
                    <a:pt x="2623" y="194"/>
                  </a:lnTo>
                  <a:lnTo>
                    <a:pt x="2615" y="209"/>
                  </a:lnTo>
                  <a:lnTo>
                    <a:pt x="2609" y="216"/>
                  </a:lnTo>
                  <a:lnTo>
                    <a:pt x="2603" y="222"/>
                  </a:lnTo>
                  <a:lnTo>
                    <a:pt x="2596" y="227"/>
                  </a:lnTo>
                  <a:lnTo>
                    <a:pt x="2587" y="231"/>
                  </a:lnTo>
                  <a:lnTo>
                    <a:pt x="2586" y="221"/>
                  </a:lnTo>
                  <a:lnTo>
                    <a:pt x="2584" y="210"/>
                  </a:lnTo>
                  <a:lnTo>
                    <a:pt x="2582" y="202"/>
                  </a:lnTo>
                  <a:lnTo>
                    <a:pt x="2578" y="194"/>
                  </a:lnTo>
                  <a:lnTo>
                    <a:pt x="2574" y="188"/>
                  </a:lnTo>
                  <a:lnTo>
                    <a:pt x="2568" y="181"/>
                  </a:lnTo>
                  <a:lnTo>
                    <a:pt x="2561" y="174"/>
                  </a:lnTo>
                  <a:lnTo>
                    <a:pt x="2552" y="167"/>
                  </a:lnTo>
                  <a:lnTo>
                    <a:pt x="2545" y="160"/>
                  </a:lnTo>
                  <a:lnTo>
                    <a:pt x="2541" y="153"/>
                  </a:lnTo>
                  <a:lnTo>
                    <a:pt x="2537" y="147"/>
                  </a:lnTo>
                  <a:lnTo>
                    <a:pt x="2535" y="140"/>
                  </a:lnTo>
                  <a:lnTo>
                    <a:pt x="2533" y="133"/>
                  </a:lnTo>
                  <a:lnTo>
                    <a:pt x="2530" y="125"/>
                  </a:lnTo>
                  <a:lnTo>
                    <a:pt x="2528" y="118"/>
                  </a:lnTo>
                  <a:lnTo>
                    <a:pt x="2524" y="111"/>
                  </a:lnTo>
                  <a:lnTo>
                    <a:pt x="2519" y="107"/>
                  </a:lnTo>
                  <a:lnTo>
                    <a:pt x="2514" y="103"/>
                  </a:lnTo>
                  <a:lnTo>
                    <a:pt x="2508" y="101"/>
                  </a:lnTo>
                  <a:lnTo>
                    <a:pt x="2501" y="100"/>
                  </a:lnTo>
                  <a:lnTo>
                    <a:pt x="2487" y="100"/>
                  </a:lnTo>
                  <a:lnTo>
                    <a:pt x="2472" y="101"/>
                  </a:lnTo>
                  <a:lnTo>
                    <a:pt x="2461" y="102"/>
                  </a:lnTo>
                  <a:lnTo>
                    <a:pt x="2449" y="103"/>
                  </a:lnTo>
                  <a:lnTo>
                    <a:pt x="2444" y="102"/>
                  </a:lnTo>
                  <a:lnTo>
                    <a:pt x="2439" y="102"/>
                  </a:lnTo>
                  <a:lnTo>
                    <a:pt x="2434" y="101"/>
                  </a:lnTo>
                  <a:lnTo>
                    <a:pt x="2430" y="99"/>
                  </a:lnTo>
                  <a:lnTo>
                    <a:pt x="2421" y="93"/>
                  </a:lnTo>
                  <a:lnTo>
                    <a:pt x="2414" y="86"/>
                  </a:lnTo>
                  <a:lnTo>
                    <a:pt x="2410" y="79"/>
                  </a:lnTo>
                  <a:lnTo>
                    <a:pt x="2407" y="71"/>
                  </a:lnTo>
                  <a:lnTo>
                    <a:pt x="2404" y="53"/>
                  </a:lnTo>
                  <a:lnTo>
                    <a:pt x="2403" y="35"/>
                  </a:lnTo>
                  <a:lnTo>
                    <a:pt x="2391" y="35"/>
                  </a:lnTo>
                  <a:lnTo>
                    <a:pt x="2379" y="37"/>
                  </a:lnTo>
                  <a:lnTo>
                    <a:pt x="2366" y="42"/>
                  </a:lnTo>
                  <a:lnTo>
                    <a:pt x="2355" y="48"/>
                  </a:lnTo>
                  <a:lnTo>
                    <a:pt x="2344" y="56"/>
                  </a:lnTo>
                  <a:lnTo>
                    <a:pt x="2334" y="65"/>
                  </a:lnTo>
                  <a:lnTo>
                    <a:pt x="2331" y="70"/>
                  </a:lnTo>
                  <a:lnTo>
                    <a:pt x="2328" y="76"/>
                  </a:lnTo>
                  <a:lnTo>
                    <a:pt x="2325" y="81"/>
                  </a:lnTo>
                  <a:lnTo>
                    <a:pt x="2324" y="86"/>
                  </a:lnTo>
                  <a:lnTo>
                    <a:pt x="2319" y="87"/>
                  </a:lnTo>
                  <a:lnTo>
                    <a:pt x="2314" y="86"/>
                  </a:lnTo>
                  <a:lnTo>
                    <a:pt x="2309" y="85"/>
                  </a:lnTo>
                  <a:lnTo>
                    <a:pt x="2306" y="83"/>
                  </a:lnTo>
                  <a:lnTo>
                    <a:pt x="2303" y="79"/>
                  </a:lnTo>
                  <a:lnTo>
                    <a:pt x="2300" y="75"/>
                  </a:lnTo>
                  <a:lnTo>
                    <a:pt x="2298" y="70"/>
                  </a:lnTo>
                  <a:lnTo>
                    <a:pt x="2298" y="66"/>
                  </a:lnTo>
                  <a:lnTo>
                    <a:pt x="2293" y="65"/>
                  </a:lnTo>
                  <a:lnTo>
                    <a:pt x="2289" y="66"/>
                  </a:lnTo>
                  <a:lnTo>
                    <a:pt x="2286" y="67"/>
                  </a:lnTo>
                  <a:lnTo>
                    <a:pt x="2282" y="68"/>
                  </a:lnTo>
                  <a:lnTo>
                    <a:pt x="2276" y="74"/>
                  </a:lnTo>
                  <a:lnTo>
                    <a:pt x="2272" y="81"/>
                  </a:lnTo>
                  <a:lnTo>
                    <a:pt x="2268" y="89"/>
                  </a:lnTo>
                  <a:lnTo>
                    <a:pt x="2265" y="98"/>
                  </a:lnTo>
                  <a:lnTo>
                    <a:pt x="2264" y="107"/>
                  </a:lnTo>
                  <a:lnTo>
                    <a:pt x="2264" y="114"/>
                  </a:lnTo>
                  <a:lnTo>
                    <a:pt x="2259" y="115"/>
                  </a:lnTo>
                  <a:lnTo>
                    <a:pt x="2255" y="115"/>
                  </a:lnTo>
                  <a:lnTo>
                    <a:pt x="2251" y="115"/>
                  </a:lnTo>
                  <a:lnTo>
                    <a:pt x="2248" y="114"/>
                  </a:lnTo>
                  <a:lnTo>
                    <a:pt x="2242" y="109"/>
                  </a:lnTo>
                  <a:lnTo>
                    <a:pt x="2237" y="103"/>
                  </a:lnTo>
                  <a:lnTo>
                    <a:pt x="2230" y="90"/>
                  </a:lnTo>
                  <a:lnTo>
                    <a:pt x="2224" y="75"/>
                  </a:lnTo>
                  <a:lnTo>
                    <a:pt x="2222" y="69"/>
                  </a:lnTo>
                  <a:lnTo>
                    <a:pt x="2218" y="66"/>
                  </a:lnTo>
                  <a:lnTo>
                    <a:pt x="2216" y="61"/>
                  </a:lnTo>
                  <a:lnTo>
                    <a:pt x="2213" y="58"/>
                  </a:lnTo>
                  <a:lnTo>
                    <a:pt x="2205" y="53"/>
                  </a:lnTo>
                  <a:lnTo>
                    <a:pt x="2197" y="50"/>
                  </a:lnTo>
                  <a:lnTo>
                    <a:pt x="2188" y="48"/>
                  </a:lnTo>
                  <a:lnTo>
                    <a:pt x="2178" y="48"/>
                  </a:lnTo>
                  <a:lnTo>
                    <a:pt x="2168" y="48"/>
                  </a:lnTo>
                  <a:lnTo>
                    <a:pt x="2158" y="49"/>
                  </a:lnTo>
                  <a:lnTo>
                    <a:pt x="2147" y="50"/>
                  </a:lnTo>
                  <a:lnTo>
                    <a:pt x="2136" y="50"/>
                  </a:lnTo>
                  <a:lnTo>
                    <a:pt x="2126" y="50"/>
                  </a:lnTo>
                  <a:lnTo>
                    <a:pt x="2117" y="49"/>
                  </a:lnTo>
                  <a:lnTo>
                    <a:pt x="2108" y="46"/>
                  </a:lnTo>
                  <a:lnTo>
                    <a:pt x="2099" y="43"/>
                  </a:lnTo>
                  <a:lnTo>
                    <a:pt x="2090" y="40"/>
                  </a:lnTo>
                  <a:lnTo>
                    <a:pt x="2079" y="35"/>
                  </a:lnTo>
                  <a:lnTo>
                    <a:pt x="2070" y="33"/>
                  </a:lnTo>
                  <a:lnTo>
                    <a:pt x="2062" y="30"/>
                  </a:lnTo>
                  <a:lnTo>
                    <a:pt x="2053" y="29"/>
                  </a:lnTo>
                  <a:lnTo>
                    <a:pt x="2045" y="29"/>
                  </a:lnTo>
                  <a:lnTo>
                    <a:pt x="2027" y="30"/>
                  </a:lnTo>
                  <a:lnTo>
                    <a:pt x="2009" y="34"/>
                  </a:lnTo>
                  <a:lnTo>
                    <a:pt x="2000" y="36"/>
                  </a:lnTo>
                  <a:lnTo>
                    <a:pt x="1989" y="37"/>
                  </a:lnTo>
                  <a:lnTo>
                    <a:pt x="1980" y="38"/>
                  </a:lnTo>
                  <a:lnTo>
                    <a:pt x="1970" y="38"/>
                  </a:lnTo>
                  <a:lnTo>
                    <a:pt x="1970" y="54"/>
                  </a:lnTo>
                  <a:lnTo>
                    <a:pt x="1969" y="71"/>
                  </a:lnTo>
                  <a:lnTo>
                    <a:pt x="1962" y="74"/>
                  </a:lnTo>
                  <a:lnTo>
                    <a:pt x="1954" y="75"/>
                  </a:lnTo>
                  <a:lnTo>
                    <a:pt x="1946" y="75"/>
                  </a:lnTo>
                  <a:lnTo>
                    <a:pt x="1938" y="75"/>
                  </a:lnTo>
                  <a:lnTo>
                    <a:pt x="1931" y="73"/>
                  </a:lnTo>
                  <a:lnTo>
                    <a:pt x="1925" y="69"/>
                  </a:lnTo>
                  <a:lnTo>
                    <a:pt x="1919" y="63"/>
                  </a:lnTo>
                  <a:lnTo>
                    <a:pt x="1914" y="57"/>
                  </a:lnTo>
                  <a:lnTo>
                    <a:pt x="1912" y="51"/>
                  </a:lnTo>
                  <a:lnTo>
                    <a:pt x="1912" y="44"/>
                  </a:lnTo>
                  <a:lnTo>
                    <a:pt x="1911" y="37"/>
                  </a:lnTo>
                  <a:lnTo>
                    <a:pt x="1911" y="29"/>
                  </a:lnTo>
                  <a:lnTo>
                    <a:pt x="1911" y="22"/>
                  </a:lnTo>
                  <a:lnTo>
                    <a:pt x="1910" y="16"/>
                  </a:lnTo>
                  <a:lnTo>
                    <a:pt x="1907" y="10"/>
                  </a:lnTo>
                  <a:lnTo>
                    <a:pt x="1904" y="5"/>
                  </a:lnTo>
                  <a:lnTo>
                    <a:pt x="1899" y="3"/>
                  </a:lnTo>
                  <a:lnTo>
                    <a:pt x="1894" y="1"/>
                  </a:lnTo>
                  <a:lnTo>
                    <a:pt x="1888" y="0"/>
                  </a:lnTo>
                  <a:lnTo>
                    <a:pt x="1880" y="0"/>
                  </a:lnTo>
                  <a:lnTo>
                    <a:pt x="1863" y="1"/>
                  </a:lnTo>
                  <a:lnTo>
                    <a:pt x="1846" y="4"/>
                  </a:lnTo>
                  <a:lnTo>
                    <a:pt x="1828" y="9"/>
                  </a:lnTo>
                  <a:lnTo>
                    <a:pt x="1812" y="15"/>
                  </a:lnTo>
                  <a:lnTo>
                    <a:pt x="1798" y="19"/>
                  </a:lnTo>
                  <a:lnTo>
                    <a:pt x="1788" y="24"/>
                  </a:lnTo>
                  <a:lnTo>
                    <a:pt x="1777" y="29"/>
                  </a:lnTo>
                  <a:lnTo>
                    <a:pt x="1765" y="34"/>
                  </a:lnTo>
                  <a:lnTo>
                    <a:pt x="1765" y="35"/>
                  </a:lnTo>
                  <a:lnTo>
                    <a:pt x="1772" y="37"/>
                  </a:lnTo>
                  <a:lnTo>
                    <a:pt x="1779" y="40"/>
                  </a:lnTo>
                  <a:lnTo>
                    <a:pt x="1779" y="52"/>
                  </a:lnTo>
                  <a:lnTo>
                    <a:pt x="1778" y="65"/>
                  </a:lnTo>
                  <a:lnTo>
                    <a:pt x="1775" y="77"/>
                  </a:lnTo>
                  <a:lnTo>
                    <a:pt x="1773" y="90"/>
                  </a:lnTo>
                  <a:lnTo>
                    <a:pt x="1771" y="101"/>
                  </a:lnTo>
                  <a:lnTo>
                    <a:pt x="1769" y="114"/>
                  </a:lnTo>
                  <a:lnTo>
                    <a:pt x="1769" y="125"/>
                  </a:lnTo>
                  <a:lnTo>
                    <a:pt x="1770" y="136"/>
                  </a:lnTo>
                  <a:lnTo>
                    <a:pt x="1790" y="137"/>
                  </a:lnTo>
                  <a:lnTo>
                    <a:pt x="1811" y="136"/>
                  </a:lnTo>
                  <a:lnTo>
                    <a:pt x="1831" y="136"/>
                  </a:lnTo>
                  <a:lnTo>
                    <a:pt x="1852" y="137"/>
                  </a:lnTo>
                  <a:lnTo>
                    <a:pt x="1852" y="142"/>
                  </a:lnTo>
                  <a:lnTo>
                    <a:pt x="1852" y="147"/>
                  </a:lnTo>
                  <a:lnTo>
                    <a:pt x="1846" y="153"/>
                  </a:lnTo>
                  <a:lnTo>
                    <a:pt x="1840" y="158"/>
                  </a:lnTo>
                  <a:lnTo>
                    <a:pt x="1832" y="160"/>
                  </a:lnTo>
                  <a:lnTo>
                    <a:pt x="1824" y="163"/>
                  </a:lnTo>
                  <a:lnTo>
                    <a:pt x="1816" y="167"/>
                  </a:lnTo>
                  <a:lnTo>
                    <a:pt x="1810" y="173"/>
                  </a:lnTo>
                  <a:lnTo>
                    <a:pt x="1795" y="185"/>
                  </a:lnTo>
                  <a:lnTo>
                    <a:pt x="1781" y="198"/>
                  </a:lnTo>
                  <a:lnTo>
                    <a:pt x="1777" y="194"/>
                  </a:lnTo>
                  <a:lnTo>
                    <a:pt x="1771" y="191"/>
                  </a:lnTo>
                  <a:lnTo>
                    <a:pt x="1765" y="190"/>
                  </a:lnTo>
                  <a:lnTo>
                    <a:pt x="1758" y="190"/>
                  </a:lnTo>
                  <a:lnTo>
                    <a:pt x="1746" y="190"/>
                  </a:lnTo>
                  <a:lnTo>
                    <a:pt x="1733" y="191"/>
                  </a:lnTo>
                  <a:lnTo>
                    <a:pt x="1732" y="194"/>
                  </a:lnTo>
                  <a:lnTo>
                    <a:pt x="1731" y="197"/>
                  </a:lnTo>
                  <a:lnTo>
                    <a:pt x="1725" y="198"/>
                  </a:lnTo>
                  <a:lnTo>
                    <a:pt x="1721" y="199"/>
                  </a:lnTo>
                  <a:lnTo>
                    <a:pt x="1715" y="200"/>
                  </a:lnTo>
                  <a:lnTo>
                    <a:pt x="1710" y="202"/>
                  </a:lnTo>
                  <a:lnTo>
                    <a:pt x="1702" y="208"/>
                  </a:lnTo>
                  <a:lnTo>
                    <a:pt x="1697" y="215"/>
                  </a:lnTo>
                  <a:lnTo>
                    <a:pt x="1692" y="223"/>
                  </a:lnTo>
                  <a:lnTo>
                    <a:pt x="1689" y="233"/>
                  </a:lnTo>
                  <a:lnTo>
                    <a:pt x="1687" y="243"/>
                  </a:lnTo>
                  <a:lnTo>
                    <a:pt x="1685" y="254"/>
                  </a:lnTo>
                  <a:lnTo>
                    <a:pt x="1652" y="256"/>
                  </a:lnTo>
                  <a:lnTo>
                    <a:pt x="1617" y="257"/>
                  </a:lnTo>
                  <a:lnTo>
                    <a:pt x="1599" y="257"/>
                  </a:lnTo>
                  <a:lnTo>
                    <a:pt x="1582" y="256"/>
                  </a:lnTo>
                  <a:lnTo>
                    <a:pt x="1566" y="253"/>
                  </a:lnTo>
                  <a:lnTo>
                    <a:pt x="1551" y="248"/>
                  </a:lnTo>
                  <a:lnTo>
                    <a:pt x="1543" y="245"/>
                  </a:lnTo>
                  <a:lnTo>
                    <a:pt x="1536" y="239"/>
                  </a:lnTo>
                  <a:lnTo>
                    <a:pt x="1531" y="233"/>
                  </a:lnTo>
                  <a:lnTo>
                    <a:pt x="1527" y="227"/>
                  </a:lnTo>
                  <a:lnTo>
                    <a:pt x="1525" y="221"/>
                  </a:lnTo>
                  <a:lnTo>
                    <a:pt x="1523" y="214"/>
                  </a:lnTo>
                  <a:lnTo>
                    <a:pt x="1523" y="206"/>
                  </a:lnTo>
                  <a:lnTo>
                    <a:pt x="1523" y="198"/>
                  </a:lnTo>
                  <a:lnTo>
                    <a:pt x="1524" y="181"/>
                  </a:lnTo>
                  <a:lnTo>
                    <a:pt x="1526" y="164"/>
                  </a:lnTo>
                  <a:lnTo>
                    <a:pt x="1528" y="145"/>
                  </a:lnTo>
                  <a:lnTo>
                    <a:pt x="1527" y="128"/>
                  </a:lnTo>
                  <a:lnTo>
                    <a:pt x="1502" y="127"/>
                  </a:lnTo>
                  <a:lnTo>
                    <a:pt x="1477" y="127"/>
                  </a:lnTo>
                  <a:lnTo>
                    <a:pt x="1451" y="127"/>
                  </a:lnTo>
                  <a:lnTo>
                    <a:pt x="1426" y="130"/>
                  </a:lnTo>
                  <a:lnTo>
                    <a:pt x="1414" y="130"/>
                  </a:lnTo>
                  <a:lnTo>
                    <a:pt x="1401" y="131"/>
                  </a:lnTo>
                  <a:lnTo>
                    <a:pt x="1388" y="133"/>
                  </a:lnTo>
                  <a:lnTo>
                    <a:pt x="1377" y="137"/>
                  </a:lnTo>
                  <a:lnTo>
                    <a:pt x="1365" y="143"/>
                  </a:lnTo>
                  <a:lnTo>
                    <a:pt x="1355" y="152"/>
                  </a:lnTo>
                  <a:lnTo>
                    <a:pt x="1351" y="157"/>
                  </a:lnTo>
                  <a:lnTo>
                    <a:pt x="1345" y="160"/>
                  </a:lnTo>
                  <a:lnTo>
                    <a:pt x="1339" y="164"/>
                  </a:lnTo>
                  <a:lnTo>
                    <a:pt x="1332" y="167"/>
                  </a:lnTo>
                  <a:lnTo>
                    <a:pt x="1320" y="172"/>
                  </a:lnTo>
                  <a:lnTo>
                    <a:pt x="1308" y="174"/>
                  </a:lnTo>
                  <a:lnTo>
                    <a:pt x="1296" y="175"/>
                  </a:lnTo>
                  <a:lnTo>
                    <a:pt x="1283" y="175"/>
                  </a:lnTo>
                  <a:lnTo>
                    <a:pt x="1274" y="176"/>
                  </a:lnTo>
                  <a:lnTo>
                    <a:pt x="1268" y="176"/>
                  </a:lnTo>
                  <a:lnTo>
                    <a:pt x="1262" y="177"/>
                  </a:lnTo>
                  <a:lnTo>
                    <a:pt x="1257" y="180"/>
                  </a:lnTo>
                  <a:lnTo>
                    <a:pt x="1250" y="185"/>
                  </a:lnTo>
                  <a:lnTo>
                    <a:pt x="1239" y="194"/>
                  </a:lnTo>
                  <a:lnTo>
                    <a:pt x="1224" y="208"/>
                  </a:lnTo>
                  <a:lnTo>
                    <a:pt x="1207" y="219"/>
                  </a:lnTo>
                  <a:lnTo>
                    <a:pt x="1191" y="232"/>
                  </a:lnTo>
                  <a:lnTo>
                    <a:pt x="1175" y="245"/>
                  </a:lnTo>
                  <a:lnTo>
                    <a:pt x="1174" y="249"/>
                  </a:lnTo>
                  <a:lnTo>
                    <a:pt x="1171" y="253"/>
                  </a:lnTo>
                  <a:lnTo>
                    <a:pt x="1166" y="256"/>
                  </a:lnTo>
                  <a:lnTo>
                    <a:pt x="1160" y="258"/>
                  </a:lnTo>
                  <a:lnTo>
                    <a:pt x="1147" y="262"/>
                  </a:lnTo>
                  <a:lnTo>
                    <a:pt x="1130" y="262"/>
                  </a:lnTo>
                  <a:lnTo>
                    <a:pt x="1094" y="262"/>
                  </a:lnTo>
                  <a:lnTo>
                    <a:pt x="1069" y="260"/>
                  </a:lnTo>
                  <a:lnTo>
                    <a:pt x="1050" y="259"/>
                  </a:lnTo>
                  <a:lnTo>
                    <a:pt x="1034" y="258"/>
                  </a:lnTo>
                  <a:lnTo>
                    <a:pt x="1020" y="255"/>
                  </a:lnTo>
                  <a:lnTo>
                    <a:pt x="1009" y="250"/>
                  </a:lnTo>
                  <a:lnTo>
                    <a:pt x="998" y="243"/>
                  </a:lnTo>
                  <a:lnTo>
                    <a:pt x="987" y="234"/>
                  </a:lnTo>
                  <a:lnTo>
                    <a:pt x="977" y="223"/>
                  </a:lnTo>
                  <a:lnTo>
                    <a:pt x="966" y="208"/>
                  </a:lnTo>
                  <a:lnTo>
                    <a:pt x="958" y="198"/>
                  </a:lnTo>
                  <a:lnTo>
                    <a:pt x="949" y="184"/>
                  </a:lnTo>
                  <a:lnTo>
                    <a:pt x="943" y="177"/>
                  </a:lnTo>
                  <a:lnTo>
                    <a:pt x="937" y="171"/>
                  </a:lnTo>
                  <a:lnTo>
                    <a:pt x="933" y="166"/>
                  </a:lnTo>
                  <a:lnTo>
                    <a:pt x="928" y="164"/>
                  </a:lnTo>
                  <a:lnTo>
                    <a:pt x="920" y="161"/>
                  </a:lnTo>
                  <a:lnTo>
                    <a:pt x="910" y="160"/>
                  </a:lnTo>
                  <a:lnTo>
                    <a:pt x="899" y="161"/>
                  </a:lnTo>
                  <a:lnTo>
                    <a:pt x="887" y="163"/>
                  </a:lnTo>
                  <a:lnTo>
                    <a:pt x="877" y="164"/>
                  </a:lnTo>
                  <a:lnTo>
                    <a:pt x="868" y="164"/>
                  </a:lnTo>
                  <a:lnTo>
                    <a:pt x="853" y="164"/>
                  </a:lnTo>
                  <a:lnTo>
                    <a:pt x="840" y="161"/>
                  </a:lnTo>
                  <a:lnTo>
                    <a:pt x="828" y="159"/>
                  </a:lnTo>
                  <a:lnTo>
                    <a:pt x="817" y="156"/>
                  </a:lnTo>
                  <a:lnTo>
                    <a:pt x="810" y="155"/>
                  </a:lnTo>
                  <a:lnTo>
                    <a:pt x="803" y="153"/>
                  </a:lnTo>
                  <a:lnTo>
                    <a:pt x="797" y="153"/>
                  </a:lnTo>
                  <a:lnTo>
                    <a:pt x="793" y="153"/>
                  </a:lnTo>
                  <a:lnTo>
                    <a:pt x="789" y="156"/>
                  </a:lnTo>
                  <a:lnTo>
                    <a:pt x="786" y="160"/>
                  </a:lnTo>
                  <a:lnTo>
                    <a:pt x="784" y="166"/>
                  </a:lnTo>
                  <a:lnTo>
                    <a:pt x="781" y="175"/>
                  </a:lnTo>
                  <a:lnTo>
                    <a:pt x="774" y="176"/>
                  </a:lnTo>
                  <a:lnTo>
                    <a:pt x="770" y="176"/>
                  </a:lnTo>
                  <a:lnTo>
                    <a:pt x="765" y="175"/>
                  </a:lnTo>
                  <a:lnTo>
                    <a:pt x="761" y="173"/>
                  </a:lnTo>
                  <a:lnTo>
                    <a:pt x="753" y="167"/>
                  </a:lnTo>
                  <a:lnTo>
                    <a:pt x="744" y="163"/>
                  </a:lnTo>
                  <a:lnTo>
                    <a:pt x="732" y="159"/>
                  </a:lnTo>
                  <a:lnTo>
                    <a:pt x="727" y="158"/>
                  </a:lnTo>
                  <a:lnTo>
                    <a:pt x="720" y="159"/>
                  </a:lnTo>
                  <a:lnTo>
                    <a:pt x="710" y="161"/>
                  </a:lnTo>
                  <a:lnTo>
                    <a:pt x="691" y="167"/>
                  </a:lnTo>
                  <a:lnTo>
                    <a:pt x="673" y="173"/>
                  </a:lnTo>
                  <a:lnTo>
                    <a:pt x="663" y="174"/>
                  </a:lnTo>
                  <a:lnTo>
                    <a:pt x="653" y="174"/>
                  </a:lnTo>
                  <a:lnTo>
                    <a:pt x="642" y="173"/>
                  </a:lnTo>
                  <a:lnTo>
                    <a:pt x="631" y="169"/>
                  </a:lnTo>
                  <a:lnTo>
                    <a:pt x="624" y="164"/>
                  </a:lnTo>
                  <a:lnTo>
                    <a:pt x="616" y="156"/>
                  </a:lnTo>
                  <a:lnTo>
                    <a:pt x="612" y="151"/>
                  </a:lnTo>
                  <a:lnTo>
                    <a:pt x="607" y="148"/>
                  </a:lnTo>
                  <a:lnTo>
                    <a:pt x="604" y="145"/>
                  </a:lnTo>
                  <a:lnTo>
                    <a:pt x="599" y="144"/>
                  </a:lnTo>
                  <a:lnTo>
                    <a:pt x="595" y="145"/>
                  </a:lnTo>
                  <a:lnTo>
                    <a:pt x="591" y="147"/>
                  </a:lnTo>
                  <a:lnTo>
                    <a:pt x="588" y="149"/>
                  </a:lnTo>
                  <a:lnTo>
                    <a:pt x="584" y="152"/>
                  </a:lnTo>
                  <a:lnTo>
                    <a:pt x="577" y="158"/>
                  </a:lnTo>
                  <a:lnTo>
                    <a:pt x="571" y="163"/>
                  </a:lnTo>
                  <a:lnTo>
                    <a:pt x="563" y="166"/>
                  </a:lnTo>
                  <a:lnTo>
                    <a:pt x="557" y="167"/>
                  </a:lnTo>
                  <a:lnTo>
                    <a:pt x="551" y="168"/>
                  </a:lnTo>
                  <a:lnTo>
                    <a:pt x="547" y="168"/>
                  </a:lnTo>
                  <a:lnTo>
                    <a:pt x="542" y="167"/>
                  </a:lnTo>
                  <a:lnTo>
                    <a:pt x="539" y="166"/>
                  </a:lnTo>
                  <a:lnTo>
                    <a:pt x="536" y="164"/>
                  </a:lnTo>
                  <a:lnTo>
                    <a:pt x="533" y="160"/>
                  </a:lnTo>
                  <a:lnTo>
                    <a:pt x="530" y="153"/>
                  </a:lnTo>
                  <a:lnTo>
                    <a:pt x="526" y="144"/>
                  </a:lnTo>
                  <a:lnTo>
                    <a:pt x="523" y="134"/>
                  </a:lnTo>
                  <a:lnTo>
                    <a:pt x="521" y="123"/>
                  </a:lnTo>
                  <a:lnTo>
                    <a:pt x="516" y="123"/>
                  </a:lnTo>
                  <a:lnTo>
                    <a:pt x="511" y="124"/>
                  </a:lnTo>
                  <a:lnTo>
                    <a:pt x="508" y="126"/>
                  </a:lnTo>
                  <a:lnTo>
                    <a:pt x="505" y="128"/>
                  </a:lnTo>
                  <a:lnTo>
                    <a:pt x="498" y="136"/>
                  </a:lnTo>
                  <a:lnTo>
                    <a:pt x="491" y="147"/>
                  </a:lnTo>
                  <a:lnTo>
                    <a:pt x="482" y="168"/>
                  </a:lnTo>
                  <a:lnTo>
                    <a:pt x="475" y="185"/>
                  </a:lnTo>
                  <a:lnTo>
                    <a:pt x="470" y="185"/>
                  </a:lnTo>
                  <a:lnTo>
                    <a:pt x="466" y="183"/>
                  </a:lnTo>
                  <a:lnTo>
                    <a:pt x="462" y="181"/>
                  </a:lnTo>
                  <a:lnTo>
                    <a:pt x="460" y="177"/>
                  </a:lnTo>
                  <a:lnTo>
                    <a:pt x="456" y="167"/>
                  </a:lnTo>
                  <a:lnTo>
                    <a:pt x="453" y="156"/>
                  </a:lnTo>
                  <a:lnTo>
                    <a:pt x="450" y="131"/>
                  </a:lnTo>
                  <a:lnTo>
                    <a:pt x="445" y="111"/>
                  </a:lnTo>
                  <a:lnTo>
                    <a:pt x="441" y="104"/>
                  </a:lnTo>
                  <a:lnTo>
                    <a:pt x="437" y="99"/>
                  </a:lnTo>
                  <a:lnTo>
                    <a:pt x="434" y="97"/>
                  </a:lnTo>
                  <a:lnTo>
                    <a:pt x="431" y="95"/>
                  </a:lnTo>
                  <a:lnTo>
                    <a:pt x="428" y="97"/>
                  </a:lnTo>
                  <a:lnTo>
                    <a:pt x="426" y="99"/>
                  </a:lnTo>
                  <a:lnTo>
                    <a:pt x="425" y="103"/>
                  </a:lnTo>
                  <a:lnTo>
                    <a:pt x="423" y="108"/>
                  </a:lnTo>
                  <a:lnTo>
                    <a:pt x="421" y="120"/>
                  </a:lnTo>
                  <a:lnTo>
                    <a:pt x="420" y="133"/>
                  </a:lnTo>
                  <a:lnTo>
                    <a:pt x="419" y="147"/>
                  </a:lnTo>
                  <a:lnTo>
                    <a:pt x="419" y="157"/>
                  </a:lnTo>
                  <a:lnTo>
                    <a:pt x="419" y="169"/>
                  </a:lnTo>
                  <a:lnTo>
                    <a:pt x="418" y="181"/>
                  </a:lnTo>
                  <a:lnTo>
                    <a:pt x="417" y="191"/>
                  </a:lnTo>
                  <a:lnTo>
                    <a:pt x="416" y="202"/>
                  </a:lnTo>
                  <a:lnTo>
                    <a:pt x="410" y="223"/>
                  </a:lnTo>
                  <a:lnTo>
                    <a:pt x="404" y="243"/>
                  </a:lnTo>
                  <a:lnTo>
                    <a:pt x="400" y="265"/>
                  </a:lnTo>
                  <a:lnTo>
                    <a:pt x="396" y="288"/>
                  </a:lnTo>
                  <a:lnTo>
                    <a:pt x="395" y="298"/>
                  </a:lnTo>
                  <a:lnTo>
                    <a:pt x="393" y="309"/>
                  </a:lnTo>
                  <a:lnTo>
                    <a:pt x="391" y="320"/>
                  </a:lnTo>
                  <a:lnTo>
                    <a:pt x="386" y="330"/>
                  </a:lnTo>
                  <a:lnTo>
                    <a:pt x="363" y="331"/>
                  </a:lnTo>
                  <a:lnTo>
                    <a:pt x="341" y="332"/>
                  </a:lnTo>
                  <a:lnTo>
                    <a:pt x="318" y="332"/>
                  </a:lnTo>
                  <a:lnTo>
                    <a:pt x="294" y="332"/>
                  </a:lnTo>
                  <a:lnTo>
                    <a:pt x="271" y="332"/>
                  </a:lnTo>
                  <a:lnTo>
                    <a:pt x="248" y="332"/>
                  </a:lnTo>
                  <a:lnTo>
                    <a:pt x="224" y="332"/>
                  </a:lnTo>
                  <a:lnTo>
                    <a:pt x="202" y="332"/>
                  </a:lnTo>
                  <a:lnTo>
                    <a:pt x="195" y="332"/>
                  </a:lnTo>
                  <a:lnTo>
                    <a:pt x="188" y="332"/>
                  </a:lnTo>
                  <a:lnTo>
                    <a:pt x="174" y="333"/>
                  </a:lnTo>
                  <a:lnTo>
                    <a:pt x="161" y="332"/>
                  </a:lnTo>
                  <a:lnTo>
                    <a:pt x="145" y="324"/>
                  </a:lnTo>
                  <a:lnTo>
                    <a:pt x="130" y="319"/>
                  </a:lnTo>
                  <a:lnTo>
                    <a:pt x="124" y="320"/>
                  </a:lnTo>
                  <a:lnTo>
                    <a:pt x="120" y="322"/>
                  </a:lnTo>
                  <a:lnTo>
                    <a:pt x="116" y="324"/>
                  </a:lnTo>
                  <a:lnTo>
                    <a:pt x="114" y="328"/>
                  </a:lnTo>
                  <a:lnTo>
                    <a:pt x="113" y="331"/>
                  </a:lnTo>
                  <a:lnTo>
                    <a:pt x="112" y="336"/>
                  </a:lnTo>
                  <a:lnTo>
                    <a:pt x="108" y="339"/>
                  </a:lnTo>
                  <a:lnTo>
                    <a:pt x="105" y="344"/>
                  </a:lnTo>
                  <a:lnTo>
                    <a:pt x="98" y="346"/>
                  </a:lnTo>
                  <a:lnTo>
                    <a:pt x="90" y="348"/>
                  </a:lnTo>
                  <a:lnTo>
                    <a:pt x="82" y="348"/>
                  </a:lnTo>
                  <a:lnTo>
                    <a:pt x="74" y="348"/>
                  </a:lnTo>
                  <a:lnTo>
                    <a:pt x="68" y="348"/>
                  </a:lnTo>
                  <a:lnTo>
                    <a:pt x="64" y="348"/>
                  </a:lnTo>
                  <a:lnTo>
                    <a:pt x="52" y="363"/>
                  </a:lnTo>
                  <a:lnTo>
                    <a:pt x="41" y="378"/>
                  </a:lnTo>
                  <a:lnTo>
                    <a:pt x="40" y="385"/>
                  </a:lnTo>
                  <a:lnTo>
                    <a:pt x="40" y="391"/>
                  </a:lnTo>
                  <a:lnTo>
                    <a:pt x="40" y="398"/>
                  </a:lnTo>
                  <a:lnTo>
                    <a:pt x="41" y="404"/>
                  </a:lnTo>
                  <a:lnTo>
                    <a:pt x="41" y="410"/>
                  </a:lnTo>
                  <a:lnTo>
                    <a:pt x="40" y="415"/>
                  </a:lnTo>
                  <a:lnTo>
                    <a:pt x="39" y="418"/>
                  </a:lnTo>
                  <a:lnTo>
                    <a:pt x="37" y="420"/>
                  </a:lnTo>
                  <a:lnTo>
                    <a:pt x="34" y="422"/>
                  </a:lnTo>
                  <a:lnTo>
                    <a:pt x="31" y="424"/>
                  </a:lnTo>
                  <a:lnTo>
                    <a:pt x="26" y="439"/>
                  </a:lnTo>
                  <a:lnTo>
                    <a:pt x="22" y="455"/>
                  </a:lnTo>
                  <a:lnTo>
                    <a:pt x="17" y="470"/>
                  </a:lnTo>
                  <a:lnTo>
                    <a:pt x="11" y="487"/>
                  </a:lnTo>
                  <a:lnTo>
                    <a:pt x="0" y="553"/>
                  </a:lnTo>
                  <a:lnTo>
                    <a:pt x="9" y="558"/>
                  </a:lnTo>
                  <a:lnTo>
                    <a:pt x="19" y="560"/>
                  </a:lnTo>
                  <a:lnTo>
                    <a:pt x="31" y="562"/>
                  </a:lnTo>
                  <a:lnTo>
                    <a:pt x="43" y="563"/>
                  </a:lnTo>
                  <a:lnTo>
                    <a:pt x="68" y="566"/>
                  </a:lnTo>
                  <a:lnTo>
                    <a:pt x="89" y="567"/>
                  </a:lnTo>
                  <a:lnTo>
                    <a:pt x="98" y="567"/>
                  </a:lnTo>
                  <a:lnTo>
                    <a:pt x="106" y="566"/>
                  </a:lnTo>
                  <a:lnTo>
                    <a:pt x="113" y="563"/>
                  </a:lnTo>
                  <a:lnTo>
                    <a:pt x="119" y="560"/>
                  </a:lnTo>
                  <a:lnTo>
                    <a:pt x="122" y="557"/>
                  </a:lnTo>
                  <a:lnTo>
                    <a:pt x="125" y="552"/>
                  </a:lnTo>
                  <a:lnTo>
                    <a:pt x="129" y="547"/>
                  </a:lnTo>
                  <a:lnTo>
                    <a:pt x="130" y="542"/>
                  </a:lnTo>
                  <a:lnTo>
                    <a:pt x="133" y="529"/>
                  </a:lnTo>
                  <a:lnTo>
                    <a:pt x="137" y="517"/>
                  </a:lnTo>
                  <a:lnTo>
                    <a:pt x="138" y="510"/>
                  </a:lnTo>
                  <a:lnTo>
                    <a:pt x="140" y="503"/>
                  </a:lnTo>
                  <a:lnTo>
                    <a:pt x="144" y="497"/>
                  </a:lnTo>
                  <a:lnTo>
                    <a:pt x="147" y="491"/>
                  </a:lnTo>
                  <a:lnTo>
                    <a:pt x="153" y="484"/>
                  </a:lnTo>
                  <a:lnTo>
                    <a:pt x="158" y="479"/>
                  </a:lnTo>
                  <a:lnTo>
                    <a:pt x="165" y="476"/>
                  </a:lnTo>
                  <a:lnTo>
                    <a:pt x="173" y="475"/>
                  </a:lnTo>
                  <a:lnTo>
                    <a:pt x="189" y="472"/>
                  </a:lnTo>
                  <a:lnTo>
                    <a:pt x="206" y="473"/>
                  </a:lnTo>
                  <a:lnTo>
                    <a:pt x="216" y="473"/>
                  </a:lnTo>
                  <a:lnTo>
                    <a:pt x="228" y="473"/>
                  </a:lnTo>
                  <a:lnTo>
                    <a:pt x="238" y="472"/>
                  </a:lnTo>
                  <a:lnTo>
                    <a:pt x="247" y="470"/>
                  </a:lnTo>
                  <a:lnTo>
                    <a:pt x="259" y="465"/>
                  </a:lnTo>
                  <a:lnTo>
                    <a:pt x="271" y="459"/>
                  </a:lnTo>
                  <a:lnTo>
                    <a:pt x="283" y="451"/>
                  </a:lnTo>
                  <a:lnTo>
                    <a:pt x="293" y="444"/>
                  </a:lnTo>
                  <a:lnTo>
                    <a:pt x="302" y="435"/>
                  </a:lnTo>
                  <a:lnTo>
                    <a:pt x="311" y="423"/>
                  </a:lnTo>
                  <a:lnTo>
                    <a:pt x="316" y="419"/>
                  </a:lnTo>
                  <a:lnTo>
                    <a:pt x="321" y="415"/>
                  </a:lnTo>
                  <a:lnTo>
                    <a:pt x="324" y="414"/>
                  </a:lnTo>
                  <a:lnTo>
                    <a:pt x="327" y="414"/>
                  </a:lnTo>
                  <a:lnTo>
                    <a:pt x="330" y="414"/>
                  </a:lnTo>
                  <a:lnTo>
                    <a:pt x="335" y="414"/>
                  </a:lnTo>
                  <a:lnTo>
                    <a:pt x="331" y="421"/>
                  </a:lnTo>
                  <a:lnTo>
                    <a:pt x="329" y="428"/>
                  </a:lnTo>
                  <a:lnTo>
                    <a:pt x="328" y="435"/>
                  </a:lnTo>
                  <a:lnTo>
                    <a:pt x="326" y="443"/>
                  </a:lnTo>
                  <a:lnTo>
                    <a:pt x="325" y="450"/>
                  </a:lnTo>
                  <a:lnTo>
                    <a:pt x="324" y="456"/>
                  </a:lnTo>
                  <a:lnTo>
                    <a:pt x="321" y="463"/>
                  </a:lnTo>
                  <a:lnTo>
                    <a:pt x="318" y="468"/>
                  </a:lnTo>
                  <a:lnTo>
                    <a:pt x="313" y="471"/>
                  </a:lnTo>
                  <a:lnTo>
                    <a:pt x="309" y="475"/>
                  </a:lnTo>
                  <a:lnTo>
                    <a:pt x="303" y="476"/>
                  </a:lnTo>
                  <a:lnTo>
                    <a:pt x="296" y="478"/>
                  </a:lnTo>
                  <a:lnTo>
                    <a:pt x="284" y="479"/>
                  </a:lnTo>
                  <a:lnTo>
                    <a:pt x="272" y="483"/>
                  </a:lnTo>
                  <a:lnTo>
                    <a:pt x="263" y="489"/>
                  </a:lnTo>
                  <a:lnTo>
                    <a:pt x="255" y="497"/>
                  </a:lnTo>
                  <a:lnTo>
                    <a:pt x="246" y="505"/>
                  </a:lnTo>
                  <a:lnTo>
                    <a:pt x="237" y="513"/>
                  </a:lnTo>
                  <a:lnTo>
                    <a:pt x="228" y="520"/>
                  </a:lnTo>
                  <a:lnTo>
                    <a:pt x="220" y="524"/>
                  </a:lnTo>
                  <a:lnTo>
                    <a:pt x="211" y="527"/>
                  </a:lnTo>
                  <a:lnTo>
                    <a:pt x="196" y="528"/>
                  </a:lnTo>
                  <a:lnTo>
                    <a:pt x="190" y="528"/>
                  </a:lnTo>
                  <a:lnTo>
                    <a:pt x="186" y="528"/>
                  </a:lnTo>
                  <a:lnTo>
                    <a:pt x="179" y="528"/>
                  </a:lnTo>
                  <a:lnTo>
                    <a:pt x="174" y="529"/>
                  </a:lnTo>
                  <a:lnTo>
                    <a:pt x="171" y="532"/>
                  </a:lnTo>
                  <a:lnTo>
                    <a:pt x="168" y="535"/>
                  </a:lnTo>
                  <a:lnTo>
                    <a:pt x="165" y="539"/>
                  </a:lnTo>
                  <a:lnTo>
                    <a:pt x="163" y="547"/>
                  </a:lnTo>
                  <a:lnTo>
                    <a:pt x="161" y="555"/>
                  </a:lnTo>
                  <a:lnTo>
                    <a:pt x="158" y="567"/>
                  </a:lnTo>
                  <a:lnTo>
                    <a:pt x="158" y="578"/>
                  </a:lnTo>
                  <a:lnTo>
                    <a:pt x="157" y="592"/>
                  </a:lnTo>
                  <a:lnTo>
                    <a:pt x="158" y="617"/>
                  </a:lnTo>
                  <a:lnTo>
                    <a:pt x="160" y="636"/>
                  </a:lnTo>
                  <a:lnTo>
                    <a:pt x="168" y="635"/>
                  </a:lnTo>
                  <a:lnTo>
                    <a:pt x="174" y="634"/>
                  </a:lnTo>
                  <a:lnTo>
                    <a:pt x="181" y="634"/>
                  </a:lnTo>
                  <a:lnTo>
                    <a:pt x="187" y="636"/>
                  </a:lnTo>
                  <a:lnTo>
                    <a:pt x="193" y="639"/>
                  </a:lnTo>
                  <a:lnTo>
                    <a:pt x="198" y="643"/>
                  </a:lnTo>
                  <a:lnTo>
                    <a:pt x="202" y="649"/>
                  </a:lnTo>
                  <a:lnTo>
                    <a:pt x="205" y="657"/>
                  </a:lnTo>
                  <a:lnTo>
                    <a:pt x="206" y="664"/>
                  </a:lnTo>
                  <a:lnTo>
                    <a:pt x="206" y="669"/>
                  </a:lnTo>
                  <a:lnTo>
                    <a:pt x="205" y="673"/>
                  </a:lnTo>
                  <a:lnTo>
                    <a:pt x="202" y="674"/>
                  </a:lnTo>
                  <a:lnTo>
                    <a:pt x="197" y="676"/>
                  </a:lnTo>
                  <a:lnTo>
                    <a:pt x="193" y="678"/>
                  </a:lnTo>
                  <a:lnTo>
                    <a:pt x="186" y="683"/>
                  </a:lnTo>
                  <a:lnTo>
                    <a:pt x="180" y="689"/>
                  </a:lnTo>
                  <a:lnTo>
                    <a:pt x="188" y="689"/>
                  </a:lnTo>
                  <a:lnTo>
                    <a:pt x="197" y="690"/>
                  </a:lnTo>
                  <a:lnTo>
                    <a:pt x="206" y="692"/>
                  </a:lnTo>
                  <a:lnTo>
                    <a:pt x="214" y="694"/>
                  </a:lnTo>
                  <a:lnTo>
                    <a:pt x="231" y="701"/>
                  </a:lnTo>
                  <a:lnTo>
                    <a:pt x="247" y="708"/>
                  </a:lnTo>
                  <a:lnTo>
                    <a:pt x="252" y="710"/>
                  </a:lnTo>
                  <a:lnTo>
                    <a:pt x="254" y="714"/>
                  </a:lnTo>
                  <a:lnTo>
                    <a:pt x="256" y="716"/>
                  </a:lnTo>
                  <a:lnTo>
                    <a:pt x="256" y="719"/>
                  </a:lnTo>
                  <a:lnTo>
                    <a:pt x="253" y="726"/>
                  </a:lnTo>
                  <a:lnTo>
                    <a:pt x="248" y="734"/>
                  </a:lnTo>
                  <a:lnTo>
                    <a:pt x="242" y="742"/>
                  </a:lnTo>
                  <a:lnTo>
                    <a:pt x="236" y="751"/>
                  </a:lnTo>
                  <a:lnTo>
                    <a:pt x="234" y="756"/>
                  </a:lnTo>
                  <a:lnTo>
                    <a:pt x="232" y="762"/>
                  </a:lnTo>
                  <a:lnTo>
                    <a:pt x="232" y="766"/>
                  </a:lnTo>
                  <a:lnTo>
                    <a:pt x="234" y="772"/>
                  </a:lnTo>
                  <a:lnTo>
                    <a:pt x="237" y="771"/>
                  </a:lnTo>
                  <a:lnTo>
                    <a:pt x="240" y="770"/>
                  </a:lnTo>
                  <a:lnTo>
                    <a:pt x="244" y="768"/>
                  </a:lnTo>
                  <a:lnTo>
                    <a:pt x="246" y="766"/>
                  </a:lnTo>
                  <a:lnTo>
                    <a:pt x="251" y="762"/>
                  </a:lnTo>
                  <a:lnTo>
                    <a:pt x="255" y="755"/>
                  </a:lnTo>
                  <a:lnTo>
                    <a:pt x="260" y="749"/>
                  </a:lnTo>
                  <a:lnTo>
                    <a:pt x="264" y="744"/>
                  </a:lnTo>
                  <a:lnTo>
                    <a:pt x="267" y="742"/>
                  </a:lnTo>
                  <a:lnTo>
                    <a:pt x="270" y="740"/>
                  </a:lnTo>
                  <a:lnTo>
                    <a:pt x="273" y="739"/>
                  </a:lnTo>
                  <a:lnTo>
                    <a:pt x="277" y="738"/>
                  </a:lnTo>
                  <a:lnTo>
                    <a:pt x="278" y="750"/>
                  </a:lnTo>
                  <a:lnTo>
                    <a:pt x="277" y="759"/>
                  </a:lnTo>
                  <a:lnTo>
                    <a:pt x="275" y="768"/>
                  </a:lnTo>
                  <a:lnTo>
                    <a:pt x="270" y="779"/>
                  </a:lnTo>
                  <a:lnTo>
                    <a:pt x="267" y="782"/>
                  </a:lnTo>
                  <a:lnTo>
                    <a:pt x="263" y="785"/>
                  </a:lnTo>
                  <a:lnTo>
                    <a:pt x="260" y="788"/>
                  </a:lnTo>
                  <a:lnTo>
                    <a:pt x="255" y="789"/>
                  </a:lnTo>
                  <a:lnTo>
                    <a:pt x="253" y="791"/>
                  </a:lnTo>
                  <a:lnTo>
                    <a:pt x="252" y="795"/>
                  </a:lnTo>
                  <a:lnTo>
                    <a:pt x="252" y="799"/>
                  </a:lnTo>
                  <a:lnTo>
                    <a:pt x="255" y="805"/>
                  </a:lnTo>
                  <a:lnTo>
                    <a:pt x="262" y="800"/>
                  </a:lnTo>
                  <a:lnTo>
                    <a:pt x="270" y="795"/>
                  </a:lnTo>
                  <a:lnTo>
                    <a:pt x="278" y="788"/>
                  </a:lnTo>
                  <a:lnTo>
                    <a:pt x="285" y="780"/>
                  </a:lnTo>
                  <a:lnTo>
                    <a:pt x="293" y="774"/>
                  </a:lnTo>
                  <a:lnTo>
                    <a:pt x="301" y="770"/>
                  </a:lnTo>
                  <a:lnTo>
                    <a:pt x="305" y="767"/>
                  </a:lnTo>
                  <a:lnTo>
                    <a:pt x="310" y="767"/>
                  </a:lnTo>
                  <a:lnTo>
                    <a:pt x="314" y="767"/>
                  </a:lnTo>
                  <a:lnTo>
                    <a:pt x="319" y="768"/>
                  </a:lnTo>
                  <a:lnTo>
                    <a:pt x="319" y="773"/>
                  </a:lnTo>
                  <a:lnTo>
                    <a:pt x="319" y="779"/>
                  </a:lnTo>
                  <a:lnTo>
                    <a:pt x="313" y="779"/>
                  </a:lnTo>
                  <a:lnTo>
                    <a:pt x="309" y="781"/>
                  </a:lnTo>
                  <a:lnTo>
                    <a:pt x="305" y="783"/>
                  </a:lnTo>
                  <a:lnTo>
                    <a:pt x="302" y="787"/>
                  </a:lnTo>
                  <a:lnTo>
                    <a:pt x="297" y="795"/>
                  </a:lnTo>
                  <a:lnTo>
                    <a:pt x="294" y="804"/>
                  </a:lnTo>
                  <a:lnTo>
                    <a:pt x="290" y="813"/>
                  </a:lnTo>
                  <a:lnTo>
                    <a:pt x="286" y="820"/>
                  </a:lnTo>
                  <a:lnTo>
                    <a:pt x="284" y="822"/>
                  </a:lnTo>
                  <a:lnTo>
                    <a:pt x="280" y="824"/>
                  </a:lnTo>
                  <a:lnTo>
                    <a:pt x="276" y="825"/>
                  </a:lnTo>
                  <a:lnTo>
                    <a:pt x="271" y="825"/>
                  </a:lnTo>
                  <a:lnTo>
                    <a:pt x="284" y="839"/>
                  </a:lnTo>
                  <a:lnTo>
                    <a:pt x="294" y="851"/>
                  </a:lnTo>
                  <a:lnTo>
                    <a:pt x="298" y="858"/>
                  </a:lnTo>
                  <a:lnTo>
                    <a:pt x="302" y="865"/>
                  </a:lnTo>
                  <a:lnTo>
                    <a:pt x="306" y="873"/>
                  </a:lnTo>
                  <a:lnTo>
                    <a:pt x="310" y="883"/>
                  </a:lnTo>
                  <a:lnTo>
                    <a:pt x="317" y="885"/>
                  </a:lnTo>
                  <a:lnTo>
                    <a:pt x="324" y="886"/>
                  </a:lnTo>
                  <a:lnTo>
                    <a:pt x="330" y="888"/>
                  </a:lnTo>
                  <a:lnTo>
                    <a:pt x="337" y="892"/>
                  </a:lnTo>
                  <a:lnTo>
                    <a:pt x="351" y="900"/>
                  </a:lnTo>
                  <a:lnTo>
                    <a:pt x="364" y="912"/>
                  </a:lnTo>
                  <a:lnTo>
                    <a:pt x="377" y="923"/>
                  </a:lnTo>
                  <a:lnTo>
                    <a:pt x="391" y="935"/>
                  </a:lnTo>
                  <a:lnTo>
                    <a:pt x="403" y="944"/>
                  </a:lnTo>
                  <a:lnTo>
                    <a:pt x="415" y="952"/>
                  </a:lnTo>
                  <a:lnTo>
                    <a:pt x="445" y="967"/>
                  </a:lnTo>
                  <a:lnTo>
                    <a:pt x="473" y="981"/>
                  </a:lnTo>
                  <a:lnTo>
                    <a:pt x="486" y="989"/>
                  </a:lnTo>
                  <a:lnTo>
                    <a:pt x="499" y="998"/>
                  </a:lnTo>
                  <a:lnTo>
                    <a:pt x="511" y="1008"/>
                  </a:lnTo>
                  <a:lnTo>
                    <a:pt x="525" y="1019"/>
                  </a:lnTo>
                  <a:lnTo>
                    <a:pt x="538" y="1029"/>
                  </a:lnTo>
                  <a:lnTo>
                    <a:pt x="550" y="1038"/>
                  </a:lnTo>
                  <a:lnTo>
                    <a:pt x="564" y="1048"/>
                  </a:lnTo>
                  <a:lnTo>
                    <a:pt x="575" y="1059"/>
                  </a:lnTo>
                  <a:lnTo>
                    <a:pt x="588" y="1070"/>
                  </a:lnTo>
                  <a:lnTo>
                    <a:pt x="600" y="1083"/>
                  </a:lnTo>
                  <a:lnTo>
                    <a:pt x="606" y="1089"/>
                  </a:lnTo>
                  <a:lnTo>
                    <a:pt x="614" y="1094"/>
                  </a:lnTo>
                  <a:lnTo>
                    <a:pt x="621" y="1099"/>
                  </a:lnTo>
                  <a:lnTo>
                    <a:pt x="630" y="1102"/>
                  </a:lnTo>
                  <a:lnTo>
                    <a:pt x="658" y="1105"/>
                  </a:lnTo>
                  <a:lnTo>
                    <a:pt x="688" y="1105"/>
                  </a:lnTo>
                  <a:lnTo>
                    <a:pt x="695" y="1107"/>
                  </a:lnTo>
                  <a:lnTo>
                    <a:pt x="702" y="1109"/>
                  </a:lnTo>
                  <a:lnTo>
                    <a:pt x="707" y="1111"/>
                  </a:lnTo>
                  <a:lnTo>
                    <a:pt x="712" y="1115"/>
                  </a:lnTo>
                  <a:lnTo>
                    <a:pt x="716" y="1120"/>
                  </a:lnTo>
                  <a:lnTo>
                    <a:pt x="720" y="1126"/>
                  </a:lnTo>
                  <a:lnTo>
                    <a:pt x="722" y="1134"/>
                  </a:lnTo>
                  <a:lnTo>
                    <a:pt x="723" y="1143"/>
                  </a:lnTo>
                  <a:lnTo>
                    <a:pt x="732" y="1144"/>
                  </a:lnTo>
                  <a:lnTo>
                    <a:pt x="743" y="1144"/>
                  </a:lnTo>
                  <a:lnTo>
                    <a:pt x="752" y="1142"/>
                  </a:lnTo>
                  <a:lnTo>
                    <a:pt x="761" y="1140"/>
                  </a:lnTo>
                  <a:lnTo>
                    <a:pt x="761" y="1135"/>
                  </a:lnTo>
                  <a:lnTo>
                    <a:pt x="763" y="1133"/>
                  </a:lnTo>
                  <a:lnTo>
                    <a:pt x="765" y="1130"/>
                  </a:lnTo>
                  <a:lnTo>
                    <a:pt x="770" y="1128"/>
                  </a:lnTo>
                  <a:lnTo>
                    <a:pt x="782" y="1127"/>
                  </a:lnTo>
                  <a:lnTo>
                    <a:pt x="796" y="1127"/>
                  </a:lnTo>
                  <a:lnTo>
                    <a:pt x="827" y="1132"/>
                  </a:lnTo>
                  <a:lnTo>
                    <a:pt x="851" y="1135"/>
                  </a:lnTo>
                  <a:lnTo>
                    <a:pt x="868" y="1137"/>
                  </a:lnTo>
                  <a:lnTo>
                    <a:pt x="885" y="1141"/>
                  </a:lnTo>
                  <a:lnTo>
                    <a:pt x="894" y="1142"/>
                  </a:lnTo>
                  <a:lnTo>
                    <a:pt x="902" y="1143"/>
                  </a:lnTo>
                  <a:lnTo>
                    <a:pt x="911" y="1143"/>
                  </a:lnTo>
                  <a:lnTo>
                    <a:pt x="919" y="1142"/>
                  </a:lnTo>
                  <a:lnTo>
                    <a:pt x="933" y="1138"/>
                  </a:lnTo>
                  <a:lnTo>
                    <a:pt x="944" y="1134"/>
                  </a:lnTo>
                  <a:lnTo>
                    <a:pt x="950" y="1132"/>
                  </a:lnTo>
                  <a:lnTo>
                    <a:pt x="955" y="1130"/>
                  </a:lnTo>
                  <a:lnTo>
                    <a:pt x="962" y="1129"/>
                  </a:lnTo>
                  <a:lnTo>
                    <a:pt x="970" y="1129"/>
                  </a:lnTo>
                  <a:lnTo>
                    <a:pt x="971" y="1125"/>
                  </a:lnTo>
                  <a:lnTo>
                    <a:pt x="971" y="1119"/>
                  </a:lnTo>
                  <a:lnTo>
                    <a:pt x="979" y="1115"/>
                  </a:lnTo>
                  <a:lnTo>
                    <a:pt x="987" y="1111"/>
                  </a:lnTo>
                  <a:lnTo>
                    <a:pt x="996" y="1109"/>
                  </a:lnTo>
                  <a:lnTo>
                    <a:pt x="1004" y="1107"/>
                  </a:lnTo>
                  <a:lnTo>
                    <a:pt x="1023" y="1105"/>
                  </a:lnTo>
                  <a:lnTo>
                    <a:pt x="1041" y="1105"/>
                  </a:lnTo>
                  <a:lnTo>
                    <a:pt x="1055" y="1105"/>
                  </a:lnTo>
                  <a:lnTo>
                    <a:pt x="1068" y="1104"/>
                  </a:lnTo>
                  <a:lnTo>
                    <a:pt x="1082" y="1103"/>
                  </a:lnTo>
                  <a:lnTo>
                    <a:pt x="1094" y="1099"/>
                  </a:lnTo>
                  <a:lnTo>
                    <a:pt x="1102" y="1095"/>
                  </a:lnTo>
                  <a:lnTo>
                    <a:pt x="1108" y="1089"/>
                  </a:lnTo>
                  <a:lnTo>
                    <a:pt x="1114" y="1084"/>
                  </a:lnTo>
                  <a:lnTo>
                    <a:pt x="1118" y="1077"/>
                  </a:lnTo>
                  <a:lnTo>
                    <a:pt x="1123" y="1071"/>
                  </a:lnTo>
                  <a:lnTo>
                    <a:pt x="1129" y="1066"/>
                  </a:lnTo>
                  <a:lnTo>
                    <a:pt x="1135" y="1061"/>
                  </a:lnTo>
                  <a:lnTo>
                    <a:pt x="1145" y="1056"/>
                  </a:lnTo>
                  <a:lnTo>
                    <a:pt x="1150" y="1056"/>
                  </a:lnTo>
                  <a:lnTo>
                    <a:pt x="1157" y="1055"/>
                  </a:lnTo>
                  <a:lnTo>
                    <a:pt x="1164" y="1056"/>
                  </a:lnTo>
                  <a:lnTo>
                    <a:pt x="1172" y="1058"/>
                  </a:lnTo>
                  <a:lnTo>
                    <a:pt x="1180" y="1058"/>
                  </a:lnTo>
                  <a:lnTo>
                    <a:pt x="1188" y="1059"/>
                  </a:lnTo>
                  <a:lnTo>
                    <a:pt x="1195" y="1058"/>
                  </a:lnTo>
                  <a:lnTo>
                    <a:pt x="1200" y="1056"/>
                  </a:lnTo>
                  <a:lnTo>
                    <a:pt x="1206" y="1051"/>
                  </a:lnTo>
                  <a:lnTo>
                    <a:pt x="1214" y="1039"/>
                  </a:lnTo>
                  <a:lnTo>
                    <a:pt x="1217" y="1034"/>
                  </a:lnTo>
                  <a:lnTo>
                    <a:pt x="1219" y="1028"/>
                  </a:lnTo>
                  <a:lnTo>
                    <a:pt x="1219" y="1026"/>
                  </a:lnTo>
                  <a:lnTo>
                    <a:pt x="1217" y="1025"/>
                  </a:lnTo>
                  <a:lnTo>
                    <a:pt x="1216" y="1023"/>
                  </a:lnTo>
                  <a:lnTo>
                    <a:pt x="1215" y="1023"/>
                  </a:lnTo>
                  <a:lnTo>
                    <a:pt x="1198" y="1022"/>
                  </a:lnTo>
                  <a:lnTo>
                    <a:pt x="1182" y="1022"/>
                  </a:lnTo>
                  <a:lnTo>
                    <a:pt x="1182" y="1015"/>
                  </a:lnTo>
                  <a:lnTo>
                    <a:pt x="1184" y="1010"/>
                  </a:lnTo>
                  <a:lnTo>
                    <a:pt x="1188" y="1004"/>
                  </a:lnTo>
                  <a:lnTo>
                    <a:pt x="1193" y="1000"/>
                  </a:lnTo>
                  <a:lnTo>
                    <a:pt x="1199" y="996"/>
                  </a:lnTo>
                  <a:lnTo>
                    <a:pt x="1206" y="994"/>
                  </a:lnTo>
                  <a:lnTo>
                    <a:pt x="1212" y="994"/>
                  </a:lnTo>
                  <a:lnTo>
                    <a:pt x="1219" y="996"/>
                  </a:lnTo>
                  <a:lnTo>
                    <a:pt x="1223" y="998"/>
                  </a:lnTo>
                  <a:lnTo>
                    <a:pt x="1227" y="1001"/>
                  </a:lnTo>
                  <a:lnTo>
                    <a:pt x="1230" y="1003"/>
                  </a:lnTo>
                  <a:lnTo>
                    <a:pt x="1232" y="1006"/>
                  </a:lnTo>
                  <a:lnTo>
                    <a:pt x="1236" y="1012"/>
                  </a:lnTo>
                  <a:lnTo>
                    <a:pt x="1238" y="1017"/>
                  </a:lnTo>
                  <a:lnTo>
                    <a:pt x="1239" y="1019"/>
                  </a:lnTo>
                  <a:lnTo>
                    <a:pt x="1241" y="1020"/>
                  </a:lnTo>
                  <a:lnTo>
                    <a:pt x="1244" y="1020"/>
                  </a:lnTo>
                  <a:lnTo>
                    <a:pt x="1246" y="1020"/>
                  </a:lnTo>
                  <a:lnTo>
                    <a:pt x="1253" y="1018"/>
                  </a:lnTo>
                  <a:lnTo>
                    <a:pt x="1264" y="1010"/>
                  </a:lnTo>
                  <a:lnTo>
                    <a:pt x="1264" y="1003"/>
                  </a:lnTo>
                  <a:lnTo>
                    <a:pt x="1264" y="995"/>
                  </a:lnTo>
                  <a:lnTo>
                    <a:pt x="1266" y="989"/>
                  </a:lnTo>
                  <a:lnTo>
                    <a:pt x="1270" y="982"/>
                  </a:lnTo>
                  <a:lnTo>
                    <a:pt x="1274" y="977"/>
                  </a:lnTo>
                  <a:lnTo>
                    <a:pt x="1279" y="972"/>
                  </a:lnTo>
                  <a:lnTo>
                    <a:pt x="1283" y="968"/>
                  </a:lnTo>
                  <a:lnTo>
                    <a:pt x="1290" y="963"/>
                  </a:lnTo>
                  <a:lnTo>
                    <a:pt x="1296" y="960"/>
                  </a:lnTo>
                  <a:lnTo>
                    <a:pt x="1303" y="956"/>
                  </a:lnTo>
                  <a:lnTo>
                    <a:pt x="1311" y="954"/>
                  </a:lnTo>
                  <a:lnTo>
                    <a:pt x="1318" y="952"/>
                  </a:lnTo>
                  <a:lnTo>
                    <a:pt x="1324" y="951"/>
                  </a:lnTo>
                  <a:lnTo>
                    <a:pt x="1332" y="951"/>
                  </a:lnTo>
                  <a:lnTo>
                    <a:pt x="1339" y="949"/>
                  </a:lnTo>
                  <a:lnTo>
                    <a:pt x="1346" y="951"/>
                  </a:lnTo>
                  <a:lnTo>
                    <a:pt x="1346" y="957"/>
                  </a:lnTo>
                  <a:lnTo>
                    <a:pt x="1347" y="964"/>
                  </a:lnTo>
                  <a:lnTo>
                    <a:pt x="1349" y="970"/>
                  </a:lnTo>
                  <a:lnTo>
                    <a:pt x="1353" y="974"/>
                  </a:lnTo>
                  <a:lnTo>
                    <a:pt x="1355" y="979"/>
                  </a:lnTo>
                  <a:lnTo>
                    <a:pt x="1360" y="982"/>
                  </a:lnTo>
                  <a:lnTo>
                    <a:pt x="1364" y="985"/>
                  </a:lnTo>
                  <a:lnTo>
                    <a:pt x="1369" y="987"/>
                  </a:lnTo>
                  <a:lnTo>
                    <a:pt x="1373" y="988"/>
                  </a:lnTo>
                  <a:lnTo>
                    <a:pt x="1379" y="988"/>
                  </a:lnTo>
                  <a:lnTo>
                    <a:pt x="1385" y="988"/>
                  </a:lnTo>
                  <a:lnTo>
                    <a:pt x="1389" y="987"/>
                  </a:lnTo>
                  <a:lnTo>
                    <a:pt x="1395" y="986"/>
                  </a:lnTo>
                  <a:lnTo>
                    <a:pt x="1401" y="982"/>
                  </a:lnTo>
                  <a:lnTo>
                    <a:pt x="1405" y="980"/>
                  </a:lnTo>
                  <a:lnTo>
                    <a:pt x="1411" y="976"/>
                  </a:lnTo>
                  <a:lnTo>
                    <a:pt x="1404" y="987"/>
                  </a:lnTo>
                  <a:lnTo>
                    <a:pt x="1400" y="997"/>
                  </a:lnTo>
                  <a:lnTo>
                    <a:pt x="1393" y="1006"/>
                  </a:lnTo>
                  <a:lnTo>
                    <a:pt x="1385" y="1017"/>
                  </a:lnTo>
                  <a:lnTo>
                    <a:pt x="1373" y="1025"/>
                  </a:lnTo>
                  <a:lnTo>
                    <a:pt x="1365" y="1030"/>
                  </a:lnTo>
                  <a:lnTo>
                    <a:pt x="1361" y="1034"/>
                  </a:lnTo>
                  <a:lnTo>
                    <a:pt x="1357" y="1038"/>
                  </a:lnTo>
                  <a:lnTo>
                    <a:pt x="1354" y="1044"/>
                  </a:lnTo>
                  <a:lnTo>
                    <a:pt x="1351" y="1051"/>
                  </a:lnTo>
                  <a:lnTo>
                    <a:pt x="1339" y="1077"/>
                  </a:lnTo>
                  <a:lnTo>
                    <a:pt x="1331" y="1103"/>
                  </a:lnTo>
                  <a:lnTo>
                    <a:pt x="1328" y="1116"/>
                  </a:lnTo>
                  <a:lnTo>
                    <a:pt x="1324" y="1129"/>
                  </a:lnTo>
                  <a:lnTo>
                    <a:pt x="1323" y="1144"/>
                  </a:lnTo>
                  <a:lnTo>
                    <a:pt x="1322" y="1160"/>
                  </a:lnTo>
                  <a:lnTo>
                    <a:pt x="1311" y="1166"/>
                  </a:lnTo>
                  <a:lnTo>
                    <a:pt x="1301" y="1174"/>
                  </a:lnTo>
                  <a:lnTo>
                    <a:pt x="1290" y="1183"/>
                  </a:lnTo>
                  <a:lnTo>
                    <a:pt x="1281" y="1192"/>
                  </a:lnTo>
                  <a:lnTo>
                    <a:pt x="1263" y="1214"/>
                  </a:lnTo>
                  <a:lnTo>
                    <a:pt x="1245" y="1233"/>
                  </a:lnTo>
                  <a:lnTo>
                    <a:pt x="1236" y="1240"/>
                  </a:lnTo>
                  <a:lnTo>
                    <a:pt x="1224" y="1249"/>
                  </a:lnTo>
                  <a:lnTo>
                    <a:pt x="1219" y="1252"/>
                  </a:lnTo>
                  <a:lnTo>
                    <a:pt x="1213" y="1257"/>
                  </a:lnTo>
                  <a:lnTo>
                    <a:pt x="1209" y="1263"/>
                  </a:lnTo>
                  <a:lnTo>
                    <a:pt x="1206" y="1267"/>
                  </a:lnTo>
                  <a:lnTo>
                    <a:pt x="1203" y="1277"/>
                  </a:lnTo>
                  <a:lnTo>
                    <a:pt x="1201" y="1289"/>
                  </a:lnTo>
                  <a:lnTo>
                    <a:pt x="1200" y="1300"/>
                  </a:lnTo>
                  <a:lnTo>
                    <a:pt x="1198" y="1312"/>
                  </a:lnTo>
                  <a:lnTo>
                    <a:pt x="1183" y="1312"/>
                  </a:lnTo>
                  <a:lnTo>
                    <a:pt x="1168" y="1310"/>
                  </a:lnTo>
                  <a:lnTo>
                    <a:pt x="1159" y="1309"/>
                  </a:lnTo>
                  <a:lnTo>
                    <a:pt x="1150" y="1309"/>
                  </a:lnTo>
                  <a:lnTo>
                    <a:pt x="1141" y="1309"/>
                  </a:lnTo>
                  <a:lnTo>
                    <a:pt x="1132" y="1309"/>
                  </a:lnTo>
                  <a:lnTo>
                    <a:pt x="1129" y="1312"/>
                  </a:lnTo>
                  <a:lnTo>
                    <a:pt x="1126" y="1313"/>
                  </a:lnTo>
                  <a:lnTo>
                    <a:pt x="1125" y="1316"/>
                  </a:lnTo>
                  <a:lnTo>
                    <a:pt x="1125" y="1318"/>
                  </a:lnTo>
                  <a:lnTo>
                    <a:pt x="1124" y="1321"/>
                  </a:lnTo>
                  <a:lnTo>
                    <a:pt x="1122" y="1322"/>
                  </a:lnTo>
                  <a:lnTo>
                    <a:pt x="1118" y="1322"/>
                  </a:lnTo>
                  <a:lnTo>
                    <a:pt x="1113" y="1321"/>
                  </a:lnTo>
                  <a:lnTo>
                    <a:pt x="1100" y="1308"/>
                  </a:lnTo>
                  <a:lnTo>
                    <a:pt x="1085" y="1294"/>
                  </a:lnTo>
                  <a:lnTo>
                    <a:pt x="1080" y="1293"/>
                  </a:lnTo>
                  <a:lnTo>
                    <a:pt x="1071" y="1294"/>
                  </a:lnTo>
                  <a:lnTo>
                    <a:pt x="1063" y="1297"/>
                  </a:lnTo>
                  <a:lnTo>
                    <a:pt x="1056" y="1298"/>
                  </a:lnTo>
                  <a:lnTo>
                    <a:pt x="1044" y="1302"/>
                  </a:lnTo>
                  <a:lnTo>
                    <a:pt x="1033" y="1308"/>
                  </a:lnTo>
                  <a:lnTo>
                    <a:pt x="1023" y="1315"/>
                  </a:lnTo>
                  <a:lnTo>
                    <a:pt x="1012" y="1322"/>
                  </a:lnTo>
                  <a:lnTo>
                    <a:pt x="1020" y="1322"/>
                  </a:lnTo>
                  <a:lnTo>
                    <a:pt x="1030" y="1322"/>
                  </a:lnTo>
                  <a:lnTo>
                    <a:pt x="1039" y="1322"/>
                  </a:lnTo>
                  <a:lnTo>
                    <a:pt x="1048" y="1322"/>
                  </a:lnTo>
                  <a:lnTo>
                    <a:pt x="1047" y="1326"/>
                  </a:lnTo>
                  <a:lnTo>
                    <a:pt x="1044" y="1331"/>
                  </a:lnTo>
                  <a:lnTo>
                    <a:pt x="1042" y="1337"/>
                  </a:lnTo>
                  <a:lnTo>
                    <a:pt x="1039" y="1340"/>
                  </a:lnTo>
                  <a:lnTo>
                    <a:pt x="1031" y="1349"/>
                  </a:lnTo>
                  <a:lnTo>
                    <a:pt x="1023" y="1357"/>
                  </a:lnTo>
                  <a:lnTo>
                    <a:pt x="1015" y="1366"/>
                  </a:lnTo>
                  <a:lnTo>
                    <a:pt x="1007" y="1374"/>
                  </a:lnTo>
                  <a:lnTo>
                    <a:pt x="1004" y="1379"/>
                  </a:lnTo>
                  <a:lnTo>
                    <a:pt x="1002" y="1383"/>
                  </a:lnTo>
                  <a:lnTo>
                    <a:pt x="1000" y="1388"/>
                  </a:lnTo>
                  <a:lnTo>
                    <a:pt x="1000" y="1392"/>
                  </a:lnTo>
                  <a:lnTo>
                    <a:pt x="993" y="1394"/>
                  </a:lnTo>
                  <a:lnTo>
                    <a:pt x="986" y="1395"/>
                  </a:lnTo>
                  <a:lnTo>
                    <a:pt x="981" y="1397"/>
                  </a:lnTo>
                  <a:lnTo>
                    <a:pt x="974" y="1398"/>
                  </a:lnTo>
                  <a:lnTo>
                    <a:pt x="974" y="1400"/>
                  </a:lnTo>
                  <a:lnTo>
                    <a:pt x="973" y="1404"/>
                  </a:lnTo>
                  <a:lnTo>
                    <a:pt x="965" y="1405"/>
                  </a:lnTo>
                  <a:lnTo>
                    <a:pt x="955" y="1404"/>
                  </a:lnTo>
                  <a:lnTo>
                    <a:pt x="955" y="1396"/>
                  </a:lnTo>
                  <a:lnTo>
                    <a:pt x="955" y="1390"/>
                  </a:lnTo>
                  <a:lnTo>
                    <a:pt x="953" y="1386"/>
                  </a:lnTo>
                  <a:lnTo>
                    <a:pt x="950" y="1382"/>
                  </a:lnTo>
                  <a:lnTo>
                    <a:pt x="946" y="1380"/>
                  </a:lnTo>
                  <a:lnTo>
                    <a:pt x="942" y="1379"/>
                  </a:lnTo>
                  <a:lnTo>
                    <a:pt x="936" y="1378"/>
                  </a:lnTo>
                  <a:lnTo>
                    <a:pt x="930" y="1379"/>
                  </a:lnTo>
                  <a:lnTo>
                    <a:pt x="919" y="1381"/>
                  </a:lnTo>
                  <a:lnTo>
                    <a:pt x="907" y="1386"/>
                  </a:lnTo>
                  <a:lnTo>
                    <a:pt x="897" y="1391"/>
                  </a:lnTo>
                  <a:lnTo>
                    <a:pt x="889" y="1397"/>
                  </a:lnTo>
                  <a:lnTo>
                    <a:pt x="887" y="1405"/>
                  </a:lnTo>
                  <a:lnTo>
                    <a:pt x="884" y="1414"/>
                  </a:lnTo>
                  <a:lnTo>
                    <a:pt x="880" y="1415"/>
                  </a:lnTo>
                  <a:lnTo>
                    <a:pt x="876" y="1415"/>
                  </a:lnTo>
                  <a:lnTo>
                    <a:pt x="871" y="1415"/>
                  </a:lnTo>
                  <a:lnTo>
                    <a:pt x="868" y="1416"/>
                  </a:lnTo>
                  <a:lnTo>
                    <a:pt x="859" y="1420"/>
                  </a:lnTo>
                  <a:lnTo>
                    <a:pt x="851" y="1421"/>
                  </a:lnTo>
                  <a:lnTo>
                    <a:pt x="847" y="1423"/>
                  </a:lnTo>
                  <a:lnTo>
                    <a:pt x="845" y="1425"/>
                  </a:lnTo>
                  <a:lnTo>
                    <a:pt x="844" y="1431"/>
                  </a:lnTo>
                  <a:lnTo>
                    <a:pt x="845" y="1439"/>
                  </a:lnTo>
                  <a:lnTo>
                    <a:pt x="838" y="1441"/>
                  </a:lnTo>
                  <a:lnTo>
                    <a:pt x="831" y="1443"/>
                  </a:lnTo>
                  <a:lnTo>
                    <a:pt x="830" y="1437"/>
                  </a:lnTo>
                  <a:lnTo>
                    <a:pt x="828" y="1431"/>
                  </a:lnTo>
                  <a:lnTo>
                    <a:pt x="826" y="1424"/>
                  </a:lnTo>
                  <a:lnTo>
                    <a:pt x="826" y="1417"/>
                  </a:lnTo>
                  <a:lnTo>
                    <a:pt x="802" y="1417"/>
                  </a:lnTo>
                  <a:lnTo>
                    <a:pt x="778" y="1421"/>
                  </a:lnTo>
                  <a:lnTo>
                    <a:pt x="754" y="1424"/>
                  </a:lnTo>
                  <a:lnTo>
                    <a:pt x="730" y="1427"/>
                  </a:lnTo>
                  <a:lnTo>
                    <a:pt x="735" y="1428"/>
                  </a:lnTo>
                  <a:lnTo>
                    <a:pt x="739" y="1430"/>
                  </a:lnTo>
                  <a:lnTo>
                    <a:pt x="740" y="1436"/>
                  </a:lnTo>
                  <a:lnTo>
                    <a:pt x="741" y="1443"/>
                  </a:lnTo>
                  <a:lnTo>
                    <a:pt x="740" y="1449"/>
                  </a:lnTo>
                  <a:lnTo>
                    <a:pt x="739" y="1455"/>
                  </a:lnTo>
                  <a:lnTo>
                    <a:pt x="735" y="1456"/>
                  </a:lnTo>
                  <a:lnTo>
                    <a:pt x="730" y="1456"/>
                  </a:lnTo>
                  <a:lnTo>
                    <a:pt x="727" y="1456"/>
                  </a:lnTo>
                  <a:lnTo>
                    <a:pt x="723" y="1455"/>
                  </a:lnTo>
                  <a:lnTo>
                    <a:pt x="718" y="1452"/>
                  </a:lnTo>
                  <a:lnTo>
                    <a:pt x="714" y="1447"/>
                  </a:lnTo>
                  <a:lnTo>
                    <a:pt x="710" y="1441"/>
                  </a:lnTo>
                  <a:lnTo>
                    <a:pt x="706" y="1436"/>
                  </a:lnTo>
                  <a:lnTo>
                    <a:pt x="702" y="1432"/>
                  </a:lnTo>
                  <a:lnTo>
                    <a:pt x="695" y="1429"/>
                  </a:lnTo>
                  <a:lnTo>
                    <a:pt x="690" y="1429"/>
                  </a:lnTo>
                  <a:lnTo>
                    <a:pt x="684" y="1430"/>
                  </a:lnTo>
                  <a:lnTo>
                    <a:pt x="678" y="1432"/>
                  </a:lnTo>
                  <a:lnTo>
                    <a:pt x="672" y="1435"/>
                  </a:lnTo>
                  <a:lnTo>
                    <a:pt x="659" y="1441"/>
                  </a:lnTo>
                  <a:lnTo>
                    <a:pt x="649" y="1446"/>
                  </a:lnTo>
                  <a:lnTo>
                    <a:pt x="637" y="1449"/>
                  </a:lnTo>
                  <a:lnTo>
                    <a:pt x="622" y="1453"/>
                  </a:lnTo>
                  <a:lnTo>
                    <a:pt x="608" y="1455"/>
                  </a:lnTo>
                  <a:lnTo>
                    <a:pt x="596" y="1460"/>
                  </a:lnTo>
                  <a:lnTo>
                    <a:pt x="587" y="1464"/>
                  </a:lnTo>
                  <a:lnTo>
                    <a:pt x="579" y="1471"/>
                  </a:lnTo>
                  <a:lnTo>
                    <a:pt x="569" y="1478"/>
                  </a:lnTo>
                  <a:lnTo>
                    <a:pt x="560" y="1482"/>
                  </a:lnTo>
                  <a:lnTo>
                    <a:pt x="563" y="1477"/>
                  </a:lnTo>
                  <a:lnTo>
                    <a:pt x="566" y="1472"/>
                  </a:lnTo>
                  <a:lnTo>
                    <a:pt x="571" y="1469"/>
                  </a:lnTo>
                  <a:lnTo>
                    <a:pt x="575" y="1466"/>
                  </a:lnTo>
                  <a:lnTo>
                    <a:pt x="580" y="1463"/>
                  </a:lnTo>
                  <a:lnTo>
                    <a:pt x="583" y="1460"/>
                  </a:lnTo>
                  <a:lnTo>
                    <a:pt x="584" y="1457"/>
                  </a:lnTo>
                  <a:lnTo>
                    <a:pt x="585" y="1454"/>
                  </a:lnTo>
                  <a:lnTo>
                    <a:pt x="585" y="1450"/>
                  </a:lnTo>
                  <a:lnTo>
                    <a:pt x="585" y="1446"/>
                  </a:lnTo>
                  <a:lnTo>
                    <a:pt x="574" y="1446"/>
                  </a:lnTo>
                  <a:lnTo>
                    <a:pt x="566" y="1446"/>
                  </a:lnTo>
                  <a:lnTo>
                    <a:pt x="560" y="1444"/>
                  </a:lnTo>
                  <a:lnTo>
                    <a:pt x="557" y="1440"/>
                  </a:lnTo>
                  <a:lnTo>
                    <a:pt x="555" y="1436"/>
                  </a:lnTo>
                  <a:lnTo>
                    <a:pt x="555" y="1430"/>
                  </a:lnTo>
                  <a:lnTo>
                    <a:pt x="556" y="1424"/>
                  </a:lnTo>
                  <a:lnTo>
                    <a:pt x="558" y="1419"/>
                  </a:lnTo>
                  <a:lnTo>
                    <a:pt x="574" y="1390"/>
                  </a:lnTo>
                  <a:lnTo>
                    <a:pt x="589" y="1364"/>
                  </a:lnTo>
                  <a:lnTo>
                    <a:pt x="585" y="1367"/>
                  </a:lnTo>
                  <a:lnTo>
                    <a:pt x="582" y="1368"/>
                  </a:lnTo>
                  <a:lnTo>
                    <a:pt x="577" y="1370"/>
                  </a:lnTo>
                  <a:lnTo>
                    <a:pt x="574" y="1371"/>
                  </a:lnTo>
                  <a:lnTo>
                    <a:pt x="567" y="1370"/>
                  </a:lnTo>
                  <a:lnTo>
                    <a:pt x="559" y="1368"/>
                  </a:lnTo>
                  <a:lnTo>
                    <a:pt x="550" y="1366"/>
                  </a:lnTo>
                  <a:lnTo>
                    <a:pt x="540" y="1367"/>
                  </a:lnTo>
                  <a:lnTo>
                    <a:pt x="531" y="1371"/>
                  </a:lnTo>
                  <a:lnTo>
                    <a:pt x="522" y="1376"/>
                  </a:lnTo>
                  <a:lnTo>
                    <a:pt x="517" y="1379"/>
                  </a:lnTo>
                  <a:lnTo>
                    <a:pt x="513" y="1381"/>
                  </a:lnTo>
                  <a:lnTo>
                    <a:pt x="508" y="1382"/>
                  </a:lnTo>
                  <a:lnTo>
                    <a:pt x="502" y="1382"/>
                  </a:lnTo>
                  <a:lnTo>
                    <a:pt x="494" y="1381"/>
                  </a:lnTo>
                  <a:lnTo>
                    <a:pt x="487" y="1378"/>
                  </a:lnTo>
                  <a:lnTo>
                    <a:pt x="482" y="1373"/>
                  </a:lnTo>
                  <a:lnTo>
                    <a:pt x="478" y="1368"/>
                  </a:lnTo>
                  <a:lnTo>
                    <a:pt x="477" y="1366"/>
                  </a:lnTo>
                  <a:lnTo>
                    <a:pt x="476" y="1363"/>
                  </a:lnTo>
                  <a:lnTo>
                    <a:pt x="476" y="1359"/>
                  </a:lnTo>
                  <a:lnTo>
                    <a:pt x="477" y="1357"/>
                  </a:lnTo>
                  <a:lnTo>
                    <a:pt x="480" y="1350"/>
                  </a:lnTo>
                  <a:lnTo>
                    <a:pt x="486" y="1343"/>
                  </a:lnTo>
                  <a:lnTo>
                    <a:pt x="491" y="1341"/>
                  </a:lnTo>
                  <a:lnTo>
                    <a:pt x="497" y="1339"/>
                  </a:lnTo>
                  <a:lnTo>
                    <a:pt x="502" y="1338"/>
                  </a:lnTo>
                  <a:lnTo>
                    <a:pt x="508" y="1338"/>
                  </a:lnTo>
                  <a:lnTo>
                    <a:pt x="513" y="1337"/>
                  </a:lnTo>
                  <a:lnTo>
                    <a:pt x="516" y="1333"/>
                  </a:lnTo>
                  <a:lnTo>
                    <a:pt x="518" y="1332"/>
                  </a:lnTo>
                  <a:lnTo>
                    <a:pt x="519" y="1330"/>
                  </a:lnTo>
                  <a:lnTo>
                    <a:pt x="519" y="1326"/>
                  </a:lnTo>
                  <a:lnTo>
                    <a:pt x="519" y="1323"/>
                  </a:lnTo>
                  <a:lnTo>
                    <a:pt x="506" y="1322"/>
                  </a:lnTo>
                  <a:lnTo>
                    <a:pt x="492" y="1322"/>
                  </a:lnTo>
                  <a:lnTo>
                    <a:pt x="485" y="1322"/>
                  </a:lnTo>
                  <a:lnTo>
                    <a:pt x="478" y="1323"/>
                  </a:lnTo>
                  <a:lnTo>
                    <a:pt x="473" y="1326"/>
                  </a:lnTo>
                  <a:lnTo>
                    <a:pt x="467" y="1330"/>
                  </a:lnTo>
                  <a:lnTo>
                    <a:pt x="466" y="1333"/>
                  </a:lnTo>
                  <a:lnTo>
                    <a:pt x="465" y="1337"/>
                  </a:lnTo>
                  <a:lnTo>
                    <a:pt x="464" y="1340"/>
                  </a:lnTo>
                  <a:lnTo>
                    <a:pt x="465" y="1343"/>
                  </a:lnTo>
                  <a:lnTo>
                    <a:pt x="465" y="1349"/>
                  </a:lnTo>
                  <a:lnTo>
                    <a:pt x="464" y="1356"/>
                  </a:lnTo>
                  <a:lnTo>
                    <a:pt x="456" y="1367"/>
                  </a:lnTo>
                  <a:lnTo>
                    <a:pt x="449" y="1379"/>
                  </a:lnTo>
                  <a:lnTo>
                    <a:pt x="443" y="1381"/>
                  </a:lnTo>
                  <a:lnTo>
                    <a:pt x="440" y="1383"/>
                  </a:lnTo>
                  <a:lnTo>
                    <a:pt x="436" y="1387"/>
                  </a:lnTo>
                  <a:lnTo>
                    <a:pt x="433" y="1389"/>
                  </a:lnTo>
                  <a:lnTo>
                    <a:pt x="431" y="1392"/>
                  </a:lnTo>
                  <a:lnTo>
                    <a:pt x="429" y="1397"/>
                  </a:lnTo>
                  <a:lnTo>
                    <a:pt x="428" y="1400"/>
                  </a:lnTo>
                  <a:lnTo>
                    <a:pt x="427" y="1405"/>
                  </a:lnTo>
                  <a:lnTo>
                    <a:pt x="428" y="1413"/>
                  </a:lnTo>
                  <a:lnTo>
                    <a:pt x="429" y="1423"/>
                  </a:lnTo>
                  <a:lnTo>
                    <a:pt x="433" y="1432"/>
                  </a:lnTo>
                  <a:lnTo>
                    <a:pt x="439" y="1443"/>
                  </a:lnTo>
                  <a:lnTo>
                    <a:pt x="462" y="1481"/>
                  </a:lnTo>
                  <a:lnTo>
                    <a:pt x="483" y="1511"/>
                  </a:lnTo>
                  <a:lnTo>
                    <a:pt x="494" y="1530"/>
                  </a:lnTo>
                  <a:lnTo>
                    <a:pt x="505" y="1550"/>
                  </a:lnTo>
                  <a:lnTo>
                    <a:pt x="515" y="1569"/>
                  </a:lnTo>
                  <a:lnTo>
                    <a:pt x="526" y="1588"/>
                  </a:lnTo>
                  <a:lnTo>
                    <a:pt x="542" y="1610"/>
                  </a:lnTo>
                  <a:lnTo>
                    <a:pt x="558" y="1630"/>
                  </a:lnTo>
                  <a:lnTo>
                    <a:pt x="575" y="1651"/>
                  </a:lnTo>
                  <a:lnTo>
                    <a:pt x="593" y="1670"/>
                  </a:lnTo>
                  <a:lnTo>
                    <a:pt x="612" y="1691"/>
                  </a:lnTo>
                  <a:lnTo>
                    <a:pt x="629" y="1711"/>
                  </a:lnTo>
                  <a:lnTo>
                    <a:pt x="646" y="1732"/>
                  </a:lnTo>
                  <a:lnTo>
                    <a:pt x="663" y="1753"/>
                  </a:lnTo>
                  <a:lnTo>
                    <a:pt x="678" y="1773"/>
                  </a:lnTo>
                  <a:lnTo>
                    <a:pt x="690" y="1789"/>
                  </a:lnTo>
                  <a:lnTo>
                    <a:pt x="697" y="1797"/>
                  </a:lnTo>
                  <a:lnTo>
                    <a:pt x="705" y="1805"/>
                  </a:lnTo>
                  <a:lnTo>
                    <a:pt x="714" y="1811"/>
                  </a:lnTo>
                  <a:lnTo>
                    <a:pt x="724" y="1819"/>
                  </a:lnTo>
                  <a:lnTo>
                    <a:pt x="736" y="1827"/>
                  </a:lnTo>
                  <a:lnTo>
                    <a:pt x="746" y="1837"/>
                  </a:lnTo>
                  <a:lnTo>
                    <a:pt x="755" y="1844"/>
                  </a:lnTo>
                  <a:lnTo>
                    <a:pt x="764" y="1854"/>
                  </a:lnTo>
                  <a:lnTo>
                    <a:pt x="781" y="1873"/>
                  </a:lnTo>
                  <a:lnTo>
                    <a:pt x="801" y="1890"/>
                  </a:lnTo>
                  <a:lnTo>
                    <a:pt x="820" y="1907"/>
                  </a:lnTo>
                  <a:lnTo>
                    <a:pt x="837" y="1924"/>
                  </a:lnTo>
                  <a:lnTo>
                    <a:pt x="844" y="1932"/>
                  </a:lnTo>
                  <a:lnTo>
                    <a:pt x="852" y="1941"/>
                  </a:lnTo>
                  <a:lnTo>
                    <a:pt x="859" y="1952"/>
                  </a:lnTo>
                  <a:lnTo>
                    <a:pt x="867" y="1962"/>
                  </a:lnTo>
                  <a:lnTo>
                    <a:pt x="878" y="1980"/>
                  </a:lnTo>
                  <a:lnTo>
                    <a:pt x="889" y="1995"/>
                  </a:lnTo>
                  <a:lnTo>
                    <a:pt x="897" y="2000"/>
                  </a:lnTo>
                  <a:lnTo>
                    <a:pt x="905" y="2005"/>
                  </a:lnTo>
                  <a:lnTo>
                    <a:pt x="910" y="2006"/>
                  </a:lnTo>
                  <a:lnTo>
                    <a:pt x="914" y="2007"/>
                  </a:lnTo>
                  <a:lnTo>
                    <a:pt x="920" y="2007"/>
                  </a:lnTo>
                  <a:lnTo>
                    <a:pt x="926" y="2007"/>
                  </a:lnTo>
                  <a:lnTo>
                    <a:pt x="922" y="2013"/>
                  </a:lnTo>
                  <a:lnTo>
                    <a:pt x="916" y="2019"/>
                  </a:lnTo>
                  <a:lnTo>
                    <a:pt x="918" y="2030"/>
                  </a:lnTo>
                  <a:lnTo>
                    <a:pt x="921" y="2041"/>
                  </a:lnTo>
                  <a:lnTo>
                    <a:pt x="926" y="2053"/>
                  </a:lnTo>
                  <a:lnTo>
                    <a:pt x="932" y="2064"/>
                  </a:lnTo>
                  <a:lnTo>
                    <a:pt x="940" y="2076"/>
                  </a:lnTo>
                  <a:lnTo>
                    <a:pt x="948" y="2087"/>
                  </a:lnTo>
                  <a:lnTo>
                    <a:pt x="957" y="2097"/>
                  </a:lnTo>
                  <a:lnTo>
                    <a:pt x="966" y="2109"/>
                  </a:lnTo>
                  <a:lnTo>
                    <a:pt x="986" y="2128"/>
                  </a:lnTo>
                  <a:lnTo>
                    <a:pt x="1007" y="2146"/>
                  </a:lnTo>
                  <a:lnTo>
                    <a:pt x="1027" y="2163"/>
                  </a:lnTo>
                  <a:lnTo>
                    <a:pt x="1044" y="2178"/>
                  </a:lnTo>
                  <a:lnTo>
                    <a:pt x="1064" y="2196"/>
                  </a:lnTo>
                  <a:lnTo>
                    <a:pt x="1082" y="2213"/>
                  </a:lnTo>
                  <a:lnTo>
                    <a:pt x="1101" y="2231"/>
                  </a:lnTo>
                  <a:lnTo>
                    <a:pt x="1121" y="2246"/>
                  </a:lnTo>
                  <a:lnTo>
                    <a:pt x="1134" y="2256"/>
                  </a:lnTo>
                  <a:lnTo>
                    <a:pt x="1147" y="2264"/>
                  </a:lnTo>
                  <a:lnTo>
                    <a:pt x="1158" y="2272"/>
                  </a:lnTo>
                  <a:lnTo>
                    <a:pt x="1171" y="2283"/>
                  </a:lnTo>
                  <a:lnTo>
                    <a:pt x="1180" y="2293"/>
                  </a:lnTo>
                  <a:lnTo>
                    <a:pt x="1189" y="2303"/>
                  </a:lnTo>
                  <a:lnTo>
                    <a:pt x="1199" y="2314"/>
                  </a:lnTo>
                  <a:lnTo>
                    <a:pt x="1208" y="2324"/>
                  </a:lnTo>
                  <a:lnTo>
                    <a:pt x="1219" y="2332"/>
                  </a:lnTo>
                  <a:lnTo>
                    <a:pt x="1230" y="2339"/>
                  </a:lnTo>
                  <a:lnTo>
                    <a:pt x="1240" y="2346"/>
                  </a:lnTo>
                  <a:lnTo>
                    <a:pt x="1252" y="2351"/>
                  </a:lnTo>
                  <a:lnTo>
                    <a:pt x="1263" y="2358"/>
                  </a:lnTo>
                  <a:lnTo>
                    <a:pt x="1274" y="2364"/>
                  </a:lnTo>
                  <a:lnTo>
                    <a:pt x="1285" y="2371"/>
                  </a:lnTo>
                  <a:lnTo>
                    <a:pt x="1295" y="2379"/>
                  </a:lnTo>
                  <a:lnTo>
                    <a:pt x="1305" y="2388"/>
                  </a:lnTo>
                  <a:lnTo>
                    <a:pt x="1314" y="2398"/>
                  </a:lnTo>
                  <a:lnTo>
                    <a:pt x="1323" y="2407"/>
                  </a:lnTo>
                  <a:lnTo>
                    <a:pt x="1334" y="2416"/>
                  </a:lnTo>
                  <a:lnTo>
                    <a:pt x="1340" y="2420"/>
                  </a:lnTo>
                  <a:lnTo>
                    <a:pt x="1345" y="2422"/>
                  </a:lnTo>
                  <a:lnTo>
                    <a:pt x="1349" y="2424"/>
                  </a:lnTo>
                  <a:lnTo>
                    <a:pt x="1355" y="2424"/>
                  </a:lnTo>
                  <a:lnTo>
                    <a:pt x="1365" y="2425"/>
                  </a:lnTo>
                  <a:lnTo>
                    <a:pt x="1379" y="2428"/>
                  </a:lnTo>
                  <a:lnTo>
                    <a:pt x="1385" y="2429"/>
                  </a:lnTo>
                  <a:lnTo>
                    <a:pt x="1390" y="2431"/>
                  </a:lnTo>
                  <a:lnTo>
                    <a:pt x="1396" y="2433"/>
                  </a:lnTo>
                  <a:lnTo>
                    <a:pt x="1401" y="2437"/>
                  </a:lnTo>
                  <a:lnTo>
                    <a:pt x="1410" y="2443"/>
                  </a:lnTo>
                  <a:lnTo>
                    <a:pt x="1419" y="2451"/>
                  </a:lnTo>
                  <a:lnTo>
                    <a:pt x="1428" y="2458"/>
                  </a:lnTo>
                  <a:lnTo>
                    <a:pt x="1438" y="2464"/>
                  </a:lnTo>
                  <a:lnTo>
                    <a:pt x="1444" y="2466"/>
                  </a:lnTo>
                  <a:lnTo>
                    <a:pt x="1450" y="2467"/>
                  </a:lnTo>
                  <a:lnTo>
                    <a:pt x="1455" y="2469"/>
                  </a:lnTo>
                  <a:lnTo>
                    <a:pt x="1462" y="2469"/>
                  </a:lnTo>
                  <a:lnTo>
                    <a:pt x="1468" y="2467"/>
                  </a:lnTo>
                  <a:lnTo>
                    <a:pt x="1474" y="2465"/>
                  </a:lnTo>
                  <a:lnTo>
                    <a:pt x="1478" y="2463"/>
                  </a:lnTo>
                  <a:lnTo>
                    <a:pt x="1482" y="2461"/>
                  </a:lnTo>
                  <a:lnTo>
                    <a:pt x="1486" y="2457"/>
                  </a:lnTo>
                  <a:lnTo>
                    <a:pt x="1490" y="2455"/>
                  </a:lnTo>
                  <a:lnTo>
                    <a:pt x="1494" y="2454"/>
                  </a:lnTo>
                  <a:lnTo>
                    <a:pt x="1500" y="2453"/>
                  </a:lnTo>
                  <a:lnTo>
                    <a:pt x="1507" y="2453"/>
                  </a:lnTo>
                  <a:lnTo>
                    <a:pt x="1512" y="2454"/>
                  </a:lnTo>
                  <a:lnTo>
                    <a:pt x="1518" y="2456"/>
                  </a:lnTo>
                  <a:lnTo>
                    <a:pt x="1524" y="2459"/>
                  </a:lnTo>
                  <a:lnTo>
                    <a:pt x="1534" y="2466"/>
                  </a:lnTo>
                  <a:lnTo>
                    <a:pt x="1545" y="2472"/>
                  </a:lnTo>
                  <a:lnTo>
                    <a:pt x="1550" y="2470"/>
                  </a:lnTo>
                  <a:lnTo>
                    <a:pt x="1554" y="2469"/>
                  </a:lnTo>
                  <a:lnTo>
                    <a:pt x="1559" y="2467"/>
                  </a:lnTo>
                  <a:lnTo>
                    <a:pt x="1564" y="2467"/>
                  </a:lnTo>
                  <a:lnTo>
                    <a:pt x="1574" y="2469"/>
                  </a:lnTo>
                  <a:lnTo>
                    <a:pt x="1584" y="2471"/>
                  </a:lnTo>
                  <a:lnTo>
                    <a:pt x="1593" y="2474"/>
                  </a:lnTo>
                  <a:lnTo>
                    <a:pt x="1603" y="2479"/>
                  </a:lnTo>
                  <a:lnTo>
                    <a:pt x="1611" y="2483"/>
                  </a:lnTo>
                  <a:lnTo>
                    <a:pt x="1619" y="2489"/>
                  </a:lnTo>
                  <a:lnTo>
                    <a:pt x="1626" y="2482"/>
                  </a:lnTo>
                  <a:lnTo>
                    <a:pt x="1633" y="2478"/>
                  </a:lnTo>
                  <a:lnTo>
                    <a:pt x="1641" y="2473"/>
                  </a:lnTo>
                  <a:lnTo>
                    <a:pt x="1649" y="2470"/>
                  </a:lnTo>
                  <a:lnTo>
                    <a:pt x="1657" y="2466"/>
                  </a:lnTo>
                  <a:lnTo>
                    <a:pt x="1664" y="2462"/>
                  </a:lnTo>
                  <a:lnTo>
                    <a:pt x="1669" y="2457"/>
                  </a:lnTo>
                  <a:lnTo>
                    <a:pt x="1674" y="2451"/>
                  </a:lnTo>
                  <a:lnTo>
                    <a:pt x="1688" y="2451"/>
                  </a:lnTo>
                  <a:lnTo>
                    <a:pt x="1700" y="2451"/>
                  </a:lnTo>
                  <a:lnTo>
                    <a:pt x="1717" y="2450"/>
                  </a:lnTo>
                  <a:lnTo>
                    <a:pt x="1733" y="2449"/>
                  </a:lnTo>
                  <a:lnTo>
                    <a:pt x="1741" y="2448"/>
                  </a:lnTo>
                  <a:lnTo>
                    <a:pt x="1748" y="2446"/>
                  </a:lnTo>
                  <a:lnTo>
                    <a:pt x="1756" y="2442"/>
                  </a:lnTo>
                  <a:lnTo>
                    <a:pt x="1763" y="2439"/>
                  </a:lnTo>
                  <a:lnTo>
                    <a:pt x="1775" y="2430"/>
                  </a:lnTo>
                  <a:lnTo>
                    <a:pt x="1784" y="2423"/>
                  </a:lnTo>
                  <a:lnTo>
                    <a:pt x="1790" y="2420"/>
                  </a:lnTo>
                  <a:lnTo>
                    <a:pt x="1796" y="2416"/>
                  </a:lnTo>
                  <a:lnTo>
                    <a:pt x="1804" y="2414"/>
                  </a:lnTo>
                  <a:lnTo>
                    <a:pt x="1813" y="2413"/>
                  </a:lnTo>
                  <a:lnTo>
                    <a:pt x="1825" y="2412"/>
                  </a:lnTo>
                  <a:lnTo>
                    <a:pt x="1838" y="2412"/>
                  </a:lnTo>
                  <a:lnTo>
                    <a:pt x="1847" y="2412"/>
                  </a:lnTo>
                  <a:lnTo>
                    <a:pt x="1857" y="2412"/>
                  </a:lnTo>
                  <a:lnTo>
                    <a:pt x="1863" y="2402"/>
                  </a:lnTo>
                  <a:lnTo>
                    <a:pt x="1868" y="2396"/>
                  </a:lnTo>
                  <a:lnTo>
                    <a:pt x="1873" y="2389"/>
                  </a:lnTo>
                  <a:lnTo>
                    <a:pt x="1880" y="2383"/>
                  </a:lnTo>
                  <a:lnTo>
                    <a:pt x="1887" y="2379"/>
                  </a:lnTo>
                  <a:lnTo>
                    <a:pt x="1895" y="2375"/>
                  </a:lnTo>
                  <a:lnTo>
                    <a:pt x="1904" y="2372"/>
                  </a:lnTo>
                  <a:lnTo>
                    <a:pt x="1914" y="2369"/>
                  </a:lnTo>
                  <a:lnTo>
                    <a:pt x="1933" y="2368"/>
                  </a:lnTo>
                  <a:lnTo>
                    <a:pt x="1954" y="2366"/>
                  </a:lnTo>
                  <a:lnTo>
                    <a:pt x="1959" y="2365"/>
                  </a:lnTo>
                  <a:lnTo>
                    <a:pt x="1963" y="2364"/>
                  </a:lnTo>
                  <a:lnTo>
                    <a:pt x="1968" y="2361"/>
                  </a:lnTo>
                  <a:lnTo>
                    <a:pt x="1971" y="2359"/>
                  </a:lnTo>
                  <a:lnTo>
                    <a:pt x="1974" y="2357"/>
                  </a:lnTo>
                  <a:lnTo>
                    <a:pt x="1976" y="2354"/>
                  </a:lnTo>
                  <a:lnTo>
                    <a:pt x="1977" y="2349"/>
                  </a:lnTo>
                  <a:lnTo>
                    <a:pt x="1977" y="2343"/>
                  </a:lnTo>
                  <a:lnTo>
                    <a:pt x="1962" y="2344"/>
                  </a:lnTo>
                  <a:lnTo>
                    <a:pt x="1948" y="2348"/>
                  </a:lnTo>
                  <a:lnTo>
                    <a:pt x="1942" y="2350"/>
                  </a:lnTo>
                  <a:lnTo>
                    <a:pt x="1937" y="2355"/>
                  </a:lnTo>
                  <a:lnTo>
                    <a:pt x="1933" y="2359"/>
                  </a:lnTo>
                  <a:lnTo>
                    <a:pt x="1929" y="2367"/>
                  </a:lnTo>
                  <a:lnTo>
                    <a:pt x="1926" y="2361"/>
                  </a:lnTo>
                  <a:lnTo>
                    <a:pt x="1926" y="2356"/>
                  </a:lnTo>
                  <a:lnTo>
                    <a:pt x="1926" y="2351"/>
                  </a:lnTo>
                  <a:lnTo>
                    <a:pt x="1928" y="2347"/>
                  </a:lnTo>
                  <a:lnTo>
                    <a:pt x="1931" y="2343"/>
                  </a:lnTo>
                  <a:lnTo>
                    <a:pt x="1936" y="2340"/>
                  </a:lnTo>
                  <a:lnTo>
                    <a:pt x="1940" y="2336"/>
                  </a:lnTo>
                  <a:lnTo>
                    <a:pt x="1947" y="2334"/>
                  </a:lnTo>
                  <a:lnTo>
                    <a:pt x="1960" y="2330"/>
                  </a:lnTo>
                  <a:lnTo>
                    <a:pt x="1972" y="2326"/>
                  </a:lnTo>
                  <a:lnTo>
                    <a:pt x="1984" y="2325"/>
                  </a:lnTo>
                  <a:lnTo>
                    <a:pt x="1993" y="2324"/>
                  </a:lnTo>
                  <a:lnTo>
                    <a:pt x="2018" y="2326"/>
                  </a:lnTo>
                  <a:lnTo>
                    <a:pt x="2042" y="2327"/>
                  </a:lnTo>
                  <a:lnTo>
                    <a:pt x="2053" y="2326"/>
                  </a:lnTo>
                  <a:lnTo>
                    <a:pt x="2065" y="2323"/>
                  </a:lnTo>
                  <a:lnTo>
                    <a:pt x="2076" y="2318"/>
                  </a:lnTo>
                  <a:lnTo>
                    <a:pt x="2086" y="2311"/>
                  </a:lnTo>
                  <a:lnTo>
                    <a:pt x="2092" y="2303"/>
                  </a:lnTo>
                  <a:lnTo>
                    <a:pt x="2099" y="2298"/>
                  </a:lnTo>
                  <a:lnTo>
                    <a:pt x="2107" y="2294"/>
                  </a:lnTo>
                  <a:lnTo>
                    <a:pt x="2115" y="2291"/>
                  </a:lnTo>
                  <a:lnTo>
                    <a:pt x="2133" y="2289"/>
                  </a:lnTo>
                  <a:lnTo>
                    <a:pt x="2151" y="2285"/>
                  </a:lnTo>
                  <a:lnTo>
                    <a:pt x="2168" y="2281"/>
                  </a:lnTo>
                  <a:lnTo>
                    <a:pt x="2184" y="2275"/>
                  </a:lnTo>
                  <a:lnTo>
                    <a:pt x="2200" y="2267"/>
                  </a:lnTo>
                  <a:lnTo>
                    <a:pt x="2215" y="2257"/>
                  </a:lnTo>
                  <a:lnTo>
                    <a:pt x="2230" y="2244"/>
                  </a:lnTo>
                  <a:lnTo>
                    <a:pt x="2243" y="2232"/>
                  </a:lnTo>
                  <a:lnTo>
                    <a:pt x="2251" y="2226"/>
                  </a:lnTo>
                  <a:lnTo>
                    <a:pt x="2259" y="2223"/>
                  </a:lnTo>
                  <a:lnTo>
                    <a:pt x="2268" y="2219"/>
                  </a:lnTo>
                  <a:lnTo>
                    <a:pt x="2278" y="2219"/>
                  </a:lnTo>
                  <a:lnTo>
                    <a:pt x="2279" y="2210"/>
                  </a:lnTo>
                  <a:lnTo>
                    <a:pt x="2279" y="2201"/>
                  </a:lnTo>
                  <a:lnTo>
                    <a:pt x="2279" y="2192"/>
                  </a:lnTo>
                  <a:lnTo>
                    <a:pt x="2279" y="2183"/>
                  </a:lnTo>
                  <a:lnTo>
                    <a:pt x="2284" y="2183"/>
                  </a:lnTo>
                  <a:lnTo>
                    <a:pt x="2289" y="2182"/>
                  </a:lnTo>
                  <a:lnTo>
                    <a:pt x="2297" y="2164"/>
                  </a:lnTo>
                  <a:lnTo>
                    <a:pt x="2305" y="2150"/>
                  </a:lnTo>
                  <a:lnTo>
                    <a:pt x="2314" y="2135"/>
                  </a:lnTo>
                  <a:lnTo>
                    <a:pt x="2324" y="2121"/>
                  </a:lnTo>
                  <a:lnTo>
                    <a:pt x="2334" y="2109"/>
                  </a:lnTo>
                  <a:lnTo>
                    <a:pt x="2346" y="2096"/>
                  </a:lnTo>
                  <a:lnTo>
                    <a:pt x="2358" y="2084"/>
                  </a:lnTo>
                  <a:lnTo>
                    <a:pt x="2371" y="2072"/>
                  </a:lnTo>
                  <a:lnTo>
                    <a:pt x="2377" y="2065"/>
                  </a:lnTo>
                  <a:lnTo>
                    <a:pt x="2381" y="2059"/>
                  </a:lnTo>
                  <a:lnTo>
                    <a:pt x="2386" y="2052"/>
                  </a:lnTo>
                  <a:lnTo>
                    <a:pt x="2389" y="2045"/>
                  </a:lnTo>
                  <a:lnTo>
                    <a:pt x="2394" y="2029"/>
                  </a:lnTo>
                  <a:lnTo>
                    <a:pt x="2396" y="2013"/>
                  </a:lnTo>
                  <a:lnTo>
                    <a:pt x="2397" y="1980"/>
                  </a:lnTo>
                  <a:lnTo>
                    <a:pt x="2397" y="1945"/>
                  </a:lnTo>
                  <a:lnTo>
                    <a:pt x="2402" y="1944"/>
                  </a:lnTo>
                  <a:lnTo>
                    <a:pt x="2405" y="1941"/>
                  </a:lnTo>
                  <a:lnTo>
                    <a:pt x="2408" y="1938"/>
                  </a:lnTo>
                  <a:lnTo>
                    <a:pt x="2411" y="1934"/>
                  </a:lnTo>
                  <a:lnTo>
                    <a:pt x="2413" y="1924"/>
                  </a:lnTo>
                  <a:lnTo>
                    <a:pt x="2413" y="1914"/>
                  </a:lnTo>
                  <a:lnTo>
                    <a:pt x="2410" y="1891"/>
                  </a:lnTo>
                  <a:lnTo>
                    <a:pt x="2407" y="1873"/>
                  </a:lnTo>
                  <a:lnTo>
                    <a:pt x="2407" y="1862"/>
                  </a:lnTo>
                  <a:lnTo>
                    <a:pt x="2408" y="1850"/>
                  </a:lnTo>
                  <a:lnTo>
                    <a:pt x="2408" y="1839"/>
                  </a:lnTo>
                  <a:lnTo>
                    <a:pt x="2407" y="1827"/>
                  </a:lnTo>
                  <a:lnTo>
                    <a:pt x="2399" y="1811"/>
                  </a:lnTo>
                  <a:lnTo>
                    <a:pt x="2391" y="1798"/>
                  </a:lnTo>
                  <a:lnTo>
                    <a:pt x="2389" y="1789"/>
                  </a:lnTo>
                  <a:lnTo>
                    <a:pt x="2389" y="1778"/>
                  </a:lnTo>
                  <a:lnTo>
                    <a:pt x="2389" y="1769"/>
                  </a:lnTo>
                  <a:lnTo>
                    <a:pt x="2391" y="1760"/>
                  </a:lnTo>
                  <a:lnTo>
                    <a:pt x="2394" y="1751"/>
                  </a:lnTo>
                  <a:lnTo>
                    <a:pt x="2397" y="1742"/>
                  </a:lnTo>
                  <a:lnTo>
                    <a:pt x="2401" y="1734"/>
                  </a:lnTo>
                  <a:lnTo>
                    <a:pt x="2405" y="1726"/>
                  </a:lnTo>
                  <a:lnTo>
                    <a:pt x="2414" y="1715"/>
                  </a:lnTo>
                  <a:lnTo>
                    <a:pt x="2423" y="1702"/>
                  </a:lnTo>
                  <a:lnTo>
                    <a:pt x="2428" y="1695"/>
                  </a:lnTo>
                  <a:lnTo>
                    <a:pt x="2431" y="1688"/>
                  </a:lnTo>
                  <a:lnTo>
                    <a:pt x="2435" y="1682"/>
                  </a:lnTo>
                  <a:lnTo>
                    <a:pt x="2436" y="1674"/>
                  </a:lnTo>
                  <a:lnTo>
                    <a:pt x="2444" y="1668"/>
                  </a:lnTo>
                  <a:lnTo>
                    <a:pt x="2449" y="1661"/>
                  </a:lnTo>
                  <a:lnTo>
                    <a:pt x="2437" y="1662"/>
                  </a:lnTo>
                  <a:lnTo>
                    <a:pt x="2424" y="1662"/>
                  </a:lnTo>
                  <a:lnTo>
                    <a:pt x="2413" y="1659"/>
                  </a:lnTo>
                  <a:lnTo>
                    <a:pt x="2402" y="1654"/>
                  </a:lnTo>
                  <a:lnTo>
                    <a:pt x="2408" y="1649"/>
                  </a:lnTo>
                  <a:lnTo>
                    <a:pt x="2414" y="1643"/>
                  </a:lnTo>
                  <a:lnTo>
                    <a:pt x="2419" y="1636"/>
                  </a:lnTo>
                  <a:lnTo>
                    <a:pt x="2422" y="1629"/>
                  </a:lnTo>
                  <a:lnTo>
                    <a:pt x="2428" y="1612"/>
                  </a:lnTo>
                  <a:lnTo>
                    <a:pt x="2432" y="1595"/>
                  </a:lnTo>
                  <a:lnTo>
                    <a:pt x="2442" y="1595"/>
                  </a:lnTo>
                  <a:lnTo>
                    <a:pt x="2449" y="1596"/>
                  </a:lnTo>
                  <a:lnTo>
                    <a:pt x="2456" y="1600"/>
                  </a:lnTo>
                  <a:lnTo>
                    <a:pt x="2463" y="1604"/>
                  </a:lnTo>
                  <a:lnTo>
                    <a:pt x="2469" y="1609"/>
                  </a:lnTo>
                  <a:lnTo>
                    <a:pt x="2476" y="1612"/>
                  </a:lnTo>
                  <a:lnTo>
                    <a:pt x="2484" y="1616"/>
                  </a:lnTo>
                  <a:lnTo>
                    <a:pt x="2492" y="1617"/>
                  </a:lnTo>
                  <a:lnTo>
                    <a:pt x="2501" y="1616"/>
                  </a:lnTo>
                  <a:lnTo>
                    <a:pt x="2506" y="1613"/>
                  </a:lnTo>
                  <a:lnTo>
                    <a:pt x="2512" y="1610"/>
                  </a:lnTo>
                  <a:lnTo>
                    <a:pt x="2516" y="1606"/>
                  </a:lnTo>
                  <a:lnTo>
                    <a:pt x="2520" y="1602"/>
                  </a:lnTo>
                  <a:lnTo>
                    <a:pt x="2526" y="1599"/>
                  </a:lnTo>
                  <a:lnTo>
                    <a:pt x="2529" y="1597"/>
                  </a:lnTo>
                  <a:lnTo>
                    <a:pt x="2534" y="1596"/>
                  </a:lnTo>
                  <a:lnTo>
                    <a:pt x="2538" y="1596"/>
                  </a:lnTo>
                  <a:lnTo>
                    <a:pt x="2544" y="1596"/>
                  </a:lnTo>
                  <a:lnTo>
                    <a:pt x="2544" y="1589"/>
                  </a:lnTo>
                  <a:lnTo>
                    <a:pt x="2544" y="1583"/>
                  </a:lnTo>
                  <a:lnTo>
                    <a:pt x="2529" y="1583"/>
                  </a:lnTo>
                  <a:lnTo>
                    <a:pt x="2514" y="1583"/>
                  </a:lnTo>
                  <a:lnTo>
                    <a:pt x="2500" y="1583"/>
                  </a:lnTo>
                  <a:lnTo>
                    <a:pt x="2485" y="1581"/>
                  </a:lnTo>
                  <a:lnTo>
                    <a:pt x="2487" y="1577"/>
                  </a:lnTo>
                  <a:lnTo>
                    <a:pt x="2490" y="1572"/>
                  </a:lnTo>
                  <a:lnTo>
                    <a:pt x="2495" y="1570"/>
                  </a:lnTo>
                  <a:lnTo>
                    <a:pt x="2500" y="1568"/>
                  </a:lnTo>
                  <a:lnTo>
                    <a:pt x="2510" y="1567"/>
                  </a:lnTo>
                  <a:lnTo>
                    <a:pt x="2521" y="1567"/>
                  </a:lnTo>
                  <a:lnTo>
                    <a:pt x="2522" y="1561"/>
                  </a:lnTo>
                  <a:lnTo>
                    <a:pt x="2524" y="1555"/>
                  </a:lnTo>
                  <a:lnTo>
                    <a:pt x="2526" y="1551"/>
                  </a:lnTo>
                  <a:lnTo>
                    <a:pt x="2528" y="1547"/>
                  </a:lnTo>
                  <a:lnTo>
                    <a:pt x="2531" y="1544"/>
                  </a:lnTo>
                  <a:lnTo>
                    <a:pt x="2534" y="1542"/>
                  </a:lnTo>
                  <a:lnTo>
                    <a:pt x="2537" y="1540"/>
                  </a:lnTo>
                  <a:lnTo>
                    <a:pt x="2542" y="1538"/>
                  </a:lnTo>
                  <a:lnTo>
                    <a:pt x="2550" y="1538"/>
                  </a:lnTo>
                  <a:lnTo>
                    <a:pt x="2559" y="1539"/>
                  </a:lnTo>
                  <a:lnTo>
                    <a:pt x="2569" y="1542"/>
                  </a:lnTo>
                  <a:lnTo>
                    <a:pt x="2579" y="1545"/>
                  </a:lnTo>
                  <a:lnTo>
                    <a:pt x="2600" y="1555"/>
                  </a:lnTo>
                  <a:lnTo>
                    <a:pt x="2619" y="1567"/>
                  </a:lnTo>
                  <a:lnTo>
                    <a:pt x="2635" y="1577"/>
                  </a:lnTo>
                  <a:lnTo>
                    <a:pt x="2646" y="1584"/>
                  </a:lnTo>
                  <a:lnTo>
                    <a:pt x="2654" y="1587"/>
                  </a:lnTo>
                  <a:lnTo>
                    <a:pt x="2662" y="1591"/>
                  </a:lnTo>
                  <a:lnTo>
                    <a:pt x="2670" y="1592"/>
                  </a:lnTo>
                  <a:lnTo>
                    <a:pt x="2680" y="1594"/>
                  </a:lnTo>
                  <a:lnTo>
                    <a:pt x="2699" y="1595"/>
                  </a:lnTo>
                  <a:lnTo>
                    <a:pt x="2721" y="1594"/>
                  </a:lnTo>
                  <a:lnTo>
                    <a:pt x="2741" y="1592"/>
                  </a:lnTo>
                  <a:lnTo>
                    <a:pt x="2760" y="1587"/>
                  </a:lnTo>
                  <a:lnTo>
                    <a:pt x="2779" y="1581"/>
                  </a:lnTo>
                  <a:lnTo>
                    <a:pt x="2795" y="1576"/>
                  </a:lnTo>
                  <a:lnTo>
                    <a:pt x="2799" y="1573"/>
                  </a:lnTo>
                  <a:lnTo>
                    <a:pt x="2801" y="1573"/>
                  </a:lnTo>
                  <a:lnTo>
                    <a:pt x="2798" y="1575"/>
                  </a:lnTo>
                  <a:lnTo>
                    <a:pt x="2795" y="1576"/>
                  </a:lnTo>
                  <a:lnTo>
                    <a:pt x="2783" y="1587"/>
                  </a:lnTo>
                  <a:lnTo>
                    <a:pt x="2768" y="1603"/>
                  </a:lnTo>
                  <a:lnTo>
                    <a:pt x="2760" y="1611"/>
                  </a:lnTo>
                  <a:lnTo>
                    <a:pt x="2754" y="1619"/>
                  </a:lnTo>
                  <a:lnTo>
                    <a:pt x="2747" y="1625"/>
                  </a:lnTo>
                  <a:lnTo>
                    <a:pt x="2740" y="1629"/>
                  </a:lnTo>
                  <a:lnTo>
                    <a:pt x="2733" y="1633"/>
                  </a:lnTo>
                  <a:lnTo>
                    <a:pt x="2727" y="1634"/>
                  </a:lnTo>
                  <a:lnTo>
                    <a:pt x="2723" y="1635"/>
                  </a:lnTo>
                  <a:lnTo>
                    <a:pt x="2718" y="1634"/>
                  </a:lnTo>
                  <a:lnTo>
                    <a:pt x="2710" y="1630"/>
                  </a:lnTo>
                  <a:lnTo>
                    <a:pt x="2698" y="1626"/>
                  </a:lnTo>
                  <a:lnTo>
                    <a:pt x="2686" y="1624"/>
                  </a:lnTo>
                  <a:lnTo>
                    <a:pt x="2674" y="1622"/>
                  </a:lnTo>
                  <a:lnTo>
                    <a:pt x="2668" y="1621"/>
                  </a:lnTo>
                  <a:lnTo>
                    <a:pt x="2661" y="1620"/>
                  </a:lnTo>
                  <a:lnTo>
                    <a:pt x="2656" y="1618"/>
                  </a:lnTo>
                  <a:lnTo>
                    <a:pt x="2650" y="1616"/>
                  </a:lnTo>
                  <a:lnTo>
                    <a:pt x="2640" y="1606"/>
                  </a:lnTo>
                  <a:lnTo>
                    <a:pt x="2631" y="1597"/>
                  </a:lnTo>
                  <a:lnTo>
                    <a:pt x="2624" y="1588"/>
                  </a:lnTo>
                  <a:lnTo>
                    <a:pt x="2616" y="1581"/>
                  </a:lnTo>
                  <a:lnTo>
                    <a:pt x="2612" y="1578"/>
                  </a:lnTo>
                  <a:lnTo>
                    <a:pt x="2609" y="1577"/>
                  </a:lnTo>
                  <a:lnTo>
                    <a:pt x="2604" y="1576"/>
                  </a:lnTo>
                  <a:lnTo>
                    <a:pt x="2600" y="1577"/>
                  </a:lnTo>
                  <a:lnTo>
                    <a:pt x="2595" y="1579"/>
                  </a:lnTo>
                  <a:lnTo>
                    <a:pt x="2591" y="1583"/>
                  </a:lnTo>
                  <a:lnTo>
                    <a:pt x="2585" y="1589"/>
                  </a:lnTo>
                  <a:lnTo>
                    <a:pt x="2579" y="1596"/>
                  </a:lnTo>
                  <a:lnTo>
                    <a:pt x="2575" y="1605"/>
                  </a:lnTo>
                  <a:lnTo>
                    <a:pt x="2572" y="1616"/>
                  </a:lnTo>
                  <a:lnTo>
                    <a:pt x="2570" y="1627"/>
                  </a:lnTo>
                  <a:lnTo>
                    <a:pt x="2568" y="1638"/>
                  </a:lnTo>
                  <a:lnTo>
                    <a:pt x="2566" y="1649"/>
                  </a:lnTo>
                  <a:lnTo>
                    <a:pt x="2562" y="1659"/>
                  </a:lnTo>
                  <a:lnTo>
                    <a:pt x="2561" y="1663"/>
                  </a:lnTo>
                  <a:lnTo>
                    <a:pt x="2559" y="1667"/>
                  </a:lnTo>
                  <a:lnTo>
                    <a:pt x="2555" y="1670"/>
                  </a:lnTo>
                  <a:lnTo>
                    <a:pt x="2552" y="1673"/>
                  </a:lnTo>
                  <a:lnTo>
                    <a:pt x="2560" y="1678"/>
                  </a:lnTo>
                  <a:lnTo>
                    <a:pt x="2568" y="1685"/>
                  </a:lnTo>
                  <a:lnTo>
                    <a:pt x="2571" y="1688"/>
                  </a:lnTo>
                  <a:lnTo>
                    <a:pt x="2574" y="1692"/>
                  </a:lnTo>
                  <a:lnTo>
                    <a:pt x="2575" y="1696"/>
                  </a:lnTo>
                  <a:lnTo>
                    <a:pt x="2575" y="1702"/>
                  </a:lnTo>
                  <a:lnTo>
                    <a:pt x="2571" y="1703"/>
                  </a:lnTo>
                  <a:lnTo>
                    <a:pt x="2568" y="1706"/>
                  </a:lnTo>
                  <a:lnTo>
                    <a:pt x="2564" y="1709"/>
                  </a:lnTo>
                  <a:lnTo>
                    <a:pt x="2562" y="1714"/>
                  </a:lnTo>
                  <a:lnTo>
                    <a:pt x="2559" y="1726"/>
                  </a:lnTo>
                  <a:lnTo>
                    <a:pt x="2555" y="1739"/>
                  </a:lnTo>
                  <a:lnTo>
                    <a:pt x="2554" y="1767"/>
                  </a:lnTo>
                  <a:lnTo>
                    <a:pt x="2554" y="1789"/>
                  </a:lnTo>
                  <a:lnTo>
                    <a:pt x="2564" y="1789"/>
                  </a:lnTo>
                  <a:lnTo>
                    <a:pt x="2575" y="1789"/>
                  </a:lnTo>
                  <a:lnTo>
                    <a:pt x="2585" y="1789"/>
                  </a:lnTo>
                  <a:lnTo>
                    <a:pt x="2594" y="1788"/>
                  </a:lnTo>
                  <a:lnTo>
                    <a:pt x="2598" y="1784"/>
                  </a:lnTo>
                  <a:lnTo>
                    <a:pt x="2601" y="1780"/>
                  </a:lnTo>
                  <a:lnTo>
                    <a:pt x="2608" y="1776"/>
                  </a:lnTo>
                  <a:lnTo>
                    <a:pt x="2615" y="1774"/>
                  </a:lnTo>
                  <a:lnTo>
                    <a:pt x="2632" y="1768"/>
                  </a:lnTo>
                  <a:lnTo>
                    <a:pt x="2651" y="1766"/>
                  </a:lnTo>
                  <a:lnTo>
                    <a:pt x="2672" y="1764"/>
                  </a:lnTo>
                  <a:lnTo>
                    <a:pt x="2691" y="1764"/>
                  </a:lnTo>
                  <a:lnTo>
                    <a:pt x="2700" y="1765"/>
                  </a:lnTo>
                  <a:lnTo>
                    <a:pt x="2707" y="1766"/>
                  </a:lnTo>
                  <a:lnTo>
                    <a:pt x="2714" y="1767"/>
                  </a:lnTo>
                  <a:lnTo>
                    <a:pt x="2718" y="1769"/>
                  </a:lnTo>
                  <a:lnTo>
                    <a:pt x="2697" y="1780"/>
                  </a:lnTo>
                  <a:lnTo>
                    <a:pt x="2677" y="1790"/>
                  </a:lnTo>
                  <a:lnTo>
                    <a:pt x="2667" y="1794"/>
                  </a:lnTo>
                  <a:lnTo>
                    <a:pt x="2657" y="1798"/>
                  </a:lnTo>
                  <a:lnTo>
                    <a:pt x="2646" y="1801"/>
                  </a:lnTo>
                  <a:lnTo>
                    <a:pt x="2635" y="1802"/>
                  </a:lnTo>
                  <a:lnTo>
                    <a:pt x="2626" y="1802"/>
                  </a:lnTo>
                  <a:lnTo>
                    <a:pt x="2615" y="1802"/>
                  </a:lnTo>
                  <a:lnTo>
                    <a:pt x="2599" y="1801"/>
                  </a:lnTo>
                  <a:lnTo>
                    <a:pt x="2584" y="1802"/>
                  </a:lnTo>
                  <a:lnTo>
                    <a:pt x="2577" y="1805"/>
                  </a:lnTo>
                  <a:lnTo>
                    <a:pt x="2570" y="1808"/>
                  </a:lnTo>
                  <a:lnTo>
                    <a:pt x="2566" y="1813"/>
                  </a:lnTo>
                  <a:lnTo>
                    <a:pt x="2561" y="1818"/>
                  </a:lnTo>
                  <a:lnTo>
                    <a:pt x="2559" y="1826"/>
                  </a:lnTo>
                  <a:lnTo>
                    <a:pt x="2558" y="1834"/>
                  </a:lnTo>
                  <a:lnTo>
                    <a:pt x="2558" y="1842"/>
                  </a:lnTo>
                  <a:lnTo>
                    <a:pt x="2559" y="1850"/>
                  </a:lnTo>
                  <a:lnTo>
                    <a:pt x="2561" y="1866"/>
                  </a:lnTo>
                  <a:lnTo>
                    <a:pt x="2562" y="1882"/>
                  </a:lnTo>
                  <a:lnTo>
                    <a:pt x="2562" y="1889"/>
                  </a:lnTo>
                  <a:lnTo>
                    <a:pt x="2560" y="1898"/>
                  </a:lnTo>
                  <a:lnTo>
                    <a:pt x="2558" y="1906"/>
                  </a:lnTo>
                  <a:lnTo>
                    <a:pt x="2555" y="1914"/>
                  </a:lnTo>
                  <a:lnTo>
                    <a:pt x="2553" y="1923"/>
                  </a:lnTo>
                  <a:lnTo>
                    <a:pt x="2552" y="1931"/>
                  </a:lnTo>
                  <a:lnTo>
                    <a:pt x="2552" y="1938"/>
                  </a:lnTo>
                  <a:lnTo>
                    <a:pt x="2553" y="1946"/>
                  </a:lnTo>
                  <a:lnTo>
                    <a:pt x="2575" y="1947"/>
                  </a:lnTo>
                  <a:lnTo>
                    <a:pt x="2615" y="1952"/>
                  </a:lnTo>
                  <a:lnTo>
                    <a:pt x="2634" y="1954"/>
                  </a:lnTo>
                  <a:lnTo>
                    <a:pt x="2651" y="1957"/>
                  </a:lnTo>
                  <a:lnTo>
                    <a:pt x="2658" y="1958"/>
                  </a:lnTo>
                  <a:lnTo>
                    <a:pt x="2664" y="1961"/>
                  </a:lnTo>
                  <a:lnTo>
                    <a:pt x="2667" y="1963"/>
                  </a:lnTo>
                  <a:lnTo>
                    <a:pt x="2668" y="1965"/>
                  </a:lnTo>
                  <a:lnTo>
                    <a:pt x="2668" y="1970"/>
                  </a:lnTo>
                  <a:lnTo>
                    <a:pt x="2668" y="1975"/>
                  </a:lnTo>
                  <a:lnTo>
                    <a:pt x="2659" y="1975"/>
                  </a:lnTo>
                  <a:lnTo>
                    <a:pt x="2650" y="1975"/>
                  </a:lnTo>
                  <a:lnTo>
                    <a:pt x="2640" y="1975"/>
                  </a:lnTo>
                  <a:lnTo>
                    <a:pt x="2631" y="1975"/>
                  </a:lnTo>
                  <a:lnTo>
                    <a:pt x="2613" y="1975"/>
                  </a:lnTo>
                  <a:lnTo>
                    <a:pt x="2596" y="1977"/>
                  </a:lnTo>
                  <a:lnTo>
                    <a:pt x="2579" y="1978"/>
                  </a:lnTo>
                  <a:lnTo>
                    <a:pt x="2563" y="1981"/>
                  </a:lnTo>
                  <a:lnTo>
                    <a:pt x="2569" y="1987"/>
                  </a:lnTo>
                  <a:lnTo>
                    <a:pt x="2577" y="1993"/>
                  </a:lnTo>
                  <a:lnTo>
                    <a:pt x="2580" y="2005"/>
                  </a:lnTo>
                  <a:lnTo>
                    <a:pt x="2583" y="2018"/>
                  </a:lnTo>
                  <a:lnTo>
                    <a:pt x="2593" y="2018"/>
                  </a:lnTo>
                  <a:lnTo>
                    <a:pt x="2602" y="2018"/>
                  </a:lnTo>
                  <a:lnTo>
                    <a:pt x="2611" y="2016"/>
                  </a:lnTo>
                  <a:lnTo>
                    <a:pt x="2620" y="2014"/>
                  </a:lnTo>
                  <a:lnTo>
                    <a:pt x="2629" y="2012"/>
                  </a:lnTo>
                  <a:lnTo>
                    <a:pt x="2637" y="2008"/>
                  </a:lnTo>
                  <a:lnTo>
                    <a:pt x="2646" y="2004"/>
                  </a:lnTo>
                  <a:lnTo>
                    <a:pt x="2653" y="1999"/>
                  </a:lnTo>
                  <a:lnTo>
                    <a:pt x="2666" y="1988"/>
                  </a:lnTo>
                  <a:lnTo>
                    <a:pt x="2677" y="1979"/>
                  </a:lnTo>
                  <a:lnTo>
                    <a:pt x="2683" y="1977"/>
                  </a:lnTo>
                  <a:lnTo>
                    <a:pt x="2689" y="1975"/>
                  </a:lnTo>
                  <a:lnTo>
                    <a:pt x="2697" y="1975"/>
                  </a:lnTo>
                  <a:lnTo>
                    <a:pt x="2706" y="1979"/>
                  </a:lnTo>
                  <a:lnTo>
                    <a:pt x="2699" y="1979"/>
                  </a:lnTo>
                  <a:lnTo>
                    <a:pt x="2692" y="1980"/>
                  </a:lnTo>
                  <a:lnTo>
                    <a:pt x="2690" y="1989"/>
                  </a:lnTo>
                  <a:lnTo>
                    <a:pt x="2685" y="1997"/>
                  </a:lnTo>
                  <a:lnTo>
                    <a:pt x="2680" y="2005"/>
                  </a:lnTo>
                  <a:lnTo>
                    <a:pt x="2673" y="2012"/>
                  </a:lnTo>
                  <a:lnTo>
                    <a:pt x="2658" y="2026"/>
                  </a:lnTo>
                  <a:lnTo>
                    <a:pt x="2645" y="2039"/>
                  </a:lnTo>
                  <a:lnTo>
                    <a:pt x="2640" y="2047"/>
                  </a:lnTo>
                  <a:lnTo>
                    <a:pt x="2635" y="2055"/>
                  </a:lnTo>
                  <a:lnTo>
                    <a:pt x="2631" y="2062"/>
                  </a:lnTo>
                  <a:lnTo>
                    <a:pt x="2624" y="2069"/>
                  </a:lnTo>
                  <a:lnTo>
                    <a:pt x="2613" y="2076"/>
                  </a:lnTo>
                  <a:lnTo>
                    <a:pt x="2603" y="2079"/>
                  </a:lnTo>
                  <a:lnTo>
                    <a:pt x="2600" y="2082"/>
                  </a:lnTo>
                  <a:lnTo>
                    <a:pt x="2598" y="2086"/>
                  </a:lnTo>
                  <a:lnTo>
                    <a:pt x="2598" y="2092"/>
                  </a:lnTo>
                  <a:lnTo>
                    <a:pt x="2599" y="2100"/>
                  </a:lnTo>
                  <a:lnTo>
                    <a:pt x="2602" y="2101"/>
                  </a:lnTo>
                  <a:lnTo>
                    <a:pt x="2605" y="2101"/>
                  </a:lnTo>
                  <a:lnTo>
                    <a:pt x="2605" y="2118"/>
                  </a:lnTo>
                  <a:lnTo>
                    <a:pt x="2604" y="2133"/>
                  </a:lnTo>
                  <a:lnTo>
                    <a:pt x="2601" y="2147"/>
                  </a:lnTo>
                  <a:lnTo>
                    <a:pt x="2595" y="2162"/>
                  </a:lnTo>
                  <a:lnTo>
                    <a:pt x="2591" y="2169"/>
                  </a:lnTo>
                  <a:lnTo>
                    <a:pt x="2586" y="2174"/>
                  </a:lnTo>
                  <a:lnTo>
                    <a:pt x="2585" y="2177"/>
                  </a:lnTo>
                  <a:lnTo>
                    <a:pt x="2584" y="2180"/>
                  </a:lnTo>
                  <a:lnTo>
                    <a:pt x="2583" y="2185"/>
                  </a:lnTo>
                  <a:lnTo>
                    <a:pt x="2584" y="2191"/>
                  </a:lnTo>
                  <a:lnTo>
                    <a:pt x="2585" y="2200"/>
                  </a:lnTo>
                  <a:lnTo>
                    <a:pt x="2588" y="2205"/>
                  </a:lnTo>
                  <a:lnTo>
                    <a:pt x="2592" y="2211"/>
                  </a:lnTo>
                  <a:lnTo>
                    <a:pt x="2599" y="2217"/>
                  </a:lnTo>
                  <a:lnTo>
                    <a:pt x="2595" y="2221"/>
                  </a:lnTo>
                  <a:lnTo>
                    <a:pt x="2592" y="2226"/>
                  </a:lnTo>
                  <a:lnTo>
                    <a:pt x="2588" y="2232"/>
                  </a:lnTo>
                  <a:lnTo>
                    <a:pt x="2586" y="2237"/>
                  </a:lnTo>
                  <a:lnTo>
                    <a:pt x="2585" y="2243"/>
                  </a:lnTo>
                  <a:lnTo>
                    <a:pt x="2584" y="2249"/>
                  </a:lnTo>
                  <a:lnTo>
                    <a:pt x="2584" y="2256"/>
                  </a:lnTo>
                  <a:lnTo>
                    <a:pt x="2585" y="2262"/>
                  </a:lnTo>
                  <a:lnTo>
                    <a:pt x="2592" y="2261"/>
                  </a:lnTo>
                  <a:lnTo>
                    <a:pt x="2601" y="2261"/>
                  </a:lnTo>
                  <a:lnTo>
                    <a:pt x="2616" y="2260"/>
                  </a:lnTo>
                  <a:lnTo>
                    <a:pt x="2629" y="2261"/>
                  </a:lnTo>
                  <a:lnTo>
                    <a:pt x="2635" y="2262"/>
                  </a:lnTo>
                  <a:lnTo>
                    <a:pt x="2640" y="2265"/>
                  </a:lnTo>
                  <a:lnTo>
                    <a:pt x="2643" y="2268"/>
                  </a:lnTo>
                  <a:lnTo>
                    <a:pt x="2644" y="2273"/>
                  </a:lnTo>
                  <a:lnTo>
                    <a:pt x="2639" y="2274"/>
                  </a:lnTo>
                  <a:lnTo>
                    <a:pt x="2633" y="2276"/>
                  </a:lnTo>
                  <a:lnTo>
                    <a:pt x="2627" y="2279"/>
                  </a:lnTo>
                  <a:lnTo>
                    <a:pt x="2621" y="2283"/>
                  </a:lnTo>
                  <a:lnTo>
                    <a:pt x="2617" y="2287"/>
                  </a:lnTo>
                  <a:lnTo>
                    <a:pt x="2612" y="2292"/>
                  </a:lnTo>
                  <a:lnTo>
                    <a:pt x="2610" y="2298"/>
                  </a:lnTo>
                  <a:lnTo>
                    <a:pt x="2608" y="2303"/>
                  </a:lnTo>
                  <a:lnTo>
                    <a:pt x="2617" y="2303"/>
                  </a:lnTo>
                  <a:lnTo>
                    <a:pt x="2627" y="2303"/>
                  </a:lnTo>
                  <a:lnTo>
                    <a:pt x="2637" y="2302"/>
                  </a:lnTo>
                  <a:lnTo>
                    <a:pt x="2646" y="2301"/>
                  </a:lnTo>
                  <a:lnTo>
                    <a:pt x="2656" y="2301"/>
                  </a:lnTo>
                  <a:lnTo>
                    <a:pt x="2665" y="2300"/>
                  </a:lnTo>
                  <a:lnTo>
                    <a:pt x="2674" y="2300"/>
                  </a:lnTo>
                  <a:lnTo>
                    <a:pt x="2682" y="2300"/>
                  </a:lnTo>
                  <a:lnTo>
                    <a:pt x="2683" y="2307"/>
                  </a:lnTo>
                  <a:lnTo>
                    <a:pt x="2683" y="2314"/>
                  </a:lnTo>
                  <a:lnTo>
                    <a:pt x="2669" y="2314"/>
                  </a:lnTo>
                  <a:lnTo>
                    <a:pt x="2658" y="2316"/>
                  </a:lnTo>
                  <a:lnTo>
                    <a:pt x="2652" y="2318"/>
                  </a:lnTo>
                  <a:lnTo>
                    <a:pt x="2646" y="2320"/>
                  </a:lnTo>
                  <a:lnTo>
                    <a:pt x="2641" y="2323"/>
                  </a:lnTo>
                  <a:lnTo>
                    <a:pt x="2635" y="2327"/>
                  </a:lnTo>
                  <a:lnTo>
                    <a:pt x="2639" y="2328"/>
                  </a:lnTo>
                  <a:lnTo>
                    <a:pt x="2642" y="2331"/>
                  </a:lnTo>
                  <a:lnTo>
                    <a:pt x="2644" y="2334"/>
                  </a:lnTo>
                  <a:lnTo>
                    <a:pt x="2646" y="2336"/>
                  </a:lnTo>
                  <a:lnTo>
                    <a:pt x="2649" y="2343"/>
                  </a:lnTo>
                  <a:lnTo>
                    <a:pt x="2650" y="2351"/>
                  </a:lnTo>
                  <a:lnTo>
                    <a:pt x="2650" y="2366"/>
                  </a:lnTo>
                  <a:lnTo>
                    <a:pt x="2650" y="2382"/>
                  </a:lnTo>
                  <a:lnTo>
                    <a:pt x="2666" y="2381"/>
                  </a:lnTo>
                  <a:lnTo>
                    <a:pt x="2681" y="2380"/>
                  </a:lnTo>
                  <a:lnTo>
                    <a:pt x="2691" y="2379"/>
                  </a:lnTo>
                  <a:lnTo>
                    <a:pt x="2701" y="2377"/>
                  </a:lnTo>
                  <a:lnTo>
                    <a:pt x="2711" y="2377"/>
                  </a:lnTo>
                  <a:lnTo>
                    <a:pt x="2721" y="2379"/>
                  </a:lnTo>
                  <a:lnTo>
                    <a:pt x="2718" y="2385"/>
                  </a:lnTo>
                  <a:lnTo>
                    <a:pt x="2717" y="2394"/>
                  </a:lnTo>
                  <a:lnTo>
                    <a:pt x="2717" y="2402"/>
                  </a:lnTo>
                  <a:lnTo>
                    <a:pt x="2717" y="2412"/>
                  </a:lnTo>
                  <a:lnTo>
                    <a:pt x="2700" y="2414"/>
                  </a:lnTo>
                  <a:lnTo>
                    <a:pt x="2684" y="2418"/>
                  </a:lnTo>
                  <a:lnTo>
                    <a:pt x="2668" y="2423"/>
                  </a:lnTo>
                  <a:lnTo>
                    <a:pt x="2651" y="2428"/>
                  </a:lnTo>
                  <a:lnTo>
                    <a:pt x="2657" y="2440"/>
                  </a:lnTo>
                  <a:lnTo>
                    <a:pt x="2662" y="2454"/>
                  </a:lnTo>
                  <a:lnTo>
                    <a:pt x="2666" y="2461"/>
                  </a:lnTo>
                  <a:lnTo>
                    <a:pt x="2670" y="2466"/>
                  </a:lnTo>
                  <a:lnTo>
                    <a:pt x="2674" y="2472"/>
                  </a:lnTo>
                  <a:lnTo>
                    <a:pt x="2677" y="2475"/>
                  </a:lnTo>
                  <a:lnTo>
                    <a:pt x="2683" y="2479"/>
                  </a:lnTo>
                  <a:lnTo>
                    <a:pt x="2689" y="2481"/>
                  </a:lnTo>
                  <a:lnTo>
                    <a:pt x="2694" y="2482"/>
                  </a:lnTo>
                  <a:lnTo>
                    <a:pt x="2700" y="2483"/>
                  </a:lnTo>
                  <a:lnTo>
                    <a:pt x="2711" y="2483"/>
                  </a:lnTo>
                  <a:lnTo>
                    <a:pt x="2725" y="2483"/>
                  </a:lnTo>
                  <a:lnTo>
                    <a:pt x="2726" y="2489"/>
                  </a:lnTo>
                  <a:lnTo>
                    <a:pt x="2726" y="2494"/>
                  </a:lnTo>
                  <a:lnTo>
                    <a:pt x="2725" y="2497"/>
                  </a:lnTo>
                  <a:lnTo>
                    <a:pt x="2724" y="2500"/>
                  </a:lnTo>
                  <a:lnTo>
                    <a:pt x="2722" y="2503"/>
                  </a:lnTo>
                  <a:lnTo>
                    <a:pt x="2719" y="2505"/>
                  </a:lnTo>
                  <a:lnTo>
                    <a:pt x="2716" y="2507"/>
                  </a:lnTo>
                  <a:lnTo>
                    <a:pt x="2713" y="2508"/>
                  </a:lnTo>
                  <a:lnTo>
                    <a:pt x="2697" y="2512"/>
                  </a:lnTo>
                  <a:lnTo>
                    <a:pt x="2682" y="2517"/>
                  </a:lnTo>
                  <a:lnTo>
                    <a:pt x="2681" y="2554"/>
                  </a:lnTo>
                  <a:lnTo>
                    <a:pt x="2678" y="2588"/>
                  </a:lnTo>
                  <a:lnTo>
                    <a:pt x="2677" y="2605"/>
                  </a:lnTo>
                  <a:lnTo>
                    <a:pt x="2675" y="2622"/>
                  </a:lnTo>
                  <a:lnTo>
                    <a:pt x="2672" y="2639"/>
                  </a:lnTo>
                  <a:lnTo>
                    <a:pt x="2667" y="2656"/>
                  </a:lnTo>
                  <a:lnTo>
                    <a:pt x="2661" y="2669"/>
                  </a:lnTo>
                  <a:lnTo>
                    <a:pt x="2656" y="2683"/>
                  </a:lnTo>
                  <a:lnTo>
                    <a:pt x="2653" y="2700"/>
                  </a:lnTo>
                  <a:lnTo>
                    <a:pt x="2649" y="2716"/>
                  </a:lnTo>
                  <a:lnTo>
                    <a:pt x="2653" y="2718"/>
                  </a:lnTo>
                  <a:lnTo>
                    <a:pt x="2658" y="2720"/>
                  </a:lnTo>
                  <a:lnTo>
                    <a:pt x="2660" y="2724"/>
                  </a:lnTo>
                  <a:lnTo>
                    <a:pt x="2662" y="2727"/>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6" name="Freeform 67">
              <a:extLst>
                <a:ext uri="{FF2B5EF4-FFF2-40B4-BE49-F238E27FC236}">
                  <a16:creationId xmlns="" xmlns:a16="http://schemas.microsoft.com/office/drawing/2014/main" id="{BFC9D303-CA4A-4649-9730-C14B6691F8BF}"/>
                </a:ext>
              </a:extLst>
            </p:cNvPr>
            <p:cNvSpPr>
              <a:spLocks/>
            </p:cNvSpPr>
            <p:nvPr/>
          </p:nvSpPr>
          <p:spPr bwMode="auto">
            <a:xfrm>
              <a:off x="4596828" y="4502186"/>
              <a:ext cx="109186" cy="158942"/>
            </a:xfrm>
            <a:custGeom>
              <a:avLst/>
              <a:gdLst>
                <a:gd name="T0" fmla="*/ 301 w 394"/>
                <a:gd name="T1" fmla="*/ 560 h 576"/>
                <a:gd name="T2" fmla="*/ 327 w 394"/>
                <a:gd name="T3" fmla="*/ 573 h 576"/>
                <a:gd name="T4" fmla="*/ 337 w 394"/>
                <a:gd name="T5" fmla="*/ 540 h 576"/>
                <a:gd name="T6" fmla="*/ 354 w 394"/>
                <a:gd name="T7" fmla="*/ 520 h 576"/>
                <a:gd name="T8" fmla="*/ 363 w 394"/>
                <a:gd name="T9" fmla="*/ 498 h 576"/>
                <a:gd name="T10" fmla="*/ 364 w 394"/>
                <a:gd name="T11" fmla="*/ 444 h 576"/>
                <a:gd name="T12" fmla="*/ 369 w 394"/>
                <a:gd name="T13" fmla="*/ 428 h 576"/>
                <a:gd name="T14" fmla="*/ 346 w 394"/>
                <a:gd name="T15" fmla="*/ 413 h 576"/>
                <a:gd name="T16" fmla="*/ 335 w 394"/>
                <a:gd name="T17" fmla="*/ 399 h 576"/>
                <a:gd name="T18" fmla="*/ 348 w 394"/>
                <a:gd name="T19" fmla="*/ 392 h 576"/>
                <a:gd name="T20" fmla="*/ 375 w 394"/>
                <a:gd name="T21" fmla="*/ 383 h 576"/>
                <a:gd name="T22" fmla="*/ 387 w 394"/>
                <a:gd name="T23" fmla="*/ 368 h 576"/>
                <a:gd name="T24" fmla="*/ 394 w 394"/>
                <a:gd name="T25" fmla="*/ 351 h 576"/>
                <a:gd name="T26" fmla="*/ 388 w 394"/>
                <a:gd name="T27" fmla="*/ 333 h 576"/>
                <a:gd name="T28" fmla="*/ 360 w 394"/>
                <a:gd name="T29" fmla="*/ 312 h 576"/>
                <a:gd name="T30" fmla="*/ 361 w 394"/>
                <a:gd name="T31" fmla="*/ 255 h 576"/>
                <a:gd name="T32" fmla="*/ 360 w 394"/>
                <a:gd name="T33" fmla="*/ 230 h 576"/>
                <a:gd name="T34" fmla="*/ 370 w 394"/>
                <a:gd name="T35" fmla="*/ 216 h 576"/>
                <a:gd name="T36" fmla="*/ 369 w 394"/>
                <a:gd name="T37" fmla="*/ 199 h 576"/>
                <a:gd name="T38" fmla="*/ 346 w 394"/>
                <a:gd name="T39" fmla="*/ 169 h 576"/>
                <a:gd name="T40" fmla="*/ 310 w 394"/>
                <a:gd name="T41" fmla="*/ 139 h 576"/>
                <a:gd name="T42" fmla="*/ 284 w 394"/>
                <a:gd name="T43" fmla="*/ 136 h 576"/>
                <a:gd name="T44" fmla="*/ 236 w 394"/>
                <a:gd name="T45" fmla="*/ 133 h 576"/>
                <a:gd name="T46" fmla="*/ 174 w 394"/>
                <a:gd name="T47" fmla="*/ 121 h 576"/>
                <a:gd name="T48" fmla="*/ 154 w 394"/>
                <a:gd name="T49" fmla="*/ 92 h 576"/>
                <a:gd name="T50" fmla="*/ 126 w 394"/>
                <a:gd name="T51" fmla="*/ 44 h 576"/>
                <a:gd name="T52" fmla="*/ 93 w 394"/>
                <a:gd name="T53" fmla="*/ 0 h 576"/>
                <a:gd name="T54" fmla="*/ 60 w 394"/>
                <a:gd name="T55" fmla="*/ 6 h 576"/>
                <a:gd name="T56" fmla="*/ 36 w 394"/>
                <a:gd name="T57" fmla="*/ 30 h 576"/>
                <a:gd name="T58" fmla="*/ 8 w 394"/>
                <a:gd name="T59" fmla="*/ 47 h 576"/>
                <a:gd name="T60" fmla="*/ 35 w 394"/>
                <a:gd name="T61" fmla="*/ 113 h 576"/>
                <a:gd name="T62" fmla="*/ 54 w 394"/>
                <a:gd name="T63" fmla="*/ 157 h 576"/>
                <a:gd name="T64" fmla="*/ 85 w 394"/>
                <a:gd name="T65" fmla="*/ 175 h 576"/>
                <a:gd name="T66" fmla="*/ 129 w 394"/>
                <a:gd name="T67" fmla="*/ 187 h 576"/>
                <a:gd name="T68" fmla="*/ 107 w 394"/>
                <a:gd name="T69" fmla="*/ 189 h 576"/>
                <a:gd name="T70" fmla="*/ 88 w 394"/>
                <a:gd name="T71" fmla="*/ 199 h 576"/>
                <a:gd name="T72" fmla="*/ 90 w 394"/>
                <a:gd name="T73" fmla="*/ 215 h 576"/>
                <a:gd name="T74" fmla="*/ 106 w 394"/>
                <a:gd name="T75" fmla="*/ 227 h 576"/>
                <a:gd name="T76" fmla="*/ 139 w 394"/>
                <a:gd name="T77" fmla="*/ 226 h 576"/>
                <a:gd name="T78" fmla="*/ 162 w 394"/>
                <a:gd name="T79" fmla="*/ 231 h 576"/>
                <a:gd name="T80" fmla="*/ 136 w 394"/>
                <a:gd name="T81" fmla="*/ 235 h 576"/>
                <a:gd name="T82" fmla="*/ 110 w 394"/>
                <a:gd name="T83" fmla="*/ 239 h 576"/>
                <a:gd name="T84" fmla="*/ 157 w 394"/>
                <a:gd name="T85" fmla="*/ 333 h 576"/>
                <a:gd name="T86" fmla="*/ 167 w 394"/>
                <a:gd name="T87" fmla="*/ 385 h 576"/>
                <a:gd name="T88" fmla="*/ 161 w 394"/>
                <a:gd name="T89" fmla="*/ 405 h 576"/>
                <a:gd name="T90" fmla="*/ 181 w 394"/>
                <a:gd name="T91" fmla="*/ 432 h 576"/>
                <a:gd name="T92" fmla="*/ 213 w 394"/>
                <a:gd name="T93" fmla="*/ 482 h 576"/>
                <a:gd name="T94" fmla="*/ 231 w 394"/>
                <a:gd name="T95" fmla="*/ 517 h 576"/>
                <a:gd name="T96" fmla="*/ 244 w 394"/>
                <a:gd name="T97" fmla="*/ 556 h 576"/>
                <a:gd name="T98" fmla="*/ 265 w 394"/>
                <a:gd name="T99" fmla="*/ 572 h 576"/>
                <a:gd name="T100" fmla="*/ 280 w 394"/>
                <a:gd name="T101" fmla="*/ 57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4" h="576">
                  <a:moveTo>
                    <a:pt x="280" y="551"/>
                  </a:moveTo>
                  <a:lnTo>
                    <a:pt x="287" y="552"/>
                  </a:lnTo>
                  <a:lnTo>
                    <a:pt x="294" y="556"/>
                  </a:lnTo>
                  <a:lnTo>
                    <a:pt x="301" y="560"/>
                  </a:lnTo>
                  <a:lnTo>
                    <a:pt x="306" y="565"/>
                  </a:lnTo>
                  <a:lnTo>
                    <a:pt x="313" y="568"/>
                  </a:lnTo>
                  <a:lnTo>
                    <a:pt x="320" y="572"/>
                  </a:lnTo>
                  <a:lnTo>
                    <a:pt x="327" y="573"/>
                  </a:lnTo>
                  <a:lnTo>
                    <a:pt x="335" y="572"/>
                  </a:lnTo>
                  <a:lnTo>
                    <a:pt x="335" y="557"/>
                  </a:lnTo>
                  <a:lnTo>
                    <a:pt x="335" y="546"/>
                  </a:lnTo>
                  <a:lnTo>
                    <a:pt x="337" y="540"/>
                  </a:lnTo>
                  <a:lnTo>
                    <a:pt x="339" y="534"/>
                  </a:lnTo>
                  <a:lnTo>
                    <a:pt x="344" y="530"/>
                  </a:lnTo>
                  <a:lnTo>
                    <a:pt x="351" y="524"/>
                  </a:lnTo>
                  <a:lnTo>
                    <a:pt x="354" y="520"/>
                  </a:lnTo>
                  <a:lnTo>
                    <a:pt x="358" y="517"/>
                  </a:lnTo>
                  <a:lnTo>
                    <a:pt x="360" y="514"/>
                  </a:lnTo>
                  <a:lnTo>
                    <a:pt x="361" y="508"/>
                  </a:lnTo>
                  <a:lnTo>
                    <a:pt x="363" y="498"/>
                  </a:lnTo>
                  <a:lnTo>
                    <a:pt x="363" y="487"/>
                  </a:lnTo>
                  <a:lnTo>
                    <a:pt x="362" y="465"/>
                  </a:lnTo>
                  <a:lnTo>
                    <a:pt x="361" y="445"/>
                  </a:lnTo>
                  <a:lnTo>
                    <a:pt x="364" y="444"/>
                  </a:lnTo>
                  <a:lnTo>
                    <a:pt x="368" y="444"/>
                  </a:lnTo>
                  <a:lnTo>
                    <a:pt x="369" y="437"/>
                  </a:lnTo>
                  <a:lnTo>
                    <a:pt x="369" y="433"/>
                  </a:lnTo>
                  <a:lnTo>
                    <a:pt x="369" y="428"/>
                  </a:lnTo>
                  <a:lnTo>
                    <a:pt x="367" y="425"/>
                  </a:lnTo>
                  <a:lnTo>
                    <a:pt x="361" y="420"/>
                  </a:lnTo>
                  <a:lnTo>
                    <a:pt x="354" y="417"/>
                  </a:lnTo>
                  <a:lnTo>
                    <a:pt x="346" y="413"/>
                  </a:lnTo>
                  <a:lnTo>
                    <a:pt x="339" y="409"/>
                  </a:lnTo>
                  <a:lnTo>
                    <a:pt x="337" y="407"/>
                  </a:lnTo>
                  <a:lnTo>
                    <a:pt x="335" y="402"/>
                  </a:lnTo>
                  <a:lnTo>
                    <a:pt x="335" y="399"/>
                  </a:lnTo>
                  <a:lnTo>
                    <a:pt x="335" y="393"/>
                  </a:lnTo>
                  <a:lnTo>
                    <a:pt x="336" y="393"/>
                  </a:lnTo>
                  <a:lnTo>
                    <a:pt x="337" y="393"/>
                  </a:lnTo>
                  <a:lnTo>
                    <a:pt x="348" y="392"/>
                  </a:lnTo>
                  <a:lnTo>
                    <a:pt x="361" y="391"/>
                  </a:lnTo>
                  <a:lnTo>
                    <a:pt x="367" y="388"/>
                  </a:lnTo>
                  <a:lnTo>
                    <a:pt x="371" y="386"/>
                  </a:lnTo>
                  <a:lnTo>
                    <a:pt x="375" y="383"/>
                  </a:lnTo>
                  <a:lnTo>
                    <a:pt x="378" y="378"/>
                  </a:lnTo>
                  <a:lnTo>
                    <a:pt x="379" y="374"/>
                  </a:lnTo>
                  <a:lnTo>
                    <a:pt x="383" y="370"/>
                  </a:lnTo>
                  <a:lnTo>
                    <a:pt x="387" y="368"/>
                  </a:lnTo>
                  <a:lnTo>
                    <a:pt x="393" y="369"/>
                  </a:lnTo>
                  <a:lnTo>
                    <a:pt x="394" y="362"/>
                  </a:lnTo>
                  <a:lnTo>
                    <a:pt x="394" y="356"/>
                  </a:lnTo>
                  <a:lnTo>
                    <a:pt x="394" y="351"/>
                  </a:lnTo>
                  <a:lnTo>
                    <a:pt x="393" y="346"/>
                  </a:lnTo>
                  <a:lnTo>
                    <a:pt x="392" y="341"/>
                  </a:lnTo>
                  <a:lnTo>
                    <a:pt x="391" y="336"/>
                  </a:lnTo>
                  <a:lnTo>
                    <a:pt x="388" y="333"/>
                  </a:lnTo>
                  <a:lnTo>
                    <a:pt x="385" y="328"/>
                  </a:lnTo>
                  <a:lnTo>
                    <a:pt x="378" y="322"/>
                  </a:lnTo>
                  <a:lnTo>
                    <a:pt x="370" y="317"/>
                  </a:lnTo>
                  <a:lnTo>
                    <a:pt x="360" y="312"/>
                  </a:lnTo>
                  <a:lnTo>
                    <a:pt x="348" y="309"/>
                  </a:lnTo>
                  <a:lnTo>
                    <a:pt x="352" y="289"/>
                  </a:lnTo>
                  <a:lnTo>
                    <a:pt x="359" y="267"/>
                  </a:lnTo>
                  <a:lnTo>
                    <a:pt x="361" y="255"/>
                  </a:lnTo>
                  <a:lnTo>
                    <a:pt x="362" y="244"/>
                  </a:lnTo>
                  <a:lnTo>
                    <a:pt x="362" y="239"/>
                  </a:lnTo>
                  <a:lnTo>
                    <a:pt x="361" y="235"/>
                  </a:lnTo>
                  <a:lnTo>
                    <a:pt x="360" y="230"/>
                  </a:lnTo>
                  <a:lnTo>
                    <a:pt x="359" y="227"/>
                  </a:lnTo>
                  <a:lnTo>
                    <a:pt x="363" y="223"/>
                  </a:lnTo>
                  <a:lnTo>
                    <a:pt x="368" y="220"/>
                  </a:lnTo>
                  <a:lnTo>
                    <a:pt x="370" y="216"/>
                  </a:lnTo>
                  <a:lnTo>
                    <a:pt x="371" y="213"/>
                  </a:lnTo>
                  <a:lnTo>
                    <a:pt x="371" y="208"/>
                  </a:lnTo>
                  <a:lnTo>
                    <a:pt x="370" y="204"/>
                  </a:lnTo>
                  <a:lnTo>
                    <a:pt x="369" y="199"/>
                  </a:lnTo>
                  <a:lnTo>
                    <a:pt x="367" y="195"/>
                  </a:lnTo>
                  <a:lnTo>
                    <a:pt x="361" y="185"/>
                  </a:lnTo>
                  <a:lnTo>
                    <a:pt x="354" y="177"/>
                  </a:lnTo>
                  <a:lnTo>
                    <a:pt x="346" y="169"/>
                  </a:lnTo>
                  <a:lnTo>
                    <a:pt x="341" y="163"/>
                  </a:lnTo>
                  <a:lnTo>
                    <a:pt x="327" y="150"/>
                  </a:lnTo>
                  <a:lnTo>
                    <a:pt x="315" y="142"/>
                  </a:lnTo>
                  <a:lnTo>
                    <a:pt x="310" y="139"/>
                  </a:lnTo>
                  <a:lnTo>
                    <a:pt x="304" y="138"/>
                  </a:lnTo>
                  <a:lnTo>
                    <a:pt x="297" y="136"/>
                  </a:lnTo>
                  <a:lnTo>
                    <a:pt x="292" y="134"/>
                  </a:lnTo>
                  <a:lnTo>
                    <a:pt x="284" y="136"/>
                  </a:lnTo>
                  <a:lnTo>
                    <a:pt x="280" y="136"/>
                  </a:lnTo>
                  <a:lnTo>
                    <a:pt x="266" y="137"/>
                  </a:lnTo>
                  <a:lnTo>
                    <a:pt x="252" y="136"/>
                  </a:lnTo>
                  <a:lnTo>
                    <a:pt x="236" y="133"/>
                  </a:lnTo>
                  <a:lnTo>
                    <a:pt x="221" y="130"/>
                  </a:lnTo>
                  <a:lnTo>
                    <a:pt x="205" y="126"/>
                  </a:lnTo>
                  <a:lnTo>
                    <a:pt x="189" y="123"/>
                  </a:lnTo>
                  <a:lnTo>
                    <a:pt x="174" y="121"/>
                  </a:lnTo>
                  <a:lnTo>
                    <a:pt x="159" y="118"/>
                  </a:lnTo>
                  <a:lnTo>
                    <a:pt x="158" y="109"/>
                  </a:lnTo>
                  <a:lnTo>
                    <a:pt x="156" y="100"/>
                  </a:lnTo>
                  <a:lnTo>
                    <a:pt x="154" y="92"/>
                  </a:lnTo>
                  <a:lnTo>
                    <a:pt x="151" y="85"/>
                  </a:lnTo>
                  <a:lnTo>
                    <a:pt x="144" y="71"/>
                  </a:lnTo>
                  <a:lnTo>
                    <a:pt x="136" y="58"/>
                  </a:lnTo>
                  <a:lnTo>
                    <a:pt x="126" y="44"/>
                  </a:lnTo>
                  <a:lnTo>
                    <a:pt x="117" y="32"/>
                  </a:lnTo>
                  <a:lnTo>
                    <a:pt x="109" y="17"/>
                  </a:lnTo>
                  <a:lnTo>
                    <a:pt x="104" y="0"/>
                  </a:lnTo>
                  <a:lnTo>
                    <a:pt x="93" y="0"/>
                  </a:lnTo>
                  <a:lnTo>
                    <a:pt x="83" y="0"/>
                  </a:lnTo>
                  <a:lnTo>
                    <a:pt x="75" y="0"/>
                  </a:lnTo>
                  <a:lnTo>
                    <a:pt x="67" y="2"/>
                  </a:lnTo>
                  <a:lnTo>
                    <a:pt x="60" y="6"/>
                  </a:lnTo>
                  <a:lnTo>
                    <a:pt x="56" y="11"/>
                  </a:lnTo>
                  <a:lnTo>
                    <a:pt x="51" y="19"/>
                  </a:lnTo>
                  <a:lnTo>
                    <a:pt x="48" y="30"/>
                  </a:lnTo>
                  <a:lnTo>
                    <a:pt x="36" y="30"/>
                  </a:lnTo>
                  <a:lnTo>
                    <a:pt x="24" y="31"/>
                  </a:lnTo>
                  <a:lnTo>
                    <a:pt x="13" y="31"/>
                  </a:lnTo>
                  <a:lnTo>
                    <a:pt x="0" y="31"/>
                  </a:lnTo>
                  <a:lnTo>
                    <a:pt x="8" y="47"/>
                  </a:lnTo>
                  <a:lnTo>
                    <a:pt x="15" y="63"/>
                  </a:lnTo>
                  <a:lnTo>
                    <a:pt x="22" y="79"/>
                  </a:lnTo>
                  <a:lnTo>
                    <a:pt x="28" y="95"/>
                  </a:lnTo>
                  <a:lnTo>
                    <a:pt x="35" y="113"/>
                  </a:lnTo>
                  <a:lnTo>
                    <a:pt x="41" y="132"/>
                  </a:lnTo>
                  <a:lnTo>
                    <a:pt x="44" y="141"/>
                  </a:lnTo>
                  <a:lnTo>
                    <a:pt x="48" y="149"/>
                  </a:lnTo>
                  <a:lnTo>
                    <a:pt x="54" y="157"/>
                  </a:lnTo>
                  <a:lnTo>
                    <a:pt x="62" y="164"/>
                  </a:lnTo>
                  <a:lnTo>
                    <a:pt x="66" y="167"/>
                  </a:lnTo>
                  <a:lnTo>
                    <a:pt x="75" y="171"/>
                  </a:lnTo>
                  <a:lnTo>
                    <a:pt x="85" y="175"/>
                  </a:lnTo>
                  <a:lnTo>
                    <a:pt x="97" y="179"/>
                  </a:lnTo>
                  <a:lnTo>
                    <a:pt x="108" y="182"/>
                  </a:lnTo>
                  <a:lnTo>
                    <a:pt x="120" y="185"/>
                  </a:lnTo>
                  <a:lnTo>
                    <a:pt x="129" y="187"/>
                  </a:lnTo>
                  <a:lnTo>
                    <a:pt x="136" y="187"/>
                  </a:lnTo>
                  <a:lnTo>
                    <a:pt x="128" y="187"/>
                  </a:lnTo>
                  <a:lnTo>
                    <a:pt x="117" y="188"/>
                  </a:lnTo>
                  <a:lnTo>
                    <a:pt x="107" y="189"/>
                  </a:lnTo>
                  <a:lnTo>
                    <a:pt x="97" y="192"/>
                  </a:lnTo>
                  <a:lnTo>
                    <a:pt x="93" y="194"/>
                  </a:lnTo>
                  <a:lnTo>
                    <a:pt x="90" y="196"/>
                  </a:lnTo>
                  <a:lnTo>
                    <a:pt x="88" y="199"/>
                  </a:lnTo>
                  <a:lnTo>
                    <a:pt x="85" y="202"/>
                  </a:lnTo>
                  <a:lnTo>
                    <a:pt x="85" y="206"/>
                  </a:lnTo>
                  <a:lnTo>
                    <a:pt x="88" y="210"/>
                  </a:lnTo>
                  <a:lnTo>
                    <a:pt x="90" y="215"/>
                  </a:lnTo>
                  <a:lnTo>
                    <a:pt x="95" y="221"/>
                  </a:lnTo>
                  <a:lnTo>
                    <a:pt x="98" y="223"/>
                  </a:lnTo>
                  <a:lnTo>
                    <a:pt x="101" y="226"/>
                  </a:lnTo>
                  <a:lnTo>
                    <a:pt x="106" y="227"/>
                  </a:lnTo>
                  <a:lnTo>
                    <a:pt x="109" y="227"/>
                  </a:lnTo>
                  <a:lnTo>
                    <a:pt x="118" y="227"/>
                  </a:lnTo>
                  <a:lnTo>
                    <a:pt x="128" y="226"/>
                  </a:lnTo>
                  <a:lnTo>
                    <a:pt x="139" y="226"/>
                  </a:lnTo>
                  <a:lnTo>
                    <a:pt x="149" y="226"/>
                  </a:lnTo>
                  <a:lnTo>
                    <a:pt x="154" y="227"/>
                  </a:lnTo>
                  <a:lnTo>
                    <a:pt x="158" y="229"/>
                  </a:lnTo>
                  <a:lnTo>
                    <a:pt x="162" y="231"/>
                  </a:lnTo>
                  <a:lnTo>
                    <a:pt x="165" y="235"/>
                  </a:lnTo>
                  <a:lnTo>
                    <a:pt x="156" y="236"/>
                  </a:lnTo>
                  <a:lnTo>
                    <a:pt x="147" y="236"/>
                  </a:lnTo>
                  <a:lnTo>
                    <a:pt x="136" y="235"/>
                  </a:lnTo>
                  <a:lnTo>
                    <a:pt x="125" y="236"/>
                  </a:lnTo>
                  <a:lnTo>
                    <a:pt x="120" y="236"/>
                  </a:lnTo>
                  <a:lnTo>
                    <a:pt x="115" y="237"/>
                  </a:lnTo>
                  <a:lnTo>
                    <a:pt x="110" y="239"/>
                  </a:lnTo>
                  <a:lnTo>
                    <a:pt x="107" y="241"/>
                  </a:lnTo>
                  <a:lnTo>
                    <a:pt x="129" y="278"/>
                  </a:lnTo>
                  <a:lnTo>
                    <a:pt x="148" y="314"/>
                  </a:lnTo>
                  <a:lnTo>
                    <a:pt x="157" y="333"/>
                  </a:lnTo>
                  <a:lnTo>
                    <a:pt x="163" y="353"/>
                  </a:lnTo>
                  <a:lnTo>
                    <a:pt x="165" y="363"/>
                  </a:lnTo>
                  <a:lnTo>
                    <a:pt x="166" y="375"/>
                  </a:lnTo>
                  <a:lnTo>
                    <a:pt x="167" y="385"/>
                  </a:lnTo>
                  <a:lnTo>
                    <a:pt x="167" y="397"/>
                  </a:lnTo>
                  <a:lnTo>
                    <a:pt x="164" y="397"/>
                  </a:lnTo>
                  <a:lnTo>
                    <a:pt x="161" y="399"/>
                  </a:lnTo>
                  <a:lnTo>
                    <a:pt x="161" y="405"/>
                  </a:lnTo>
                  <a:lnTo>
                    <a:pt x="162" y="411"/>
                  </a:lnTo>
                  <a:lnTo>
                    <a:pt x="165" y="417"/>
                  </a:lnTo>
                  <a:lnTo>
                    <a:pt x="170" y="421"/>
                  </a:lnTo>
                  <a:lnTo>
                    <a:pt x="181" y="432"/>
                  </a:lnTo>
                  <a:lnTo>
                    <a:pt x="190" y="443"/>
                  </a:lnTo>
                  <a:lnTo>
                    <a:pt x="197" y="456"/>
                  </a:lnTo>
                  <a:lnTo>
                    <a:pt x="205" y="469"/>
                  </a:lnTo>
                  <a:lnTo>
                    <a:pt x="213" y="482"/>
                  </a:lnTo>
                  <a:lnTo>
                    <a:pt x="221" y="495"/>
                  </a:lnTo>
                  <a:lnTo>
                    <a:pt x="227" y="502"/>
                  </a:lnTo>
                  <a:lnTo>
                    <a:pt x="229" y="509"/>
                  </a:lnTo>
                  <a:lnTo>
                    <a:pt x="231" y="517"/>
                  </a:lnTo>
                  <a:lnTo>
                    <a:pt x="233" y="524"/>
                  </a:lnTo>
                  <a:lnTo>
                    <a:pt x="236" y="538"/>
                  </a:lnTo>
                  <a:lnTo>
                    <a:pt x="240" y="551"/>
                  </a:lnTo>
                  <a:lnTo>
                    <a:pt x="244" y="556"/>
                  </a:lnTo>
                  <a:lnTo>
                    <a:pt x="247" y="559"/>
                  </a:lnTo>
                  <a:lnTo>
                    <a:pt x="252" y="563"/>
                  </a:lnTo>
                  <a:lnTo>
                    <a:pt x="256" y="566"/>
                  </a:lnTo>
                  <a:lnTo>
                    <a:pt x="265" y="572"/>
                  </a:lnTo>
                  <a:lnTo>
                    <a:pt x="274" y="576"/>
                  </a:lnTo>
                  <a:lnTo>
                    <a:pt x="276" y="576"/>
                  </a:lnTo>
                  <a:lnTo>
                    <a:pt x="277" y="576"/>
                  </a:lnTo>
                  <a:lnTo>
                    <a:pt x="280" y="576"/>
                  </a:lnTo>
                  <a:lnTo>
                    <a:pt x="284" y="576"/>
                  </a:lnTo>
                  <a:lnTo>
                    <a:pt x="282" y="564"/>
                  </a:lnTo>
                  <a:lnTo>
                    <a:pt x="280" y="551"/>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7" name="Freeform 69">
              <a:extLst>
                <a:ext uri="{FF2B5EF4-FFF2-40B4-BE49-F238E27FC236}">
                  <a16:creationId xmlns="" xmlns:a16="http://schemas.microsoft.com/office/drawing/2014/main" id="{BCD37A80-100E-0243-BCCF-179B4AA9BA3B}"/>
                </a:ext>
              </a:extLst>
            </p:cNvPr>
            <p:cNvSpPr>
              <a:spLocks/>
            </p:cNvSpPr>
            <p:nvPr/>
          </p:nvSpPr>
          <p:spPr bwMode="auto">
            <a:xfrm>
              <a:off x="4656259" y="4077882"/>
              <a:ext cx="771210" cy="1184458"/>
            </a:xfrm>
            <a:custGeom>
              <a:avLst/>
              <a:gdLst>
                <a:gd name="T0" fmla="*/ 659 w 2790"/>
                <a:gd name="T1" fmla="*/ 3581 h 4287"/>
                <a:gd name="T2" fmla="*/ 773 w 2790"/>
                <a:gd name="T3" fmla="*/ 3703 h 4287"/>
                <a:gd name="T4" fmla="*/ 804 w 2790"/>
                <a:gd name="T5" fmla="*/ 3808 h 4287"/>
                <a:gd name="T6" fmla="*/ 1055 w 2790"/>
                <a:gd name="T7" fmla="*/ 3974 h 4287"/>
                <a:gd name="T8" fmla="*/ 1312 w 2790"/>
                <a:gd name="T9" fmla="*/ 4117 h 4287"/>
                <a:gd name="T10" fmla="*/ 1531 w 2790"/>
                <a:gd name="T11" fmla="*/ 4240 h 4287"/>
                <a:gd name="T12" fmla="*/ 1794 w 2790"/>
                <a:gd name="T13" fmla="*/ 4150 h 4287"/>
                <a:gd name="T14" fmla="*/ 2107 w 2790"/>
                <a:gd name="T15" fmla="*/ 4109 h 4287"/>
                <a:gd name="T16" fmla="*/ 2265 w 2790"/>
                <a:gd name="T17" fmla="*/ 3903 h 4287"/>
                <a:gd name="T18" fmla="*/ 2182 w 2790"/>
                <a:gd name="T19" fmla="*/ 3686 h 4287"/>
                <a:gd name="T20" fmla="*/ 2399 w 2790"/>
                <a:gd name="T21" fmla="*/ 3492 h 4287"/>
                <a:gd name="T22" fmla="*/ 2600 w 2790"/>
                <a:gd name="T23" fmla="*/ 3490 h 4287"/>
                <a:gd name="T24" fmla="*/ 2698 w 2790"/>
                <a:gd name="T25" fmla="*/ 3458 h 4287"/>
                <a:gd name="T26" fmla="*/ 2789 w 2790"/>
                <a:gd name="T27" fmla="*/ 3234 h 4287"/>
                <a:gd name="T28" fmla="*/ 2631 w 2790"/>
                <a:gd name="T29" fmla="*/ 3007 h 4287"/>
                <a:gd name="T30" fmla="*/ 2479 w 2790"/>
                <a:gd name="T31" fmla="*/ 2951 h 4287"/>
                <a:gd name="T32" fmla="*/ 2422 w 2790"/>
                <a:gd name="T33" fmla="*/ 2802 h 4287"/>
                <a:gd name="T34" fmla="*/ 2223 w 2790"/>
                <a:gd name="T35" fmla="*/ 2883 h 4287"/>
                <a:gd name="T36" fmla="*/ 1974 w 2790"/>
                <a:gd name="T37" fmla="*/ 2830 h 4287"/>
                <a:gd name="T38" fmla="*/ 1860 w 2790"/>
                <a:gd name="T39" fmla="*/ 2799 h 4287"/>
                <a:gd name="T40" fmla="*/ 1828 w 2790"/>
                <a:gd name="T41" fmla="*/ 2653 h 4287"/>
                <a:gd name="T42" fmla="*/ 1989 w 2790"/>
                <a:gd name="T43" fmla="*/ 2742 h 4287"/>
                <a:gd name="T44" fmla="*/ 2044 w 2790"/>
                <a:gd name="T45" fmla="*/ 2713 h 4287"/>
                <a:gd name="T46" fmla="*/ 2094 w 2790"/>
                <a:gd name="T47" fmla="*/ 2580 h 4287"/>
                <a:gd name="T48" fmla="*/ 1999 w 2790"/>
                <a:gd name="T49" fmla="*/ 2546 h 4287"/>
                <a:gd name="T50" fmla="*/ 1795 w 2790"/>
                <a:gd name="T51" fmla="*/ 2592 h 4287"/>
                <a:gd name="T52" fmla="*/ 1778 w 2790"/>
                <a:gd name="T53" fmla="*/ 2456 h 4287"/>
                <a:gd name="T54" fmla="*/ 1702 w 2790"/>
                <a:gd name="T55" fmla="*/ 2141 h 4287"/>
                <a:gd name="T56" fmla="*/ 1890 w 2790"/>
                <a:gd name="T57" fmla="*/ 2118 h 4287"/>
                <a:gd name="T58" fmla="*/ 1843 w 2790"/>
                <a:gd name="T59" fmla="*/ 1840 h 4287"/>
                <a:gd name="T60" fmla="*/ 1889 w 2790"/>
                <a:gd name="T61" fmla="*/ 1599 h 4287"/>
                <a:gd name="T62" fmla="*/ 2227 w 2790"/>
                <a:gd name="T63" fmla="*/ 1330 h 4287"/>
                <a:gd name="T64" fmla="*/ 2038 w 2790"/>
                <a:gd name="T65" fmla="*/ 1210 h 4287"/>
                <a:gd name="T66" fmla="*/ 2130 w 2790"/>
                <a:gd name="T67" fmla="*/ 1070 h 4287"/>
                <a:gd name="T68" fmla="*/ 2165 w 2790"/>
                <a:gd name="T69" fmla="*/ 813 h 4287"/>
                <a:gd name="T70" fmla="*/ 2320 w 2790"/>
                <a:gd name="T71" fmla="*/ 599 h 4287"/>
                <a:gd name="T72" fmla="*/ 2166 w 2790"/>
                <a:gd name="T73" fmla="*/ 508 h 4287"/>
                <a:gd name="T74" fmla="*/ 2287 w 2790"/>
                <a:gd name="T75" fmla="*/ 274 h 4287"/>
                <a:gd name="T76" fmla="*/ 2222 w 2790"/>
                <a:gd name="T77" fmla="*/ 107 h 4287"/>
                <a:gd name="T78" fmla="*/ 2090 w 2790"/>
                <a:gd name="T79" fmla="*/ 69 h 4287"/>
                <a:gd name="T80" fmla="*/ 1912 w 2790"/>
                <a:gd name="T81" fmla="*/ 192 h 4287"/>
                <a:gd name="T82" fmla="*/ 1767 w 2790"/>
                <a:gd name="T83" fmla="*/ 321 h 4287"/>
                <a:gd name="T84" fmla="*/ 1649 w 2790"/>
                <a:gd name="T85" fmla="*/ 388 h 4287"/>
                <a:gd name="T86" fmla="*/ 1510 w 2790"/>
                <a:gd name="T87" fmla="*/ 520 h 4287"/>
                <a:gd name="T88" fmla="*/ 1336 w 2790"/>
                <a:gd name="T89" fmla="*/ 618 h 4287"/>
                <a:gd name="T90" fmla="*/ 1050 w 2790"/>
                <a:gd name="T91" fmla="*/ 514 h 4287"/>
                <a:gd name="T92" fmla="*/ 1049 w 2790"/>
                <a:gd name="T93" fmla="*/ 862 h 4287"/>
                <a:gd name="T94" fmla="*/ 794 w 2790"/>
                <a:gd name="T95" fmla="*/ 913 h 4287"/>
                <a:gd name="T96" fmla="*/ 567 w 2790"/>
                <a:gd name="T97" fmla="*/ 947 h 4287"/>
                <a:gd name="T98" fmla="*/ 418 w 2790"/>
                <a:gd name="T99" fmla="*/ 1080 h 4287"/>
                <a:gd name="T100" fmla="*/ 202 w 2790"/>
                <a:gd name="T101" fmla="*/ 1104 h 4287"/>
                <a:gd name="T102" fmla="*/ 180 w 2790"/>
                <a:gd name="T103" fmla="*/ 1277 h 4287"/>
                <a:gd name="T104" fmla="*/ 202 w 2790"/>
                <a:gd name="T105" fmla="*/ 1430 h 4287"/>
                <a:gd name="T106" fmla="*/ 149 w 2790"/>
                <a:gd name="T107" fmla="*/ 1567 h 4287"/>
                <a:gd name="T108" fmla="*/ 106 w 2790"/>
                <a:gd name="T109" fmla="*/ 1670 h 4287"/>
                <a:gd name="T110" fmla="*/ 177 w 2790"/>
                <a:gd name="T111" fmla="*/ 1873 h 4287"/>
                <a:gd name="T112" fmla="*/ 149 w 2790"/>
                <a:gd name="T113" fmla="*/ 2024 h 4287"/>
                <a:gd name="T114" fmla="*/ 29 w 2790"/>
                <a:gd name="T115" fmla="*/ 2124 h 4287"/>
                <a:gd name="T116" fmla="*/ 131 w 2790"/>
                <a:gd name="T117" fmla="*/ 2208 h 4287"/>
                <a:gd name="T118" fmla="*/ 203 w 2790"/>
                <a:gd name="T119" fmla="*/ 2368 h 4287"/>
                <a:gd name="T120" fmla="*/ 257 w 2790"/>
                <a:gd name="T121" fmla="*/ 2606 h 4287"/>
                <a:gd name="T122" fmla="*/ 361 w 2790"/>
                <a:gd name="T123" fmla="*/ 2871 h 4287"/>
                <a:gd name="T124" fmla="*/ 425 w 2790"/>
                <a:gd name="T125" fmla="*/ 3234 h 4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90" h="4287">
                  <a:moveTo>
                    <a:pt x="560" y="3540"/>
                  </a:moveTo>
                  <a:lnTo>
                    <a:pt x="564" y="3539"/>
                  </a:lnTo>
                  <a:lnTo>
                    <a:pt x="567" y="3539"/>
                  </a:lnTo>
                  <a:lnTo>
                    <a:pt x="571" y="3539"/>
                  </a:lnTo>
                  <a:lnTo>
                    <a:pt x="574" y="3540"/>
                  </a:lnTo>
                  <a:lnTo>
                    <a:pt x="580" y="3544"/>
                  </a:lnTo>
                  <a:lnTo>
                    <a:pt x="585" y="3548"/>
                  </a:lnTo>
                  <a:lnTo>
                    <a:pt x="587" y="3551"/>
                  </a:lnTo>
                  <a:lnTo>
                    <a:pt x="588" y="3554"/>
                  </a:lnTo>
                  <a:lnTo>
                    <a:pt x="589" y="3557"/>
                  </a:lnTo>
                  <a:lnTo>
                    <a:pt x="589" y="3559"/>
                  </a:lnTo>
                  <a:lnTo>
                    <a:pt x="588" y="3563"/>
                  </a:lnTo>
                  <a:lnTo>
                    <a:pt x="587" y="3565"/>
                  </a:lnTo>
                  <a:lnTo>
                    <a:pt x="583" y="3567"/>
                  </a:lnTo>
                  <a:lnTo>
                    <a:pt x="580" y="3570"/>
                  </a:lnTo>
                  <a:lnTo>
                    <a:pt x="581" y="3573"/>
                  </a:lnTo>
                  <a:lnTo>
                    <a:pt x="583" y="3578"/>
                  </a:lnTo>
                  <a:lnTo>
                    <a:pt x="585" y="3581"/>
                  </a:lnTo>
                  <a:lnTo>
                    <a:pt x="589" y="3585"/>
                  </a:lnTo>
                  <a:lnTo>
                    <a:pt x="592" y="3587"/>
                  </a:lnTo>
                  <a:lnTo>
                    <a:pt x="596" y="3588"/>
                  </a:lnTo>
                  <a:lnTo>
                    <a:pt x="600" y="3589"/>
                  </a:lnTo>
                  <a:lnTo>
                    <a:pt x="605" y="3588"/>
                  </a:lnTo>
                  <a:lnTo>
                    <a:pt x="608" y="3579"/>
                  </a:lnTo>
                  <a:lnTo>
                    <a:pt x="610" y="3572"/>
                  </a:lnTo>
                  <a:lnTo>
                    <a:pt x="615" y="3566"/>
                  </a:lnTo>
                  <a:lnTo>
                    <a:pt x="620" y="3563"/>
                  </a:lnTo>
                  <a:lnTo>
                    <a:pt x="625" y="3563"/>
                  </a:lnTo>
                  <a:lnTo>
                    <a:pt x="632" y="3563"/>
                  </a:lnTo>
                  <a:lnTo>
                    <a:pt x="639" y="3566"/>
                  </a:lnTo>
                  <a:lnTo>
                    <a:pt x="648" y="3571"/>
                  </a:lnTo>
                  <a:lnTo>
                    <a:pt x="653" y="3575"/>
                  </a:lnTo>
                  <a:lnTo>
                    <a:pt x="657" y="3579"/>
                  </a:lnTo>
                  <a:lnTo>
                    <a:pt x="659" y="3581"/>
                  </a:lnTo>
                  <a:lnTo>
                    <a:pt x="662" y="3585"/>
                  </a:lnTo>
                  <a:lnTo>
                    <a:pt x="663" y="3587"/>
                  </a:lnTo>
                  <a:lnTo>
                    <a:pt x="663" y="3589"/>
                  </a:lnTo>
                  <a:lnTo>
                    <a:pt x="662" y="3592"/>
                  </a:lnTo>
                  <a:lnTo>
                    <a:pt x="661" y="3595"/>
                  </a:lnTo>
                  <a:lnTo>
                    <a:pt x="658" y="3599"/>
                  </a:lnTo>
                  <a:lnTo>
                    <a:pt x="655" y="3605"/>
                  </a:lnTo>
                  <a:lnTo>
                    <a:pt x="654" y="3607"/>
                  </a:lnTo>
                  <a:lnTo>
                    <a:pt x="654" y="3611"/>
                  </a:lnTo>
                  <a:lnTo>
                    <a:pt x="654" y="3614"/>
                  </a:lnTo>
                  <a:lnTo>
                    <a:pt x="654" y="3619"/>
                  </a:lnTo>
                  <a:lnTo>
                    <a:pt x="663" y="3619"/>
                  </a:lnTo>
                  <a:lnTo>
                    <a:pt x="672" y="3619"/>
                  </a:lnTo>
                  <a:lnTo>
                    <a:pt x="681" y="3619"/>
                  </a:lnTo>
                  <a:lnTo>
                    <a:pt x="690" y="3619"/>
                  </a:lnTo>
                  <a:lnTo>
                    <a:pt x="690" y="3635"/>
                  </a:lnTo>
                  <a:lnTo>
                    <a:pt x="691" y="3649"/>
                  </a:lnTo>
                  <a:lnTo>
                    <a:pt x="698" y="3641"/>
                  </a:lnTo>
                  <a:lnTo>
                    <a:pt x="708" y="3630"/>
                  </a:lnTo>
                  <a:lnTo>
                    <a:pt x="715" y="3624"/>
                  </a:lnTo>
                  <a:lnTo>
                    <a:pt x="721" y="3620"/>
                  </a:lnTo>
                  <a:lnTo>
                    <a:pt x="727" y="3618"/>
                  </a:lnTo>
                  <a:lnTo>
                    <a:pt x="730" y="3616"/>
                  </a:lnTo>
                  <a:lnTo>
                    <a:pt x="730" y="3627"/>
                  </a:lnTo>
                  <a:lnTo>
                    <a:pt x="731" y="3639"/>
                  </a:lnTo>
                  <a:lnTo>
                    <a:pt x="730" y="3651"/>
                  </a:lnTo>
                  <a:lnTo>
                    <a:pt x="728" y="3661"/>
                  </a:lnTo>
                  <a:lnTo>
                    <a:pt x="736" y="3663"/>
                  </a:lnTo>
                  <a:lnTo>
                    <a:pt x="743" y="3667"/>
                  </a:lnTo>
                  <a:lnTo>
                    <a:pt x="748" y="3671"/>
                  </a:lnTo>
                  <a:lnTo>
                    <a:pt x="752" y="3676"/>
                  </a:lnTo>
                  <a:lnTo>
                    <a:pt x="758" y="3688"/>
                  </a:lnTo>
                  <a:lnTo>
                    <a:pt x="765" y="3702"/>
                  </a:lnTo>
                  <a:lnTo>
                    <a:pt x="773" y="3703"/>
                  </a:lnTo>
                  <a:lnTo>
                    <a:pt x="781" y="3702"/>
                  </a:lnTo>
                  <a:lnTo>
                    <a:pt x="782" y="3698"/>
                  </a:lnTo>
                  <a:lnTo>
                    <a:pt x="784" y="3695"/>
                  </a:lnTo>
                  <a:lnTo>
                    <a:pt x="786" y="3693"/>
                  </a:lnTo>
                  <a:lnTo>
                    <a:pt x="789" y="3690"/>
                  </a:lnTo>
                  <a:lnTo>
                    <a:pt x="795" y="3687"/>
                  </a:lnTo>
                  <a:lnTo>
                    <a:pt x="802" y="3687"/>
                  </a:lnTo>
                  <a:lnTo>
                    <a:pt x="805" y="3687"/>
                  </a:lnTo>
                  <a:lnTo>
                    <a:pt x="809" y="3688"/>
                  </a:lnTo>
                  <a:lnTo>
                    <a:pt x="811" y="3689"/>
                  </a:lnTo>
                  <a:lnTo>
                    <a:pt x="813" y="3692"/>
                  </a:lnTo>
                  <a:lnTo>
                    <a:pt x="814" y="3694"/>
                  </a:lnTo>
                  <a:lnTo>
                    <a:pt x="814" y="3696"/>
                  </a:lnTo>
                  <a:lnTo>
                    <a:pt x="814" y="3700"/>
                  </a:lnTo>
                  <a:lnTo>
                    <a:pt x="813" y="3703"/>
                  </a:lnTo>
                  <a:lnTo>
                    <a:pt x="810" y="3709"/>
                  </a:lnTo>
                  <a:lnTo>
                    <a:pt x="805" y="3713"/>
                  </a:lnTo>
                  <a:lnTo>
                    <a:pt x="801" y="3717"/>
                  </a:lnTo>
                  <a:lnTo>
                    <a:pt x="796" y="3721"/>
                  </a:lnTo>
                  <a:lnTo>
                    <a:pt x="792" y="3726"/>
                  </a:lnTo>
                  <a:lnTo>
                    <a:pt x="787" y="3730"/>
                  </a:lnTo>
                  <a:lnTo>
                    <a:pt x="785" y="3736"/>
                  </a:lnTo>
                  <a:lnTo>
                    <a:pt x="785" y="3742"/>
                  </a:lnTo>
                  <a:lnTo>
                    <a:pt x="786" y="3747"/>
                  </a:lnTo>
                  <a:lnTo>
                    <a:pt x="788" y="3752"/>
                  </a:lnTo>
                  <a:lnTo>
                    <a:pt x="790" y="3756"/>
                  </a:lnTo>
                  <a:lnTo>
                    <a:pt x="793" y="3761"/>
                  </a:lnTo>
                  <a:lnTo>
                    <a:pt x="795" y="3766"/>
                  </a:lnTo>
                  <a:lnTo>
                    <a:pt x="797" y="3770"/>
                  </a:lnTo>
                  <a:lnTo>
                    <a:pt x="799" y="3776"/>
                  </a:lnTo>
                  <a:lnTo>
                    <a:pt x="799" y="3782"/>
                  </a:lnTo>
                  <a:lnTo>
                    <a:pt x="801" y="3795"/>
                  </a:lnTo>
                  <a:lnTo>
                    <a:pt x="803" y="3804"/>
                  </a:lnTo>
                  <a:lnTo>
                    <a:pt x="804" y="3808"/>
                  </a:lnTo>
                  <a:lnTo>
                    <a:pt x="806" y="3811"/>
                  </a:lnTo>
                  <a:lnTo>
                    <a:pt x="809" y="3813"/>
                  </a:lnTo>
                  <a:lnTo>
                    <a:pt x="812" y="3815"/>
                  </a:lnTo>
                  <a:lnTo>
                    <a:pt x="827" y="3819"/>
                  </a:lnTo>
                  <a:lnTo>
                    <a:pt x="850" y="3823"/>
                  </a:lnTo>
                  <a:lnTo>
                    <a:pt x="855" y="3824"/>
                  </a:lnTo>
                  <a:lnTo>
                    <a:pt x="861" y="3826"/>
                  </a:lnTo>
                  <a:lnTo>
                    <a:pt x="866" y="3830"/>
                  </a:lnTo>
                  <a:lnTo>
                    <a:pt x="871" y="3834"/>
                  </a:lnTo>
                  <a:lnTo>
                    <a:pt x="881" y="3845"/>
                  </a:lnTo>
                  <a:lnTo>
                    <a:pt x="889" y="3858"/>
                  </a:lnTo>
                  <a:lnTo>
                    <a:pt x="897" y="3871"/>
                  </a:lnTo>
                  <a:lnTo>
                    <a:pt x="902" y="3885"/>
                  </a:lnTo>
                  <a:lnTo>
                    <a:pt x="904" y="3892"/>
                  </a:lnTo>
                  <a:lnTo>
                    <a:pt x="905" y="3898"/>
                  </a:lnTo>
                  <a:lnTo>
                    <a:pt x="907" y="3905"/>
                  </a:lnTo>
                  <a:lnTo>
                    <a:pt x="905" y="3909"/>
                  </a:lnTo>
                  <a:lnTo>
                    <a:pt x="911" y="3909"/>
                  </a:lnTo>
                  <a:lnTo>
                    <a:pt x="917" y="3910"/>
                  </a:lnTo>
                  <a:lnTo>
                    <a:pt x="922" y="3911"/>
                  </a:lnTo>
                  <a:lnTo>
                    <a:pt x="927" y="3912"/>
                  </a:lnTo>
                  <a:lnTo>
                    <a:pt x="936" y="3918"/>
                  </a:lnTo>
                  <a:lnTo>
                    <a:pt x="945" y="3925"/>
                  </a:lnTo>
                  <a:lnTo>
                    <a:pt x="961" y="3940"/>
                  </a:lnTo>
                  <a:lnTo>
                    <a:pt x="977" y="3955"/>
                  </a:lnTo>
                  <a:lnTo>
                    <a:pt x="982" y="3958"/>
                  </a:lnTo>
                  <a:lnTo>
                    <a:pt x="987" y="3960"/>
                  </a:lnTo>
                  <a:lnTo>
                    <a:pt x="993" y="3961"/>
                  </a:lnTo>
                  <a:lnTo>
                    <a:pt x="999" y="3963"/>
                  </a:lnTo>
                  <a:lnTo>
                    <a:pt x="1012" y="3965"/>
                  </a:lnTo>
                  <a:lnTo>
                    <a:pt x="1026" y="3966"/>
                  </a:lnTo>
                  <a:lnTo>
                    <a:pt x="1040" y="3967"/>
                  </a:lnTo>
                  <a:lnTo>
                    <a:pt x="1050" y="3971"/>
                  </a:lnTo>
                  <a:lnTo>
                    <a:pt x="1055" y="3974"/>
                  </a:lnTo>
                  <a:lnTo>
                    <a:pt x="1059" y="3976"/>
                  </a:lnTo>
                  <a:lnTo>
                    <a:pt x="1061" y="3981"/>
                  </a:lnTo>
                  <a:lnTo>
                    <a:pt x="1063" y="3987"/>
                  </a:lnTo>
                  <a:lnTo>
                    <a:pt x="1066" y="4000"/>
                  </a:lnTo>
                  <a:lnTo>
                    <a:pt x="1069" y="4012"/>
                  </a:lnTo>
                  <a:lnTo>
                    <a:pt x="1074" y="4022"/>
                  </a:lnTo>
                  <a:lnTo>
                    <a:pt x="1080" y="4031"/>
                  </a:lnTo>
                  <a:lnTo>
                    <a:pt x="1086" y="4038"/>
                  </a:lnTo>
                  <a:lnTo>
                    <a:pt x="1096" y="4045"/>
                  </a:lnTo>
                  <a:lnTo>
                    <a:pt x="1107" y="4049"/>
                  </a:lnTo>
                  <a:lnTo>
                    <a:pt x="1122" y="4055"/>
                  </a:lnTo>
                  <a:lnTo>
                    <a:pt x="1134" y="4057"/>
                  </a:lnTo>
                  <a:lnTo>
                    <a:pt x="1147" y="4059"/>
                  </a:lnTo>
                  <a:lnTo>
                    <a:pt x="1159" y="4061"/>
                  </a:lnTo>
                  <a:lnTo>
                    <a:pt x="1172" y="4059"/>
                  </a:lnTo>
                  <a:lnTo>
                    <a:pt x="1189" y="4056"/>
                  </a:lnTo>
                  <a:lnTo>
                    <a:pt x="1207" y="4049"/>
                  </a:lnTo>
                  <a:lnTo>
                    <a:pt x="1216" y="4046"/>
                  </a:lnTo>
                  <a:lnTo>
                    <a:pt x="1225" y="4043"/>
                  </a:lnTo>
                  <a:lnTo>
                    <a:pt x="1234" y="4042"/>
                  </a:lnTo>
                  <a:lnTo>
                    <a:pt x="1242" y="4043"/>
                  </a:lnTo>
                  <a:lnTo>
                    <a:pt x="1244" y="4057"/>
                  </a:lnTo>
                  <a:lnTo>
                    <a:pt x="1244" y="4072"/>
                  </a:lnTo>
                  <a:lnTo>
                    <a:pt x="1244" y="4087"/>
                  </a:lnTo>
                  <a:lnTo>
                    <a:pt x="1244" y="4102"/>
                  </a:lnTo>
                  <a:lnTo>
                    <a:pt x="1252" y="4099"/>
                  </a:lnTo>
                  <a:lnTo>
                    <a:pt x="1260" y="4098"/>
                  </a:lnTo>
                  <a:lnTo>
                    <a:pt x="1269" y="4097"/>
                  </a:lnTo>
                  <a:lnTo>
                    <a:pt x="1278" y="4097"/>
                  </a:lnTo>
                  <a:lnTo>
                    <a:pt x="1286" y="4098"/>
                  </a:lnTo>
                  <a:lnTo>
                    <a:pt x="1294" y="4100"/>
                  </a:lnTo>
                  <a:lnTo>
                    <a:pt x="1302" y="4104"/>
                  </a:lnTo>
                  <a:lnTo>
                    <a:pt x="1307" y="4109"/>
                  </a:lnTo>
                  <a:lnTo>
                    <a:pt x="1312" y="4117"/>
                  </a:lnTo>
                  <a:lnTo>
                    <a:pt x="1316" y="4130"/>
                  </a:lnTo>
                  <a:lnTo>
                    <a:pt x="1319" y="4136"/>
                  </a:lnTo>
                  <a:lnTo>
                    <a:pt x="1322" y="4140"/>
                  </a:lnTo>
                  <a:lnTo>
                    <a:pt x="1324" y="4144"/>
                  </a:lnTo>
                  <a:lnTo>
                    <a:pt x="1329" y="4146"/>
                  </a:lnTo>
                  <a:lnTo>
                    <a:pt x="1329" y="4140"/>
                  </a:lnTo>
                  <a:lnTo>
                    <a:pt x="1334" y="4140"/>
                  </a:lnTo>
                  <a:lnTo>
                    <a:pt x="1338" y="4140"/>
                  </a:lnTo>
                  <a:lnTo>
                    <a:pt x="1342" y="4141"/>
                  </a:lnTo>
                  <a:lnTo>
                    <a:pt x="1346" y="4144"/>
                  </a:lnTo>
                  <a:lnTo>
                    <a:pt x="1353" y="4149"/>
                  </a:lnTo>
                  <a:lnTo>
                    <a:pt x="1360" y="4156"/>
                  </a:lnTo>
                  <a:lnTo>
                    <a:pt x="1367" y="4163"/>
                  </a:lnTo>
                  <a:lnTo>
                    <a:pt x="1372" y="4171"/>
                  </a:lnTo>
                  <a:lnTo>
                    <a:pt x="1380" y="4177"/>
                  </a:lnTo>
                  <a:lnTo>
                    <a:pt x="1387" y="4180"/>
                  </a:lnTo>
                  <a:lnTo>
                    <a:pt x="1405" y="4181"/>
                  </a:lnTo>
                  <a:lnTo>
                    <a:pt x="1426" y="4182"/>
                  </a:lnTo>
                  <a:lnTo>
                    <a:pt x="1435" y="4184"/>
                  </a:lnTo>
                  <a:lnTo>
                    <a:pt x="1443" y="4187"/>
                  </a:lnTo>
                  <a:lnTo>
                    <a:pt x="1446" y="4189"/>
                  </a:lnTo>
                  <a:lnTo>
                    <a:pt x="1450" y="4193"/>
                  </a:lnTo>
                  <a:lnTo>
                    <a:pt x="1452" y="4196"/>
                  </a:lnTo>
                  <a:lnTo>
                    <a:pt x="1454" y="4202"/>
                  </a:lnTo>
                  <a:lnTo>
                    <a:pt x="1455" y="4211"/>
                  </a:lnTo>
                  <a:lnTo>
                    <a:pt x="1458" y="4229"/>
                  </a:lnTo>
                  <a:lnTo>
                    <a:pt x="1475" y="4226"/>
                  </a:lnTo>
                  <a:lnTo>
                    <a:pt x="1493" y="4223"/>
                  </a:lnTo>
                  <a:lnTo>
                    <a:pt x="1502" y="4223"/>
                  </a:lnTo>
                  <a:lnTo>
                    <a:pt x="1510" y="4223"/>
                  </a:lnTo>
                  <a:lnTo>
                    <a:pt x="1518" y="4226"/>
                  </a:lnTo>
                  <a:lnTo>
                    <a:pt x="1525" y="4229"/>
                  </a:lnTo>
                  <a:lnTo>
                    <a:pt x="1528" y="4232"/>
                  </a:lnTo>
                  <a:lnTo>
                    <a:pt x="1531" y="4240"/>
                  </a:lnTo>
                  <a:lnTo>
                    <a:pt x="1533" y="4250"/>
                  </a:lnTo>
                  <a:lnTo>
                    <a:pt x="1535" y="4260"/>
                  </a:lnTo>
                  <a:lnTo>
                    <a:pt x="1537" y="4279"/>
                  </a:lnTo>
                  <a:lnTo>
                    <a:pt x="1537" y="4287"/>
                  </a:lnTo>
                  <a:lnTo>
                    <a:pt x="1543" y="4287"/>
                  </a:lnTo>
                  <a:lnTo>
                    <a:pt x="1550" y="4286"/>
                  </a:lnTo>
                  <a:lnTo>
                    <a:pt x="1556" y="4284"/>
                  </a:lnTo>
                  <a:lnTo>
                    <a:pt x="1561" y="4281"/>
                  </a:lnTo>
                  <a:lnTo>
                    <a:pt x="1574" y="4276"/>
                  </a:lnTo>
                  <a:lnTo>
                    <a:pt x="1586" y="4272"/>
                  </a:lnTo>
                  <a:lnTo>
                    <a:pt x="1603" y="4271"/>
                  </a:lnTo>
                  <a:lnTo>
                    <a:pt x="1620" y="4271"/>
                  </a:lnTo>
                  <a:lnTo>
                    <a:pt x="1638" y="4272"/>
                  </a:lnTo>
                  <a:lnTo>
                    <a:pt x="1655" y="4273"/>
                  </a:lnTo>
                  <a:lnTo>
                    <a:pt x="1673" y="4275"/>
                  </a:lnTo>
                  <a:lnTo>
                    <a:pt x="1687" y="4275"/>
                  </a:lnTo>
                  <a:lnTo>
                    <a:pt x="1691" y="4273"/>
                  </a:lnTo>
                  <a:lnTo>
                    <a:pt x="1696" y="4271"/>
                  </a:lnTo>
                  <a:lnTo>
                    <a:pt x="1700" y="4270"/>
                  </a:lnTo>
                  <a:lnTo>
                    <a:pt x="1704" y="4267"/>
                  </a:lnTo>
                  <a:lnTo>
                    <a:pt x="1706" y="4263"/>
                  </a:lnTo>
                  <a:lnTo>
                    <a:pt x="1708" y="4260"/>
                  </a:lnTo>
                  <a:lnTo>
                    <a:pt x="1710" y="4255"/>
                  </a:lnTo>
                  <a:lnTo>
                    <a:pt x="1712" y="4250"/>
                  </a:lnTo>
                  <a:lnTo>
                    <a:pt x="1715" y="4237"/>
                  </a:lnTo>
                  <a:lnTo>
                    <a:pt x="1718" y="4221"/>
                  </a:lnTo>
                  <a:lnTo>
                    <a:pt x="1723" y="4206"/>
                  </a:lnTo>
                  <a:lnTo>
                    <a:pt x="1729" y="4194"/>
                  </a:lnTo>
                  <a:lnTo>
                    <a:pt x="1737" y="4184"/>
                  </a:lnTo>
                  <a:lnTo>
                    <a:pt x="1745" y="4173"/>
                  </a:lnTo>
                  <a:lnTo>
                    <a:pt x="1755" y="4165"/>
                  </a:lnTo>
                  <a:lnTo>
                    <a:pt x="1767" y="4160"/>
                  </a:lnTo>
                  <a:lnTo>
                    <a:pt x="1780" y="4154"/>
                  </a:lnTo>
                  <a:lnTo>
                    <a:pt x="1794" y="4150"/>
                  </a:lnTo>
                  <a:lnTo>
                    <a:pt x="1807" y="4148"/>
                  </a:lnTo>
                  <a:lnTo>
                    <a:pt x="1822" y="4147"/>
                  </a:lnTo>
                  <a:lnTo>
                    <a:pt x="1829" y="4148"/>
                  </a:lnTo>
                  <a:lnTo>
                    <a:pt x="1836" y="4149"/>
                  </a:lnTo>
                  <a:lnTo>
                    <a:pt x="1843" y="4153"/>
                  </a:lnTo>
                  <a:lnTo>
                    <a:pt x="1848" y="4156"/>
                  </a:lnTo>
                  <a:lnTo>
                    <a:pt x="1856" y="4166"/>
                  </a:lnTo>
                  <a:lnTo>
                    <a:pt x="1864" y="4177"/>
                  </a:lnTo>
                  <a:lnTo>
                    <a:pt x="1869" y="4181"/>
                  </a:lnTo>
                  <a:lnTo>
                    <a:pt x="1873" y="4185"/>
                  </a:lnTo>
                  <a:lnTo>
                    <a:pt x="1877" y="4186"/>
                  </a:lnTo>
                  <a:lnTo>
                    <a:pt x="1879" y="4187"/>
                  </a:lnTo>
                  <a:lnTo>
                    <a:pt x="1882" y="4187"/>
                  </a:lnTo>
                  <a:lnTo>
                    <a:pt x="1886" y="4187"/>
                  </a:lnTo>
                  <a:lnTo>
                    <a:pt x="1889" y="4172"/>
                  </a:lnTo>
                  <a:lnTo>
                    <a:pt x="1890" y="4157"/>
                  </a:lnTo>
                  <a:lnTo>
                    <a:pt x="1904" y="4154"/>
                  </a:lnTo>
                  <a:lnTo>
                    <a:pt x="1918" y="4152"/>
                  </a:lnTo>
                  <a:lnTo>
                    <a:pt x="1930" y="4150"/>
                  </a:lnTo>
                  <a:lnTo>
                    <a:pt x="1942" y="4150"/>
                  </a:lnTo>
                  <a:lnTo>
                    <a:pt x="1967" y="4154"/>
                  </a:lnTo>
                  <a:lnTo>
                    <a:pt x="1993" y="4158"/>
                  </a:lnTo>
                  <a:lnTo>
                    <a:pt x="2017" y="4165"/>
                  </a:lnTo>
                  <a:lnTo>
                    <a:pt x="2044" y="4173"/>
                  </a:lnTo>
                  <a:lnTo>
                    <a:pt x="2058" y="4177"/>
                  </a:lnTo>
                  <a:lnTo>
                    <a:pt x="2070" y="4180"/>
                  </a:lnTo>
                  <a:lnTo>
                    <a:pt x="2083" y="4181"/>
                  </a:lnTo>
                  <a:lnTo>
                    <a:pt x="2093" y="4181"/>
                  </a:lnTo>
                  <a:lnTo>
                    <a:pt x="2094" y="4169"/>
                  </a:lnTo>
                  <a:lnTo>
                    <a:pt x="2094" y="4157"/>
                  </a:lnTo>
                  <a:lnTo>
                    <a:pt x="2096" y="4145"/>
                  </a:lnTo>
                  <a:lnTo>
                    <a:pt x="2099" y="4132"/>
                  </a:lnTo>
                  <a:lnTo>
                    <a:pt x="2102" y="4121"/>
                  </a:lnTo>
                  <a:lnTo>
                    <a:pt x="2107" y="4109"/>
                  </a:lnTo>
                  <a:lnTo>
                    <a:pt x="2112" y="4099"/>
                  </a:lnTo>
                  <a:lnTo>
                    <a:pt x="2119" y="4090"/>
                  </a:lnTo>
                  <a:lnTo>
                    <a:pt x="2128" y="4081"/>
                  </a:lnTo>
                  <a:lnTo>
                    <a:pt x="2140" y="4075"/>
                  </a:lnTo>
                  <a:lnTo>
                    <a:pt x="2150" y="4071"/>
                  </a:lnTo>
                  <a:lnTo>
                    <a:pt x="2163" y="4067"/>
                  </a:lnTo>
                  <a:lnTo>
                    <a:pt x="2174" y="4065"/>
                  </a:lnTo>
                  <a:lnTo>
                    <a:pt x="2186" y="4064"/>
                  </a:lnTo>
                  <a:lnTo>
                    <a:pt x="2199" y="4064"/>
                  </a:lnTo>
                  <a:lnTo>
                    <a:pt x="2211" y="4064"/>
                  </a:lnTo>
                  <a:lnTo>
                    <a:pt x="2226" y="4064"/>
                  </a:lnTo>
                  <a:lnTo>
                    <a:pt x="2239" y="4063"/>
                  </a:lnTo>
                  <a:lnTo>
                    <a:pt x="2240" y="4050"/>
                  </a:lnTo>
                  <a:lnTo>
                    <a:pt x="2240" y="4037"/>
                  </a:lnTo>
                  <a:lnTo>
                    <a:pt x="2241" y="4030"/>
                  </a:lnTo>
                  <a:lnTo>
                    <a:pt x="2245" y="4024"/>
                  </a:lnTo>
                  <a:lnTo>
                    <a:pt x="2248" y="4020"/>
                  </a:lnTo>
                  <a:lnTo>
                    <a:pt x="2254" y="4015"/>
                  </a:lnTo>
                  <a:lnTo>
                    <a:pt x="2260" y="4010"/>
                  </a:lnTo>
                  <a:lnTo>
                    <a:pt x="2267" y="4006"/>
                  </a:lnTo>
                  <a:lnTo>
                    <a:pt x="2270" y="4004"/>
                  </a:lnTo>
                  <a:lnTo>
                    <a:pt x="2273" y="4000"/>
                  </a:lnTo>
                  <a:lnTo>
                    <a:pt x="2274" y="3997"/>
                  </a:lnTo>
                  <a:lnTo>
                    <a:pt x="2276" y="3992"/>
                  </a:lnTo>
                  <a:lnTo>
                    <a:pt x="2279" y="3974"/>
                  </a:lnTo>
                  <a:lnTo>
                    <a:pt x="2280" y="3956"/>
                  </a:lnTo>
                  <a:lnTo>
                    <a:pt x="2280" y="3947"/>
                  </a:lnTo>
                  <a:lnTo>
                    <a:pt x="2279" y="3938"/>
                  </a:lnTo>
                  <a:lnTo>
                    <a:pt x="2278" y="3928"/>
                  </a:lnTo>
                  <a:lnTo>
                    <a:pt x="2275" y="3919"/>
                  </a:lnTo>
                  <a:lnTo>
                    <a:pt x="2273" y="3915"/>
                  </a:lnTo>
                  <a:lnTo>
                    <a:pt x="2271" y="3911"/>
                  </a:lnTo>
                  <a:lnTo>
                    <a:pt x="2268" y="3907"/>
                  </a:lnTo>
                  <a:lnTo>
                    <a:pt x="2265" y="3903"/>
                  </a:lnTo>
                  <a:lnTo>
                    <a:pt x="2256" y="3899"/>
                  </a:lnTo>
                  <a:lnTo>
                    <a:pt x="2246" y="3895"/>
                  </a:lnTo>
                  <a:lnTo>
                    <a:pt x="2234" y="3893"/>
                  </a:lnTo>
                  <a:lnTo>
                    <a:pt x="2223" y="3891"/>
                  </a:lnTo>
                  <a:lnTo>
                    <a:pt x="2209" y="3890"/>
                  </a:lnTo>
                  <a:lnTo>
                    <a:pt x="2196" y="3890"/>
                  </a:lnTo>
                  <a:lnTo>
                    <a:pt x="2168" y="3890"/>
                  </a:lnTo>
                  <a:lnTo>
                    <a:pt x="2142" y="3887"/>
                  </a:lnTo>
                  <a:lnTo>
                    <a:pt x="2130" y="3885"/>
                  </a:lnTo>
                  <a:lnTo>
                    <a:pt x="2119" y="3883"/>
                  </a:lnTo>
                  <a:lnTo>
                    <a:pt x="2115" y="3881"/>
                  </a:lnTo>
                  <a:lnTo>
                    <a:pt x="2110" y="3878"/>
                  </a:lnTo>
                  <a:lnTo>
                    <a:pt x="2107" y="3875"/>
                  </a:lnTo>
                  <a:lnTo>
                    <a:pt x="2103" y="3871"/>
                  </a:lnTo>
                  <a:lnTo>
                    <a:pt x="2123" y="3860"/>
                  </a:lnTo>
                  <a:lnTo>
                    <a:pt x="2144" y="3844"/>
                  </a:lnTo>
                  <a:lnTo>
                    <a:pt x="2156" y="3836"/>
                  </a:lnTo>
                  <a:lnTo>
                    <a:pt x="2166" y="3828"/>
                  </a:lnTo>
                  <a:lnTo>
                    <a:pt x="2175" y="3820"/>
                  </a:lnTo>
                  <a:lnTo>
                    <a:pt x="2182" y="3812"/>
                  </a:lnTo>
                  <a:lnTo>
                    <a:pt x="2186" y="3807"/>
                  </a:lnTo>
                  <a:lnTo>
                    <a:pt x="2189" y="3801"/>
                  </a:lnTo>
                  <a:lnTo>
                    <a:pt x="2192" y="3795"/>
                  </a:lnTo>
                  <a:lnTo>
                    <a:pt x="2194" y="3789"/>
                  </a:lnTo>
                  <a:lnTo>
                    <a:pt x="2197" y="3777"/>
                  </a:lnTo>
                  <a:lnTo>
                    <a:pt x="2198" y="3763"/>
                  </a:lnTo>
                  <a:lnTo>
                    <a:pt x="2197" y="3736"/>
                  </a:lnTo>
                  <a:lnTo>
                    <a:pt x="2194" y="3711"/>
                  </a:lnTo>
                  <a:lnTo>
                    <a:pt x="2191" y="3711"/>
                  </a:lnTo>
                  <a:lnTo>
                    <a:pt x="2185" y="3711"/>
                  </a:lnTo>
                  <a:lnTo>
                    <a:pt x="2181" y="3710"/>
                  </a:lnTo>
                  <a:lnTo>
                    <a:pt x="2177" y="3710"/>
                  </a:lnTo>
                  <a:lnTo>
                    <a:pt x="2180" y="3698"/>
                  </a:lnTo>
                  <a:lnTo>
                    <a:pt x="2182" y="3686"/>
                  </a:lnTo>
                  <a:lnTo>
                    <a:pt x="2182" y="3673"/>
                  </a:lnTo>
                  <a:lnTo>
                    <a:pt x="2182" y="3661"/>
                  </a:lnTo>
                  <a:lnTo>
                    <a:pt x="2180" y="3635"/>
                  </a:lnTo>
                  <a:lnTo>
                    <a:pt x="2180" y="3610"/>
                  </a:lnTo>
                  <a:lnTo>
                    <a:pt x="2191" y="3610"/>
                  </a:lnTo>
                  <a:lnTo>
                    <a:pt x="2204" y="3610"/>
                  </a:lnTo>
                  <a:lnTo>
                    <a:pt x="2216" y="3610"/>
                  </a:lnTo>
                  <a:lnTo>
                    <a:pt x="2230" y="3608"/>
                  </a:lnTo>
                  <a:lnTo>
                    <a:pt x="2243" y="3607"/>
                  </a:lnTo>
                  <a:lnTo>
                    <a:pt x="2256" y="3605"/>
                  </a:lnTo>
                  <a:lnTo>
                    <a:pt x="2268" y="3602"/>
                  </a:lnTo>
                  <a:lnTo>
                    <a:pt x="2279" y="3597"/>
                  </a:lnTo>
                  <a:lnTo>
                    <a:pt x="2283" y="3594"/>
                  </a:lnTo>
                  <a:lnTo>
                    <a:pt x="2288" y="3590"/>
                  </a:lnTo>
                  <a:lnTo>
                    <a:pt x="2291" y="3586"/>
                  </a:lnTo>
                  <a:lnTo>
                    <a:pt x="2293" y="3581"/>
                  </a:lnTo>
                  <a:lnTo>
                    <a:pt x="2298" y="3571"/>
                  </a:lnTo>
                  <a:lnTo>
                    <a:pt x="2300" y="3559"/>
                  </a:lnTo>
                  <a:lnTo>
                    <a:pt x="2304" y="3548"/>
                  </a:lnTo>
                  <a:lnTo>
                    <a:pt x="2305" y="3537"/>
                  </a:lnTo>
                  <a:lnTo>
                    <a:pt x="2308" y="3514"/>
                  </a:lnTo>
                  <a:lnTo>
                    <a:pt x="2312" y="3492"/>
                  </a:lnTo>
                  <a:lnTo>
                    <a:pt x="2314" y="3488"/>
                  </a:lnTo>
                  <a:lnTo>
                    <a:pt x="2317" y="3483"/>
                  </a:lnTo>
                  <a:lnTo>
                    <a:pt x="2322" y="3480"/>
                  </a:lnTo>
                  <a:lnTo>
                    <a:pt x="2328" y="3477"/>
                  </a:lnTo>
                  <a:lnTo>
                    <a:pt x="2334" y="3476"/>
                  </a:lnTo>
                  <a:lnTo>
                    <a:pt x="2341" y="3476"/>
                  </a:lnTo>
                  <a:lnTo>
                    <a:pt x="2348" y="3476"/>
                  </a:lnTo>
                  <a:lnTo>
                    <a:pt x="2356" y="3477"/>
                  </a:lnTo>
                  <a:lnTo>
                    <a:pt x="2372" y="3481"/>
                  </a:lnTo>
                  <a:lnTo>
                    <a:pt x="2387" y="3487"/>
                  </a:lnTo>
                  <a:lnTo>
                    <a:pt x="2394" y="3489"/>
                  </a:lnTo>
                  <a:lnTo>
                    <a:pt x="2399" y="3492"/>
                  </a:lnTo>
                  <a:lnTo>
                    <a:pt x="2404" y="3496"/>
                  </a:lnTo>
                  <a:lnTo>
                    <a:pt x="2406" y="3499"/>
                  </a:lnTo>
                  <a:lnTo>
                    <a:pt x="2415" y="3508"/>
                  </a:lnTo>
                  <a:lnTo>
                    <a:pt x="2422" y="3513"/>
                  </a:lnTo>
                  <a:lnTo>
                    <a:pt x="2428" y="3515"/>
                  </a:lnTo>
                  <a:lnTo>
                    <a:pt x="2434" y="3515"/>
                  </a:lnTo>
                  <a:lnTo>
                    <a:pt x="2438" y="3513"/>
                  </a:lnTo>
                  <a:lnTo>
                    <a:pt x="2443" y="3509"/>
                  </a:lnTo>
                  <a:lnTo>
                    <a:pt x="2446" y="3505"/>
                  </a:lnTo>
                  <a:lnTo>
                    <a:pt x="2451" y="3500"/>
                  </a:lnTo>
                  <a:lnTo>
                    <a:pt x="2456" y="3492"/>
                  </a:lnTo>
                  <a:lnTo>
                    <a:pt x="2464" y="3487"/>
                  </a:lnTo>
                  <a:lnTo>
                    <a:pt x="2468" y="3485"/>
                  </a:lnTo>
                  <a:lnTo>
                    <a:pt x="2472" y="3484"/>
                  </a:lnTo>
                  <a:lnTo>
                    <a:pt x="2478" y="3485"/>
                  </a:lnTo>
                  <a:lnTo>
                    <a:pt x="2483" y="3487"/>
                  </a:lnTo>
                  <a:lnTo>
                    <a:pt x="2489" y="3490"/>
                  </a:lnTo>
                  <a:lnTo>
                    <a:pt x="2494" y="3495"/>
                  </a:lnTo>
                  <a:lnTo>
                    <a:pt x="2500" y="3499"/>
                  </a:lnTo>
                  <a:lnTo>
                    <a:pt x="2504" y="3505"/>
                  </a:lnTo>
                  <a:lnTo>
                    <a:pt x="2509" y="3511"/>
                  </a:lnTo>
                  <a:lnTo>
                    <a:pt x="2513" y="3515"/>
                  </a:lnTo>
                  <a:lnTo>
                    <a:pt x="2520" y="3520"/>
                  </a:lnTo>
                  <a:lnTo>
                    <a:pt x="2527" y="3523"/>
                  </a:lnTo>
                  <a:lnTo>
                    <a:pt x="2539" y="3528"/>
                  </a:lnTo>
                  <a:lnTo>
                    <a:pt x="2552" y="3531"/>
                  </a:lnTo>
                  <a:lnTo>
                    <a:pt x="2564" y="3534"/>
                  </a:lnTo>
                  <a:lnTo>
                    <a:pt x="2577" y="3539"/>
                  </a:lnTo>
                  <a:lnTo>
                    <a:pt x="2580" y="3540"/>
                  </a:lnTo>
                  <a:lnTo>
                    <a:pt x="2583" y="3544"/>
                  </a:lnTo>
                  <a:lnTo>
                    <a:pt x="2587" y="3523"/>
                  </a:lnTo>
                  <a:lnTo>
                    <a:pt x="2593" y="3505"/>
                  </a:lnTo>
                  <a:lnTo>
                    <a:pt x="2596" y="3497"/>
                  </a:lnTo>
                  <a:lnTo>
                    <a:pt x="2600" y="3490"/>
                  </a:lnTo>
                  <a:lnTo>
                    <a:pt x="2603" y="3485"/>
                  </a:lnTo>
                  <a:lnTo>
                    <a:pt x="2607" y="3481"/>
                  </a:lnTo>
                  <a:lnTo>
                    <a:pt x="2620" y="3475"/>
                  </a:lnTo>
                  <a:lnTo>
                    <a:pt x="2639" y="3470"/>
                  </a:lnTo>
                  <a:lnTo>
                    <a:pt x="2646" y="3465"/>
                  </a:lnTo>
                  <a:lnTo>
                    <a:pt x="2652" y="3460"/>
                  </a:lnTo>
                  <a:lnTo>
                    <a:pt x="2654" y="3458"/>
                  </a:lnTo>
                  <a:lnTo>
                    <a:pt x="2656" y="3455"/>
                  </a:lnTo>
                  <a:lnTo>
                    <a:pt x="2656" y="3450"/>
                  </a:lnTo>
                  <a:lnTo>
                    <a:pt x="2654" y="3446"/>
                  </a:lnTo>
                  <a:lnTo>
                    <a:pt x="2650" y="3446"/>
                  </a:lnTo>
                  <a:lnTo>
                    <a:pt x="2644" y="3446"/>
                  </a:lnTo>
                  <a:lnTo>
                    <a:pt x="2639" y="3443"/>
                  </a:lnTo>
                  <a:lnTo>
                    <a:pt x="2634" y="3441"/>
                  </a:lnTo>
                  <a:lnTo>
                    <a:pt x="2625" y="3435"/>
                  </a:lnTo>
                  <a:lnTo>
                    <a:pt x="2617" y="3429"/>
                  </a:lnTo>
                  <a:lnTo>
                    <a:pt x="2615" y="3425"/>
                  </a:lnTo>
                  <a:lnTo>
                    <a:pt x="2612" y="3422"/>
                  </a:lnTo>
                  <a:lnTo>
                    <a:pt x="2612" y="3418"/>
                  </a:lnTo>
                  <a:lnTo>
                    <a:pt x="2613" y="3415"/>
                  </a:lnTo>
                  <a:lnTo>
                    <a:pt x="2616" y="3411"/>
                  </a:lnTo>
                  <a:lnTo>
                    <a:pt x="2619" y="3409"/>
                  </a:lnTo>
                  <a:lnTo>
                    <a:pt x="2625" y="3407"/>
                  </a:lnTo>
                  <a:lnTo>
                    <a:pt x="2632" y="3406"/>
                  </a:lnTo>
                  <a:lnTo>
                    <a:pt x="2639" y="3406"/>
                  </a:lnTo>
                  <a:lnTo>
                    <a:pt x="2645" y="3407"/>
                  </a:lnTo>
                  <a:lnTo>
                    <a:pt x="2651" y="3409"/>
                  </a:lnTo>
                  <a:lnTo>
                    <a:pt x="2656" y="3413"/>
                  </a:lnTo>
                  <a:lnTo>
                    <a:pt x="2665" y="3422"/>
                  </a:lnTo>
                  <a:lnTo>
                    <a:pt x="2673" y="3432"/>
                  </a:lnTo>
                  <a:lnTo>
                    <a:pt x="2681" y="3443"/>
                  </a:lnTo>
                  <a:lnTo>
                    <a:pt x="2689" y="3452"/>
                  </a:lnTo>
                  <a:lnTo>
                    <a:pt x="2693" y="3456"/>
                  </a:lnTo>
                  <a:lnTo>
                    <a:pt x="2698" y="3458"/>
                  </a:lnTo>
                  <a:lnTo>
                    <a:pt x="2702" y="3460"/>
                  </a:lnTo>
                  <a:lnTo>
                    <a:pt x="2708" y="3460"/>
                  </a:lnTo>
                  <a:lnTo>
                    <a:pt x="2714" y="3460"/>
                  </a:lnTo>
                  <a:lnTo>
                    <a:pt x="2718" y="3457"/>
                  </a:lnTo>
                  <a:lnTo>
                    <a:pt x="2722" y="3454"/>
                  </a:lnTo>
                  <a:lnTo>
                    <a:pt x="2723" y="3449"/>
                  </a:lnTo>
                  <a:lnTo>
                    <a:pt x="2724" y="3443"/>
                  </a:lnTo>
                  <a:lnTo>
                    <a:pt x="2724" y="3436"/>
                  </a:lnTo>
                  <a:lnTo>
                    <a:pt x="2724" y="3430"/>
                  </a:lnTo>
                  <a:lnTo>
                    <a:pt x="2723" y="3422"/>
                  </a:lnTo>
                  <a:lnTo>
                    <a:pt x="2715" y="3392"/>
                  </a:lnTo>
                  <a:lnTo>
                    <a:pt x="2710" y="3372"/>
                  </a:lnTo>
                  <a:lnTo>
                    <a:pt x="2711" y="3366"/>
                  </a:lnTo>
                  <a:lnTo>
                    <a:pt x="2713" y="3360"/>
                  </a:lnTo>
                  <a:lnTo>
                    <a:pt x="2715" y="3356"/>
                  </a:lnTo>
                  <a:lnTo>
                    <a:pt x="2716" y="3351"/>
                  </a:lnTo>
                  <a:lnTo>
                    <a:pt x="2719" y="3348"/>
                  </a:lnTo>
                  <a:lnTo>
                    <a:pt x="2722" y="3345"/>
                  </a:lnTo>
                  <a:lnTo>
                    <a:pt x="2725" y="3342"/>
                  </a:lnTo>
                  <a:lnTo>
                    <a:pt x="2728" y="3341"/>
                  </a:lnTo>
                  <a:lnTo>
                    <a:pt x="2736" y="3337"/>
                  </a:lnTo>
                  <a:lnTo>
                    <a:pt x="2746" y="3336"/>
                  </a:lnTo>
                  <a:lnTo>
                    <a:pt x="2756" y="3335"/>
                  </a:lnTo>
                  <a:lnTo>
                    <a:pt x="2767" y="3334"/>
                  </a:lnTo>
                  <a:lnTo>
                    <a:pt x="2765" y="3321"/>
                  </a:lnTo>
                  <a:lnTo>
                    <a:pt x="2765" y="3307"/>
                  </a:lnTo>
                  <a:lnTo>
                    <a:pt x="2766" y="3300"/>
                  </a:lnTo>
                  <a:lnTo>
                    <a:pt x="2769" y="3294"/>
                  </a:lnTo>
                  <a:lnTo>
                    <a:pt x="2772" y="3293"/>
                  </a:lnTo>
                  <a:lnTo>
                    <a:pt x="2774" y="3291"/>
                  </a:lnTo>
                  <a:lnTo>
                    <a:pt x="2776" y="3290"/>
                  </a:lnTo>
                  <a:lnTo>
                    <a:pt x="2781" y="3290"/>
                  </a:lnTo>
                  <a:lnTo>
                    <a:pt x="2784" y="3267"/>
                  </a:lnTo>
                  <a:lnTo>
                    <a:pt x="2789" y="3234"/>
                  </a:lnTo>
                  <a:lnTo>
                    <a:pt x="2790" y="3217"/>
                  </a:lnTo>
                  <a:lnTo>
                    <a:pt x="2790" y="3202"/>
                  </a:lnTo>
                  <a:lnTo>
                    <a:pt x="2788" y="3196"/>
                  </a:lnTo>
                  <a:lnTo>
                    <a:pt x="2787" y="3191"/>
                  </a:lnTo>
                  <a:lnTo>
                    <a:pt x="2783" y="3186"/>
                  </a:lnTo>
                  <a:lnTo>
                    <a:pt x="2780" y="3184"/>
                  </a:lnTo>
                  <a:lnTo>
                    <a:pt x="2772" y="3180"/>
                  </a:lnTo>
                  <a:lnTo>
                    <a:pt x="2764" y="3178"/>
                  </a:lnTo>
                  <a:lnTo>
                    <a:pt x="2755" y="3177"/>
                  </a:lnTo>
                  <a:lnTo>
                    <a:pt x="2747" y="3176"/>
                  </a:lnTo>
                  <a:lnTo>
                    <a:pt x="2728" y="3177"/>
                  </a:lnTo>
                  <a:lnTo>
                    <a:pt x="2709" y="3178"/>
                  </a:lnTo>
                  <a:lnTo>
                    <a:pt x="2700" y="3179"/>
                  </a:lnTo>
                  <a:lnTo>
                    <a:pt x="2691" y="3180"/>
                  </a:lnTo>
                  <a:lnTo>
                    <a:pt x="2682" y="3180"/>
                  </a:lnTo>
                  <a:lnTo>
                    <a:pt x="2673" y="3180"/>
                  </a:lnTo>
                  <a:lnTo>
                    <a:pt x="2670" y="3171"/>
                  </a:lnTo>
                  <a:lnTo>
                    <a:pt x="2668" y="3162"/>
                  </a:lnTo>
                  <a:lnTo>
                    <a:pt x="2665" y="3153"/>
                  </a:lnTo>
                  <a:lnTo>
                    <a:pt x="2660" y="3144"/>
                  </a:lnTo>
                  <a:lnTo>
                    <a:pt x="2659" y="3130"/>
                  </a:lnTo>
                  <a:lnTo>
                    <a:pt x="2659" y="3115"/>
                  </a:lnTo>
                  <a:lnTo>
                    <a:pt x="2660" y="3102"/>
                  </a:lnTo>
                  <a:lnTo>
                    <a:pt x="2660" y="3087"/>
                  </a:lnTo>
                  <a:lnTo>
                    <a:pt x="2662" y="3070"/>
                  </a:lnTo>
                  <a:lnTo>
                    <a:pt x="2665" y="3047"/>
                  </a:lnTo>
                  <a:lnTo>
                    <a:pt x="2665" y="3036"/>
                  </a:lnTo>
                  <a:lnTo>
                    <a:pt x="2662" y="3025"/>
                  </a:lnTo>
                  <a:lnTo>
                    <a:pt x="2661" y="3021"/>
                  </a:lnTo>
                  <a:lnTo>
                    <a:pt x="2659" y="3017"/>
                  </a:lnTo>
                  <a:lnTo>
                    <a:pt x="2657" y="3014"/>
                  </a:lnTo>
                  <a:lnTo>
                    <a:pt x="2653" y="3012"/>
                  </a:lnTo>
                  <a:lnTo>
                    <a:pt x="2644" y="3008"/>
                  </a:lnTo>
                  <a:lnTo>
                    <a:pt x="2631" y="3007"/>
                  </a:lnTo>
                  <a:lnTo>
                    <a:pt x="2615" y="3007"/>
                  </a:lnTo>
                  <a:lnTo>
                    <a:pt x="2598" y="3008"/>
                  </a:lnTo>
                  <a:lnTo>
                    <a:pt x="2590" y="3009"/>
                  </a:lnTo>
                  <a:lnTo>
                    <a:pt x="2582" y="3012"/>
                  </a:lnTo>
                  <a:lnTo>
                    <a:pt x="2575" y="3014"/>
                  </a:lnTo>
                  <a:lnTo>
                    <a:pt x="2568" y="3016"/>
                  </a:lnTo>
                  <a:lnTo>
                    <a:pt x="2562" y="3020"/>
                  </a:lnTo>
                  <a:lnTo>
                    <a:pt x="2559" y="3023"/>
                  </a:lnTo>
                  <a:lnTo>
                    <a:pt x="2555" y="3028"/>
                  </a:lnTo>
                  <a:lnTo>
                    <a:pt x="2554" y="3032"/>
                  </a:lnTo>
                  <a:lnTo>
                    <a:pt x="2547" y="3032"/>
                  </a:lnTo>
                  <a:lnTo>
                    <a:pt x="2542" y="3032"/>
                  </a:lnTo>
                  <a:lnTo>
                    <a:pt x="2542" y="3017"/>
                  </a:lnTo>
                  <a:lnTo>
                    <a:pt x="2544" y="3004"/>
                  </a:lnTo>
                  <a:lnTo>
                    <a:pt x="2545" y="2997"/>
                  </a:lnTo>
                  <a:lnTo>
                    <a:pt x="2546" y="2990"/>
                  </a:lnTo>
                  <a:lnTo>
                    <a:pt x="2546" y="2983"/>
                  </a:lnTo>
                  <a:lnTo>
                    <a:pt x="2545" y="2976"/>
                  </a:lnTo>
                  <a:lnTo>
                    <a:pt x="2535" y="2973"/>
                  </a:lnTo>
                  <a:lnTo>
                    <a:pt x="2525" y="2967"/>
                  </a:lnTo>
                  <a:lnTo>
                    <a:pt x="2518" y="2966"/>
                  </a:lnTo>
                  <a:lnTo>
                    <a:pt x="2513" y="2966"/>
                  </a:lnTo>
                  <a:lnTo>
                    <a:pt x="2508" y="2967"/>
                  </a:lnTo>
                  <a:lnTo>
                    <a:pt x="2503" y="2968"/>
                  </a:lnTo>
                  <a:lnTo>
                    <a:pt x="2498" y="2970"/>
                  </a:lnTo>
                  <a:lnTo>
                    <a:pt x="2494" y="2971"/>
                  </a:lnTo>
                  <a:lnTo>
                    <a:pt x="2489" y="2971"/>
                  </a:lnTo>
                  <a:lnTo>
                    <a:pt x="2485" y="2971"/>
                  </a:lnTo>
                  <a:lnTo>
                    <a:pt x="2478" y="2964"/>
                  </a:lnTo>
                  <a:lnTo>
                    <a:pt x="2476" y="2958"/>
                  </a:lnTo>
                  <a:lnTo>
                    <a:pt x="2476" y="2956"/>
                  </a:lnTo>
                  <a:lnTo>
                    <a:pt x="2476" y="2955"/>
                  </a:lnTo>
                  <a:lnTo>
                    <a:pt x="2477" y="2954"/>
                  </a:lnTo>
                  <a:lnTo>
                    <a:pt x="2479" y="2951"/>
                  </a:lnTo>
                  <a:lnTo>
                    <a:pt x="2484" y="2950"/>
                  </a:lnTo>
                  <a:lnTo>
                    <a:pt x="2489" y="2949"/>
                  </a:lnTo>
                  <a:lnTo>
                    <a:pt x="2496" y="2948"/>
                  </a:lnTo>
                  <a:lnTo>
                    <a:pt x="2503" y="2948"/>
                  </a:lnTo>
                  <a:lnTo>
                    <a:pt x="2505" y="2922"/>
                  </a:lnTo>
                  <a:lnTo>
                    <a:pt x="2509" y="2888"/>
                  </a:lnTo>
                  <a:lnTo>
                    <a:pt x="2509" y="2878"/>
                  </a:lnTo>
                  <a:lnTo>
                    <a:pt x="2508" y="2871"/>
                  </a:lnTo>
                  <a:lnTo>
                    <a:pt x="2508" y="2863"/>
                  </a:lnTo>
                  <a:lnTo>
                    <a:pt x="2505" y="2856"/>
                  </a:lnTo>
                  <a:lnTo>
                    <a:pt x="2503" y="2849"/>
                  </a:lnTo>
                  <a:lnTo>
                    <a:pt x="2500" y="2844"/>
                  </a:lnTo>
                  <a:lnTo>
                    <a:pt x="2496" y="2840"/>
                  </a:lnTo>
                  <a:lnTo>
                    <a:pt x="2490" y="2836"/>
                  </a:lnTo>
                  <a:lnTo>
                    <a:pt x="2483" y="2834"/>
                  </a:lnTo>
                  <a:lnTo>
                    <a:pt x="2473" y="2833"/>
                  </a:lnTo>
                  <a:lnTo>
                    <a:pt x="2462" y="2832"/>
                  </a:lnTo>
                  <a:lnTo>
                    <a:pt x="2452" y="2833"/>
                  </a:lnTo>
                  <a:lnTo>
                    <a:pt x="2446" y="2834"/>
                  </a:lnTo>
                  <a:lnTo>
                    <a:pt x="2442" y="2836"/>
                  </a:lnTo>
                  <a:lnTo>
                    <a:pt x="2437" y="2839"/>
                  </a:lnTo>
                  <a:lnTo>
                    <a:pt x="2434" y="2841"/>
                  </a:lnTo>
                  <a:lnTo>
                    <a:pt x="2431" y="2844"/>
                  </a:lnTo>
                  <a:lnTo>
                    <a:pt x="2429" y="2849"/>
                  </a:lnTo>
                  <a:lnTo>
                    <a:pt x="2428" y="2853"/>
                  </a:lnTo>
                  <a:lnTo>
                    <a:pt x="2429" y="2858"/>
                  </a:lnTo>
                  <a:lnTo>
                    <a:pt x="2418" y="2859"/>
                  </a:lnTo>
                  <a:lnTo>
                    <a:pt x="2406" y="2858"/>
                  </a:lnTo>
                  <a:lnTo>
                    <a:pt x="2407" y="2847"/>
                  </a:lnTo>
                  <a:lnTo>
                    <a:pt x="2408" y="2836"/>
                  </a:lnTo>
                  <a:lnTo>
                    <a:pt x="2412" y="2827"/>
                  </a:lnTo>
                  <a:lnTo>
                    <a:pt x="2415" y="2819"/>
                  </a:lnTo>
                  <a:lnTo>
                    <a:pt x="2420" y="2811"/>
                  </a:lnTo>
                  <a:lnTo>
                    <a:pt x="2422" y="2802"/>
                  </a:lnTo>
                  <a:lnTo>
                    <a:pt x="2424" y="2792"/>
                  </a:lnTo>
                  <a:lnTo>
                    <a:pt x="2424" y="2779"/>
                  </a:lnTo>
                  <a:lnTo>
                    <a:pt x="2414" y="2779"/>
                  </a:lnTo>
                  <a:lnTo>
                    <a:pt x="2403" y="2781"/>
                  </a:lnTo>
                  <a:lnTo>
                    <a:pt x="2403" y="2794"/>
                  </a:lnTo>
                  <a:lnTo>
                    <a:pt x="2403" y="2808"/>
                  </a:lnTo>
                  <a:lnTo>
                    <a:pt x="2393" y="2809"/>
                  </a:lnTo>
                  <a:lnTo>
                    <a:pt x="2383" y="2808"/>
                  </a:lnTo>
                  <a:lnTo>
                    <a:pt x="2383" y="2803"/>
                  </a:lnTo>
                  <a:lnTo>
                    <a:pt x="2381" y="2800"/>
                  </a:lnTo>
                  <a:lnTo>
                    <a:pt x="2379" y="2797"/>
                  </a:lnTo>
                  <a:lnTo>
                    <a:pt x="2375" y="2794"/>
                  </a:lnTo>
                  <a:lnTo>
                    <a:pt x="2366" y="2791"/>
                  </a:lnTo>
                  <a:lnTo>
                    <a:pt x="2355" y="2790"/>
                  </a:lnTo>
                  <a:lnTo>
                    <a:pt x="2331" y="2791"/>
                  </a:lnTo>
                  <a:lnTo>
                    <a:pt x="2313" y="2792"/>
                  </a:lnTo>
                  <a:lnTo>
                    <a:pt x="2316" y="2797"/>
                  </a:lnTo>
                  <a:lnTo>
                    <a:pt x="2319" y="2800"/>
                  </a:lnTo>
                  <a:lnTo>
                    <a:pt x="2321" y="2804"/>
                  </a:lnTo>
                  <a:lnTo>
                    <a:pt x="2321" y="2810"/>
                  </a:lnTo>
                  <a:lnTo>
                    <a:pt x="2322" y="2820"/>
                  </a:lnTo>
                  <a:lnTo>
                    <a:pt x="2321" y="2831"/>
                  </a:lnTo>
                  <a:lnTo>
                    <a:pt x="2314" y="2833"/>
                  </a:lnTo>
                  <a:lnTo>
                    <a:pt x="2307" y="2836"/>
                  </a:lnTo>
                  <a:lnTo>
                    <a:pt x="2301" y="2840"/>
                  </a:lnTo>
                  <a:lnTo>
                    <a:pt x="2297" y="2844"/>
                  </a:lnTo>
                  <a:lnTo>
                    <a:pt x="2288" y="2855"/>
                  </a:lnTo>
                  <a:lnTo>
                    <a:pt x="2279" y="2866"/>
                  </a:lnTo>
                  <a:lnTo>
                    <a:pt x="2273" y="2872"/>
                  </a:lnTo>
                  <a:lnTo>
                    <a:pt x="2267" y="2876"/>
                  </a:lnTo>
                  <a:lnTo>
                    <a:pt x="2260" y="2878"/>
                  </a:lnTo>
                  <a:lnTo>
                    <a:pt x="2254" y="2881"/>
                  </a:lnTo>
                  <a:lnTo>
                    <a:pt x="2239" y="2882"/>
                  </a:lnTo>
                  <a:lnTo>
                    <a:pt x="2223" y="2883"/>
                  </a:lnTo>
                  <a:lnTo>
                    <a:pt x="2223" y="2889"/>
                  </a:lnTo>
                  <a:lnTo>
                    <a:pt x="2223" y="2893"/>
                  </a:lnTo>
                  <a:lnTo>
                    <a:pt x="2197" y="2894"/>
                  </a:lnTo>
                  <a:lnTo>
                    <a:pt x="2172" y="2896"/>
                  </a:lnTo>
                  <a:lnTo>
                    <a:pt x="2147" y="2896"/>
                  </a:lnTo>
                  <a:lnTo>
                    <a:pt x="2122" y="2896"/>
                  </a:lnTo>
                  <a:lnTo>
                    <a:pt x="2122" y="2905"/>
                  </a:lnTo>
                  <a:lnTo>
                    <a:pt x="2120" y="2914"/>
                  </a:lnTo>
                  <a:lnTo>
                    <a:pt x="2119" y="2917"/>
                  </a:lnTo>
                  <a:lnTo>
                    <a:pt x="2118" y="2921"/>
                  </a:lnTo>
                  <a:lnTo>
                    <a:pt x="2115" y="2923"/>
                  </a:lnTo>
                  <a:lnTo>
                    <a:pt x="2110" y="2925"/>
                  </a:lnTo>
                  <a:lnTo>
                    <a:pt x="2109" y="2922"/>
                  </a:lnTo>
                  <a:lnTo>
                    <a:pt x="2108" y="2916"/>
                  </a:lnTo>
                  <a:lnTo>
                    <a:pt x="2108" y="2913"/>
                  </a:lnTo>
                  <a:lnTo>
                    <a:pt x="2108" y="2910"/>
                  </a:lnTo>
                  <a:lnTo>
                    <a:pt x="2108" y="2908"/>
                  </a:lnTo>
                  <a:lnTo>
                    <a:pt x="2109" y="2907"/>
                  </a:lnTo>
                  <a:lnTo>
                    <a:pt x="2102" y="2906"/>
                  </a:lnTo>
                  <a:lnTo>
                    <a:pt x="2096" y="2905"/>
                  </a:lnTo>
                  <a:lnTo>
                    <a:pt x="2092" y="2902"/>
                  </a:lnTo>
                  <a:lnTo>
                    <a:pt x="2089" y="2900"/>
                  </a:lnTo>
                  <a:lnTo>
                    <a:pt x="2085" y="2897"/>
                  </a:lnTo>
                  <a:lnTo>
                    <a:pt x="2083" y="2893"/>
                  </a:lnTo>
                  <a:lnTo>
                    <a:pt x="2081" y="2889"/>
                  </a:lnTo>
                  <a:lnTo>
                    <a:pt x="2079" y="2884"/>
                  </a:lnTo>
                  <a:lnTo>
                    <a:pt x="2078" y="2863"/>
                  </a:lnTo>
                  <a:lnTo>
                    <a:pt x="2077" y="2840"/>
                  </a:lnTo>
                  <a:lnTo>
                    <a:pt x="2050" y="2839"/>
                  </a:lnTo>
                  <a:lnTo>
                    <a:pt x="2018" y="2839"/>
                  </a:lnTo>
                  <a:lnTo>
                    <a:pt x="2002" y="2836"/>
                  </a:lnTo>
                  <a:lnTo>
                    <a:pt x="1987" y="2834"/>
                  </a:lnTo>
                  <a:lnTo>
                    <a:pt x="1980" y="2832"/>
                  </a:lnTo>
                  <a:lnTo>
                    <a:pt x="1974" y="2830"/>
                  </a:lnTo>
                  <a:lnTo>
                    <a:pt x="1968" y="2826"/>
                  </a:lnTo>
                  <a:lnTo>
                    <a:pt x="1962" y="2823"/>
                  </a:lnTo>
                  <a:lnTo>
                    <a:pt x="1950" y="2811"/>
                  </a:lnTo>
                  <a:lnTo>
                    <a:pt x="1937" y="2800"/>
                  </a:lnTo>
                  <a:lnTo>
                    <a:pt x="1930" y="2797"/>
                  </a:lnTo>
                  <a:lnTo>
                    <a:pt x="1923" y="2793"/>
                  </a:lnTo>
                  <a:lnTo>
                    <a:pt x="1915" y="2792"/>
                  </a:lnTo>
                  <a:lnTo>
                    <a:pt x="1905" y="2793"/>
                  </a:lnTo>
                  <a:lnTo>
                    <a:pt x="1907" y="2812"/>
                  </a:lnTo>
                  <a:lnTo>
                    <a:pt x="1910" y="2841"/>
                  </a:lnTo>
                  <a:lnTo>
                    <a:pt x="1911" y="2856"/>
                  </a:lnTo>
                  <a:lnTo>
                    <a:pt x="1910" y="2868"/>
                  </a:lnTo>
                  <a:lnTo>
                    <a:pt x="1909" y="2874"/>
                  </a:lnTo>
                  <a:lnTo>
                    <a:pt x="1907" y="2878"/>
                  </a:lnTo>
                  <a:lnTo>
                    <a:pt x="1905" y="2881"/>
                  </a:lnTo>
                  <a:lnTo>
                    <a:pt x="1903" y="2882"/>
                  </a:lnTo>
                  <a:lnTo>
                    <a:pt x="1893" y="2884"/>
                  </a:lnTo>
                  <a:lnTo>
                    <a:pt x="1882" y="2885"/>
                  </a:lnTo>
                  <a:lnTo>
                    <a:pt x="1871" y="2885"/>
                  </a:lnTo>
                  <a:lnTo>
                    <a:pt x="1861" y="2884"/>
                  </a:lnTo>
                  <a:lnTo>
                    <a:pt x="1839" y="2882"/>
                  </a:lnTo>
                  <a:lnTo>
                    <a:pt x="1819" y="2881"/>
                  </a:lnTo>
                  <a:lnTo>
                    <a:pt x="1817" y="2873"/>
                  </a:lnTo>
                  <a:lnTo>
                    <a:pt x="1817" y="2865"/>
                  </a:lnTo>
                  <a:lnTo>
                    <a:pt x="1819" y="2857"/>
                  </a:lnTo>
                  <a:lnTo>
                    <a:pt x="1820" y="2848"/>
                  </a:lnTo>
                  <a:lnTo>
                    <a:pt x="1824" y="2832"/>
                  </a:lnTo>
                  <a:lnTo>
                    <a:pt x="1829" y="2816"/>
                  </a:lnTo>
                  <a:lnTo>
                    <a:pt x="1837" y="2815"/>
                  </a:lnTo>
                  <a:lnTo>
                    <a:pt x="1844" y="2812"/>
                  </a:lnTo>
                  <a:lnTo>
                    <a:pt x="1849" y="2810"/>
                  </a:lnTo>
                  <a:lnTo>
                    <a:pt x="1854" y="2807"/>
                  </a:lnTo>
                  <a:lnTo>
                    <a:pt x="1857" y="2802"/>
                  </a:lnTo>
                  <a:lnTo>
                    <a:pt x="1860" y="2799"/>
                  </a:lnTo>
                  <a:lnTo>
                    <a:pt x="1862" y="2794"/>
                  </a:lnTo>
                  <a:lnTo>
                    <a:pt x="1863" y="2789"/>
                  </a:lnTo>
                  <a:lnTo>
                    <a:pt x="1863" y="2784"/>
                  </a:lnTo>
                  <a:lnTo>
                    <a:pt x="1862" y="2778"/>
                  </a:lnTo>
                  <a:lnTo>
                    <a:pt x="1861" y="2773"/>
                  </a:lnTo>
                  <a:lnTo>
                    <a:pt x="1858" y="2767"/>
                  </a:lnTo>
                  <a:lnTo>
                    <a:pt x="1853" y="2756"/>
                  </a:lnTo>
                  <a:lnTo>
                    <a:pt x="1845" y="2745"/>
                  </a:lnTo>
                  <a:lnTo>
                    <a:pt x="1828" y="2735"/>
                  </a:lnTo>
                  <a:lnTo>
                    <a:pt x="1811" y="2726"/>
                  </a:lnTo>
                  <a:lnTo>
                    <a:pt x="1807" y="2720"/>
                  </a:lnTo>
                  <a:lnTo>
                    <a:pt x="1805" y="2715"/>
                  </a:lnTo>
                  <a:lnTo>
                    <a:pt x="1805" y="2708"/>
                  </a:lnTo>
                  <a:lnTo>
                    <a:pt x="1806" y="2700"/>
                  </a:lnTo>
                  <a:lnTo>
                    <a:pt x="1808" y="2686"/>
                  </a:lnTo>
                  <a:lnTo>
                    <a:pt x="1811" y="2672"/>
                  </a:lnTo>
                  <a:lnTo>
                    <a:pt x="1798" y="2668"/>
                  </a:lnTo>
                  <a:lnTo>
                    <a:pt x="1784" y="2661"/>
                  </a:lnTo>
                  <a:lnTo>
                    <a:pt x="1778" y="2658"/>
                  </a:lnTo>
                  <a:lnTo>
                    <a:pt x="1771" y="2655"/>
                  </a:lnTo>
                  <a:lnTo>
                    <a:pt x="1764" y="2653"/>
                  </a:lnTo>
                  <a:lnTo>
                    <a:pt x="1757" y="2653"/>
                  </a:lnTo>
                  <a:lnTo>
                    <a:pt x="1757" y="2639"/>
                  </a:lnTo>
                  <a:lnTo>
                    <a:pt x="1757" y="2626"/>
                  </a:lnTo>
                  <a:lnTo>
                    <a:pt x="1765" y="2626"/>
                  </a:lnTo>
                  <a:lnTo>
                    <a:pt x="1773" y="2626"/>
                  </a:lnTo>
                  <a:lnTo>
                    <a:pt x="1781" y="2627"/>
                  </a:lnTo>
                  <a:lnTo>
                    <a:pt x="1789" y="2629"/>
                  </a:lnTo>
                  <a:lnTo>
                    <a:pt x="1796" y="2631"/>
                  </a:lnTo>
                  <a:lnTo>
                    <a:pt x="1804" y="2635"/>
                  </a:lnTo>
                  <a:lnTo>
                    <a:pt x="1810" y="2638"/>
                  </a:lnTo>
                  <a:lnTo>
                    <a:pt x="1816" y="2643"/>
                  </a:lnTo>
                  <a:lnTo>
                    <a:pt x="1822" y="2647"/>
                  </a:lnTo>
                  <a:lnTo>
                    <a:pt x="1828" y="2653"/>
                  </a:lnTo>
                  <a:lnTo>
                    <a:pt x="1833" y="2659"/>
                  </a:lnTo>
                  <a:lnTo>
                    <a:pt x="1838" y="2664"/>
                  </a:lnTo>
                  <a:lnTo>
                    <a:pt x="1843" y="2671"/>
                  </a:lnTo>
                  <a:lnTo>
                    <a:pt x="1846" y="2678"/>
                  </a:lnTo>
                  <a:lnTo>
                    <a:pt x="1851" y="2685"/>
                  </a:lnTo>
                  <a:lnTo>
                    <a:pt x="1853" y="2693"/>
                  </a:lnTo>
                  <a:lnTo>
                    <a:pt x="1856" y="2700"/>
                  </a:lnTo>
                  <a:lnTo>
                    <a:pt x="1860" y="2705"/>
                  </a:lnTo>
                  <a:lnTo>
                    <a:pt x="1863" y="2709"/>
                  </a:lnTo>
                  <a:lnTo>
                    <a:pt x="1868" y="2712"/>
                  </a:lnTo>
                  <a:lnTo>
                    <a:pt x="1878" y="2717"/>
                  </a:lnTo>
                  <a:lnTo>
                    <a:pt x="1888" y="2719"/>
                  </a:lnTo>
                  <a:lnTo>
                    <a:pt x="1893" y="2721"/>
                  </a:lnTo>
                  <a:lnTo>
                    <a:pt x="1898" y="2724"/>
                  </a:lnTo>
                  <a:lnTo>
                    <a:pt x="1903" y="2726"/>
                  </a:lnTo>
                  <a:lnTo>
                    <a:pt x="1906" y="2730"/>
                  </a:lnTo>
                  <a:lnTo>
                    <a:pt x="1910" y="2735"/>
                  </a:lnTo>
                  <a:lnTo>
                    <a:pt x="1913" y="2741"/>
                  </a:lnTo>
                  <a:lnTo>
                    <a:pt x="1915" y="2749"/>
                  </a:lnTo>
                  <a:lnTo>
                    <a:pt x="1917" y="2758"/>
                  </a:lnTo>
                  <a:lnTo>
                    <a:pt x="1921" y="2759"/>
                  </a:lnTo>
                  <a:lnTo>
                    <a:pt x="1926" y="2760"/>
                  </a:lnTo>
                  <a:lnTo>
                    <a:pt x="1930" y="2759"/>
                  </a:lnTo>
                  <a:lnTo>
                    <a:pt x="1934" y="2757"/>
                  </a:lnTo>
                  <a:lnTo>
                    <a:pt x="1937" y="2754"/>
                  </a:lnTo>
                  <a:lnTo>
                    <a:pt x="1939" y="2751"/>
                  </a:lnTo>
                  <a:lnTo>
                    <a:pt x="1940" y="2748"/>
                  </a:lnTo>
                  <a:lnTo>
                    <a:pt x="1942" y="2742"/>
                  </a:lnTo>
                  <a:lnTo>
                    <a:pt x="1951" y="2741"/>
                  </a:lnTo>
                  <a:lnTo>
                    <a:pt x="1959" y="2740"/>
                  </a:lnTo>
                  <a:lnTo>
                    <a:pt x="1967" y="2738"/>
                  </a:lnTo>
                  <a:lnTo>
                    <a:pt x="1975" y="2740"/>
                  </a:lnTo>
                  <a:lnTo>
                    <a:pt x="1983" y="2740"/>
                  </a:lnTo>
                  <a:lnTo>
                    <a:pt x="1989" y="2742"/>
                  </a:lnTo>
                  <a:lnTo>
                    <a:pt x="1996" y="2743"/>
                  </a:lnTo>
                  <a:lnTo>
                    <a:pt x="2003" y="2746"/>
                  </a:lnTo>
                  <a:lnTo>
                    <a:pt x="2010" y="2749"/>
                  </a:lnTo>
                  <a:lnTo>
                    <a:pt x="2016" y="2753"/>
                  </a:lnTo>
                  <a:lnTo>
                    <a:pt x="2022" y="2758"/>
                  </a:lnTo>
                  <a:lnTo>
                    <a:pt x="2027" y="2762"/>
                  </a:lnTo>
                  <a:lnTo>
                    <a:pt x="2033" y="2769"/>
                  </a:lnTo>
                  <a:lnTo>
                    <a:pt x="2037" y="2775"/>
                  </a:lnTo>
                  <a:lnTo>
                    <a:pt x="2042" y="2782"/>
                  </a:lnTo>
                  <a:lnTo>
                    <a:pt x="2046" y="2790"/>
                  </a:lnTo>
                  <a:lnTo>
                    <a:pt x="2051" y="2799"/>
                  </a:lnTo>
                  <a:lnTo>
                    <a:pt x="2058" y="2804"/>
                  </a:lnTo>
                  <a:lnTo>
                    <a:pt x="2063" y="2808"/>
                  </a:lnTo>
                  <a:lnTo>
                    <a:pt x="2070" y="2809"/>
                  </a:lnTo>
                  <a:lnTo>
                    <a:pt x="2076" y="2808"/>
                  </a:lnTo>
                  <a:lnTo>
                    <a:pt x="2082" y="2806"/>
                  </a:lnTo>
                  <a:lnTo>
                    <a:pt x="2087" y="2801"/>
                  </a:lnTo>
                  <a:lnTo>
                    <a:pt x="2092" y="2797"/>
                  </a:lnTo>
                  <a:lnTo>
                    <a:pt x="2095" y="2791"/>
                  </a:lnTo>
                  <a:lnTo>
                    <a:pt x="2098" y="2785"/>
                  </a:lnTo>
                  <a:lnTo>
                    <a:pt x="2099" y="2778"/>
                  </a:lnTo>
                  <a:lnTo>
                    <a:pt x="2099" y="2773"/>
                  </a:lnTo>
                  <a:lnTo>
                    <a:pt x="2096" y="2767"/>
                  </a:lnTo>
                  <a:lnTo>
                    <a:pt x="2092" y="2761"/>
                  </a:lnTo>
                  <a:lnTo>
                    <a:pt x="2085" y="2757"/>
                  </a:lnTo>
                  <a:lnTo>
                    <a:pt x="2076" y="2753"/>
                  </a:lnTo>
                  <a:lnTo>
                    <a:pt x="2069" y="2751"/>
                  </a:lnTo>
                  <a:lnTo>
                    <a:pt x="2063" y="2748"/>
                  </a:lnTo>
                  <a:lnTo>
                    <a:pt x="2059" y="2743"/>
                  </a:lnTo>
                  <a:lnTo>
                    <a:pt x="2054" y="2738"/>
                  </a:lnTo>
                  <a:lnTo>
                    <a:pt x="2051" y="2733"/>
                  </a:lnTo>
                  <a:lnTo>
                    <a:pt x="2048" y="2727"/>
                  </a:lnTo>
                  <a:lnTo>
                    <a:pt x="2045" y="2720"/>
                  </a:lnTo>
                  <a:lnTo>
                    <a:pt x="2044" y="2713"/>
                  </a:lnTo>
                  <a:lnTo>
                    <a:pt x="2043" y="2707"/>
                  </a:lnTo>
                  <a:lnTo>
                    <a:pt x="2043" y="2700"/>
                  </a:lnTo>
                  <a:lnTo>
                    <a:pt x="2044" y="2693"/>
                  </a:lnTo>
                  <a:lnTo>
                    <a:pt x="2045" y="2686"/>
                  </a:lnTo>
                  <a:lnTo>
                    <a:pt x="2048" y="2679"/>
                  </a:lnTo>
                  <a:lnTo>
                    <a:pt x="2051" y="2672"/>
                  </a:lnTo>
                  <a:lnTo>
                    <a:pt x="2054" y="2667"/>
                  </a:lnTo>
                  <a:lnTo>
                    <a:pt x="2059" y="2661"/>
                  </a:lnTo>
                  <a:lnTo>
                    <a:pt x="2062" y="2659"/>
                  </a:lnTo>
                  <a:lnTo>
                    <a:pt x="2066" y="2656"/>
                  </a:lnTo>
                  <a:lnTo>
                    <a:pt x="2070" y="2655"/>
                  </a:lnTo>
                  <a:lnTo>
                    <a:pt x="2075" y="2654"/>
                  </a:lnTo>
                  <a:lnTo>
                    <a:pt x="2085" y="2654"/>
                  </a:lnTo>
                  <a:lnTo>
                    <a:pt x="2096" y="2653"/>
                  </a:lnTo>
                  <a:lnTo>
                    <a:pt x="2106" y="2653"/>
                  </a:lnTo>
                  <a:lnTo>
                    <a:pt x="2114" y="2653"/>
                  </a:lnTo>
                  <a:lnTo>
                    <a:pt x="2122" y="2652"/>
                  </a:lnTo>
                  <a:lnTo>
                    <a:pt x="2128" y="2650"/>
                  </a:lnTo>
                  <a:lnTo>
                    <a:pt x="2132" y="2648"/>
                  </a:lnTo>
                  <a:lnTo>
                    <a:pt x="2134" y="2647"/>
                  </a:lnTo>
                  <a:lnTo>
                    <a:pt x="2136" y="2645"/>
                  </a:lnTo>
                  <a:lnTo>
                    <a:pt x="2137" y="2643"/>
                  </a:lnTo>
                  <a:lnTo>
                    <a:pt x="2139" y="2639"/>
                  </a:lnTo>
                  <a:lnTo>
                    <a:pt x="2139" y="2636"/>
                  </a:lnTo>
                  <a:lnTo>
                    <a:pt x="2139" y="2633"/>
                  </a:lnTo>
                  <a:lnTo>
                    <a:pt x="2137" y="2628"/>
                  </a:lnTo>
                  <a:lnTo>
                    <a:pt x="2132" y="2627"/>
                  </a:lnTo>
                  <a:lnTo>
                    <a:pt x="2126" y="2623"/>
                  </a:lnTo>
                  <a:lnTo>
                    <a:pt x="2120" y="2620"/>
                  </a:lnTo>
                  <a:lnTo>
                    <a:pt x="2115" y="2615"/>
                  </a:lnTo>
                  <a:lnTo>
                    <a:pt x="2107" y="2604"/>
                  </a:lnTo>
                  <a:lnTo>
                    <a:pt x="2100" y="2594"/>
                  </a:lnTo>
                  <a:lnTo>
                    <a:pt x="2098" y="2587"/>
                  </a:lnTo>
                  <a:lnTo>
                    <a:pt x="2094" y="2580"/>
                  </a:lnTo>
                  <a:lnTo>
                    <a:pt x="2093" y="2573"/>
                  </a:lnTo>
                  <a:lnTo>
                    <a:pt x="2092" y="2566"/>
                  </a:lnTo>
                  <a:lnTo>
                    <a:pt x="2090" y="2560"/>
                  </a:lnTo>
                  <a:lnTo>
                    <a:pt x="2087" y="2555"/>
                  </a:lnTo>
                  <a:lnTo>
                    <a:pt x="2084" y="2552"/>
                  </a:lnTo>
                  <a:lnTo>
                    <a:pt x="2079" y="2551"/>
                  </a:lnTo>
                  <a:lnTo>
                    <a:pt x="2076" y="2549"/>
                  </a:lnTo>
                  <a:lnTo>
                    <a:pt x="2071" y="2548"/>
                  </a:lnTo>
                  <a:lnTo>
                    <a:pt x="2067" y="2547"/>
                  </a:lnTo>
                  <a:lnTo>
                    <a:pt x="2062" y="2544"/>
                  </a:lnTo>
                  <a:lnTo>
                    <a:pt x="2063" y="2560"/>
                  </a:lnTo>
                  <a:lnTo>
                    <a:pt x="2068" y="2581"/>
                  </a:lnTo>
                  <a:lnTo>
                    <a:pt x="2070" y="2592"/>
                  </a:lnTo>
                  <a:lnTo>
                    <a:pt x="2073" y="2602"/>
                  </a:lnTo>
                  <a:lnTo>
                    <a:pt x="2074" y="2609"/>
                  </a:lnTo>
                  <a:lnTo>
                    <a:pt x="2073" y="2613"/>
                  </a:lnTo>
                  <a:lnTo>
                    <a:pt x="2071" y="2615"/>
                  </a:lnTo>
                  <a:lnTo>
                    <a:pt x="2069" y="2617"/>
                  </a:lnTo>
                  <a:lnTo>
                    <a:pt x="2066" y="2615"/>
                  </a:lnTo>
                  <a:lnTo>
                    <a:pt x="2063" y="2614"/>
                  </a:lnTo>
                  <a:lnTo>
                    <a:pt x="2055" y="2611"/>
                  </a:lnTo>
                  <a:lnTo>
                    <a:pt x="2048" y="2604"/>
                  </a:lnTo>
                  <a:lnTo>
                    <a:pt x="2038" y="2598"/>
                  </a:lnTo>
                  <a:lnTo>
                    <a:pt x="2030" y="2592"/>
                  </a:lnTo>
                  <a:lnTo>
                    <a:pt x="2021" y="2587"/>
                  </a:lnTo>
                  <a:lnTo>
                    <a:pt x="2013" y="2586"/>
                  </a:lnTo>
                  <a:lnTo>
                    <a:pt x="2013" y="2573"/>
                  </a:lnTo>
                  <a:lnTo>
                    <a:pt x="2012" y="2561"/>
                  </a:lnTo>
                  <a:lnTo>
                    <a:pt x="2011" y="2548"/>
                  </a:lnTo>
                  <a:lnTo>
                    <a:pt x="2010" y="2536"/>
                  </a:lnTo>
                  <a:lnTo>
                    <a:pt x="2007" y="2538"/>
                  </a:lnTo>
                  <a:lnTo>
                    <a:pt x="2002" y="2538"/>
                  </a:lnTo>
                  <a:lnTo>
                    <a:pt x="2001" y="2543"/>
                  </a:lnTo>
                  <a:lnTo>
                    <a:pt x="1999" y="2546"/>
                  </a:lnTo>
                  <a:lnTo>
                    <a:pt x="1996" y="2549"/>
                  </a:lnTo>
                  <a:lnTo>
                    <a:pt x="1994" y="2552"/>
                  </a:lnTo>
                  <a:lnTo>
                    <a:pt x="1986" y="2554"/>
                  </a:lnTo>
                  <a:lnTo>
                    <a:pt x="1978" y="2555"/>
                  </a:lnTo>
                  <a:lnTo>
                    <a:pt x="1961" y="2554"/>
                  </a:lnTo>
                  <a:lnTo>
                    <a:pt x="1945" y="2551"/>
                  </a:lnTo>
                  <a:lnTo>
                    <a:pt x="1938" y="2549"/>
                  </a:lnTo>
                  <a:lnTo>
                    <a:pt x="1931" y="2549"/>
                  </a:lnTo>
                  <a:lnTo>
                    <a:pt x="1926" y="2551"/>
                  </a:lnTo>
                  <a:lnTo>
                    <a:pt x="1921" y="2552"/>
                  </a:lnTo>
                  <a:lnTo>
                    <a:pt x="1917" y="2554"/>
                  </a:lnTo>
                  <a:lnTo>
                    <a:pt x="1913" y="2556"/>
                  </a:lnTo>
                  <a:lnTo>
                    <a:pt x="1910" y="2560"/>
                  </a:lnTo>
                  <a:lnTo>
                    <a:pt x="1907" y="2564"/>
                  </a:lnTo>
                  <a:lnTo>
                    <a:pt x="1904" y="2572"/>
                  </a:lnTo>
                  <a:lnTo>
                    <a:pt x="1902" y="2582"/>
                  </a:lnTo>
                  <a:lnTo>
                    <a:pt x="1901" y="2594"/>
                  </a:lnTo>
                  <a:lnTo>
                    <a:pt x="1899" y="2606"/>
                  </a:lnTo>
                  <a:lnTo>
                    <a:pt x="1892" y="2606"/>
                  </a:lnTo>
                  <a:lnTo>
                    <a:pt x="1882" y="2607"/>
                  </a:lnTo>
                  <a:lnTo>
                    <a:pt x="1873" y="2606"/>
                  </a:lnTo>
                  <a:lnTo>
                    <a:pt x="1864" y="2606"/>
                  </a:lnTo>
                  <a:lnTo>
                    <a:pt x="1862" y="2602"/>
                  </a:lnTo>
                  <a:lnTo>
                    <a:pt x="1858" y="2598"/>
                  </a:lnTo>
                  <a:lnTo>
                    <a:pt x="1854" y="2596"/>
                  </a:lnTo>
                  <a:lnTo>
                    <a:pt x="1849" y="2595"/>
                  </a:lnTo>
                  <a:lnTo>
                    <a:pt x="1837" y="2595"/>
                  </a:lnTo>
                  <a:lnTo>
                    <a:pt x="1825" y="2596"/>
                  </a:lnTo>
                  <a:lnTo>
                    <a:pt x="1817" y="2597"/>
                  </a:lnTo>
                  <a:lnTo>
                    <a:pt x="1812" y="2598"/>
                  </a:lnTo>
                  <a:lnTo>
                    <a:pt x="1806" y="2597"/>
                  </a:lnTo>
                  <a:lnTo>
                    <a:pt x="1802" y="2596"/>
                  </a:lnTo>
                  <a:lnTo>
                    <a:pt x="1797" y="2594"/>
                  </a:lnTo>
                  <a:lnTo>
                    <a:pt x="1795" y="2592"/>
                  </a:lnTo>
                  <a:lnTo>
                    <a:pt x="1792" y="2588"/>
                  </a:lnTo>
                  <a:lnTo>
                    <a:pt x="1790" y="2585"/>
                  </a:lnTo>
                  <a:lnTo>
                    <a:pt x="1789" y="2580"/>
                  </a:lnTo>
                  <a:lnTo>
                    <a:pt x="1789" y="2576"/>
                  </a:lnTo>
                  <a:lnTo>
                    <a:pt x="1789" y="2555"/>
                  </a:lnTo>
                  <a:lnTo>
                    <a:pt x="1789" y="2538"/>
                  </a:lnTo>
                  <a:lnTo>
                    <a:pt x="1781" y="2538"/>
                  </a:lnTo>
                  <a:lnTo>
                    <a:pt x="1775" y="2537"/>
                  </a:lnTo>
                  <a:lnTo>
                    <a:pt x="1771" y="2535"/>
                  </a:lnTo>
                  <a:lnTo>
                    <a:pt x="1769" y="2530"/>
                  </a:lnTo>
                  <a:lnTo>
                    <a:pt x="1764" y="2520"/>
                  </a:lnTo>
                  <a:lnTo>
                    <a:pt x="1762" y="2507"/>
                  </a:lnTo>
                  <a:lnTo>
                    <a:pt x="1765" y="2506"/>
                  </a:lnTo>
                  <a:lnTo>
                    <a:pt x="1769" y="2506"/>
                  </a:lnTo>
                  <a:lnTo>
                    <a:pt x="1772" y="2502"/>
                  </a:lnTo>
                  <a:lnTo>
                    <a:pt x="1773" y="2499"/>
                  </a:lnTo>
                  <a:lnTo>
                    <a:pt x="1777" y="2497"/>
                  </a:lnTo>
                  <a:lnTo>
                    <a:pt x="1780" y="2495"/>
                  </a:lnTo>
                  <a:lnTo>
                    <a:pt x="1781" y="2489"/>
                  </a:lnTo>
                  <a:lnTo>
                    <a:pt x="1783" y="2484"/>
                  </a:lnTo>
                  <a:lnTo>
                    <a:pt x="1786" y="2480"/>
                  </a:lnTo>
                  <a:lnTo>
                    <a:pt x="1789" y="2477"/>
                  </a:lnTo>
                  <a:lnTo>
                    <a:pt x="1794" y="2474"/>
                  </a:lnTo>
                  <a:lnTo>
                    <a:pt x="1798" y="2473"/>
                  </a:lnTo>
                  <a:lnTo>
                    <a:pt x="1803" y="2472"/>
                  </a:lnTo>
                  <a:lnTo>
                    <a:pt x="1808" y="2472"/>
                  </a:lnTo>
                  <a:lnTo>
                    <a:pt x="1810" y="2463"/>
                  </a:lnTo>
                  <a:lnTo>
                    <a:pt x="1808" y="2457"/>
                  </a:lnTo>
                  <a:lnTo>
                    <a:pt x="1807" y="2455"/>
                  </a:lnTo>
                  <a:lnTo>
                    <a:pt x="1806" y="2454"/>
                  </a:lnTo>
                  <a:lnTo>
                    <a:pt x="1804" y="2453"/>
                  </a:lnTo>
                  <a:lnTo>
                    <a:pt x="1802" y="2453"/>
                  </a:lnTo>
                  <a:lnTo>
                    <a:pt x="1790" y="2454"/>
                  </a:lnTo>
                  <a:lnTo>
                    <a:pt x="1778" y="2456"/>
                  </a:lnTo>
                  <a:lnTo>
                    <a:pt x="1769" y="2456"/>
                  </a:lnTo>
                  <a:lnTo>
                    <a:pt x="1762" y="2454"/>
                  </a:lnTo>
                  <a:lnTo>
                    <a:pt x="1755" y="2450"/>
                  </a:lnTo>
                  <a:lnTo>
                    <a:pt x="1749" y="2446"/>
                  </a:lnTo>
                  <a:lnTo>
                    <a:pt x="1743" y="2441"/>
                  </a:lnTo>
                  <a:lnTo>
                    <a:pt x="1738" y="2437"/>
                  </a:lnTo>
                  <a:lnTo>
                    <a:pt x="1731" y="2433"/>
                  </a:lnTo>
                  <a:lnTo>
                    <a:pt x="1724" y="2430"/>
                  </a:lnTo>
                  <a:lnTo>
                    <a:pt x="1724" y="2423"/>
                  </a:lnTo>
                  <a:lnTo>
                    <a:pt x="1723" y="2418"/>
                  </a:lnTo>
                  <a:lnTo>
                    <a:pt x="1721" y="2414"/>
                  </a:lnTo>
                  <a:lnTo>
                    <a:pt x="1718" y="2410"/>
                  </a:lnTo>
                  <a:lnTo>
                    <a:pt x="1710" y="2405"/>
                  </a:lnTo>
                  <a:lnTo>
                    <a:pt x="1701" y="2398"/>
                  </a:lnTo>
                  <a:lnTo>
                    <a:pt x="1697" y="2392"/>
                  </a:lnTo>
                  <a:lnTo>
                    <a:pt x="1693" y="2387"/>
                  </a:lnTo>
                  <a:lnTo>
                    <a:pt x="1691" y="2380"/>
                  </a:lnTo>
                  <a:lnTo>
                    <a:pt x="1690" y="2373"/>
                  </a:lnTo>
                  <a:lnTo>
                    <a:pt x="1689" y="2357"/>
                  </a:lnTo>
                  <a:lnTo>
                    <a:pt x="1690" y="2343"/>
                  </a:lnTo>
                  <a:lnTo>
                    <a:pt x="1692" y="2328"/>
                  </a:lnTo>
                  <a:lnTo>
                    <a:pt x="1697" y="2303"/>
                  </a:lnTo>
                  <a:lnTo>
                    <a:pt x="1702" y="2281"/>
                  </a:lnTo>
                  <a:lnTo>
                    <a:pt x="1706" y="2270"/>
                  </a:lnTo>
                  <a:lnTo>
                    <a:pt x="1715" y="2268"/>
                  </a:lnTo>
                  <a:lnTo>
                    <a:pt x="1724" y="2267"/>
                  </a:lnTo>
                  <a:lnTo>
                    <a:pt x="1726" y="2236"/>
                  </a:lnTo>
                  <a:lnTo>
                    <a:pt x="1730" y="2207"/>
                  </a:lnTo>
                  <a:lnTo>
                    <a:pt x="1733" y="2177"/>
                  </a:lnTo>
                  <a:lnTo>
                    <a:pt x="1734" y="2147"/>
                  </a:lnTo>
                  <a:lnTo>
                    <a:pt x="1721" y="2146"/>
                  </a:lnTo>
                  <a:lnTo>
                    <a:pt x="1710" y="2144"/>
                  </a:lnTo>
                  <a:lnTo>
                    <a:pt x="1706" y="2142"/>
                  </a:lnTo>
                  <a:lnTo>
                    <a:pt x="1702" y="2141"/>
                  </a:lnTo>
                  <a:lnTo>
                    <a:pt x="1699" y="2138"/>
                  </a:lnTo>
                  <a:lnTo>
                    <a:pt x="1697" y="2135"/>
                  </a:lnTo>
                  <a:lnTo>
                    <a:pt x="1695" y="2133"/>
                  </a:lnTo>
                  <a:lnTo>
                    <a:pt x="1692" y="2128"/>
                  </a:lnTo>
                  <a:lnTo>
                    <a:pt x="1691" y="2125"/>
                  </a:lnTo>
                  <a:lnTo>
                    <a:pt x="1690" y="2119"/>
                  </a:lnTo>
                  <a:lnTo>
                    <a:pt x="1690" y="2108"/>
                  </a:lnTo>
                  <a:lnTo>
                    <a:pt x="1690" y="2094"/>
                  </a:lnTo>
                  <a:lnTo>
                    <a:pt x="1695" y="2093"/>
                  </a:lnTo>
                  <a:lnTo>
                    <a:pt x="1698" y="2090"/>
                  </a:lnTo>
                  <a:lnTo>
                    <a:pt x="1701" y="2087"/>
                  </a:lnTo>
                  <a:lnTo>
                    <a:pt x="1704" y="2084"/>
                  </a:lnTo>
                  <a:lnTo>
                    <a:pt x="1707" y="2075"/>
                  </a:lnTo>
                  <a:lnTo>
                    <a:pt x="1709" y="2067"/>
                  </a:lnTo>
                  <a:lnTo>
                    <a:pt x="1723" y="2084"/>
                  </a:lnTo>
                  <a:lnTo>
                    <a:pt x="1738" y="2102"/>
                  </a:lnTo>
                  <a:lnTo>
                    <a:pt x="1746" y="2110"/>
                  </a:lnTo>
                  <a:lnTo>
                    <a:pt x="1755" y="2116"/>
                  </a:lnTo>
                  <a:lnTo>
                    <a:pt x="1759" y="2118"/>
                  </a:lnTo>
                  <a:lnTo>
                    <a:pt x="1765" y="2119"/>
                  </a:lnTo>
                  <a:lnTo>
                    <a:pt x="1770" y="2120"/>
                  </a:lnTo>
                  <a:lnTo>
                    <a:pt x="1777" y="2120"/>
                  </a:lnTo>
                  <a:lnTo>
                    <a:pt x="1794" y="2116"/>
                  </a:lnTo>
                  <a:lnTo>
                    <a:pt x="1810" y="2111"/>
                  </a:lnTo>
                  <a:lnTo>
                    <a:pt x="1819" y="2109"/>
                  </a:lnTo>
                  <a:lnTo>
                    <a:pt x="1828" y="2108"/>
                  </a:lnTo>
                  <a:lnTo>
                    <a:pt x="1836" y="2108"/>
                  </a:lnTo>
                  <a:lnTo>
                    <a:pt x="1845" y="2109"/>
                  </a:lnTo>
                  <a:lnTo>
                    <a:pt x="1863" y="2116"/>
                  </a:lnTo>
                  <a:lnTo>
                    <a:pt x="1877" y="2120"/>
                  </a:lnTo>
                  <a:lnTo>
                    <a:pt x="1880" y="2121"/>
                  </a:lnTo>
                  <a:lnTo>
                    <a:pt x="1884" y="2120"/>
                  </a:lnTo>
                  <a:lnTo>
                    <a:pt x="1887" y="2120"/>
                  </a:lnTo>
                  <a:lnTo>
                    <a:pt x="1890" y="2118"/>
                  </a:lnTo>
                  <a:lnTo>
                    <a:pt x="1897" y="2113"/>
                  </a:lnTo>
                  <a:lnTo>
                    <a:pt x="1904" y="2103"/>
                  </a:lnTo>
                  <a:lnTo>
                    <a:pt x="1919" y="2087"/>
                  </a:lnTo>
                  <a:lnTo>
                    <a:pt x="1935" y="2072"/>
                  </a:lnTo>
                  <a:lnTo>
                    <a:pt x="1938" y="2068"/>
                  </a:lnTo>
                  <a:lnTo>
                    <a:pt x="1940" y="2064"/>
                  </a:lnTo>
                  <a:lnTo>
                    <a:pt x="1943" y="2060"/>
                  </a:lnTo>
                  <a:lnTo>
                    <a:pt x="1944" y="2054"/>
                  </a:lnTo>
                  <a:lnTo>
                    <a:pt x="1944" y="2049"/>
                  </a:lnTo>
                  <a:lnTo>
                    <a:pt x="1944" y="2044"/>
                  </a:lnTo>
                  <a:lnTo>
                    <a:pt x="1943" y="2037"/>
                  </a:lnTo>
                  <a:lnTo>
                    <a:pt x="1940" y="2030"/>
                  </a:lnTo>
                  <a:lnTo>
                    <a:pt x="1930" y="2026"/>
                  </a:lnTo>
                  <a:lnTo>
                    <a:pt x="1918" y="2019"/>
                  </a:lnTo>
                  <a:lnTo>
                    <a:pt x="1914" y="2013"/>
                  </a:lnTo>
                  <a:lnTo>
                    <a:pt x="1912" y="2005"/>
                  </a:lnTo>
                  <a:lnTo>
                    <a:pt x="1911" y="1998"/>
                  </a:lnTo>
                  <a:lnTo>
                    <a:pt x="1911" y="1989"/>
                  </a:lnTo>
                  <a:lnTo>
                    <a:pt x="1911" y="1973"/>
                  </a:lnTo>
                  <a:lnTo>
                    <a:pt x="1911" y="1958"/>
                  </a:lnTo>
                  <a:lnTo>
                    <a:pt x="1911" y="1952"/>
                  </a:lnTo>
                  <a:lnTo>
                    <a:pt x="1909" y="1945"/>
                  </a:lnTo>
                  <a:lnTo>
                    <a:pt x="1906" y="1938"/>
                  </a:lnTo>
                  <a:lnTo>
                    <a:pt x="1903" y="1932"/>
                  </a:lnTo>
                  <a:lnTo>
                    <a:pt x="1894" y="1921"/>
                  </a:lnTo>
                  <a:lnTo>
                    <a:pt x="1884" y="1909"/>
                  </a:lnTo>
                  <a:lnTo>
                    <a:pt x="1860" y="1889"/>
                  </a:lnTo>
                  <a:lnTo>
                    <a:pt x="1838" y="1871"/>
                  </a:lnTo>
                  <a:lnTo>
                    <a:pt x="1835" y="1867"/>
                  </a:lnTo>
                  <a:lnTo>
                    <a:pt x="1832" y="1864"/>
                  </a:lnTo>
                  <a:lnTo>
                    <a:pt x="1831" y="1859"/>
                  </a:lnTo>
                  <a:lnTo>
                    <a:pt x="1832" y="1856"/>
                  </a:lnTo>
                  <a:lnTo>
                    <a:pt x="1836" y="1848"/>
                  </a:lnTo>
                  <a:lnTo>
                    <a:pt x="1843" y="1840"/>
                  </a:lnTo>
                  <a:lnTo>
                    <a:pt x="1849" y="1832"/>
                  </a:lnTo>
                  <a:lnTo>
                    <a:pt x="1856" y="1823"/>
                  </a:lnTo>
                  <a:lnTo>
                    <a:pt x="1860" y="1818"/>
                  </a:lnTo>
                  <a:lnTo>
                    <a:pt x="1862" y="1814"/>
                  </a:lnTo>
                  <a:lnTo>
                    <a:pt x="1864" y="1808"/>
                  </a:lnTo>
                  <a:lnTo>
                    <a:pt x="1864" y="1804"/>
                  </a:lnTo>
                  <a:lnTo>
                    <a:pt x="1865" y="1789"/>
                  </a:lnTo>
                  <a:lnTo>
                    <a:pt x="1868" y="1776"/>
                  </a:lnTo>
                  <a:lnTo>
                    <a:pt x="1870" y="1766"/>
                  </a:lnTo>
                  <a:lnTo>
                    <a:pt x="1873" y="1757"/>
                  </a:lnTo>
                  <a:lnTo>
                    <a:pt x="1876" y="1753"/>
                  </a:lnTo>
                  <a:lnTo>
                    <a:pt x="1879" y="1751"/>
                  </a:lnTo>
                  <a:lnTo>
                    <a:pt x="1882" y="1749"/>
                  </a:lnTo>
                  <a:lnTo>
                    <a:pt x="1887" y="1747"/>
                  </a:lnTo>
                  <a:lnTo>
                    <a:pt x="1897" y="1743"/>
                  </a:lnTo>
                  <a:lnTo>
                    <a:pt x="1912" y="1741"/>
                  </a:lnTo>
                  <a:lnTo>
                    <a:pt x="1912" y="1732"/>
                  </a:lnTo>
                  <a:lnTo>
                    <a:pt x="1911" y="1722"/>
                  </a:lnTo>
                  <a:lnTo>
                    <a:pt x="1909" y="1712"/>
                  </a:lnTo>
                  <a:lnTo>
                    <a:pt x="1906" y="1703"/>
                  </a:lnTo>
                  <a:lnTo>
                    <a:pt x="1899" y="1701"/>
                  </a:lnTo>
                  <a:lnTo>
                    <a:pt x="1895" y="1699"/>
                  </a:lnTo>
                  <a:lnTo>
                    <a:pt x="1890" y="1695"/>
                  </a:lnTo>
                  <a:lnTo>
                    <a:pt x="1886" y="1692"/>
                  </a:lnTo>
                  <a:lnTo>
                    <a:pt x="1882" y="1687"/>
                  </a:lnTo>
                  <a:lnTo>
                    <a:pt x="1879" y="1683"/>
                  </a:lnTo>
                  <a:lnTo>
                    <a:pt x="1877" y="1678"/>
                  </a:lnTo>
                  <a:lnTo>
                    <a:pt x="1876" y="1673"/>
                  </a:lnTo>
                  <a:lnTo>
                    <a:pt x="1873" y="1662"/>
                  </a:lnTo>
                  <a:lnTo>
                    <a:pt x="1873" y="1650"/>
                  </a:lnTo>
                  <a:lnTo>
                    <a:pt x="1874" y="1637"/>
                  </a:lnTo>
                  <a:lnTo>
                    <a:pt x="1878" y="1626"/>
                  </a:lnTo>
                  <a:lnTo>
                    <a:pt x="1882" y="1611"/>
                  </a:lnTo>
                  <a:lnTo>
                    <a:pt x="1889" y="1599"/>
                  </a:lnTo>
                  <a:lnTo>
                    <a:pt x="1897" y="1587"/>
                  </a:lnTo>
                  <a:lnTo>
                    <a:pt x="1906" y="1579"/>
                  </a:lnTo>
                  <a:lnTo>
                    <a:pt x="1918" y="1572"/>
                  </a:lnTo>
                  <a:lnTo>
                    <a:pt x="1929" y="1567"/>
                  </a:lnTo>
                  <a:lnTo>
                    <a:pt x="1942" y="1562"/>
                  </a:lnTo>
                  <a:lnTo>
                    <a:pt x="1955" y="1560"/>
                  </a:lnTo>
                  <a:lnTo>
                    <a:pt x="1969" y="1558"/>
                  </a:lnTo>
                  <a:lnTo>
                    <a:pt x="1984" y="1558"/>
                  </a:lnTo>
                  <a:lnTo>
                    <a:pt x="1999" y="1558"/>
                  </a:lnTo>
                  <a:lnTo>
                    <a:pt x="2013" y="1559"/>
                  </a:lnTo>
                  <a:lnTo>
                    <a:pt x="2045" y="1562"/>
                  </a:lnTo>
                  <a:lnTo>
                    <a:pt x="2076" y="1567"/>
                  </a:lnTo>
                  <a:lnTo>
                    <a:pt x="2102" y="1570"/>
                  </a:lnTo>
                  <a:lnTo>
                    <a:pt x="2126" y="1573"/>
                  </a:lnTo>
                  <a:lnTo>
                    <a:pt x="2148" y="1576"/>
                  </a:lnTo>
                  <a:lnTo>
                    <a:pt x="2168" y="1576"/>
                  </a:lnTo>
                  <a:lnTo>
                    <a:pt x="2168" y="1550"/>
                  </a:lnTo>
                  <a:lnTo>
                    <a:pt x="2166" y="1520"/>
                  </a:lnTo>
                  <a:lnTo>
                    <a:pt x="2163" y="1488"/>
                  </a:lnTo>
                  <a:lnTo>
                    <a:pt x="2159" y="1455"/>
                  </a:lnTo>
                  <a:lnTo>
                    <a:pt x="2159" y="1439"/>
                  </a:lnTo>
                  <a:lnTo>
                    <a:pt x="2158" y="1422"/>
                  </a:lnTo>
                  <a:lnTo>
                    <a:pt x="2159" y="1407"/>
                  </a:lnTo>
                  <a:lnTo>
                    <a:pt x="2160" y="1391"/>
                  </a:lnTo>
                  <a:lnTo>
                    <a:pt x="2163" y="1376"/>
                  </a:lnTo>
                  <a:lnTo>
                    <a:pt x="2166" y="1363"/>
                  </a:lnTo>
                  <a:lnTo>
                    <a:pt x="2172" y="1350"/>
                  </a:lnTo>
                  <a:lnTo>
                    <a:pt x="2178" y="1340"/>
                  </a:lnTo>
                  <a:lnTo>
                    <a:pt x="2191" y="1339"/>
                  </a:lnTo>
                  <a:lnTo>
                    <a:pt x="2202" y="1338"/>
                  </a:lnTo>
                  <a:lnTo>
                    <a:pt x="2213" y="1337"/>
                  </a:lnTo>
                  <a:lnTo>
                    <a:pt x="2221" y="1334"/>
                  </a:lnTo>
                  <a:lnTo>
                    <a:pt x="2224" y="1332"/>
                  </a:lnTo>
                  <a:lnTo>
                    <a:pt x="2227" y="1330"/>
                  </a:lnTo>
                  <a:lnTo>
                    <a:pt x="2231" y="1328"/>
                  </a:lnTo>
                  <a:lnTo>
                    <a:pt x="2233" y="1323"/>
                  </a:lnTo>
                  <a:lnTo>
                    <a:pt x="2234" y="1318"/>
                  </a:lnTo>
                  <a:lnTo>
                    <a:pt x="2235" y="1314"/>
                  </a:lnTo>
                  <a:lnTo>
                    <a:pt x="2237" y="1307"/>
                  </a:lnTo>
                  <a:lnTo>
                    <a:pt x="2237" y="1299"/>
                  </a:lnTo>
                  <a:lnTo>
                    <a:pt x="2221" y="1299"/>
                  </a:lnTo>
                  <a:lnTo>
                    <a:pt x="2206" y="1299"/>
                  </a:lnTo>
                  <a:lnTo>
                    <a:pt x="2204" y="1294"/>
                  </a:lnTo>
                  <a:lnTo>
                    <a:pt x="2201" y="1291"/>
                  </a:lnTo>
                  <a:lnTo>
                    <a:pt x="2198" y="1289"/>
                  </a:lnTo>
                  <a:lnTo>
                    <a:pt x="2193" y="1285"/>
                  </a:lnTo>
                  <a:lnTo>
                    <a:pt x="2183" y="1282"/>
                  </a:lnTo>
                  <a:lnTo>
                    <a:pt x="2173" y="1280"/>
                  </a:lnTo>
                  <a:lnTo>
                    <a:pt x="2149" y="1279"/>
                  </a:lnTo>
                  <a:lnTo>
                    <a:pt x="2131" y="1279"/>
                  </a:lnTo>
                  <a:lnTo>
                    <a:pt x="2115" y="1276"/>
                  </a:lnTo>
                  <a:lnTo>
                    <a:pt x="2099" y="1273"/>
                  </a:lnTo>
                  <a:lnTo>
                    <a:pt x="2083" y="1268"/>
                  </a:lnTo>
                  <a:lnTo>
                    <a:pt x="2068" y="1263"/>
                  </a:lnTo>
                  <a:lnTo>
                    <a:pt x="2052" y="1258"/>
                  </a:lnTo>
                  <a:lnTo>
                    <a:pt x="2036" y="1252"/>
                  </a:lnTo>
                  <a:lnTo>
                    <a:pt x="2021" y="1249"/>
                  </a:lnTo>
                  <a:lnTo>
                    <a:pt x="2004" y="1247"/>
                  </a:lnTo>
                  <a:lnTo>
                    <a:pt x="2003" y="1241"/>
                  </a:lnTo>
                  <a:lnTo>
                    <a:pt x="2003" y="1234"/>
                  </a:lnTo>
                  <a:lnTo>
                    <a:pt x="2004" y="1230"/>
                  </a:lnTo>
                  <a:lnTo>
                    <a:pt x="2005" y="1225"/>
                  </a:lnTo>
                  <a:lnTo>
                    <a:pt x="2008" y="1222"/>
                  </a:lnTo>
                  <a:lnTo>
                    <a:pt x="2011" y="1218"/>
                  </a:lnTo>
                  <a:lnTo>
                    <a:pt x="2014" y="1216"/>
                  </a:lnTo>
                  <a:lnTo>
                    <a:pt x="2019" y="1215"/>
                  </a:lnTo>
                  <a:lnTo>
                    <a:pt x="2028" y="1211"/>
                  </a:lnTo>
                  <a:lnTo>
                    <a:pt x="2038" y="1210"/>
                  </a:lnTo>
                  <a:lnTo>
                    <a:pt x="2051" y="1210"/>
                  </a:lnTo>
                  <a:lnTo>
                    <a:pt x="2062" y="1210"/>
                  </a:lnTo>
                  <a:lnTo>
                    <a:pt x="2074" y="1210"/>
                  </a:lnTo>
                  <a:lnTo>
                    <a:pt x="2084" y="1209"/>
                  </a:lnTo>
                  <a:lnTo>
                    <a:pt x="2094" y="1208"/>
                  </a:lnTo>
                  <a:lnTo>
                    <a:pt x="2102" y="1206"/>
                  </a:lnTo>
                  <a:lnTo>
                    <a:pt x="2104" y="1200"/>
                  </a:lnTo>
                  <a:lnTo>
                    <a:pt x="2108" y="1193"/>
                  </a:lnTo>
                  <a:lnTo>
                    <a:pt x="2111" y="1185"/>
                  </a:lnTo>
                  <a:lnTo>
                    <a:pt x="2117" y="1177"/>
                  </a:lnTo>
                  <a:lnTo>
                    <a:pt x="2122" y="1172"/>
                  </a:lnTo>
                  <a:lnTo>
                    <a:pt x="2128" y="1166"/>
                  </a:lnTo>
                  <a:lnTo>
                    <a:pt x="2132" y="1164"/>
                  </a:lnTo>
                  <a:lnTo>
                    <a:pt x="2134" y="1162"/>
                  </a:lnTo>
                  <a:lnTo>
                    <a:pt x="2137" y="1161"/>
                  </a:lnTo>
                  <a:lnTo>
                    <a:pt x="2142" y="1161"/>
                  </a:lnTo>
                  <a:lnTo>
                    <a:pt x="2143" y="1153"/>
                  </a:lnTo>
                  <a:lnTo>
                    <a:pt x="2144" y="1145"/>
                  </a:lnTo>
                  <a:lnTo>
                    <a:pt x="2145" y="1141"/>
                  </a:lnTo>
                  <a:lnTo>
                    <a:pt x="2147" y="1137"/>
                  </a:lnTo>
                  <a:lnTo>
                    <a:pt x="2149" y="1135"/>
                  </a:lnTo>
                  <a:lnTo>
                    <a:pt x="2152" y="1133"/>
                  </a:lnTo>
                  <a:lnTo>
                    <a:pt x="2153" y="1127"/>
                  </a:lnTo>
                  <a:lnTo>
                    <a:pt x="2153" y="1121"/>
                  </a:lnTo>
                  <a:lnTo>
                    <a:pt x="2151" y="1117"/>
                  </a:lnTo>
                  <a:lnTo>
                    <a:pt x="2149" y="1112"/>
                  </a:lnTo>
                  <a:lnTo>
                    <a:pt x="2145" y="1110"/>
                  </a:lnTo>
                  <a:lnTo>
                    <a:pt x="2141" y="1107"/>
                  </a:lnTo>
                  <a:lnTo>
                    <a:pt x="2136" y="1105"/>
                  </a:lnTo>
                  <a:lnTo>
                    <a:pt x="2131" y="1105"/>
                  </a:lnTo>
                  <a:lnTo>
                    <a:pt x="2133" y="1096"/>
                  </a:lnTo>
                  <a:lnTo>
                    <a:pt x="2133" y="1087"/>
                  </a:lnTo>
                  <a:lnTo>
                    <a:pt x="2132" y="1079"/>
                  </a:lnTo>
                  <a:lnTo>
                    <a:pt x="2130" y="1070"/>
                  </a:lnTo>
                  <a:lnTo>
                    <a:pt x="2127" y="1061"/>
                  </a:lnTo>
                  <a:lnTo>
                    <a:pt x="2125" y="1053"/>
                  </a:lnTo>
                  <a:lnTo>
                    <a:pt x="2124" y="1044"/>
                  </a:lnTo>
                  <a:lnTo>
                    <a:pt x="2125" y="1035"/>
                  </a:lnTo>
                  <a:lnTo>
                    <a:pt x="2133" y="1035"/>
                  </a:lnTo>
                  <a:lnTo>
                    <a:pt x="2141" y="1035"/>
                  </a:lnTo>
                  <a:lnTo>
                    <a:pt x="2149" y="1035"/>
                  </a:lnTo>
                  <a:lnTo>
                    <a:pt x="2157" y="1034"/>
                  </a:lnTo>
                  <a:lnTo>
                    <a:pt x="2158" y="1029"/>
                  </a:lnTo>
                  <a:lnTo>
                    <a:pt x="2158" y="1023"/>
                  </a:lnTo>
                  <a:lnTo>
                    <a:pt x="2157" y="1018"/>
                  </a:lnTo>
                  <a:lnTo>
                    <a:pt x="2155" y="1013"/>
                  </a:lnTo>
                  <a:lnTo>
                    <a:pt x="2151" y="1003"/>
                  </a:lnTo>
                  <a:lnTo>
                    <a:pt x="2147" y="994"/>
                  </a:lnTo>
                  <a:lnTo>
                    <a:pt x="2142" y="984"/>
                  </a:lnTo>
                  <a:lnTo>
                    <a:pt x="2140" y="975"/>
                  </a:lnTo>
                  <a:lnTo>
                    <a:pt x="2140" y="969"/>
                  </a:lnTo>
                  <a:lnTo>
                    <a:pt x="2141" y="964"/>
                  </a:lnTo>
                  <a:lnTo>
                    <a:pt x="2142" y="959"/>
                  </a:lnTo>
                  <a:lnTo>
                    <a:pt x="2145" y="953"/>
                  </a:lnTo>
                  <a:lnTo>
                    <a:pt x="2152" y="940"/>
                  </a:lnTo>
                  <a:lnTo>
                    <a:pt x="2157" y="928"/>
                  </a:lnTo>
                  <a:lnTo>
                    <a:pt x="2160" y="914"/>
                  </a:lnTo>
                  <a:lnTo>
                    <a:pt x="2164" y="902"/>
                  </a:lnTo>
                  <a:lnTo>
                    <a:pt x="2168" y="875"/>
                  </a:lnTo>
                  <a:lnTo>
                    <a:pt x="2173" y="847"/>
                  </a:lnTo>
                  <a:lnTo>
                    <a:pt x="2174" y="839"/>
                  </a:lnTo>
                  <a:lnTo>
                    <a:pt x="2175" y="832"/>
                  </a:lnTo>
                  <a:lnTo>
                    <a:pt x="2175" y="826"/>
                  </a:lnTo>
                  <a:lnTo>
                    <a:pt x="2174" y="822"/>
                  </a:lnTo>
                  <a:lnTo>
                    <a:pt x="2173" y="818"/>
                  </a:lnTo>
                  <a:lnTo>
                    <a:pt x="2170" y="816"/>
                  </a:lnTo>
                  <a:lnTo>
                    <a:pt x="2168" y="814"/>
                  </a:lnTo>
                  <a:lnTo>
                    <a:pt x="2165" y="813"/>
                  </a:lnTo>
                  <a:lnTo>
                    <a:pt x="2149" y="808"/>
                  </a:lnTo>
                  <a:lnTo>
                    <a:pt x="2127" y="801"/>
                  </a:lnTo>
                  <a:lnTo>
                    <a:pt x="2122" y="798"/>
                  </a:lnTo>
                  <a:lnTo>
                    <a:pt x="2118" y="793"/>
                  </a:lnTo>
                  <a:lnTo>
                    <a:pt x="2115" y="789"/>
                  </a:lnTo>
                  <a:lnTo>
                    <a:pt x="2114" y="784"/>
                  </a:lnTo>
                  <a:lnTo>
                    <a:pt x="2114" y="779"/>
                  </a:lnTo>
                  <a:lnTo>
                    <a:pt x="2115" y="774"/>
                  </a:lnTo>
                  <a:lnTo>
                    <a:pt x="2116" y="770"/>
                  </a:lnTo>
                  <a:lnTo>
                    <a:pt x="2119" y="765"/>
                  </a:lnTo>
                  <a:lnTo>
                    <a:pt x="2122" y="760"/>
                  </a:lnTo>
                  <a:lnTo>
                    <a:pt x="2126" y="756"/>
                  </a:lnTo>
                  <a:lnTo>
                    <a:pt x="2131" y="752"/>
                  </a:lnTo>
                  <a:lnTo>
                    <a:pt x="2135" y="749"/>
                  </a:lnTo>
                  <a:lnTo>
                    <a:pt x="2140" y="747"/>
                  </a:lnTo>
                  <a:lnTo>
                    <a:pt x="2144" y="744"/>
                  </a:lnTo>
                  <a:lnTo>
                    <a:pt x="2150" y="743"/>
                  </a:lnTo>
                  <a:lnTo>
                    <a:pt x="2155" y="743"/>
                  </a:lnTo>
                  <a:lnTo>
                    <a:pt x="2157" y="731"/>
                  </a:lnTo>
                  <a:lnTo>
                    <a:pt x="2161" y="717"/>
                  </a:lnTo>
                  <a:lnTo>
                    <a:pt x="2167" y="705"/>
                  </a:lnTo>
                  <a:lnTo>
                    <a:pt x="2175" y="692"/>
                  </a:lnTo>
                  <a:lnTo>
                    <a:pt x="2184" y="680"/>
                  </a:lnTo>
                  <a:lnTo>
                    <a:pt x="2194" y="668"/>
                  </a:lnTo>
                  <a:lnTo>
                    <a:pt x="2205" y="657"/>
                  </a:lnTo>
                  <a:lnTo>
                    <a:pt x="2217" y="647"/>
                  </a:lnTo>
                  <a:lnTo>
                    <a:pt x="2230" y="637"/>
                  </a:lnTo>
                  <a:lnTo>
                    <a:pt x="2242" y="628"/>
                  </a:lnTo>
                  <a:lnTo>
                    <a:pt x="2256" y="620"/>
                  </a:lnTo>
                  <a:lnTo>
                    <a:pt x="2270" y="614"/>
                  </a:lnTo>
                  <a:lnTo>
                    <a:pt x="2283" y="608"/>
                  </a:lnTo>
                  <a:lnTo>
                    <a:pt x="2296" y="603"/>
                  </a:lnTo>
                  <a:lnTo>
                    <a:pt x="2308" y="600"/>
                  </a:lnTo>
                  <a:lnTo>
                    <a:pt x="2320" y="599"/>
                  </a:lnTo>
                  <a:lnTo>
                    <a:pt x="2321" y="592"/>
                  </a:lnTo>
                  <a:lnTo>
                    <a:pt x="2321" y="587"/>
                  </a:lnTo>
                  <a:lnTo>
                    <a:pt x="2319" y="583"/>
                  </a:lnTo>
                  <a:lnTo>
                    <a:pt x="2316" y="578"/>
                  </a:lnTo>
                  <a:lnTo>
                    <a:pt x="2313" y="575"/>
                  </a:lnTo>
                  <a:lnTo>
                    <a:pt x="2308" y="573"/>
                  </a:lnTo>
                  <a:lnTo>
                    <a:pt x="2303" y="570"/>
                  </a:lnTo>
                  <a:lnTo>
                    <a:pt x="2297" y="568"/>
                  </a:lnTo>
                  <a:lnTo>
                    <a:pt x="2284" y="566"/>
                  </a:lnTo>
                  <a:lnTo>
                    <a:pt x="2272" y="563"/>
                  </a:lnTo>
                  <a:lnTo>
                    <a:pt x="2260" y="563"/>
                  </a:lnTo>
                  <a:lnTo>
                    <a:pt x="2251" y="563"/>
                  </a:lnTo>
                  <a:lnTo>
                    <a:pt x="2241" y="563"/>
                  </a:lnTo>
                  <a:lnTo>
                    <a:pt x="2230" y="563"/>
                  </a:lnTo>
                  <a:lnTo>
                    <a:pt x="2214" y="565"/>
                  </a:lnTo>
                  <a:lnTo>
                    <a:pt x="2198" y="563"/>
                  </a:lnTo>
                  <a:lnTo>
                    <a:pt x="2190" y="562"/>
                  </a:lnTo>
                  <a:lnTo>
                    <a:pt x="2182" y="559"/>
                  </a:lnTo>
                  <a:lnTo>
                    <a:pt x="2176" y="555"/>
                  </a:lnTo>
                  <a:lnTo>
                    <a:pt x="2169" y="552"/>
                  </a:lnTo>
                  <a:lnTo>
                    <a:pt x="2164" y="547"/>
                  </a:lnTo>
                  <a:lnTo>
                    <a:pt x="2157" y="544"/>
                  </a:lnTo>
                  <a:lnTo>
                    <a:pt x="2149" y="542"/>
                  </a:lnTo>
                  <a:lnTo>
                    <a:pt x="2140" y="541"/>
                  </a:lnTo>
                  <a:lnTo>
                    <a:pt x="2139" y="535"/>
                  </a:lnTo>
                  <a:lnTo>
                    <a:pt x="2139" y="530"/>
                  </a:lnTo>
                  <a:lnTo>
                    <a:pt x="2139" y="526"/>
                  </a:lnTo>
                  <a:lnTo>
                    <a:pt x="2140" y="522"/>
                  </a:lnTo>
                  <a:lnTo>
                    <a:pt x="2142" y="519"/>
                  </a:lnTo>
                  <a:lnTo>
                    <a:pt x="2144" y="516"/>
                  </a:lnTo>
                  <a:lnTo>
                    <a:pt x="2147" y="513"/>
                  </a:lnTo>
                  <a:lnTo>
                    <a:pt x="2150" y="512"/>
                  </a:lnTo>
                  <a:lnTo>
                    <a:pt x="2157" y="509"/>
                  </a:lnTo>
                  <a:lnTo>
                    <a:pt x="2166" y="508"/>
                  </a:lnTo>
                  <a:lnTo>
                    <a:pt x="2175" y="506"/>
                  </a:lnTo>
                  <a:lnTo>
                    <a:pt x="2184" y="506"/>
                  </a:lnTo>
                  <a:lnTo>
                    <a:pt x="2184" y="494"/>
                  </a:lnTo>
                  <a:lnTo>
                    <a:pt x="2185" y="484"/>
                  </a:lnTo>
                  <a:lnTo>
                    <a:pt x="2188" y="475"/>
                  </a:lnTo>
                  <a:lnTo>
                    <a:pt x="2190" y="468"/>
                  </a:lnTo>
                  <a:lnTo>
                    <a:pt x="2192" y="465"/>
                  </a:lnTo>
                  <a:lnTo>
                    <a:pt x="2194" y="463"/>
                  </a:lnTo>
                  <a:lnTo>
                    <a:pt x="2198" y="461"/>
                  </a:lnTo>
                  <a:lnTo>
                    <a:pt x="2201" y="460"/>
                  </a:lnTo>
                  <a:lnTo>
                    <a:pt x="2210" y="458"/>
                  </a:lnTo>
                  <a:lnTo>
                    <a:pt x="2223" y="455"/>
                  </a:lnTo>
                  <a:lnTo>
                    <a:pt x="2223" y="443"/>
                  </a:lnTo>
                  <a:lnTo>
                    <a:pt x="2223" y="430"/>
                  </a:lnTo>
                  <a:lnTo>
                    <a:pt x="2223" y="418"/>
                  </a:lnTo>
                  <a:lnTo>
                    <a:pt x="2223" y="405"/>
                  </a:lnTo>
                  <a:lnTo>
                    <a:pt x="2227" y="406"/>
                  </a:lnTo>
                  <a:lnTo>
                    <a:pt x="2233" y="405"/>
                  </a:lnTo>
                  <a:lnTo>
                    <a:pt x="2239" y="403"/>
                  </a:lnTo>
                  <a:lnTo>
                    <a:pt x="2245" y="401"/>
                  </a:lnTo>
                  <a:lnTo>
                    <a:pt x="2257" y="393"/>
                  </a:lnTo>
                  <a:lnTo>
                    <a:pt x="2268" y="382"/>
                  </a:lnTo>
                  <a:lnTo>
                    <a:pt x="2280" y="371"/>
                  </a:lnTo>
                  <a:lnTo>
                    <a:pt x="2290" y="360"/>
                  </a:lnTo>
                  <a:lnTo>
                    <a:pt x="2293" y="354"/>
                  </a:lnTo>
                  <a:lnTo>
                    <a:pt x="2297" y="349"/>
                  </a:lnTo>
                  <a:lnTo>
                    <a:pt x="2299" y="344"/>
                  </a:lnTo>
                  <a:lnTo>
                    <a:pt x="2300" y="339"/>
                  </a:lnTo>
                  <a:lnTo>
                    <a:pt x="2300" y="333"/>
                  </a:lnTo>
                  <a:lnTo>
                    <a:pt x="2300" y="325"/>
                  </a:lnTo>
                  <a:lnTo>
                    <a:pt x="2299" y="317"/>
                  </a:lnTo>
                  <a:lnTo>
                    <a:pt x="2297" y="308"/>
                  </a:lnTo>
                  <a:lnTo>
                    <a:pt x="2291" y="291"/>
                  </a:lnTo>
                  <a:lnTo>
                    <a:pt x="2287" y="274"/>
                  </a:lnTo>
                  <a:lnTo>
                    <a:pt x="2284" y="266"/>
                  </a:lnTo>
                  <a:lnTo>
                    <a:pt x="2283" y="258"/>
                  </a:lnTo>
                  <a:lnTo>
                    <a:pt x="2283" y="251"/>
                  </a:lnTo>
                  <a:lnTo>
                    <a:pt x="2286" y="245"/>
                  </a:lnTo>
                  <a:lnTo>
                    <a:pt x="2288" y="240"/>
                  </a:lnTo>
                  <a:lnTo>
                    <a:pt x="2292" y="235"/>
                  </a:lnTo>
                  <a:lnTo>
                    <a:pt x="2299" y="233"/>
                  </a:lnTo>
                  <a:lnTo>
                    <a:pt x="2308" y="232"/>
                  </a:lnTo>
                  <a:lnTo>
                    <a:pt x="2308" y="221"/>
                  </a:lnTo>
                  <a:lnTo>
                    <a:pt x="2309" y="209"/>
                  </a:lnTo>
                  <a:lnTo>
                    <a:pt x="2308" y="199"/>
                  </a:lnTo>
                  <a:lnTo>
                    <a:pt x="2308" y="188"/>
                  </a:lnTo>
                  <a:lnTo>
                    <a:pt x="2305" y="188"/>
                  </a:lnTo>
                  <a:lnTo>
                    <a:pt x="2303" y="185"/>
                  </a:lnTo>
                  <a:lnTo>
                    <a:pt x="2300" y="183"/>
                  </a:lnTo>
                  <a:lnTo>
                    <a:pt x="2298" y="180"/>
                  </a:lnTo>
                  <a:lnTo>
                    <a:pt x="2296" y="173"/>
                  </a:lnTo>
                  <a:lnTo>
                    <a:pt x="2296" y="164"/>
                  </a:lnTo>
                  <a:lnTo>
                    <a:pt x="2296" y="144"/>
                  </a:lnTo>
                  <a:lnTo>
                    <a:pt x="2297" y="128"/>
                  </a:lnTo>
                  <a:lnTo>
                    <a:pt x="2306" y="128"/>
                  </a:lnTo>
                  <a:lnTo>
                    <a:pt x="2316" y="127"/>
                  </a:lnTo>
                  <a:lnTo>
                    <a:pt x="2314" y="122"/>
                  </a:lnTo>
                  <a:lnTo>
                    <a:pt x="2309" y="108"/>
                  </a:lnTo>
                  <a:lnTo>
                    <a:pt x="2306" y="94"/>
                  </a:lnTo>
                  <a:lnTo>
                    <a:pt x="2305" y="86"/>
                  </a:lnTo>
                  <a:lnTo>
                    <a:pt x="2297" y="85"/>
                  </a:lnTo>
                  <a:lnTo>
                    <a:pt x="2278" y="82"/>
                  </a:lnTo>
                  <a:lnTo>
                    <a:pt x="2264" y="81"/>
                  </a:lnTo>
                  <a:lnTo>
                    <a:pt x="2249" y="79"/>
                  </a:lnTo>
                  <a:lnTo>
                    <a:pt x="2235" y="78"/>
                  </a:lnTo>
                  <a:lnTo>
                    <a:pt x="2224" y="79"/>
                  </a:lnTo>
                  <a:lnTo>
                    <a:pt x="2223" y="93"/>
                  </a:lnTo>
                  <a:lnTo>
                    <a:pt x="2222" y="107"/>
                  </a:lnTo>
                  <a:lnTo>
                    <a:pt x="2221" y="118"/>
                  </a:lnTo>
                  <a:lnTo>
                    <a:pt x="2219" y="125"/>
                  </a:lnTo>
                  <a:lnTo>
                    <a:pt x="2221" y="118"/>
                  </a:lnTo>
                  <a:lnTo>
                    <a:pt x="2222" y="107"/>
                  </a:lnTo>
                  <a:lnTo>
                    <a:pt x="2223" y="93"/>
                  </a:lnTo>
                  <a:lnTo>
                    <a:pt x="2224" y="79"/>
                  </a:lnTo>
                  <a:lnTo>
                    <a:pt x="2218" y="82"/>
                  </a:lnTo>
                  <a:lnTo>
                    <a:pt x="2215" y="85"/>
                  </a:lnTo>
                  <a:lnTo>
                    <a:pt x="2207" y="98"/>
                  </a:lnTo>
                  <a:lnTo>
                    <a:pt x="2199" y="106"/>
                  </a:lnTo>
                  <a:lnTo>
                    <a:pt x="2196" y="108"/>
                  </a:lnTo>
                  <a:lnTo>
                    <a:pt x="2193" y="109"/>
                  </a:lnTo>
                  <a:lnTo>
                    <a:pt x="2190" y="109"/>
                  </a:lnTo>
                  <a:lnTo>
                    <a:pt x="2188" y="109"/>
                  </a:lnTo>
                  <a:lnTo>
                    <a:pt x="2185" y="108"/>
                  </a:lnTo>
                  <a:lnTo>
                    <a:pt x="2183" y="106"/>
                  </a:lnTo>
                  <a:lnTo>
                    <a:pt x="2181" y="103"/>
                  </a:lnTo>
                  <a:lnTo>
                    <a:pt x="2180" y="100"/>
                  </a:lnTo>
                  <a:lnTo>
                    <a:pt x="2176" y="92"/>
                  </a:lnTo>
                  <a:lnTo>
                    <a:pt x="2174" y="82"/>
                  </a:lnTo>
                  <a:lnTo>
                    <a:pt x="2170" y="59"/>
                  </a:lnTo>
                  <a:lnTo>
                    <a:pt x="2169" y="35"/>
                  </a:lnTo>
                  <a:lnTo>
                    <a:pt x="2168" y="15"/>
                  </a:lnTo>
                  <a:lnTo>
                    <a:pt x="2168" y="0"/>
                  </a:lnTo>
                  <a:lnTo>
                    <a:pt x="2150" y="0"/>
                  </a:lnTo>
                  <a:lnTo>
                    <a:pt x="2139" y="1"/>
                  </a:lnTo>
                  <a:lnTo>
                    <a:pt x="2134" y="2"/>
                  </a:lnTo>
                  <a:lnTo>
                    <a:pt x="2130" y="3"/>
                  </a:lnTo>
                  <a:lnTo>
                    <a:pt x="2127" y="5"/>
                  </a:lnTo>
                  <a:lnTo>
                    <a:pt x="2125" y="8"/>
                  </a:lnTo>
                  <a:lnTo>
                    <a:pt x="2117" y="24"/>
                  </a:lnTo>
                  <a:lnTo>
                    <a:pt x="2106" y="48"/>
                  </a:lnTo>
                  <a:lnTo>
                    <a:pt x="2098" y="59"/>
                  </a:lnTo>
                  <a:lnTo>
                    <a:pt x="2090" y="69"/>
                  </a:lnTo>
                  <a:lnTo>
                    <a:pt x="2079" y="77"/>
                  </a:lnTo>
                  <a:lnTo>
                    <a:pt x="2069" y="85"/>
                  </a:lnTo>
                  <a:lnTo>
                    <a:pt x="2059" y="93"/>
                  </a:lnTo>
                  <a:lnTo>
                    <a:pt x="2049" y="100"/>
                  </a:lnTo>
                  <a:lnTo>
                    <a:pt x="2041" y="109"/>
                  </a:lnTo>
                  <a:lnTo>
                    <a:pt x="2034" y="119"/>
                  </a:lnTo>
                  <a:lnTo>
                    <a:pt x="2030" y="124"/>
                  </a:lnTo>
                  <a:lnTo>
                    <a:pt x="2027" y="127"/>
                  </a:lnTo>
                  <a:lnTo>
                    <a:pt x="2025" y="131"/>
                  </a:lnTo>
                  <a:lnTo>
                    <a:pt x="2020" y="133"/>
                  </a:lnTo>
                  <a:lnTo>
                    <a:pt x="2013" y="136"/>
                  </a:lnTo>
                  <a:lnTo>
                    <a:pt x="2004" y="139"/>
                  </a:lnTo>
                  <a:lnTo>
                    <a:pt x="1995" y="139"/>
                  </a:lnTo>
                  <a:lnTo>
                    <a:pt x="1986" y="139"/>
                  </a:lnTo>
                  <a:lnTo>
                    <a:pt x="1976" y="138"/>
                  </a:lnTo>
                  <a:lnTo>
                    <a:pt x="1966" y="136"/>
                  </a:lnTo>
                  <a:lnTo>
                    <a:pt x="1954" y="135"/>
                  </a:lnTo>
                  <a:lnTo>
                    <a:pt x="1942" y="134"/>
                  </a:lnTo>
                  <a:lnTo>
                    <a:pt x="1930" y="134"/>
                  </a:lnTo>
                  <a:lnTo>
                    <a:pt x="1919" y="136"/>
                  </a:lnTo>
                  <a:lnTo>
                    <a:pt x="1914" y="139"/>
                  </a:lnTo>
                  <a:lnTo>
                    <a:pt x="1910" y="141"/>
                  </a:lnTo>
                  <a:lnTo>
                    <a:pt x="1905" y="144"/>
                  </a:lnTo>
                  <a:lnTo>
                    <a:pt x="1901" y="148"/>
                  </a:lnTo>
                  <a:lnTo>
                    <a:pt x="1897" y="152"/>
                  </a:lnTo>
                  <a:lnTo>
                    <a:pt x="1893" y="159"/>
                  </a:lnTo>
                  <a:lnTo>
                    <a:pt x="1890" y="166"/>
                  </a:lnTo>
                  <a:lnTo>
                    <a:pt x="1888" y="173"/>
                  </a:lnTo>
                  <a:lnTo>
                    <a:pt x="1893" y="175"/>
                  </a:lnTo>
                  <a:lnTo>
                    <a:pt x="1898" y="177"/>
                  </a:lnTo>
                  <a:lnTo>
                    <a:pt x="1903" y="180"/>
                  </a:lnTo>
                  <a:lnTo>
                    <a:pt x="1906" y="183"/>
                  </a:lnTo>
                  <a:lnTo>
                    <a:pt x="1910" y="188"/>
                  </a:lnTo>
                  <a:lnTo>
                    <a:pt x="1912" y="192"/>
                  </a:lnTo>
                  <a:lnTo>
                    <a:pt x="1913" y="197"/>
                  </a:lnTo>
                  <a:lnTo>
                    <a:pt x="1913" y="202"/>
                  </a:lnTo>
                  <a:lnTo>
                    <a:pt x="1914" y="213"/>
                  </a:lnTo>
                  <a:lnTo>
                    <a:pt x="1914" y="221"/>
                  </a:lnTo>
                  <a:lnTo>
                    <a:pt x="1913" y="225"/>
                  </a:lnTo>
                  <a:lnTo>
                    <a:pt x="1911" y="229"/>
                  </a:lnTo>
                  <a:lnTo>
                    <a:pt x="1907" y="231"/>
                  </a:lnTo>
                  <a:lnTo>
                    <a:pt x="1902" y="232"/>
                  </a:lnTo>
                  <a:lnTo>
                    <a:pt x="1895" y="233"/>
                  </a:lnTo>
                  <a:lnTo>
                    <a:pt x="1885" y="234"/>
                  </a:lnTo>
                  <a:lnTo>
                    <a:pt x="1886" y="243"/>
                  </a:lnTo>
                  <a:lnTo>
                    <a:pt x="1887" y="255"/>
                  </a:lnTo>
                  <a:lnTo>
                    <a:pt x="1887" y="265"/>
                  </a:lnTo>
                  <a:lnTo>
                    <a:pt x="1886" y="274"/>
                  </a:lnTo>
                  <a:lnTo>
                    <a:pt x="1884" y="275"/>
                  </a:lnTo>
                  <a:lnTo>
                    <a:pt x="1878" y="280"/>
                  </a:lnTo>
                  <a:lnTo>
                    <a:pt x="1872" y="286"/>
                  </a:lnTo>
                  <a:lnTo>
                    <a:pt x="1870" y="287"/>
                  </a:lnTo>
                  <a:lnTo>
                    <a:pt x="1860" y="294"/>
                  </a:lnTo>
                  <a:lnTo>
                    <a:pt x="1848" y="298"/>
                  </a:lnTo>
                  <a:lnTo>
                    <a:pt x="1837" y="302"/>
                  </a:lnTo>
                  <a:lnTo>
                    <a:pt x="1825" y="304"/>
                  </a:lnTo>
                  <a:lnTo>
                    <a:pt x="1813" y="304"/>
                  </a:lnTo>
                  <a:lnTo>
                    <a:pt x="1802" y="304"/>
                  </a:lnTo>
                  <a:lnTo>
                    <a:pt x="1790" y="300"/>
                  </a:lnTo>
                  <a:lnTo>
                    <a:pt x="1778" y="296"/>
                  </a:lnTo>
                  <a:lnTo>
                    <a:pt x="1778" y="286"/>
                  </a:lnTo>
                  <a:lnTo>
                    <a:pt x="1777" y="274"/>
                  </a:lnTo>
                  <a:lnTo>
                    <a:pt x="1773" y="274"/>
                  </a:lnTo>
                  <a:lnTo>
                    <a:pt x="1770" y="274"/>
                  </a:lnTo>
                  <a:lnTo>
                    <a:pt x="1767" y="289"/>
                  </a:lnTo>
                  <a:lnTo>
                    <a:pt x="1765" y="306"/>
                  </a:lnTo>
                  <a:lnTo>
                    <a:pt x="1765" y="313"/>
                  </a:lnTo>
                  <a:lnTo>
                    <a:pt x="1767" y="321"/>
                  </a:lnTo>
                  <a:lnTo>
                    <a:pt x="1769" y="324"/>
                  </a:lnTo>
                  <a:lnTo>
                    <a:pt x="1771" y="328"/>
                  </a:lnTo>
                  <a:lnTo>
                    <a:pt x="1773" y="330"/>
                  </a:lnTo>
                  <a:lnTo>
                    <a:pt x="1777" y="333"/>
                  </a:lnTo>
                  <a:lnTo>
                    <a:pt x="1784" y="339"/>
                  </a:lnTo>
                  <a:lnTo>
                    <a:pt x="1789" y="346"/>
                  </a:lnTo>
                  <a:lnTo>
                    <a:pt x="1790" y="348"/>
                  </a:lnTo>
                  <a:lnTo>
                    <a:pt x="1791" y="352"/>
                  </a:lnTo>
                  <a:lnTo>
                    <a:pt x="1791" y="354"/>
                  </a:lnTo>
                  <a:lnTo>
                    <a:pt x="1791" y="357"/>
                  </a:lnTo>
                  <a:lnTo>
                    <a:pt x="1789" y="363"/>
                  </a:lnTo>
                  <a:lnTo>
                    <a:pt x="1783" y="368"/>
                  </a:lnTo>
                  <a:lnTo>
                    <a:pt x="1777" y="372"/>
                  </a:lnTo>
                  <a:lnTo>
                    <a:pt x="1766" y="377"/>
                  </a:lnTo>
                  <a:lnTo>
                    <a:pt x="1759" y="380"/>
                  </a:lnTo>
                  <a:lnTo>
                    <a:pt x="1755" y="385"/>
                  </a:lnTo>
                  <a:lnTo>
                    <a:pt x="1749" y="390"/>
                  </a:lnTo>
                  <a:lnTo>
                    <a:pt x="1746" y="396"/>
                  </a:lnTo>
                  <a:lnTo>
                    <a:pt x="1738" y="407"/>
                  </a:lnTo>
                  <a:lnTo>
                    <a:pt x="1731" y="419"/>
                  </a:lnTo>
                  <a:lnTo>
                    <a:pt x="1729" y="422"/>
                  </a:lnTo>
                  <a:lnTo>
                    <a:pt x="1725" y="424"/>
                  </a:lnTo>
                  <a:lnTo>
                    <a:pt x="1722" y="426"/>
                  </a:lnTo>
                  <a:lnTo>
                    <a:pt x="1718" y="424"/>
                  </a:lnTo>
                  <a:lnTo>
                    <a:pt x="1714" y="422"/>
                  </a:lnTo>
                  <a:lnTo>
                    <a:pt x="1709" y="417"/>
                  </a:lnTo>
                  <a:lnTo>
                    <a:pt x="1705" y="407"/>
                  </a:lnTo>
                  <a:lnTo>
                    <a:pt x="1699" y="396"/>
                  </a:lnTo>
                  <a:lnTo>
                    <a:pt x="1690" y="396"/>
                  </a:lnTo>
                  <a:lnTo>
                    <a:pt x="1682" y="396"/>
                  </a:lnTo>
                  <a:lnTo>
                    <a:pt x="1674" y="394"/>
                  </a:lnTo>
                  <a:lnTo>
                    <a:pt x="1666" y="391"/>
                  </a:lnTo>
                  <a:lnTo>
                    <a:pt x="1658" y="390"/>
                  </a:lnTo>
                  <a:lnTo>
                    <a:pt x="1649" y="388"/>
                  </a:lnTo>
                  <a:lnTo>
                    <a:pt x="1640" y="387"/>
                  </a:lnTo>
                  <a:lnTo>
                    <a:pt x="1631" y="388"/>
                  </a:lnTo>
                  <a:lnTo>
                    <a:pt x="1622" y="390"/>
                  </a:lnTo>
                  <a:lnTo>
                    <a:pt x="1614" y="394"/>
                  </a:lnTo>
                  <a:lnTo>
                    <a:pt x="1608" y="399"/>
                  </a:lnTo>
                  <a:lnTo>
                    <a:pt x="1603" y="405"/>
                  </a:lnTo>
                  <a:lnTo>
                    <a:pt x="1594" y="419"/>
                  </a:lnTo>
                  <a:lnTo>
                    <a:pt x="1584" y="434"/>
                  </a:lnTo>
                  <a:lnTo>
                    <a:pt x="1581" y="440"/>
                  </a:lnTo>
                  <a:lnTo>
                    <a:pt x="1580" y="447"/>
                  </a:lnTo>
                  <a:lnTo>
                    <a:pt x="1577" y="455"/>
                  </a:lnTo>
                  <a:lnTo>
                    <a:pt x="1577" y="463"/>
                  </a:lnTo>
                  <a:lnTo>
                    <a:pt x="1575" y="470"/>
                  </a:lnTo>
                  <a:lnTo>
                    <a:pt x="1573" y="476"/>
                  </a:lnTo>
                  <a:lnTo>
                    <a:pt x="1572" y="479"/>
                  </a:lnTo>
                  <a:lnTo>
                    <a:pt x="1569" y="480"/>
                  </a:lnTo>
                  <a:lnTo>
                    <a:pt x="1566" y="483"/>
                  </a:lnTo>
                  <a:lnTo>
                    <a:pt x="1562" y="483"/>
                  </a:lnTo>
                  <a:lnTo>
                    <a:pt x="1554" y="484"/>
                  </a:lnTo>
                  <a:lnTo>
                    <a:pt x="1546" y="483"/>
                  </a:lnTo>
                  <a:lnTo>
                    <a:pt x="1539" y="480"/>
                  </a:lnTo>
                  <a:lnTo>
                    <a:pt x="1531" y="477"/>
                  </a:lnTo>
                  <a:lnTo>
                    <a:pt x="1523" y="475"/>
                  </a:lnTo>
                  <a:lnTo>
                    <a:pt x="1516" y="472"/>
                  </a:lnTo>
                  <a:lnTo>
                    <a:pt x="1508" y="471"/>
                  </a:lnTo>
                  <a:lnTo>
                    <a:pt x="1500" y="471"/>
                  </a:lnTo>
                  <a:lnTo>
                    <a:pt x="1499" y="477"/>
                  </a:lnTo>
                  <a:lnTo>
                    <a:pt x="1499" y="481"/>
                  </a:lnTo>
                  <a:lnTo>
                    <a:pt x="1500" y="486"/>
                  </a:lnTo>
                  <a:lnTo>
                    <a:pt x="1502" y="491"/>
                  </a:lnTo>
                  <a:lnTo>
                    <a:pt x="1505" y="499"/>
                  </a:lnTo>
                  <a:lnTo>
                    <a:pt x="1509" y="508"/>
                  </a:lnTo>
                  <a:lnTo>
                    <a:pt x="1510" y="514"/>
                  </a:lnTo>
                  <a:lnTo>
                    <a:pt x="1510" y="520"/>
                  </a:lnTo>
                  <a:lnTo>
                    <a:pt x="1509" y="527"/>
                  </a:lnTo>
                  <a:lnTo>
                    <a:pt x="1508" y="533"/>
                  </a:lnTo>
                  <a:lnTo>
                    <a:pt x="1503" y="543"/>
                  </a:lnTo>
                  <a:lnTo>
                    <a:pt x="1500" y="555"/>
                  </a:lnTo>
                  <a:lnTo>
                    <a:pt x="1500" y="565"/>
                  </a:lnTo>
                  <a:lnTo>
                    <a:pt x="1501" y="576"/>
                  </a:lnTo>
                  <a:lnTo>
                    <a:pt x="1502" y="586"/>
                  </a:lnTo>
                  <a:lnTo>
                    <a:pt x="1505" y="598"/>
                  </a:lnTo>
                  <a:lnTo>
                    <a:pt x="1510" y="607"/>
                  </a:lnTo>
                  <a:lnTo>
                    <a:pt x="1517" y="616"/>
                  </a:lnTo>
                  <a:lnTo>
                    <a:pt x="1520" y="619"/>
                  </a:lnTo>
                  <a:lnTo>
                    <a:pt x="1525" y="623"/>
                  </a:lnTo>
                  <a:lnTo>
                    <a:pt x="1529" y="625"/>
                  </a:lnTo>
                  <a:lnTo>
                    <a:pt x="1534" y="626"/>
                  </a:lnTo>
                  <a:lnTo>
                    <a:pt x="1534" y="632"/>
                  </a:lnTo>
                  <a:lnTo>
                    <a:pt x="1532" y="636"/>
                  </a:lnTo>
                  <a:lnTo>
                    <a:pt x="1529" y="641"/>
                  </a:lnTo>
                  <a:lnTo>
                    <a:pt x="1527" y="645"/>
                  </a:lnTo>
                  <a:lnTo>
                    <a:pt x="1524" y="650"/>
                  </a:lnTo>
                  <a:lnTo>
                    <a:pt x="1521" y="655"/>
                  </a:lnTo>
                  <a:lnTo>
                    <a:pt x="1519" y="660"/>
                  </a:lnTo>
                  <a:lnTo>
                    <a:pt x="1518" y="665"/>
                  </a:lnTo>
                  <a:lnTo>
                    <a:pt x="1494" y="651"/>
                  </a:lnTo>
                  <a:lnTo>
                    <a:pt x="1475" y="640"/>
                  </a:lnTo>
                  <a:lnTo>
                    <a:pt x="1464" y="635"/>
                  </a:lnTo>
                  <a:lnTo>
                    <a:pt x="1454" y="633"/>
                  </a:lnTo>
                  <a:lnTo>
                    <a:pt x="1441" y="631"/>
                  </a:lnTo>
                  <a:lnTo>
                    <a:pt x="1426" y="631"/>
                  </a:lnTo>
                  <a:lnTo>
                    <a:pt x="1410" y="626"/>
                  </a:lnTo>
                  <a:lnTo>
                    <a:pt x="1379" y="617"/>
                  </a:lnTo>
                  <a:lnTo>
                    <a:pt x="1348" y="608"/>
                  </a:lnTo>
                  <a:lnTo>
                    <a:pt x="1334" y="602"/>
                  </a:lnTo>
                  <a:lnTo>
                    <a:pt x="1335" y="610"/>
                  </a:lnTo>
                  <a:lnTo>
                    <a:pt x="1336" y="618"/>
                  </a:lnTo>
                  <a:lnTo>
                    <a:pt x="1327" y="621"/>
                  </a:lnTo>
                  <a:lnTo>
                    <a:pt x="1315" y="624"/>
                  </a:lnTo>
                  <a:lnTo>
                    <a:pt x="1304" y="624"/>
                  </a:lnTo>
                  <a:lnTo>
                    <a:pt x="1293" y="624"/>
                  </a:lnTo>
                  <a:lnTo>
                    <a:pt x="1269" y="621"/>
                  </a:lnTo>
                  <a:lnTo>
                    <a:pt x="1246" y="619"/>
                  </a:lnTo>
                  <a:lnTo>
                    <a:pt x="1241" y="610"/>
                  </a:lnTo>
                  <a:lnTo>
                    <a:pt x="1236" y="600"/>
                  </a:lnTo>
                  <a:lnTo>
                    <a:pt x="1228" y="588"/>
                  </a:lnTo>
                  <a:lnTo>
                    <a:pt x="1219" y="577"/>
                  </a:lnTo>
                  <a:lnTo>
                    <a:pt x="1209" y="568"/>
                  </a:lnTo>
                  <a:lnTo>
                    <a:pt x="1199" y="560"/>
                  </a:lnTo>
                  <a:lnTo>
                    <a:pt x="1193" y="558"/>
                  </a:lnTo>
                  <a:lnTo>
                    <a:pt x="1189" y="555"/>
                  </a:lnTo>
                  <a:lnTo>
                    <a:pt x="1183" y="555"/>
                  </a:lnTo>
                  <a:lnTo>
                    <a:pt x="1178" y="557"/>
                  </a:lnTo>
                  <a:lnTo>
                    <a:pt x="1176" y="559"/>
                  </a:lnTo>
                  <a:lnTo>
                    <a:pt x="1173" y="561"/>
                  </a:lnTo>
                  <a:lnTo>
                    <a:pt x="1171" y="562"/>
                  </a:lnTo>
                  <a:lnTo>
                    <a:pt x="1166" y="563"/>
                  </a:lnTo>
                  <a:lnTo>
                    <a:pt x="1158" y="565"/>
                  </a:lnTo>
                  <a:lnTo>
                    <a:pt x="1149" y="565"/>
                  </a:lnTo>
                  <a:lnTo>
                    <a:pt x="1139" y="563"/>
                  </a:lnTo>
                  <a:lnTo>
                    <a:pt x="1130" y="561"/>
                  </a:lnTo>
                  <a:lnTo>
                    <a:pt x="1123" y="558"/>
                  </a:lnTo>
                  <a:lnTo>
                    <a:pt x="1117" y="554"/>
                  </a:lnTo>
                  <a:lnTo>
                    <a:pt x="1104" y="537"/>
                  </a:lnTo>
                  <a:lnTo>
                    <a:pt x="1090" y="524"/>
                  </a:lnTo>
                  <a:lnTo>
                    <a:pt x="1082" y="519"/>
                  </a:lnTo>
                  <a:lnTo>
                    <a:pt x="1073" y="516"/>
                  </a:lnTo>
                  <a:lnTo>
                    <a:pt x="1068" y="514"/>
                  </a:lnTo>
                  <a:lnTo>
                    <a:pt x="1063" y="513"/>
                  </a:lnTo>
                  <a:lnTo>
                    <a:pt x="1057" y="514"/>
                  </a:lnTo>
                  <a:lnTo>
                    <a:pt x="1050" y="514"/>
                  </a:lnTo>
                  <a:lnTo>
                    <a:pt x="1048" y="537"/>
                  </a:lnTo>
                  <a:lnTo>
                    <a:pt x="1045" y="560"/>
                  </a:lnTo>
                  <a:lnTo>
                    <a:pt x="1042" y="583"/>
                  </a:lnTo>
                  <a:lnTo>
                    <a:pt x="1040" y="604"/>
                  </a:lnTo>
                  <a:lnTo>
                    <a:pt x="1041" y="616"/>
                  </a:lnTo>
                  <a:lnTo>
                    <a:pt x="1043" y="627"/>
                  </a:lnTo>
                  <a:lnTo>
                    <a:pt x="1048" y="637"/>
                  </a:lnTo>
                  <a:lnTo>
                    <a:pt x="1052" y="648"/>
                  </a:lnTo>
                  <a:lnTo>
                    <a:pt x="1058" y="658"/>
                  </a:lnTo>
                  <a:lnTo>
                    <a:pt x="1061" y="668"/>
                  </a:lnTo>
                  <a:lnTo>
                    <a:pt x="1065" y="680"/>
                  </a:lnTo>
                  <a:lnTo>
                    <a:pt x="1065" y="691"/>
                  </a:lnTo>
                  <a:lnTo>
                    <a:pt x="1057" y="697"/>
                  </a:lnTo>
                  <a:lnTo>
                    <a:pt x="1050" y="702"/>
                  </a:lnTo>
                  <a:lnTo>
                    <a:pt x="1045" y="708"/>
                  </a:lnTo>
                  <a:lnTo>
                    <a:pt x="1041" y="715"/>
                  </a:lnTo>
                  <a:lnTo>
                    <a:pt x="1039" y="723"/>
                  </a:lnTo>
                  <a:lnTo>
                    <a:pt x="1039" y="730"/>
                  </a:lnTo>
                  <a:lnTo>
                    <a:pt x="1041" y="739"/>
                  </a:lnTo>
                  <a:lnTo>
                    <a:pt x="1044" y="747"/>
                  </a:lnTo>
                  <a:lnTo>
                    <a:pt x="1049" y="757"/>
                  </a:lnTo>
                  <a:lnTo>
                    <a:pt x="1052" y="766"/>
                  </a:lnTo>
                  <a:lnTo>
                    <a:pt x="1055" y="774"/>
                  </a:lnTo>
                  <a:lnTo>
                    <a:pt x="1056" y="782"/>
                  </a:lnTo>
                  <a:lnTo>
                    <a:pt x="1057" y="798"/>
                  </a:lnTo>
                  <a:lnTo>
                    <a:pt x="1058" y="818"/>
                  </a:lnTo>
                  <a:lnTo>
                    <a:pt x="1059" y="825"/>
                  </a:lnTo>
                  <a:lnTo>
                    <a:pt x="1059" y="833"/>
                  </a:lnTo>
                  <a:lnTo>
                    <a:pt x="1059" y="842"/>
                  </a:lnTo>
                  <a:lnTo>
                    <a:pt x="1057" y="852"/>
                  </a:lnTo>
                  <a:lnTo>
                    <a:pt x="1056" y="855"/>
                  </a:lnTo>
                  <a:lnTo>
                    <a:pt x="1055" y="858"/>
                  </a:lnTo>
                  <a:lnTo>
                    <a:pt x="1052" y="861"/>
                  </a:lnTo>
                  <a:lnTo>
                    <a:pt x="1049" y="862"/>
                  </a:lnTo>
                  <a:lnTo>
                    <a:pt x="1045" y="863"/>
                  </a:lnTo>
                  <a:lnTo>
                    <a:pt x="1041" y="863"/>
                  </a:lnTo>
                  <a:lnTo>
                    <a:pt x="1036" y="861"/>
                  </a:lnTo>
                  <a:lnTo>
                    <a:pt x="1031" y="858"/>
                  </a:lnTo>
                  <a:lnTo>
                    <a:pt x="1024" y="853"/>
                  </a:lnTo>
                  <a:lnTo>
                    <a:pt x="1019" y="847"/>
                  </a:lnTo>
                  <a:lnTo>
                    <a:pt x="1017" y="841"/>
                  </a:lnTo>
                  <a:lnTo>
                    <a:pt x="1015" y="837"/>
                  </a:lnTo>
                  <a:lnTo>
                    <a:pt x="1011" y="833"/>
                  </a:lnTo>
                  <a:lnTo>
                    <a:pt x="1007" y="830"/>
                  </a:lnTo>
                  <a:lnTo>
                    <a:pt x="998" y="829"/>
                  </a:lnTo>
                  <a:lnTo>
                    <a:pt x="985" y="829"/>
                  </a:lnTo>
                  <a:lnTo>
                    <a:pt x="985" y="838"/>
                  </a:lnTo>
                  <a:lnTo>
                    <a:pt x="985" y="847"/>
                  </a:lnTo>
                  <a:lnTo>
                    <a:pt x="985" y="855"/>
                  </a:lnTo>
                  <a:lnTo>
                    <a:pt x="985" y="864"/>
                  </a:lnTo>
                  <a:lnTo>
                    <a:pt x="968" y="865"/>
                  </a:lnTo>
                  <a:lnTo>
                    <a:pt x="951" y="864"/>
                  </a:lnTo>
                  <a:lnTo>
                    <a:pt x="933" y="863"/>
                  </a:lnTo>
                  <a:lnTo>
                    <a:pt x="913" y="862"/>
                  </a:lnTo>
                  <a:lnTo>
                    <a:pt x="883" y="858"/>
                  </a:lnTo>
                  <a:lnTo>
                    <a:pt x="852" y="857"/>
                  </a:lnTo>
                  <a:lnTo>
                    <a:pt x="837" y="858"/>
                  </a:lnTo>
                  <a:lnTo>
                    <a:pt x="822" y="859"/>
                  </a:lnTo>
                  <a:lnTo>
                    <a:pt x="809" y="863"/>
                  </a:lnTo>
                  <a:lnTo>
                    <a:pt x="796" y="867"/>
                  </a:lnTo>
                  <a:lnTo>
                    <a:pt x="799" y="879"/>
                  </a:lnTo>
                  <a:lnTo>
                    <a:pt x="803" y="893"/>
                  </a:lnTo>
                  <a:lnTo>
                    <a:pt x="803" y="898"/>
                  </a:lnTo>
                  <a:lnTo>
                    <a:pt x="802" y="904"/>
                  </a:lnTo>
                  <a:lnTo>
                    <a:pt x="801" y="906"/>
                  </a:lnTo>
                  <a:lnTo>
                    <a:pt x="799" y="910"/>
                  </a:lnTo>
                  <a:lnTo>
                    <a:pt x="797" y="911"/>
                  </a:lnTo>
                  <a:lnTo>
                    <a:pt x="794" y="913"/>
                  </a:lnTo>
                  <a:lnTo>
                    <a:pt x="786" y="916"/>
                  </a:lnTo>
                  <a:lnTo>
                    <a:pt x="779" y="919"/>
                  </a:lnTo>
                  <a:lnTo>
                    <a:pt x="770" y="921"/>
                  </a:lnTo>
                  <a:lnTo>
                    <a:pt x="761" y="921"/>
                  </a:lnTo>
                  <a:lnTo>
                    <a:pt x="753" y="920"/>
                  </a:lnTo>
                  <a:lnTo>
                    <a:pt x="745" y="919"/>
                  </a:lnTo>
                  <a:lnTo>
                    <a:pt x="738" y="914"/>
                  </a:lnTo>
                  <a:lnTo>
                    <a:pt x="732" y="908"/>
                  </a:lnTo>
                  <a:lnTo>
                    <a:pt x="725" y="902"/>
                  </a:lnTo>
                  <a:lnTo>
                    <a:pt x="717" y="894"/>
                  </a:lnTo>
                  <a:lnTo>
                    <a:pt x="710" y="888"/>
                  </a:lnTo>
                  <a:lnTo>
                    <a:pt x="702" y="882"/>
                  </a:lnTo>
                  <a:lnTo>
                    <a:pt x="692" y="878"/>
                  </a:lnTo>
                  <a:lnTo>
                    <a:pt x="683" y="874"/>
                  </a:lnTo>
                  <a:lnTo>
                    <a:pt x="674" y="871"/>
                  </a:lnTo>
                  <a:lnTo>
                    <a:pt x="664" y="869"/>
                  </a:lnTo>
                  <a:lnTo>
                    <a:pt x="645" y="865"/>
                  </a:lnTo>
                  <a:lnTo>
                    <a:pt x="624" y="864"/>
                  </a:lnTo>
                  <a:lnTo>
                    <a:pt x="604" y="865"/>
                  </a:lnTo>
                  <a:lnTo>
                    <a:pt x="583" y="866"/>
                  </a:lnTo>
                  <a:lnTo>
                    <a:pt x="587" y="867"/>
                  </a:lnTo>
                  <a:lnTo>
                    <a:pt x="588" y="870"/>
                  </a:lnTo>
                  <a:lnTo>
                    <a:pt x="590" y="872"/>
                  </a:lnTo>
                  <a:lnTo>
                    <a:pt x="591" y="875"/>
                  </a:lnTo>
                  <a:lnTo>
                    <a:pt x="592" y="882"/>
                  </a:lnTo>
                  <a:lnTo>
                    <a:pt x="593" y="890"/>
                  </a:lnTo>
                  <a:lnTo>
                    <a:pt x="593" y="907"/>
                  </a:lnTo>
                  <a:lnTo>
                    <a:pt x="592" y="921"/>
                  </a:lnTo>
                  <a:lnTo>
                    <a:pt x="587" y="921"/>
                  </a:lnTo>
                  <a:lnTo>
                    <a:pt x="581" y="922"/>
                  </a:lnTo>
                  <a:lnTo>
                    <a:pt x="575" y="922"/>
                  </a:lnTo>
                  <a:lnTo>
                    <a:pt x="571" y="922"/>
                  </a:lnTo>
                  <a:lnTo>
                    <a:pt x="569" y="935"/>
                  </a:lnTo>
                  <a:lnTo>
                    <a:pt x="567" y="947"/>
                  </a:lnTo>
                  <a:lnTo>
                    <a:pt x="564" y="957"/>
                  </a:lnTo>
                  <a:lnTo>
                    <a:pt x="559" y="968"/>
                  </a:lnTo>
                  <a:lnTo>
                    <a:pt x="557" y="972"/>
                  </a:lnTo>
                  <a:lnTo>
                    <a:pt x="554" y="977"/>
                  </a:lnTo>
                  <a:lnTo>
                    <a:pt x="549" y="980"/>
                  </a:lnTo>
                  <a:lnTo>
                    <a:pt x="544" y="984"/>
                  </a:lnTo>
                  <a:lnTo>
                    <a:pt x="540" y="986"/>
                  </a:lnTo>
                  <a:lnTo>
                    <a:pt x="534" y="988"/>
                  </a:lnTo>
                  <a:lnTo>
                    <a:pt x="528" y="989"/>
                  </a:lnTo>
                  <a:lnTo>
                    <a:pt x="522" y="990"/>
                  </a:lnTo>
                  <a:lnTo>
                    <a:pt x="503" y="994"/>
                  </a:lnTo>
                  <a:lnTo>
                    <a:pt x="482" y="998"/>
                  </a:lnTo>
                  <a:lnTo>
                    <a:pt x="472" y="1003"/>
                  </a:lnTo>
                  <a:lnTo>
                    <a:pt x="462" y="1008"/>
                  </a:lnTo>
                  <a:lnTo>
                    <a:pt x="459" y="1011"/>
                  </a:lnTo>
                  <a:lnTo>
                    <a:pt x="456" y="1014"/>
                  </a:lnTo>
                  <a:lnTo>
                    <a:pt x="453" y="1018"/>
                  </a:lnTo>
                  <a:lnTo>
                    <a:pt x="451" y="1021"/>
                  </a:lnTo>
                  <a:lnTo>
                    <a:pt x="443" y="1021"/>
                  </a:lnTo>
                  <a:lnTo>
                    <a:pt x="436" y="1022"/>
                  </a:lnTo>
                  <a:lnTo>
                    <a:pt x="429" y="1023"/>
                  </a:lnTo>
                  <a:lnTo>
                    <a:pt x="423" y="1026"/>
                  </a:lnTo>
                  <a:lnTo>
                    <a:pt x="417" y="1028"/>
                  </a:lnTo>
                  <a:lnTo>
                    <a:pt x="412" y="1031"/>
                  </a:lnTo>
                  <a:lnTo>
                    <a:pt x="409" y="1035"/>
                  </a:lnTo>
                  <a:lnTo>
                    <a:pt x="405" y="1039"/>
                  </a:lnTo>
                  <a:lnTo>
                    <a:pt x="403" y="1044"/>
                  </a:lnTo>
                  <a:lnTo>
                    <a:pt x="402" y="1049"/>
                  </a:lnTo>
                  <a:lnTo>
                    <a:pt x="402" y="1054"/>
                  </a:lnTo>
                  <a:lnTo>
                    <a:pt x="402" y="1059"/>
                  </a:lnTo>
                  <a:lnTo>
                    <a:pt x="404" y="1064"/>
                  </a:lnTo>
                  <a:lnTo>
                    <a:pt x="408" y="1070"/>
                  </a:lnTo>
                  <a:lnTo>
                    <a:pt x="412" y="1076"/>
                  </a:lnTo>
                  <a:lnTo>
                    <a:pt x="418" y="1080"/>
                  </a:lnTo>
                  <a:lnTo>
                    <a:pt x="409" y="1082"/>
                  </a:lnTo>
                  <a:lnTo>
                    <a:pt x="401" y="1083"/>
                  </a:lnTo>
                  <a:lnTo>
                    <a:pt x="392" y="1085"/>
                  </a:lnTo>
                  <a:lnTo>
                    <a:pt x="384" y="1087"/>
                  </a:lnTo>
                  <a:lnTo>
                    <a:pt x="374" y="1090"/>
                  </a:lnTo>
                  <a:lnTo>
                    <a:pt x="363" y="1092"/>
                  </a:lnTo>
                  <a:lnTo>
                    <a:pt x="353" y="1093"/>
                  </a:lnTo>
                  <a:lnTo>
                    <a:pt x="343" y="1093"/>
                  </a:lnTo>
                  <a:lnTo>
                    <a:pt x="342" y="1078"/>
                  </a:lnTo>
                  <a:lnTo>
                    <a:pt x="338" y="1063"/>
                  </a:lnTo>
                  <a:lnTo>
                    <a:pt x="335" y="1058"/>
                  </a:lnTo>
                  <a:lnTo>
                    <a:pt x="331" y="1053"/>
                  </a:lnTo>
                  <a:lnTo>
                    <a:pt x="325" y="1049"/>
                  </a:lnTo>
                  <a:lnTo>
                    <a:pt x="317" y="1045"/>
                  </a:lnTo>
                  <a:lnTo>
                    <a:pt x="310" y="1044"/>
                  </a:lnTo>
                  <a:lnTo>
                    <a:pt x="302" y="1043"/>
                  </a:lnTo>
                  <a:lnTo>
                    <a:pt x="292" y="1043"/>
                  </a:lnTo>
                  <a:lnTo>
                    <a:pt x="283" y="1044"/>
                  </a:lnTo>
                  <a:lnTo>
                    <a:pt x="273" y="1046"/>
                  </a:lnTo>
                  <a:lnTo>
                    <a:pt x="265" y="1050"/>
                  </a:lnTo>
                  <a:lnTo>
                    <a:pt x="262" y="1051"/>
                  </a:lnTo>
                  <a:lnTo>
                    <a:pt x="259" y="1054"/>
                  </a:lnTo>
                  <a:lnTo>
                    <a:pt x="256" y="1056"/>
                  </a:lnTo>
                  <a:lnTo>
                    <a:pt x="254" y="1060"/>
                  </a:lnTo>
                  <a:lnTo>
                    <a:pt x="249" y="1076"/>
                  </a:lnTo>
                  <a:lnTo>
                    <a:pt x="248" y="1084"/>
                  </a:lnTo>
                  <a:lnTo>
                    <a:pt x="246" y="1086"/>
                  </a:lnTo>
                  <a:lnTo>
                    <a:pt x="243" y="1088"/>
                  </a:lnTo>
                  <a:lnTo>
                    <a:pt x="235" y="1090"/>
                  </a:lnTo>
                  <a:lnTo>
                    <a:pt x="223" y="1092"/>
                  </a:lnTo>
                  <a:lnTo>
                    <a:pt x="215" y="1093"/>
                  </a:lnTo>
                  <a:lnTo>
                    <a:pt x="210" y="1096"/>
                  </a:lnTo>
                  <a:lnTo>
                    <a:pt x="205" y="1100"/>
                  </a:lnTo>
                  <a:lnTo>
                    <a:pt x="202" y="1104"/>
                  </a:lnTo>
                  <a:lnTo>
                    <a:pt x="201" y="1110"/>
                  </a:lnTo>
                  <a:lnTo>
                    <a:pt x="199" y="1117"/>
                  </a:lnTo>
                  <a:lnTo>
                    <a:pt x="198" y="1124"/>
                  </a:lnTo>
                  <a:lnTo>
                    <a:pt x="198" y="1131"/>
                  </a:lnTo>
                  <a:lnTo>
                    <a:pt x="193" y="1132"/>
                  </a:lnTo>
                  <a:lnTo>
                    <a:pt x="188" y="1132"/>
                  </a:lnTo>
                  <a:lnTo>
                    <a:pt x="185" y="1131"/>
                  </a:lnTo>
                  <a:lnTo>
                    <a:pt x="181" y="1129"/>
                  </a:lnTo>
                  <a:lnTo>
                    <a:pt x="174" y="1126"/>
                  </a:lnTo>
                  <a:lnTo>
                    <a:pt x="167" y="1120"/>
                  </a:lnTo>
                  <a:lnTo>
                    <a:pt x="163" y="1117"/>
                  </a:lnTo>
                  <a:lnTo>
                    <a:pt x="156" y="1112"/>
                  </a:lnTo>
                  <a:lnTo>
                    <a:pt x="150" y="1110"/>
                  </a:lnTo>
                  <a:lnTo>
                    <a:pt x="142" y="1110"/>
                  </a:lnTo>
                  <a:lnTo>
                    <a:pt x="142" y="1117"/>
                  </a:lnTo>
                  <a:lnTo>
                    <a:pt x="145" y="1124"/>
                  </a:lnTo>
                  <a:lnTo>
                    <a:pt x="148" y="1131"/>
                  </a:lnTo>
                  <a:lnTo>
                    <a:pt x="153" y="1137"/>
                  </a:lnTo>
                  <a:lnTo>
                    <a:pt x="163" y="1152"/>
                  </a:lnTo>
                  <a:lnTo>
                    <a:pt x="175" y="1166"/>
                  </a:lnTo>
                  <a:lnTo>
                    <a:pt x="187" y="1179"/>
                  </a:lnTo>
                  <a:lnTo>
                    <a:pt x="195" y="1193"/>
                  </a:lnTo>
                  <a:lnTo>
                    <a:pt x="197" y="1199"/>
                  </a:lnTo>
                  <a:lnTo>
                    <a:pt x="198" y="1206"/>
                  </a:lnTo>
                  <a:lnTo>
                    <a:pt x="197" y="1210"/>
                  </a:lnTo>
                  <a:lnTo>
                    <a:pt x="194" y="1216"/>
                  </a:lnTo>
                  <a:lnTo>
                    <a:pt x="182" y="1227"/>
                  </a:lnTo>
                  <a:lnTo>
                    <a:pt x="174" y="1234"/>
                  </a:lnTo>
                  <a:lnTo>
                    <a:pt x="172" y="1239"/>
                  </a:lnTo>
                  <a:lnTo>
                    <a:pt x="171" y="1244"/>
                  </a:lnTo>
                  <a:lnTo>
                    <a:pt x="172" y="1252"/>
                  </a:lnTo>
                  <a:lnTo>
                    <a:pt x="174" y="1264"/>
                  </a:lnTo>
                  <a:lnTo>
                    <a:pt x="177" y="1271"/>
                  </a:lnTo>
                  <a:lnTo>
                    <a:pt x="180" y="1277"/>
                  </a:lnTo>
                  <a:lnTo>
                    <a:pt x="185" y="1283"/>
                  </a:lnTo>
                  <a:lnTo>
                    <a:pt x="189" y="1288"/>
                  </a:lnTo>
                  <a:lnTo>
                    <a:pt x="193" y="1289"/>
                  </a:lnTo>
                  <a:lnTo>
                    <a:pt x="195" y="1290"/>
                  </a:lnTo>
                  <a:lnTo>
                    <a:pt x="197" y="1290"/>
                  </a:lnTo>
                  <a:lnTo>
                    <a:pt x="201" y="1289"/>
                  </a:lnTo>
                  <a:lnTo>
                    <a:pt x="203" y="1288"/>
                  </a:lnTo>
                  <a:lnTo>
                    <a:pt x="205" y="1284"/>
                  </a:lnTo>
                  <a:lnTo>
                    <a:pt x="206" y="1281"/>
                  </a:lnTo>
                  <a:lnTo>
                    <a:pt x="208" y="1275"/>
                  </a:lnTo>
                  <a:lnTo>
                    <a:pt x="219" y="1275"/>
                  </a:lnTo>
                  <a:lnTo>
                    <a:pt x="228" y="1276"/>
                  </a:lnTo>
                  <a:lnTo>
                    <a:pt x="236" y="1280"/>
                  </a:lnTo>
                  <a:lnTo>
                    <a:pt x="244" y="1284"/>
                  </a:lnTo>
                  <a:lnTo>
                    <a:pt x="251" y="1291"/>
                  </a:lnTo>
                  <a:lnTo>
                    <a:pt x="256" y="1299"/>
                  </a:lnTo>
                  <a:lnTo>
                    <a:pt x="262" y="1308"/>
                  </a:lnTo>
                  <a:lnTo>
                    <a:pt x="267" y="1317"/>
                  </a:lnTo>
                  <a:lnTo>
                    <a:pt x="271" y="1329"/>
                  </a:lnTo>
                  <a:lnTo>
                    <a:pt x="275" y="1339"/>
                  </a:lnTo>
                  <a:lnTo>
                    <a:pt x="277" y="1349"/>
                  </a:lnTo>
                  <a:lnTo>
                    <a:pt x="279" y="1359"/>
                  </a:lnTo>
                  <a:lnTo>
                    <a:pt x="281" y="1380"/>
                  </a:lnTo>
                  <a:lnTo>
                    <a:pt x="283" y="1395"/>
                  </a:lnTo>
                  <a:lnTo>
                    <a:pt x="261" y="1396"/>
                  </a:lnTo>
                  <a:lnTo>
                    <a:pt x="240" y="1397"/>
                  </a:lnTo>
                  <a:lnTo>
                    <a:pt x="231" y="1399"/>
                  </a:lnTo>
                  <a:lnTo>
                    <a:pt x="221" y="1400"/>
                  </a:lnTo>
                  <a:lnTo>
                    <a:pt x="211" y="1404"/>
                  </a:lnTo>
                  <a:lnTo>
                    <a:pt x="202" y="1408"/>
                  </a:lnTo>
                  <a:lnTo>
                    <a:pt x="199" y="1415"/>
                  </a:lnTo>
                  <a:lnTo>
                    <a:pt x="199" y="1422"/>
                  </a:lnTo>
                  <a:lnTo>
                    <a:pt x="201" y="1427"/>
                  </a:lnTo>
                  <a:lnTo>
                    <a:pt x="202" y="1430"/>
                  </a:lnTo>
                  <a:lnTo>
                    <a:pt x="205" y="1433"/>
                  </a:lnTo>
                  <a:lnTo>
                    <a:pt x="208" y="1436"/>
                  </a:lnTo>
                  <a:lnTo>
                    <a:pt x="212" y="1438"/>
                  </a:lnTo>
                  <a:lnTo>
                    <a:pt x="216" y="1439"/>
                  </a:lnTo>
                  <a:lnTo>
                    <a:pt x="227" y="1441"/>
                  </a:lnTo>
                  <a:lnTo>
                    <a:pt x="237" y="1444"/>
                  </a:lnTo>
                  <a:lnTo>
                    <a:pt x="247" y="1446"/>
                  </a:lnTo>
                  <a:lnTo>
                    <a:pt x="256" y="1451"/>
                  </a:lnTo>
                  <a:lnTo>
                    <a:pt x="262" y="1455"/>
                  </a:lnTo>
                  <a:lnTo>
                    <a:pt x="264" y="1460"/>
                  </a:lnTo>
                  <a:lnTo>
                    <a:pt x="267" y="1465"/>
                  </a:lnTo>
                  <a:lnTo>
                    <a:pt x="267" y="1471"/>
                  </a:lnTo>
                  <a:lnTo>
                    <a:pt x="265" y="1477"/>
                  </a:lnTo>
                  <a:lnTo>
                    <a:pt x="263" y="1484"/>
                  </a:lnTo>
                  <a:lnTo>
                    <a:pt x="260" y="1490"/>
                  </a:lnTo>
                  <a:lnTo>
                    <a:pt x="256" y="1496"/>
                  </a:lnTo>
                  <a:lnTo>
                    <a:pt x="246" y="1509"/>
                  </a:lnTo>
                  <a:lnTo>
                    <a:pt x="235" y="1519"/>
                  </a:lnTo>
                  <a:lnTo>
                    <a:pt x="229" y="1522"/>
                  </a:lnTo>
                  <a:lnTo>
                    <a:pt x="223" y="1526"/>
                  </a:lnTo>
                  <a:lnTo>
                    <a:pt x="219" y="1528"/>
                  </a:lnTo>
                  <a:lnTo>
                    <a:pt x="214" y="1529"/>
                  </a:lnTo>
                  <a:lnTo>
                    <a:pt x="213" y="1540"/>
                  </a:lnTo>
                  <a:lnTo>
                    <a:pt x="213" y="1553"/>
                  </a:lnTo>
                  <a:lnTo>
                    <a:pt x="213" y="1564"/>
                  </a:lnTo>
                  <a:lnTo>
                    <a:pt x="213" y="1577"/>
                  </a:lnTo>
                  <a:lnTo>
                    <a:pt x="205" y="1576"/>
                  </a:lnTo>
                  <a:lnTo>
                    <a:pt x="197" y="1576"/>
                  </a:lnTo>
                  <a:lnTo>
                    <a:pt x="189" y="1573"/>
                  </a:lnTo>
                  <a:lnTo>
                    <a:pt x="182" y="1571"/>
                  </a:lnTo>
                  <a:lnTo>
                    <a:pt x="174" y="1569"/>
                  </a:lnTo>
                  <a:lnTo>
                    <a:pt x="166" y="1567"/>
                  </a:lnTo>
                  <a:lnTo>
                    <a:pt x="158" y="1566"/>
                  </a:lnTo>
                  <a:lnTo>
                    <a:pt x="149" y="1567"/>
                  </a:lnTo>
                  <a:lnTo>
                    <a:pt x="149" y="1570"/>
                  </a:lnTo>
                  <a:lnTo>
                    <a:pt x="149" y="1575"/>
                  </a:lnTo>
                  <a:lnTo>
                    <a:pt x="153" y="1576"/>
                  </a:lnTo>
                  <a:lnTo>
                    <a:pt x="156" y="1577"/>
                  </a:lnTo>
                  <a:lnTo>
                    <a:pt x="160" y="1579"/>
                  </a:lnTo>
                  <a:lnTo>
                    <a:pt x="162" y="1583"/>
                  </a:lnTo>
                  <a:lnTo>
                    <a:pt x="166" y="1588"/>
                  </a:lnTo>
                  <a:lnTo>
                    <a:pt x="169" y="1596"/>
                  </a:lnTo>
                  <a:lnTo>
                    <a:pt x="161" y="1595"/>
                  </a:lnTo>
                  <a:lnTo>
                    <a:pt x="152" y="1595"/>
                  </a:lnTo>
                  <a:lnTo>
                    <a:pt x="141" y="1596"/>
                  </a:lnTo>
                  <a:lnTo>
                    <a:pt x="131" y="1597"/>
                  </a:lnTo>
                  <a:lnTo>
                    <a:pt x="120" y="1599"/>
                  </a:lnTo>
                  <a:lnTo>
                    <a:pt x="108" y="1601"/>
                  </a:lnTo>
                  <a:lnTo>
                    <a:pt x="98" y="1604"/>
                  </a:lnTo>
                  <a:lnTo>
                    <a:pt x="87" y="1609"/>
                  </a:lnTo>
                  <a:lnTo>
                    <a:pt x="76" y="1613"/>
                  </a:lnTo>
                  <a:lnTo>
                    <a:pt x="68" y="1619"/>
                  </a:lnTo>
                  <a:lnTo>
                    <a:pt x="60" y="1626"/>
                  </a:lnTo>
                  <a:lnTo>
                    <a:pt x="55" y="1633"/>
                  </a:lnTo>
                  <a:lnTo>
                    <a:pt x="49" y="1641"/>
                  </a:lnTo>
                  <a:lnTo>
                    <a:pt x="47" y="1650"/>
                  </a:lnTo>
                  <a:lnTo>
                    <a:pt x="46" y="1654"/>
                  </a:lnTo>
                  <a:lnTo>
                    <a:pt x="46" y="1659"/>
                  </a:lnTo>
                  <a:lnTo>
                    <a:pt x="47" y="1665"/>
                  </a:lnTo>
                  <a:lnTo>
                    <a:pt x="48" y="1670"/>
                  </a:lnTo>
                  <a:lnTo>
                    <a:pt x="65" y="1670"/>
                  </a:lnTo>
                  <a:lnTo>
                    <a:pt x="78" y="1671"/>
                  </a:lnTo>
                  <a:lnTo>
                    <a:pt x="91" y="1671"/>
                  </a:lnTo>
                  <a:lnTo>
                    <a:pt x="106" y="1670"/>
                  </a:lnTo>
                  <a:lnTo>
                    <a:pt x="119" y="1669"/>
                  </a:lnTo>
                  <a:lnTo>
                    <a:pt x="124" y="1669"/>
                  </a:lnTo>
                  <a:lnTo>
                    <a:pt x="119" y="1669"/>
                  </a:lnTo>
                  <a:lnTo>
                    <a:pt x="106" y="1670"/>
                  </a:lnTo>
                  <a:lnTo>
                    <a:pt x="91" y="1671"/>
                  </a:lnTo>
                  <a:lnTo>
                    <a:pt x="78" y="1671"/>
                  </a:lnTo>
                  <a:lnTo>
                    <a:pt x="83" y="1673"/>
                  </a:lnTo>
                  <a:lnTo>
                    <a:pt x="90" y="1675"/>
                  </a:lnTo>
                  <a:lnTo>
                    <a:pt x="96" y="1676"/>
                  </a:lnTo>
                  <a:lnTo>
                    <a:pt x="101" y="1679"/>
                  </a:lnTo>
                  <a:lnTo>
                    <a:pt x="113" y="1687"/>
                  </a:lnTo>
                  <a:lnTo>
                    <a:pt x="127" y="1700"/>
                  </a:lnTo>
                  <a:lnTo>
                    <a:pt x="132" y="1706"/>
                  </a:lnTo>
                  <a:lnTo>
                    <a:pt x="140" y="1714"/>
                  </a:lnTo>
                  <a:lnTo>
                    <a:pt x="147" y="1722"/>
                  </a:lnTo>
                  <a:lnTo>
                    <a:pt x="153" y="1732"/>
                  </a:lnTo>
                  <a:lnTo>
                    <a:pt x="155" y="1736"/>
                  </a:lnTo>
                  <a:lnTo>
                    <a:pt x="156" y="1741"/>
                  </a:lnTo>
                  <a:lnTo>
                    <a:pt x="157" y="1745"/>
                  </a:lnTo>
                  <a:lnTo>
                    <a:pt x="157" y="1750"/>
                  </a:lnTo>
                  <a:lnTo>
                    <a:pt x="156" y="1753"/>
                  </a:lnTo>
                  <a:lnTo>
                    <a:pt x="154" y="1757"/>
                  </a:lnTo>
                  <a:lnTo>
                    <a:pt x="149" y="1760"/>
                  </a:lnTo>
                  <a:lnTo>
                    <a:pt x="145" y="1764"/>
                  </a:lnTo>
                  <a:lnTo>
                    <a:pt x="146" y="1767"/>
                  </a:lnTo>
                  <a:lnTo>
                    <a:pt x="148" y="1772"/>
                  </a:lnTo>
                  <a:lnTo>
                    <a:pt x="148" y="1776"/>
                  </a:lnTo>
                  <a:lnTo>
                    <a:pt x="148" y="1781"/>
                  </a:lnTo>
                  <a:lnTo>
                    <a:pt x="147" y="1792"/>
                  </a:lnTo>
                  <a:lnTo>
                    <a:pt x="145" y="1804"/>
                  </a:lnTo>
                  <a:lnTo>
                    <a:pt x="138" y="1826"/>
                  </a:lnTo>
                  <a:lnTo>
                    <a:pt x="134" y="1846"/>
                  </a:lnTo>
                  <a:lnTo>
                    <a:pt x="146" y="1849"/>
                  </a:lnTo>
                  <a:lnTo>
                    <a:pt x="156" y="1854"/>
                  </a:lnTo>
                  <a:lnTo>
                    <a:pt x="164" y="1859"/>
                  </a:lnTo>
                  <a:lnTo>
                    <a:pt x="171" y="1865"/>
                  </a:lnTo>
                  <a:lnTo>
                    <a:pt x="174" y="1870"/>
                  </a:lnTo>
                  <a:lnTo>
                    <a:pt x="177" y="1873"/>
                  </a:lnTo>
                  <a:lnTo>
                    <a:pt x="178" y="1878"/>
                  </a:lnTo>
                  <a:lnTo>
                    <a:pt x="179" y="1883"/>
                  </a:lnTo>
                  <a:lnTo>
                    <a:pt x="180" y="1888"/>
                  </a:lnTo>
                  <a:lnTo>
                    <a:pt x="180" y="1893"/>
                  </a:lnTo>
                  <a:lnTo>
                    <a:pt x="180" y="1899"/>
                  </a:lnTo>
                  <a:lnTo>
                    <a:pt x="179" y="1906"/>
                  </a:lnTo>
                  <a:lnTo>
                    <a:pt x="173" y="1905"/>
                  </a:lnTo>
                  <a:lnTo>
                    <a:pt x="169" y="1907"/>
                  </a:lnTo>
                  <a:lnTo>
                    <a:pt x="165" y="1911"/>
                  </a:lnTo>
                  <a:lnTo>
                    <a:pt x="164" y="1915"/>
                  </a:lnTo>
                  <a:lnTo>
                    <a:pt x="161" y="1920"/>
                  </a:lnTo>
                  <a:lnTo>
                    <a:pt x="157" y="1923"/>
                  </a:lnTo>
                  <a:lnTo>
                    <a:pt x="153" y="1925"/>
                  </a:lnTo>
                  <a:lnTo>
                    <a:pt x="147" y="1928"/>
                  </a:lnTo>
                  <a:lnTo>
                    <a:pt x="134" y="1929"/>
                  </a:lnTo>
                  <a:lnTo>
                    <a:pt x="123" y="1930"/>
                  </a:lnTo>
                  <a:lnTo>
                    <a:pt x="122" y="1930"/>
                  </a:lnTo>
                  <a:lnTo>
                    <a:pt x="121" y="1930"/>
                  </a:lnTo>
                  <a:lnTo>
                    <a:pt x="121" y="1936"/>
                  </a:lnTo>
                  <a:lnTo>
                    <a:pt x="121" y="1939"/>
                  </a:lnTo>
                  <a:lnTo>
                    <a:pt x="123" y="1944"/>
                  </a:lnTo>
                  <a:lnTo>
                    <a:pt x="125" y="1946"/>
                  </a:lnTo>
                  <a:lnTo>
                    <a:pt x="132" y="1950"/>
                  </a:lnTo>
                  <a:lnTo>
                    <a:pt x="140" y="1954"/>
                  </a:lnTo>
                  <a:lnTo>
                    <a:pt x="147" y="1957"/>
                  </a:lnTo>
                  <a:lnTo>
                    <a:pt x="153" y="1962"/>
                  </a:lnTo>
                  <a:lnTo>
                    <a:pt x="155" y="1965"/>
                  </a:lnTo>
                  <a:lnTo>
                    <a:pt x="155" y="1970"/>
                  </a:lnTo>
                  <a:lnTo>
                    <a:pt x="155" y="1974"/>
                  </a:lnTo>
                  <a:lnTo>
                    <a:pt x="154" y="1981"/>
                  </a:lnTo>
                  <a:lnTo>
                    <a:pt x="150" y="1981"/>
                  </a:lnTo>
                  <a:lnTo>
                    <a:pt x="147" y="1982"/>
                  </a:lnTo>
                  <a:lnTo>
                    <a:pt x="148" y="2002"/>
                  </a:lnTo>
                  <a:lnTo>
                    <a:pt x="149" y="2024"/>
                  </a:lnTo>
                  <a:lnTo>
                    <a:pt x="149" y="2035"/>
                  </a:lnTo>
                  <a:lnTo>
                    <a:pt x="147" y="2045"/>
                  </a:lnTo>
                  <a:lnTo>
                    <a:pt x="146" y="2051"/>
                  </a:lnTo>
                  <a:lnTo>
                    <a:pt x="144" y="2054"/>
                  </a:lnTo>
                  <a:lnTo>
                    <a:pt x="140" y="2057"/>
                  </a:lnTo>
                  <a:lnTo>
                    <a:pt x="137" y="2061"/>
                  </a:lnTo>
                  <a:lnTo>
                    <a:pt x="130" y="2067"/>
                  </a:lnTo>
                  <a:lnTo>
                    <a:pt x="125" y="2071"/>
                  </a:lnTo>
                  <a:lnTo>
                    <a:pt x="123" y="2077"/>
                  </a:lnTo>
                  <a:lnTo>
                    <a:pt x="122" y="2083"/>
                  </a:lnTo>
                  <a:lnTo>
                    <a:pt x="121" y="2094"/>
                  </a:lnTo>
                  <a:lnTo>
                    <a:pt x="121" y="2109"/>
                  </a:lnTo>
                  <a:lnTo>
                    <a:pt x="113" y="2110"/>
                  </a:lnTo>
                  <a:lnTo>
                    <a:pt x="106" y="2109"/>
                  </a:lnTo>
                  <a:lnTo>
                    <a:pt x="99" y="2105"/>
                  </a:lnTo>
                  <a:lnTo>
                    <a:pt x="92" y="2102"/>
                  </a:lnTo>
                  <a:lnTo>
                    <a:pt x="87" y="2097"/>
                  </a:lnTo>
                  <a:lnTo>
                    <a:pt x="80" y="2093"/>
                  </a:lnTo>
                  <a:lnTo>
                    <a:pt x="73" y="2089"/>
                  </a:lnTo>
                  <a:lnTo>
                    <a:pt x="66" y="2088"/>
                  </a:lnTo>
                  <a:lnTo>
                    <a:pt x="68" y="2101"/>
                  </a:lnTo>
                  <a:lnTo>
                    <a:pt x="70" y="2113"/>
                  </a:lnTo>
                  <a:lnTo>
                    <a:pt x="66" y="2113"/>
                  </a:lnTo>
                  <a:lnTo>
                    <a:pt x="63" y="2113"/>
                  </a:lnTo>
                  <a:lnTo>
                    <a:pt x="62" y="2113"/>
                  </a:lnTo>
                  <a:lnTo>
                    <a:pt x="60" y="2113"/>
                  </a:lnTo>
                  <a:lnTo>
                    <a:pt x="63" y="2116"/>
                  </a:lnTo>
                  <a:lnTo>
                    <a:pt x="65" y="2119"/>
                  </a:lnTo>
                  <a:lnTo>
                    <a:pt x="66" y="2121"/>
                  </a:lnTo>
                  <a:lnTo>
                    <a:pt x="68" y="2125"/>
                  </a:lnTo>
                  <a:lnTo>
                    <a:pt x="58" y="2125"/>
                  </a:lnTo>
                  <a:lnTo>
                    <a:pt x="48" y="2125"/>
                  </a:lnTo>
                  <a:lnTo>
                    <a:pt x="38" y="2124"/>
                  </a:lnTo>
                  <a:lnTo>
                    <a:pt x="29" y="2124"/>
                  </a:lnTo>
                  <a:lnTo>
                    <a:pt x="19" y="2125"/>
                  </a:lnTo>
                  <a:lnTo>
                    <a:pt x="11" y="2127"/>
                  </a:lnTo>
                  <a:lnTo>
                    <a:pt x="8" y="2128"/>
                  </a:lnTo>
                  <a:lnTo>
                    <a:pt x="5" y="2129"/>
                  </a:lnTo>
                  <a:lnTo>
                    <a:pt x="2" y="2131"/>
                  </a:lnTo>
                  <a:lnTo>
                    <a:pt x="1" y="2135"/>
                  </a:lnTo>
                  <a:lnTo>
                    <a:pt x="0" y="2138"/>
                  </a:lnTo>
                  <a:lnTo>
                    <a:pt x="0" y="2142"/>
                  </a:lnTo>
                  <a:lnTo>
                    <a:pt x="0" y="2146"/>
                  </a:lnTo>
                  <a:lnTo>
                    <a:pt x="1" y="2152"/>
                  </a:lnTo>
                  <a:lnTo>
                    <a:pt x="9" y="2153"/>
                  </a:lnTo>
                  <a:lnTo>
                    <a:pt x="15" y="2157"/>
                  </a:lnTo>
                  <a:lnTo>
                    <a:pt x="18" y="2160"/>
                  </a:lnTo>
                  <a:lnTo>
                    <a:pt x="21" y="2163"/>
                  </a:lnTo>
                  <a:lnTo>
                    <a:pt x="23" y="2167"/>
                  </a:lnTo>
                  <a:lnTo>
                    <a:pt x="24" y="2170"/>
                  </a:lnTo>
                  <a:lnTo>
                    <a:pt x="27" y="2174"/>
                  </a:lnTo>
                  <a:lnTo>
                    <a:pt x="31" y="2177"/>
                  </a:lnTo>
                  <a:lnTo>
                    <a:pt x="37" y="2178"/>
                  </a:lnTo>
                  <a:lnTo>
                    <a:pt x="42" y="2178"/>
                  </a:lnTo>
                  <a:lnTo>
                    <a:pt x="48" y="2178"/>
                  </a:lnTo>
                  <a:lnTo>
                    <a:pt x="55" y="2177"/>
                  </a:lnTo>
                  <a:lnTo>
                    <a:pt x="60" y="2177"/>
                  </a:lnTo>
                  <a:lnTo>
                    <a:pt x="66" y="2176"/>
                  </a:lnTo>
                  <a:lnTo>
                    <a:pt x="72" y="2177"/>
                  </a:lnTo>
                  <a:lnTo>
                    <a:pt x="76" y="2177"/>
                  </a:lnTo>
                  <a:lnTo>
                    <a:pt x="90" y="2192"/>
                  </a:lnTo>
                  <a:lnTo>
                    <a:pt x="101" y="2207"/>
                  </a:lnTo>
                  <a:lnTo>
                    <a:pt x="106" y="2208"/>
                  </a:lnTo>
                  <a:lnTo>
                    <a:pt x="111" y="2209"/>
                  </a:lnTo>
                  <a:lnTo>
                    <a:pt x="115" y="2209"/>
                  </a:lnTo>
                  <a:lnTo>
                    <a:pt x="120" y="2208"/>
                  </a:lnTo>
                  <a:lnTo>
                    <a:pt x="125" y="2208"/>
                  </a:lnTo>
                  <a:lnTo>
                    <a:pt x="131" y="2208"/>
                  </a:lnTo>
                  <a:lnTo>
                    <a:pt x="134" y="2209"/>
                  </a:lnTo>
                  <a:lnTo>
                    <a:pt x="137" y="2210"/>
                  </a:lnTo>
                  <a:lnTo>
                    <a:pt x="140" y="2212"/>
                  </a:lnTo>
                  <a:lnTo>
                    <a:pt x="142" y="2216"/>
                  </a:lnTo>
                  <a:lnTo>
                    <a:pt x="145" y="2219"/>
                  </a:lnTo>
                  <a:lnTo>
                    <a:pt x="146" y="2225"/>
                  </a:lnTo>
                  <a:lnTo>
                    <a:pt x="146" y="2231"/>
                  </a:lnTo>
                  <a:lnTo>
                    <a:pt x="146" y="2237"/>
                  </a:lnTo>
                  <a:lnTo>
                    <a:pt x="147" y="2251"/>
                  </a:lnTo>
                  <a:lnTo>
                    <a:pt x="148" y="2261"/>
                  </a:lnTo>
                  <a:lnTo>
                    <a:pt x="154" y="2269"/>
                  </a:lnTo>
                  <a:lnTo>
                    <a:pt x="158" y="2275"/>
                  </a:lnTo>
                  <a:lnTo>
                    <a:pt x="161" y="2278"/>
                  </a:lnTo>
                  <a:lnTo>
                    <a:pt x="163" y="2282"/>
                  </a:lnTo>
                  <a:lnTo>
                    <a:pt x="165" y="2286"/>
                  </a:lnTo>
                  <a:lnTo>
                    <a:pt x="166" y="2292"/>
                  </a:lnTo>
                  <a:lnTo>
                    <a:pt x="169" y="2305"/>
                  </a:lnTo>
                  <a:lnTo>
                    <a:pt x="171" y="2315"/>
                  </a:lnTo>
                  <a:lnTo>
                    <a:pt x="174" y="2325"/>
                  </a:lnTo>
                  <a:lnTo>
                    <a:pt x="178" y="2333"/>
                  </a:lnTo>
                  <a:lnTo>
                    <a:pt x="180" y="2336"/>
                  </a:lnTo>
                  <a:lnTo>
                    <a:pt x="183" y="2339"/>
                  </a:lnTo>
                  <a:lnTo>
                    <a:pt x="187" y="2342"/>
                  </a:lnTo>
                  <a:lnTo>
                    <a:pt x="191" y="2343"/>
                  </a:lnTo>
                  <a:lnTo>
                    <a:pt x="196" y="2344"/>
                  </a:lnTo>
                  <a:lnTo>
                    <a:pt x="202" y="2346"/>
                  </a:lnTo>
                  <a:lnTo>
                    <a:pt x="208" y="2346"/>
                  </a:lnTo>
                  <a:lnTo>
                    <a:pt x="215" y="2346"/>
                  </a:lnTo>
                  <a:lnTo>
                    <a:pt x="216" y="2350"/>
                  </a:lnTo>
                  <a:lnTo>
                    <a:pt x="215" y="2355"/>
                  </a:lnTo>
                  <a:lnTo>
                    <a:pt x="213" y="2358"/>
                  </a:lnTo>
                  <a:lnTo>
                    <a:pt x="210" y="2362"/>
                  </a:lnTo>
                  <a:lnTo>
                    <a:pt x="206" y="2365"/>
                  </a:lnTo>
                  <a:lnTo>
                    <a:pt x="203" y="2368"/>
                  </a:lnTo>
                  <a:lnTo>
                    <a:pt x="199" y="2372"/>
                  </a:lnTo>
                  <a:lnTo>
                    <a:pt x="198" y="2376"/>
                  </a:lnTo>
                  <a:lnTo>
                    <a:pt x="197" y="2381"/>
                  </a:lnTo>
                  <a:lnTo>
                    <a:pt x="198" y="2387"/>
                  </a:lnTo>
                  <a:lnTo>
                    <a:pt x="199" y="2391"/>
                  </a:lnTo>
                  <a:lnTo>
                    <a:pt x="202" y="2397"/>
                  </a:lnTo>
                  <a:lnTo>
                    <a:pt x="206" y="2407"/>
                  </a:lnTo>
                  <a:lnTo>
                    <a:pt x="211" y="2415"/>
                  </a:lnTo>
                  <a:lnTo>
                    <a:pt x="216" y="2432"/>
                  </a:lnTo>
                  <a:lnTo>
                    <a:pt x="224" y="2447"/>
                  </a:lnTo>
                  <a:lnTo>
                    <a:pt x="231" y="2455"/>
                  </a:lnTo>
                  <a:lnTo>
                    <a:pt x="237" y="2459"/>
                  </a:lnTo>
                  <a:lnTo>
                    <a:pt x="240" y="2462"/>
                  </a:lnTo>
                  <a:lnTo>
                    <a:pt x="242" y="2466"/>
                  </a:lnTo>
                  <a:lnTo>
                    <a:pt x="242" y="2472"/>
                  </a:lnTo>
                  <a:lnTo>
                    <a:pt x="239" y="2479"/>
                  </a:lnTo>
                  <a:lnTo>
                    <a:pt x="237" y="2480"/>
                  </a:lnTo>
                  <a:lnTo>
                    <a:pt x="234" y="2480"/>
                  </a:lnTo>
                  <a:lnTo>
                    <a:pt x="234" y="2488"/>
                  </a:lnTo>
                  <a:lnTo>
                    <a:pt x="234" y="2495"/>
                  </a:lnTo>
                  <a:lnTo>
                    <a:pt x="240" y="2496"/>
                  </a:lnTo>
                  <a:lnTo>
                    <a:pt x="245" y="2498"/>
                  </a:lnTo>
                  <a:lnTo>
                    <a:pt x="249" y="2502"/>
                  </a:lnTo>
                  <a:lnTo>
                    <a:pt x="252" y="2507"/>
                  </a:lnTo>
                  <a:lnTo>
                    <a:pt x="254" y="2513"/>
                  </a:lnTo>
                  <a:lnTo>
                    <a:pt x="254" y="2520"/>
                  </a:lnTo>
                  <a:lnTo>
                    <a:pt x="254" y="2528"/>
                  </a:lnTo>
                  <a:lnTo>
                    <a:pt x="254" y="2536"/>
                  </a:lnTo>
                  <a:lnTo>
                    <a:pt x="249" y="2552"/>
                  </a:lnTo>
                  <a:lnTo>
                    <a:pt x="245" y="2568"/>
                  </a:lnTo>
                  <a:lnTo>
                    <a:pt x="239" y="2580"/>
                  </a:lnTo>
                  <a:lnTo>
                    <a:pt x="234" y="2589"/>
                  </a:lnTo>
                  <a:lnTo>
                    <a:pt x="245" y="2596"/>
                  </a:lnTo>
                  <a:lnTo>
                    <a:pt x="257" y="2606"/>
                  </a:lnTo>
                  <a:lnTo>
                    <a:pt x="271" y="2619"/>
                  </a:lnTo>
                  <a:lnTo>
                    <a:pt x="284" y="2633"/>
                  </a:lnTo>
                  <a:lnTo>
                    <a:pt x="295" y="2646"/>
                  </a:lnTo>
                  <a:lnTo>
                    <a:pt x="305" y="2660"/>
                  </a:lnTo>
                  <a:lnTo>
                    <a:pt x="314" y="2674"/>
                  </a:lnTo>
                  <a:lnTo>
                    <a:pt x="321" y="2686"/>
                  </a:lnTo>
                  <a:lnTo>
                    <a:pt x="325" y="2694"/>
                  </a:lnTo>
                  <a:lnTo>
                    <a:pt x="327" y="2704"/>
                  </a:lnTo>
                  <a:lnTo>
                    <a:pt x="330" y="2715"/>
                  </a:lnTo>
                  <a:lnTo>
                    <a:pt x="333" y="2724"/>
                  </a:lnTo>
                  <a:lnTo>
                    <a:pt x="339" y="2735"/>
                  </a:lnTo>
                  <a:lnTo>
                    <a:pt x="344" y="2750"/>
                  </a:lnTo>
                  <a:lnTo>
                    <a:pt x="346" y="2766"/>
                  </a:lnTo>
                  <a:lnTo>
                    <a:pt x="346" y="2783"/>
                  </a:lnTo>
                  <a:lnTo>
                    <a:pt x="345" y="2800"/>
                  </a:lnTo>
                  <a:lnTo>
                    <a:pt x="345" y="2817"/>
                  </a:lnTo>
                  <a:lnTo>
                    <a:pt x="352" y="2816"/>
                  </a:lnTo>
                  <a:lnTo>
                    <a:pt x="360" y="2816"/>
                  </a:lnTo>
                  <a:lnTo>
                    <a:pt x="367" y="2817"/>
                  </a:lnTo>
                  <a:lnTo>
                    <a:pt x="375" y="2818"/>
                  </a:lnTo>
                  <a:lnTo>
                    <a:pt x="380" y="2822"/>
                  </a:lnTo>
                  <a:lnTo>
                    <a:pt x="385" y="2825"/>
                  </a:lnTo>
                  <a:lnTo>
                    <a:pt x="386" y="2828"/>
                  </a:lnTo>
                  <a:lnTo>
                    <a:pt x="386" y="2831"/>
                  </a:lnTo>
                  <a:lnTo>
                    <a:pt x="387" y="2835"/>
                  </a:lnTo>
                  <a:lnTo>
                    <a:pt x="386" y="2839"/>
                  </a:lnTo>
                  <a:lnTo>
                    <a:pt x="378" y="2842"/>
                  </a:lnTo>
                  <a:lnTo>
                    <a:pt x="371" y="2845"/>
                  </a:lnTo>
                  <a:lnTo>
                    <a:pt x="366" y="2850"/>
                  </a:lnTo>
                  <a:lnTo>
                    <a:pt x="362" y="2853"/>
                  </a:lnTo>
                  <a:lnTo>
                    <a:pt x="361" y="2857"/>
                  </a:lnTo>
                  <a:lnTo>
                    <a:pt x="360" y="2861"/>
                  </a:lnTo>
                  <a:lnTo>
                    <a:pt x="360" y="2866"/>
                  </a:lnTo>
                  <a:lnTo>
                    <a:pt x="361" y="2871"/>
                  </a:lnTo>
                  <a:lnTo>
                    <a:pt x="370" y="2890"/>
                  </a:lnTo>
                  <a:lnTo>
                    <a:pt x="380" y="2915"/>
                  </a:lnTo>
                  <a:lnTo>
                    <a:pt x="384" y="2940"/>
                  </a:lnTo>
                  <a:lnTo>
                    <a:pt x="386" y="2965"/>
                  </a:lnTo>
                  <a:lnTo>
                    <a:pt x="386" y="2988"/>
                  </a:lnTo>
                  <a:lnTo>
                    <a:pt x="384" y="3012"/>
                  </a:lnTo>
                  <a:lnTo>
                    <a:pt x="375" y="3015"/>
                  </a:lnTo>
                  <a:lnTo>
                    <a:pt x="360" y="3020"/>
                  </a:lnTo>
                  <a:lnTo>
                    <a:pt x="353" y="3023"/>
                  </a:lnTo>
                  <a:lnTo>
                    <a:pt x="346" y="3027"/>
                  </a:lnTo>
                  <a:lnTo>
                    <a:pt x="342" y="3030"/>
                  </a:lnTo>
                  <a:lnTo>
                    <a:pt x="341" y="3032"/>
                  </a:lnTo>
                  <a:lnTo>
                    <a:pt x="341" y="3037"/>
                  </a:lnTo>
                  <a:lnTo>
                    <a:pt x="343" y="3040"/>
                  </a:lnTo>
                  <a:lnTo>
                    <a:pt x="346" y="3044"/>
                  </a:lnTo>
                  <a:lnTo>
                    <a:pt x="351" y="3046"/>
                  </a:lnTo>
                  <a:lnTo>
                    <a:pt x="361" y="3049"/>
                  </a:lnTo>
                  <a:lnTo>
                    <a:pt x="370" y="3053"/>
                  </a:lnTo>
                  <a:lnTo>
                    <a:pt x="380" y="3060"/>
                  </a:lnTo>
                  <a:lnTo>
                    <a:pt x="386" y="3064"/>
                  </a:lnTo>
                  <a:lnTo>
                    <a:pt x="390" y="3071"/>
                  </a:lnTo>
                  <a:lnTo>
                    <a:pt x="393" y="3083"/>
                  </a:lnTo>
                  <a:lnTo>
                    <a:pt x="396" y="3096"/>
                  </a:lnTo>
                  <a:lnTo>
                    <a:pt x="401" y="3109"/>
                  </a:lnTo>
                  <a:lnTo>
                    <a:pt x="407" y="3120"/>
                  </a:lnTo>
                  <a:lnTo>
                    <a:pt x="412" y="3131"/>
                  </a:lnTo>
                  <a:lnTo>
                    <a:pt x="418" y="3144"/>
                  </a:lnTo>
                  <a:lnTo>
                    <a:pt x="421" y="3154"/>
                  </a:lnTo>
                  <a:lnTo>
                    <a:pt x="424" y="3165"/>
                  </a:lnTo>
                  <a:lnTo>
                    <a:pt x="424" y="3181"/>
                  </a:lnTo>
                  <a:lnTo>
                    <a:pt x="424" y="3194"/>
                  </a:lnTo>
                  <a:lnTo>
                    <a:pt x="424" y="3208"/>
                  </a:lnTo>
                  <a:lnTo>
                    <a:pt x="424" y="3221"/>
                  </a:lnTo>
                  <a:lnTo>
                    <a:pt x="425" y="3234"/>
                  </a:lnTo>
                  <a:lnTo>
                    <a:pt x="424" y="3246"/>
                  </a:lnTo>
                  <a:lnTo>
                    <a:pt x="424" y="3259"/>
                  </a:lnTo>
                  <a:lnTo>
                    <a:pt x="425" y="3266"/>
                  </a:lnTo>
                  <a:lnTo>
                    <a:pt x="425" y="3271"/>
                  </a:lnTo>
                  <a:lnTo>
                    <a:pt x="426" y="3277"/>
                  </a:lnTo>
                  <a:lnTo>
                    <a:pt x="428" y="3283"/>
                  </a:lnTo>
                  <a:lnTo>
                    <a:pt x="432" y="3288"/>
                  </a:lnTo>
                  <a:lnTo>
                    <a:pt x="436" y="3292"/>
                  </a:lnTo>
                  <a:lnTo>
                    <a:pt x="440" y="3295"/>
                  </a:lnTo>
                  <a:lnTo>
                    <a:pt x="444" y="3296"/>
                  </a:lnTo>
                  <a:lnTo>
                    <a:pt x="453" y="3301"/>
                  </a:lnTo>
                  <a:lnTo>
                    <a:pt x="466" y="3308"/>
                  </a:lnTo>
                  <a:lnTo>
                    <a:pt x="460" y="3312"/>
                  </a:lnTo>
                  <a:lnTo>
                    <a:pt x="456" y="3317"/>
                  </a:lnTo>
                  <a:lnTo>
                    <a:pt x="453" y="3321"/>
                  </a:lnTo>
                  <a:lnTo>
                    <a:pt x="452" y="3327"/>
                  </a:lnTo>
                  <a:lnTo>
                    <a:pt x="452" y="3333"/>
                  </a:lnTo>
                  <a:lnTo>
                    <a:pt x="453" y="3339"/>
                  </a:lnTo>
                  <a:lnTo>
                    <a:pt x="454" y="3345"/>
                  </a:lnTo>
                  <a:lnTo>
                    <a:pt x="457" y="3351"/>
                  </a:lnTo>
                  <a:lnTo>
                    <a:pt x="469" y="3378"/>
                  </a:lnTo>
                  <a:lnTo>
                    <a:pt x="482" y="3402"/>
                  </a:lnTo>
                  <a:lnTo>
                    <a:pt x="491" y="3433"/>
                  </a:lnTo>
                  <a:lnTo>
                    <a:pt x="498" y="3464"/>
                  </a:lnTo>
                  <a:lnTo>
                    <a:pt x="502" y="3479"/>
                  </a:lnTo>
                  <a:lnTo>
                    <a:pt x="507" y="3493"/>
                  </a:lnTo>
                  <a:lnTo>
                    <a:pt x="514" y="3509"/>
                  </a:lnTo>
                  <a:lnTo>
                    <a:pt x="522" y="3524"/>
                  </a:lnTo>
                  <a:lnTo>
                    <a:pt x="536" y="3529"/>
                  </a:lnTo>
                  <a:lnTo>
                    <a:pt x="549" y="3533"/>
                  </a:lnTo>
                  <a:lnTo>
                    <a:pt x="557" y="3538"/>
                  </a:lnTo>
                  <a:lnTo>
                    <a:pt x="560" y="3540"/>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8" name="Freeform 71">
              <a:extLst>
                <a:ext uri="{FF2B5EF4-FFF2-40B4-BE49-F238E27FC236}">
                  <a16:creationId xmlns="" xmlns:a16="http://schemas.microsoft.com/office/drawing/2014/main" id="{9DB63EF5-F352-BD41-859B-73343F419071}"/>
                </a:ext>
              </a:extLst>
            </p:cNvPr>
            <p:cNvSpPr>
              <a:spLocks/>
            </p:cNvSpPr>
            <p:nvPr/>
          </p:nvSpPr>
          <p:spPr bwMode="auto">
            <a:xfrm>
              <a:off x="4830403" y="1913516"/>
              <a:ext cx="480970" cy="577716"/>
            </a:xfrm>
            <a:custGeom>
              <a:avLst/>
              <a:gdLst>
                <a:gd name="T0" fmla="*/ 1647 w 1740"/>
                <a:gd name="T1" fmla="*/ 1734 h 2087"/>
                <a:gd name="T2" fmla="*/ 1544 w 1740"/>
                <a:gd name="T3" fmla="*/ 1536 h 2087"/>
                <a:gd name="T4" fmla="*/ 1502 w 1740"/>
                <a:gd name="T5" fmla="*/ 1547 h 2087"/>
                <a:gd name="T6" fmla="*/ 1444 w 1740"/>
                <a:gd name="T7" fmla="*/ 1544 h 2087"/>
                <a:gd name="T8" fmla="*/ 1398 w 1740"/>
                <a:gd name="T9" fmla="*/ 1498 h 2087"/>
                <a:gd name="T10" fmla="*/ 1355 w 1740"/>
                <a:gd name="T11" fmla="*/ 1512 h 2087"/>
                <a:gd name="T12" fmla="*/ 1327 w 1740"/>
                <a:gd name="T13" fmla="*/ 1473 h 2087"/>
                <a:gd name="T14" fmla="*/ 1373 w 1740"/>
                <a:gd name="T15" fmla="*/ 1413 h 2087"/>
                <a:gd name="T16" fmla="*/ 1377 w 1740"/>
                <a:gd name="T17" fmla="*/ 1346 h 2087"/>
                <a:gd name="T18" fmla="*/ 1450 w 1740"/>
                <a:gd name="T19" fmla="*/ 1303 h 2087"/>
                <a:gd name="T20" fmla="*/ 1414 w 1740"/>
                <a:gd name="T21" fmla="*/ 950 h 2087"/>
                <a:gd name="T22" fmla="*/ 1499 w 1740"/>
                <a:gd name="T23" fmla="*/ 736 h 2087"/>
                <a:gd name="T24" fmla="*/ 1550 w 1740"/>
                <a:gd name="T25" fmla="*/ 626 h 2087"/>
                <a:gd name="T26" fmla="*/ 1628 w 1740"/>
                <a:gd name="T27" fmla="*/ 525 h 2087"/>
                <a:gd name="T28" fmla="*/ 1714 w 1740"/>
                <a:gd name="T29" fmla="*/ 354 h 2087"/>
                <a:gd name="T30" fmla="*/ 1657 w 1740"/>
                <a:gd name="T31" fmla="*/ 325 h 2087"/>
                <a:gd name="T32" fmla="*/ 1502 w 1740"/>
                <a:gd name="T33" fmla="*/ 216 h 2087"/>
                <a:gd name="T34" fmla="*/ 1348 w 1740"/>
                <a:gd name="T35" fmla="*/ 13 h 2087"/>
                <a:gd name="T36" fmla="*/ 1356 w 1740"/>
                <a:gd name="T37" fmla="*/ 187 h 2087"/>
                <a:gd name="T38" fmla="*/ 1322 w 1740"/>
                <a:gd name="T39" fmla="*/ 300 h 2087"/>
                <a:gd name="T40" fmla="*/ 1242 w 1740"/>
                <a:gd name="T41" fmla="*/ 305 h 2087"/>
                <a:gd name="T42" fmla="*/ 1182 w 1740"/>
                <a:gd name="T43" fmla="*/ 404 h 2087"/>
                <a:gd name="T44" fmla="*/ 1179 w 1740"/>
                <a:gd name="T45" fmla="*/ 492 h 2087"/>
                <a:gd name="T46" fmla="*/ 1118 w 1740"/>
                <a:gd name="T47" fmla="*/ 448 h 2087"/>
                <a:gd name="T48" fmla="*/ 1073 w 1740"/>
                <a:gd name="T49" fmla="*/ 484 h 2087"/>
                <a:gd name="T50" fmla="*/ 976 w 1740"/>
                <a:gd name="T51" fmla="*/ 573 h 2087"/>
                <a:gd name="T52" fmla="*/ 984 w 1740"/>
                <a:gd name="T53" fmla="*/ 675 h 2087"/>
                <a:gd name="T54" fmla="*/ 917 w 1740"/>
                <a:gd name="T55" fmla="*/ 705 h 2087"/>
                <a:gd name="T56" fmla="*/ 809 w 1740"/>
                <a:gd name="T57" fmla="*/ 711 h 2087"/>
                <a:gd name="T58" fmla="*/ 698 w 1740"/>
                <a:gd name="T59" fmla="*/ 713 h 2087"/>
                <a:gd name="T60" fmla="*/ 555 w 1740"/>
                <a:gd name="T61" fmla="*/ 706 h 2087"/>
                <a:gd name="T62" fmla="*/ 475 w 1740"/>
                <a:gd name="T63" fmla="*/ 847 h 2087"/>
                <a:gd name="T64" fmla="*/ 394 w 1740"/>
                <a:gd name="T65" fmla="*/ 789 h 2087"/>
                <a:gd name="T66" fmla="*/ 427 w 1740"/>
                <a:gd name="T67" fmla="*/ 678 h 2087"/>
                <a:gd name="T68" fmla="*/ 387 w 1740"/>
                <a:gd name="T69" fmla="*/ 699 h 2087"/>
                <a:gd name="T70" fmla="*/ 331 w 1740"/>
                <a:gd name="T71" fmla="*/ 630 h 2087"/>
                <a:gd name="T72" fmla="*/ 183 w 1740"/>
                <a:gd name="T73" fmla="*/ 559 h 2087"/>
                <a:gd name="T74" fmla="*/ 7 w 1740"/>
                <a:gd name="T75" fmla="*/ 564 h 2087"/>
                <a:gd name="T76" fmla="*/ 64 w 1740"/>
                <a:gd name="T77" fmla="*/ 675 h 2087"/>
                <a:gd name="T78" fmla="*/ 83 w 1740"/>
                <a:gd name="T79" fmla="*/ 777 h 2087"/>
                <a:gd name="T80" fmla="*/ 17 w 1740"/>
                <a:gd name="T81" fmla="*/ 932 h 2087"/>
                <a:gd name="T82" fmla="*/ 134 w 1740"/>
                <a:gd name="T83" fmla="*/ 989 h 2087"/>
                <a:gd name="T84" fmla="*/ 284 w 1740"/>
                <a:gd name="T85" fmla="*/ 1018 h 2087"/>
                <a:gd name="T86" fmla="*/ 400 w 1740"/>
                <a:gd name="T87" fmla="*/ 1065 h 2087"/>
                <a:gd name="T88" fmla="*/ 519 w 1740"/>
                <a:gd name="T89" fmla="*/ 1090 h 2087"/>
                <a:gd name="T90" fmla="*/ 566 w 1740"/>
                <a:gd name="T91" fmla="*/ 1211 h 2087"/>
                <a:gd name="T92" fmla="*/ 605 w 1740"/>
                <a:gd name="T93" fmla="*/ 1488 h 2087"/>
                <a:gd name="T94" fmla="*/ 712 w 1740"/>
                <a:gd name="T95" fmla="*/ 1590 h 2087"/>
                <a:gd name="T96" fmla="*/ 851 w 1740"/>
                <a:gd name="T97" fmla="*/ 1747 h 2087"/>
                <a:gd name="T98" fmla="*/ 836 w 1740"/>
                <a:gd name="T99" fmla="*/ 1956 h 2087"/>
                <a:gd name="T100" fmla="*/ 934 w 1740"/>
                <a:gd name="T101" fmla="*/ 1925 h 2087"/>
                <a:gd name="T102" fmla="*/ 1014 w 1740"/>
                <a:gd name="T103" fmla="*/ 1841 h 2087"/>
                <a:gd name="T104" fmla="*/ 1006 w 1740"/>
                <a:gd name="T105" fmla="*/ 1755 h 2087"/>
                <a:gd name="T106" fmla="*/ 1173 w 1740"/>
                <a:gd name="T107" fmla="*/ 1860 h 2087"/>
                <a:gd name="T108" fmla="*/ 1225 w 1740"/>
                <a:gd name="T109" fmla="*/ 1795 h 2087"/>
                <a:gd name="T110" fmla="*/ 1334 w 1740"/>
                <a:gd name="T111" fmla="*/ 1771 h 2087"/>
                <a:gd name="T112" fmla="*/ 1332 w 1740"/>
                <a:gd name="T113" fmla="*/ 1968 h 2087"/>
                <a:gd name="T114" fmla="*/ 1368 w 1740"/>
                <a:gd name="T115" fmla="*/ 2078 h 2087"/>
                <a:gd name="T116" fmla="*/ 1431 w 1740"/>
                <a:gd name="T117" fmla="*/ 2005 h 2087"/>
                <a:gd name="T118" fmla="*/ 1598 w 1740"/>
                <a:gd name="T119" fmla="*/ 1933 h 2087"/>
                <a:gd name="T120" fmla="*/ 1667 w 1740"/>
                <a:gd name="T121" fmla="*/ 1923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40" h="2087">
                  <a:moveTo>
                    <a:pt x="1681" y="1918"/>
                  </a:moveTo>
                  <a:lnTo>
                    <a:pt x="1682" y="1904"/>
                  </a:lnTo>
                  <a:lnTo>
                    <a:pt x="1682" y="1890"/>
                  </a:lnTo>
                  <a:lnTo>
                    <a:pt x="1681" y="1886"/>
                  </a:lnTo>
                  <a:lnTo>
                    <a:pt x="1680" y="1882"/>
                  </a:lnTo>
                  <a:lnTo>
                    <a:pt x="1675" y="1874"/>
                  </a:lnTo>
                  <a:lnTo>
                    <a:pt x="1673" y="1867"/>
                  </a:lnTo>
                  <a:lnTo>
                    <a:pt x="1671" y="1859"/>
                  </a:lnTo>
                  <a:lnTo>
                    <a:pt x="1669" y="1851"/>
                  </a:lnTo>
                  <a:lnTo>
                    <a:pt x="1669" y="1845"/>
                  </a:lnTo>
                  <a:lnTo>
                    <a:pt x="1669" y="1839"/>
                  </a:lnTo>
                  <a:lnTo>
                    <a:pt x="1668" y="1813"/>
                  </a:lnTo>
                  <a:lnTo>
                    <a:pt x="1665" y="1788"/>
                  </a:lnTo>
                  <a:lnTo>
                    <a:pt x="1663" y="1774"/>
                  </a:lnTo>
                  <a:lnTo>
                    <a:pt x="1658" y="1762"/>
                  </a:lnTo>
                  <a:lnTo>
                    <a:pt x="1654" y="1748"/>
                  </a:lnTo>
                  <a:lnTo>
                    <a:pt x="1647" y="1734"/>
                  </a:lnTo>
                  <a:lnTo>
                    <a:pt x="1646" y="1732"/>
                  </a:lnTo>
                  <a:lnTo>
                    <a:pt x="1644" y="1729"/>
                  </a:lnTo>
                  <a:lnTo>
                    <a:pt x="1643" y="1726"/>
                  </a:lnTo>
                  <a:lnTo>
                    <a:pt x="1642" y="1723"/>
                  </a:lnTo>
                  <a:lnTo>
                    <a:pt x="1630" y="1698"/>
                  </a:lnTo>
                  <a:lnTo>
                    <a:pt x="1615" y="1673"/>
                  </a:lnTo>
                  <a:lnTo>
                    <a:pt x="1606" y="1662"/>
                  </a:lnTo>
                  <a:lnTo>
                    <a:pt x="1598" y="1650"/>
                  </a:lnTo>
                  <a:lnTo>
                    <a:pt x="1587" y="1639"/>
                  </a:lnTo>
                  <a:lnTo>
                    <a:pt x="1578" y="1629"/>
                  </a:lnTo>
                  <a:lnTo>
                    <a:pt x="1569" y="1618"/>
                  </a:lnTo>
                  <a:lnTo>
                    <a:pt x="1564" y="1609"/>
                  </a:lnTo>
                  <a:lnTo>
                    <a:pt x="1559" y="1599"/>
                  </a:lnTo>
                  <a:lnTo>
                    <a:pt x="1557" y="1590"/>
                  </a:lnTo>
                  <a:lnTo>
                    <a:pt x="1553" y="1568"/>
                  </a:lnTo>
                  <a:lnTo>
                    <a:pt x="1549" y="1545"/>
                  </a:lnTo>
                  <a:lnTo>
                    <a:pt x="1544" y="1536"/>
                  </a:lnTo>
                  <a:lnTo>
                    <a:pt x="1534" y="1524"/>
                  </a:lnTo>
                  <a:lnTo>
                    <a:pt x="1533" y="1526"/>
                  </a:lnTo>
                  <a:lnTo>
                    <a:pt x="1531" y="1527"/>
                  </a:lnTo>
                  <a:lnTo>
                    <a:pt x="1527" y="1526"/>
                  </a:lnTo>
                  <a:lnTo>
                    <a:pt x="1525" y="1525"/>
                  </a:lnTo>
                  <a:lnTo>
                    <a:pt x="1521" y="1523"/>
                  </a:lnTo>
                  <a:lnTo>
                    <a:pt x="1518" y="1521"/>
                  </a:lnTo>
                  <a:lnTo>
                    <a:pt x="1512" y="1524"/>
                  </a:lnTo>
                  <a:lnTo>
                    <a:pt x="1507" y="1526"/>
                  </a:lnTo>
                  <a:lnTo>
                    <a:pt x="1503" y="1528"/>
                  </a:lnTo>
                  <a:lnTo>
                    <a:pt x="1499" y="1532"/>
                  </a:lnTo>
                  <a:lnTo>
                    <a:pt x="1496" y="1534"/>
                  </a:lnTo>
                  <a:lnTo>
                    <a:pt x="1496" y="1536"/>
                  </a:lnTo>
                  <a:lnTo>
                    <a:pt x="1498" y="1539"/>
                  </a:lnTo>
                  <a:lnTo>
                    <a:pt x="1500" y="1541"/>
                  </a:lnTo>
                  <a:lnTo>
                    <a:pt x="1501" y="1543"/>
                  </a:lnTo>
                  <a:lnTo>
                    <a:pt x="1502" y="1547"/>
                  </a:lnTo>
                  <a:lnTo>
                    <a:pt x="1502" y="1551"/>
                  </a:lnTo>
                  <a:lnTo>
                    <a:pt x="1500" y="1555"/>
                  </a:lnTo>
                  <a:lnTo>
                    <a:pt x="1496" y="1558"/>
                  </a:lnTo>
                  <a:lnTo>
                    <a:pt x="1492" y="1562"/>
                  </a:lnTo>
                  <a:lnTo>
                    <a:pt x="1487" y="1566"/>
                  </a:lnTo>
                  <a:lnTo>
                    <a:pt x="1482" y="1568"/>
                  </a:lnTo>
                  <a:lnTo>
                    <a:pt x="1476" y="1569"/>
                  </a:lnTo>
                  <a:lnTo>
                    <a:pt x="1471" y="1569"/>
                  </a:lnTo>
                  <a:lnTo>
                    <a:pt x="1467" y="1568"/>
                  </a:lnTo>
                  <a:lnTo>
                    <a:pt x="1466" y="1565"/>
                  </a:lnTo>
                  <a:lnTo>
                    <a:pt x="1463" y="1561"/>
                  </a:lnTo>
                  <a:lnTo>
                    <a:pt x="1462" y="1560"/>
                  </a:lnTo>
                  <a:lnTo>
                    <a:pt x="1461" y="1559"/>
                  </a:lnTo>
                  <a:lnTo>
                    <a:pt x="1460" y="1557"/>
                  </a:lnTo>
                  <a:lnTo>
                    <a:pt x="1460" y="1555"/>
                  </a:lnTo>
                  <a:lnTo>
                    <a:pt x="1453" y="1550"/>
                  </a:lnTo>
                  <a:lnTo>
                    <a:pt x="1444" y="1544"/>
                  </a:lnTo>
                  <a:lnTo>
                    <a:pt x="1443" y="1536"/>
                  </a:lnTo>
                  <a:lnTo>
                    <a:pt x="1443" y="1528"/>
                  </a:lnTo>
                  <a:lnTo>
                    <a:pt x="1444" y="1524"/>
                  </a:lnTo>
                  <a:lnTo>
                    <a:pt x="1444" y="1519"/>
                  </a:lnTo>
                  <a:lnTo>
                    <a:pt x="1439" y="1516"/>
                  </a:lnTo>
                  <a:lnTo>
                    <a:pt x="1435" y="1516"/>
                  </a:lnTo>
                  <a:lnTo>
                    <a:pt x="1434" y="1511"/>
                  </a:lnTo>
                  <a:lnTo>
                    <a:pt x="1431" y="1509"/>
                  </a:lnTo>
                  <a:lnTo>
                    <a:pt x="1426" y="1509"/>
                  </a:lnTo>
                  <a:lnTo>
                    <a:pt x="1420" y="1511"/>
                  </a:lnTo>
                  <a:lnTo>
                    <a:pt x="1418" y="1511"/>
                  </a:lnTo>
                  <a:lnTo>
                    <a:pt x="1416" y="1510"/>
                  </a:lnTo>
                  <a:lnTo>
                    <a:pt x="1413" y="1509"/>
                  </a:lnTo>
                  <a:lnTo>
                    <a:pt x="1411" y="1508"/>
                  </a:lnTo>
                  <a:lnTo>
                    <a:pt x="1408" y="1503"/>
                  </a:lnTo>
                  <a:lnTo>
                    <a:pt x="1404" y="1500"/>
                  </a:lnTo>
                  <a:lnTo>
                    <a:pt x="1398" y="1498"/>
                  </a:lnTo>
                  <a:lnTo>
                    <a:pt x="1395" y="1498"/>
                  </a:lnTo>
                  <a:lnTo>
                    <a:pt x="1394" y="1498"/>
                  </a:lnTo>
                  <a:lnTo>
                    <a:pt x="1394" y="1499"/>
                  </a:lnTo>
                  <a:lnTo>
                    <a:pt x="1395" y="1501"/>
                  </a:lnTo>
                  <a:lnTo>
                    <a:pt x="1398" y="1503"/>
                  </a:lnTo>
                  <a:lnTo>
                    <a:pt x="1401" y="1506"/>
                  </a:lnTo>
                  <a:lnTo>
                    <a:pt x="1400" y="1507"/>
                  </a:lnTo>
                  <a:lnTo>
                    <a:pt x="1397" y="1508"/>
                  </a:lnTo>
                  <a:lnTo>
                    <a:pt x="1395" y="1508"/>
                  </a:lnTo>
                  <a:lnTo>
                    <a:pt x="1392" y="1508"/>
                  </a:lnTo>
                  <a:lnTo>
                    <a:pt x="1389" y="1508"/>
                  </a:lnTo>
                  <a:lnTo>
                    <a:pt x="1386" y="1508"/>
                  </a:lnTo>
                  <a:lnTo>
                    <a:pt x="1382" y="1509"/>
                  </a:lnTo>
                  <a:lnTo>
                    <a:pt x="1375" y="1511"/>
                  </a:lnTo>
                  <a:lnTo>
                    <a:pt x="1364" y="1512"/>
                  </a:lnTo>
                  <a:lnTo>
                    <a:pt x="1360" y="1512"/>
                  </a:lnTo>
                  <a:lnTo>
                    <a:pt x="1355" y="1512"/>
                  </a:lnTo>
                  <a:lnTo>
                    <a:pt x="1351" y="1514"/>
                  </a:lnTo>
                  <a:lnTo>
                    <a:pt x="1347" y="1516"/>
                  </a:lnTo>
                  <a:lnTo>
                    <a:pt x="1345" y="1518"/>
                  </a:lnTo>
                  <a:lnTo>
                    <a:pt x="1343" y="1518"/>
                  </a:lnTo>
                  <a:lnTo>
                    <a:pt x="1342" y="1517"/>
                  </a:lnTo>
                  <a:lnTo>
                    <a:pt x="1342" y="1516"/>
                  </a:lnTo>
                  <a:lnTo>
                    <a:pt x="1342" y="1512"/>
                  </a:lnTo>
                  <a:lnTo>
                    <a:pt x="1343" y="1508"/>
                  </a:lnTo>
                  <a:lnTo>
                    <a:pt x="1332" y="1495"/>
                  </a:lnTo>
                  <a:lnTo>
                    <a:pt x="1328" y="1493"/>
                  </a:lnTo>
                  <a:lnTo>
                    <a:pt x="1324" y="1488"/>
                  </a:lnTo>
                  <a:lnTo>
                    <a:pt x="1322" y="1485"/>
                  </a:lnTo>
                  <a:lnTo>
                    <a:pt x="1322" y="1479"/>
                  </a:lnTo>
                  <a:lnTo>
                    <a:pt x="1322" y="1476"/>
                  </a:lnTo>
                  <a:lnTo>
                    <a:pt x="1323" y="1474"/>
                  </a:lnTo>
                  <a:lnTo>
                    <a:pt x="1324" y="1473"/>
                  </a:lnTo>
                  <a:lnTo>
                    <a:pt x="1327" y="1473"/>
                  </a:lnTo>
                  <a:lnTo>
                    <a:pt x="1330" y="1471"/>
                  </a:lnTo>
                  <a:lnTo>
                    <a:pt x="1335" y="1469"/>
                  </a:lnTo>
                  <a:lnTo>
                    <a:pt x="1338" y="1461"/>
                  </a:lnTo>
                  <a:lnTo>
                    <a:pt x="1340" y="1453"/>
                  </a:lnTo>
                  <a:lnTo>
                    <a:pt x="1346" y="1450"/>
                  </a:lnTo>
                  <a:lnTo>
                    <a:pt x="1352" y="1449"/>
                  </a:lnTo>
                  <a:lnTo>
                    <a:pt x="1356" y="1446"/>
                  </a:lnTo>
                  <a:lnTo>
                    <a:pt x="1359" y="1444"/>
                  </a:lnTo>
                  <a:lnTo>
                    <a:pt x="1359" y="1441"/>
                  </a:lnTo>
                  <a:lnTo>
                    <a:pt x="1360" y="1436"/>
                  </a:lnTo>
                  <a:lnTo>
                    <a:pt x="1362" y="1434"/>
                  </a:lnTo>
                  <a:lnTo>
                    <a:pt x="1364" y="1432"/>
                  </a:lnTo>
                  <a:lnTo>
                    <a:pt x="1368" y="1430"/>
                  </a:lnTo>
                  <a:lnTo>
                    <a:pt x="1371" y="1429"/>
                  </a:lnTo>
                  <a:lnTo>
                    <a:pt x="1375" y="1419"/>
                  </a:lnTo>
                  <a:lnTo>
                    <a:pt x="1375" y="1416"/>
                  </a:lnTo>
                  <a:lnTo>
                    <a:pt x="1373" y="1413"/>
                  </a:lnTo>
                  <a:lnTo>
                    <a:pt x="1371" y="1412"/>
                  </a:lnTo>
                  <a:lnTo>
                    <a:pt x="1370" y="1410"/>
                  </a:lnTo>
                  <a:lnTo>
                    <a:pt x="1370" y="1405"/>
                  </a:lnTo>
                  <a:lnTo>
                    <a:pt x="1371" y="1401"/>
                  </a:lnTo>
                  <a:lnTo>
                    <a:pt x="1372" y="1397"/>
                  </a:lnTo>
                  <a:lnTo>
                    <a:pt x="1372" y="1395"/>
                  </a:lnTo>
                  <a:lnTo>
                    <a:pt x="1372" y="1393"/>
                  </a:lnTo>
                  <a:lnTo>
                    <a:pt x="1370" y="1391"/>
                  </a:lnTo>
                  <a:lnTo>
                    <a:pt x="1368" y="1386"/>
                  </a:lnTo>
                  <a:lnTo>
                    <a:pt x="1365" y="1377"/>
                  </a:lnTo>
                  <a:lnTo>
                    <a:pt x="1365" y="1369"/>
                  </a:lnTo>
                  <a:lnTo>
                    <a:pt x="1365" y="1363"/>
                  </a:lnTo>
                  <a:lnTo>
                    <a:pt x="1367" y="1359"/>
                  </a:lnTo>
                  <a:lnTo>
                    <a:pt x="1368" y="1355"/>
                  </a:lnTo>
                  <a:lnTo>
                    <a:pt x="1370" y="1353"/>
                  </a:lnTo>
                  <a:lnTo>
                    <a:pt x="1372" y="1351"/>
                  </a:lnTo>
                  <a:lnTo>
                    <a:pt x="1377" y="1346"/>
                  </a:lnTo>
                  <a:lnTo>
                    <a:pt x="1385" y="1344"/>
                  </a:lnTo>
                  <a:lnTo>
                    <a:pt x="1388" y="1344"/>
                  </a:lnTo>
                  <a:lnTo>
                    <a:pt x="1393" y="1345"/>
                  </a:lnTo>
                  <a:lnTo>
                    <a:pt x="1397" y="1346"/>
                  </a:lnTo>
                  <a:lnTo>
                    <a:pt x="1402" y="1345"/>
                  </a:lnTo>
                  <a:lnTo>
                    <a:pt x="1409" y="1337"/>
                  </a:lnTo>
                  <a:lnTo>
                    <a:pt x="1413" y="1328"/>
                  </a:lnTo>
                  <a:lnTo>
                    <a:pt x="1417" y="1326"/>
                  </a:lnTo>
                  <a:lnTo>
                    <a:pt x="1420" y="1324"/>
                  </a:lnTo>
                  <a:lnTo>
                    <a:pt x="1425" y="1324"/>
                  </a:lnTo>
                  <a:lnTo>
                    <a:pt x="1428" y="1324"/>
                  </a:lnTo>
                  <a:lnTo>
                    <a:pt x="1436" y="1327"/>
                  </a:lnTo>
                  <a:lnTo>
                    <a:pt x="1443" y="1330"/>
                  </a:lnTo>
                  <a:lnTo>
                    <a:pt x="1444" y="1331"/>
                  </a:lnTo>
                  <a:lnTo>
                    <a:pt x="1449" y="1334"/>
                  </a:lnTo>
                  <a:lnTo>
                    <a:pt x="1452" y="1336"/>
                  </a:lnTo>
                  <a:lnTo>
                    <a:pt x="1450" y="1303"/>
                  </a:lnTo>
                  <a:lnTo>
                    <a:pt x="1447" y="1266"/>
                  </a:lnTo>
                  <a:lnTo>
                    <a:pt x="1445" y="1229"/>
                  </a:lnTo>
                  <a:lnTo>
                    <a:pt x="1443" y="1190"/>
                  </a:lnTo>
                  <a:lnTo>
                    <a:pt x="1439" y="1151"/>
                  </a:lnTo>
                  <a:lnTo>
                    <a:pt x="1435" y="1116"/>
                  </a:lnTo>
                  <a:lnTo>
                    <a:pt x="1431" y="1100"/>
                  </a:lnTo>
                  <a:lnTo>
                    <a:pt x="1429" y="1085"/>
                  </a:lnTo>
                  <a:lnTo>
                    <a:pt x="1426" y="1072"/>
                  </a:lnTo>
                  <a:lnTo>
                    <a:pt x="1421" y="1059"/>
                  </a:lnTo>
                  <a:lnTo>
                    <a:pt x="1418" y="1047"/>
                  </a:lnTo>
                  <a:lnTo>
                    <a:pt x="1416" y="1034"/>
                  </a:lnTo>
                  <a:lnTo>
                    <a:pt x="1413" y="1020"/>
                  </a:lnTo>
                  <a:lnTo>
                    <a:pt x="1412" y="1007"/>
                  </a:lnTo>
                  <a:lnTo>
                    <a:pt x="1412" y="993"/>
                  </a:lnTo>
                  <a:lnTo>
                    <a:pt x="1412" y="979"/>
                  </a:lnTo>
                  <a:lnTo>
                    <a:pt x="1413" y="965"/>
                  </a:lnTo>
                  <a:lnTo>
                    <a:pt x="1414" y="950"/>
                  </a:lnTo>
                  <a:lnTo>
                    <a:pt x="1419" y="921"/>
                  </a:lnTo>
                  <a:lnTo>
                    <a:pt x="1425" y="894"/>
                  </a:lnTo>
                  <a:lnTo>
                    <a:pt x="1431" y="867"/>
                  </a:lnTo>
                  <a:lnTo>
                    <a:pt x="1439" y="842"/>
                  </a:lnTo>
                  <a:lnTo>
                    <a:pt x="1444" y="842"/>
                  </a:lnTo>
                  <a:lnTo>
                    <a:pt x="1450" y="841"/>
                  </a:lnTo>
                  <a:lnTo>
                    <a:pt x="1455" y="825"/>
                  </a:lnTo>
                  <a:lnTo>
                    <a:pt x="1460" y="810"/>
                  </a:lnTo>
                  <a:lnTo>
                    <a:pt x="1462" y="802"/>
                  </a:lnTo>
                  <a:lnTo>
                    <a:pt x="1466" y="794"/>
                  </a:lnTo>
                  <a:lnTo>
                    <a:pt x="1469" y="787"/>
                  </a:lnTo>
                  <a:lnTo>
                    <a:pt x="1475" y="780"/>
                  </a:lnTo>
                  <a:lnTo>
                    <a:pt x="1484" y="768"/>
                  </a:lnTo>
                  <a:lnTo>
                    <a:pt x="1492" y="756"/>
                  </a:lnTo>
                  <a:lnTo>
                    <a:pt x="1494" y="749"/>
                  </a:lnTo>
                  <a:lnTo>
                    <a:pt x="1496" y="743"/>
                  </a:lnTo>
                  <a:lnTo>
                    <a:pt x="1499" y="736"/>
                  </a:lnTo>
                  <a:lnTo>
                    <a:pt x="1499" y="728"/>
                  </a:lnTo>
                  <a:lnTo>
                    <a:pt x="1499" y="714"/>
                  </a:lnTo>
                  <a:lnTo>
                    <a:pt x="1499" y="700"/>
                  </a:lnTo>
                  <a:lnTo>
                    <a:pt x="1499" y="687"/>
                  </a:lnTo>
                  <a:lnTo>
                    <a:pt x="1501" y="673"/>
                  </a:lnTo>
                  <a:lnTo>
                    <a:pt x="1502" y="667"/>
                  </a:lnTo>
                  <a:lnTo>
                    <a:pt x="1504" y="662"/>
                  </a:lnTo>
                  <a:lnTo>
                    <a:pt x="1508" y="657"/>
                  </a:lnTo>
                  <a:lnTo>
                    <a:pt x="1511" y="653"/>
                  </a:lnTo>
                  <a:lnTo>
                    <a:pt x="1517" y="649"/>
                  </a:lnTo>
                  <a:lnTo>
                    <a:pt x="1523" y="647"/>
                  </a:lnTo>
                  <a:lnTo>
                    <a:pt x="1529" y="645"/>
                  </a:lnTo>
                  <a:lnTo>
                    <a:pt x="1538" y="645"/>
                  </a:lnTo>
                  <a:lnTo>
                    <a:pt x="1541" y="639"/>
                  </a:lnTo>
                  <a:lnTo>
                    <a:pt x="1543" y="634"/>
                  </a:lnTo>
                  <a:lnTo>
                    <a:pt x="1546" y="630"/>
                  </a:lnTo>
                  <a:lnTo>
                    <a:pt x="1550" y="626"/>
                  </a:lnTo>
                  <a:lnTo>
                    <a:pt x="1553" y="623"/>
                  </a:lnTo>
                  <a:lnTo>
                    <a:pt x="1556" y="618"/>
                  </a:lnTo>
                  <a:lnTo>
                    <a:pt x="1558" y="613"/>
                  </a:lnTo>
                  <a:lnTo>
                    <a:pt x="1559" y="607"/>
                  </a:lnTo>
                  <a:lnTo>
                    <a:pt x="1561" y="599"/>
                  </a:lnTo>
                  <a:lnTo>
                    <a:pt x="1564" y="593"/>
                  </a:lnTo>
                  <a:lnTo>
                    <a:pt x="1568" y="590"/>
                  </a:lnTo>
                  <a:lnTo>
                    <a:pt x="1574" y="588"/>
                  </a:lnTo>
                  <a:lnTo>
                    <a:pt x="1585" y="584"/>
                  </a:lnTo>
                  <a:lnTo>
                    <a:pt x="1599" y="584"/>
                  </a:lnTo>
                  <a:lnTo>
                    <a:pt x="1605" y="583"/>
                  </a:lnTo>
                  <a:lnTo>
                    <a:pt x="1609" y="583"/>
                  </a:lnTo>
                  <a:lnTo>
                    <a:pt x="1610" y="571"/>
                  </a:lnTo>
                  <a:lnTo>
                    <a:pt x="1614" y="558"/>
                  </a:lnTo>
                  <a:lnTo>
                    <a:pt x="1617" y="547"/>
                  </a:lnTo>
                  <a:lnTo>
                    <a:pt x="1623" y="535"/>
                  </a:lnTo>
                  <a:lnTo>
                    <a:pt x="1628" y="525"/>
                  </a:lnTo>
                  <a:lnTo>
                    <a:pt x="1635" y="515"/>
                  </a:lnTo>
                  <a:lnTo>
                    <a:pt x="1643" y="505"/>
                  </a:lnTo>
                  <a:lnTo>
                    <a:pt x="1651" y="494"/>
                  </a:lnTo>
                  <a:lnTo>
                    <a:pt x="1667" y="475"/>
                  </a:lnTo>
                  <a:lnTo>
                    <a:pt x="1684" y="456"/>
                  </a:lnTo>
                  <a:lnTo>
                    <a:pt x="1692" y="445"/>
                  </a:lnTo>
                  <a:lnTo>
                    <a:pt x="1699" y="435"/>
                  </a:lnTo>
                  <a:lnTo>
                    <a:pt x="1706" y="425"/>
                  </a:lnTo>
                  <a:lnTo>
                    <a:pt x="1712" y="415"/>
                  </a:lnTo>
                  <a:lnTo>
                    <a:pt x="1715" y="409"/>
                  </a:lnTo>
                  <a:lnTo>
                    <a:pt x="1722" y="403"/>
                  </a:lnTo>
                  <a:lnTo>
                    <a:pt x="1731" y="395"/>
                  </a:lnTo>
                  <a:lnTo>
                    <a:pt x="1740" y="388"/>
                  </a:lnTo>
                  <a:lnTo>
                    <a:pt x="1731" y="380"/>
                  </a:lnTo>
                  <a:lnTo>
                    <a:pt x="1724" y="372"/>
                  </a:lnTo>
                  <a:lnTo>
                    <a:pt x="1717" y="363"/>
                  </a:lnTo>
                  <a:lnTo>
                    <a:pt x="1714" y="354"/>
                  </a:lnTo>
                  <a:lnTo>
                    <a:pt x="1704" y="360"/>
                  </a:lnTo>
                  <a:lnTo>
                    <a:pt x="1697" y="365"/>
                  </a:lnTo>
                  <a:lnTo>
                    <a:pt x="1704" y="360"/>
                  </a:lnTo>
                  <a:lnTo>
                    <a:pt x="1714" y="354"/>
                  </a:lnTo>
                  <a:lnTo>
                    <a:pt x="1713" y="351"/>
                  </a:lnTo>
                  <a:lnTo>
                    <a:pt x="1713" y="347"/>
                  </a:lnTo>
                  <a:lnTo>
                    <a:pt x="1706" y="353"/>
                  </a:lnTo>
                  <a:lnTo>
                    <a:pt x="1700" y="357"/>
                  </a:lnTo>
                  <a:lnTo>
                    <a:pt x="1695" y="358"/>
                  </a:lnTo>
                  <a:lnTo>
                    <a:pt x="1690" y="358"/>
                  </a:lnTo>
                  <a:lnTo>
                    <a:pt x="1688" y="357"/>
                  </a:lnTo>
                  <a:lnTo>
                    <a:pt x="1685" y="354"/>
                  </a:lnTo>
                  <a:lnTo>
                    <a:pt x="1683" y="352"/>
                  </a:lnTo>
                  <a:lnTo>
                    <a:pt x="1682" y="349"/>
                  </a:lnTo>
                  <a:lnTo>
                    <a:pt x="1680" y="338"/>
                  </a:lnTo>
                  <a:lnTo>
                    <a:pt x="1679" y="325"/>
                  </a:lnTo>
                  <a:lnTo>
                    <a:pt x="1657" y="325"/>
                  </a:lnTo>
                  <a:lnTo>
                    <a:pt x="1634" y="325"/>
                  </a:lnTo>
                  <a:lnTo>
                    <a:pt x="1623" y="322"/>
                  </a:lnTo>
                  <a:lnTo>
                    <a:pt x="1613" y="320"/>
                  </a:lnTo>
                  <a:lnTo>
                    <a:pt x="1608" y="317"/>
                  </a:lnTo>
                  <a:lnTo>
                    <a:pt x="1603" y="313"/>
                  </a:lnTo>
                  <a:lnTo>
                    <a:pt x="1600" y="310"/>
                  </a:lnTo>
                  <a:lnTo>
                    <a:pt x="1595" y="306"/>
                  </a:lnTo>
                  <a:lnTo>
                    <a:pt x="1586" y="296"/>
                  </a:lnTo>
                  <a:lnTo>
                    <a:pt x="1576" y="287"/>
                  </a:lnTo>
                  <a:lnTo>
                    <a:pt x="1566" y="280"/>
                  </a:lnTo>
                  <a:lnTo>
                    <a:pt x="1554" y="275"/>
                  </a:lnTo>
                  <a:lnTo>
                    <a:pt x="1542" y="271"/>
                  </a:lnTo>
                  <a:lnTo>
                    <a:pt x="1529" y="268"/>
                  </a:lnTo>
                  <a:lnTo>
                    <a:pt x="1516" y="267"/>
                  </a:lnTo>
                  <a:lnTo>
                    <a:pt x="1502" y="265"/>
                  </a:lnTo>
                  <a:lnTo>
                    <a:pt x="1501" y="242"/>
                  </a:lnTo>
                  <a:lnTo>
                    <a:pt x="1502" y="216"/>
                  </a:lnTo>
                  <a:lnTo>
                    <a:pt x="1502" y="191"/>
                  </a:lnTo>
                  <a:lnTo>
                    <a:pt x="1500" y="166"/>
                  </a:lnTo>
                  <a:lnTo>
                    <a:pt x="1499" y="162"/>
                  </a:lnTo>
                  <a:lnTo>
                    <a:pt x="1498" y="157"/>
                  </a:lnTo>
                  <a:lnTo>
                    <a:pt x="1495" y="153"/>
                  </a:lnTo>
                  <a:lnTo>
                    <a:pt x="1492" y="149"/>
                  </a:lnTo>
                  <a:lnTo>
                    <a:pt x="1485" y="142"/>
                  </a:lnTo>
                  <a:lnTo>
                    <a:pt x="1476" y="136"/>
                  </a:lnTo>
                  <a:lnTo>
                    <a:pt x="1458" y="123"/>
                  </a:lnTo>
                  <a:lnTo>
                    <a:pt x="1441" y="112"/>
                  </a:lnTo>
                  <a:lnTo>
                    <a:pt x="1423" y="96"/>
                  </a:lnTo>
                  <a:lnTo>
                    <a:pt x="1406" y="79"/>
                  </a:lnTo>
                  <a:lnTo>
                    <a:pt x="1389" y="62"/>
                  </a:lnTo>
                  <a:lnTo>
                    <a:pt x="1373" y="45"/>
                  </a:lnTo>
                  <a:lnTo>
                    <a:pt x="1364" y="35"/>
                  </a:lnTo>
                  <a:lnTo>
                    <a:pt x="1356" y="24"/>
                  </a:lnTo>
                  <a:lnTo>
                    <a:pt x="1348" y="13"/>
                  </a:lnTo>
                  <a:lnTo>
                    <a:pt x="1342" y="0"/>
                  </a:lnTo>
                  <a:lnTo>
                    <a:pt x="1335" y="26"/>
                  </a:lnTo>
                  <a:lnTo>
                    <a:pt x="1326" y="57"/>
                  </a:lnTo>
                  <a:lnTo>
                    <a:pt x="1320" y="73"/>
                  </a:lnTo>
                  <a:lnTo>
                    <a:pt x="1313" y="87"/>
                  </a:lnTo>
                  <a:lnTo>
                    <a:pt x="1306" y="98"/>
                  </a:lnTo>
                  <a:lnTo>
                    <a:pt x="1298" y="108"/>
                  </a:lnTo>
                  <a:lnTo>
                    <a:pt x="1307" y="128"/>
                  </a:lnTo>
                  <a:lnTo>
                    <a:pt x="1319" y="145"/>
                  </a:lnTo>
                  <a:lnTo>
                    <a:pt x="1324" y="154"/>
                  </a:lnTo>
                  <a:lnTo>
                    <a:pt x="1331" y="161"/>
                  </a:lnTo>
                  <a:lnTo>
                    <a:pt x="1338" y="168"/>
                  </a:lnTo>
                  <a:lnTo>
                    <a:pt x="1345" y="173"/>
                  </a:lnTo>
                  <a:lnTo>
                    <a:pt x="1348" y="177"/>
                  </a:lnTo>
                  <a:lnTo>
                    <a:pt x="1352" y="180"/>
                  </a:lnTo>
                  <a:lnTo>
                    <a:pt x="1354" y="183"/>
                  </a:lnTo>
                  <a:lnTo>
                    <a:pt x="1356" y="187"/>
                  </a:lnTo>
                  <a:lnTo>
                    <a:pt x="1357" y="196"/>
                  </a:lnTo>
                  <a:lnTo>
                    <a:pt x="1359" y="204"/>
                  </a:lnTo>
                  <a:lnTo>
                    <a:pt x="1357" y="222"/>
                  </a:lnTo>
                  <a:lnTo>
                    <a:pt x="1357" y="240"/>
                  </a:lnTo>
                  <a:lnTo>
                    <a:pt x="1359" y="261"/>
                  </a:lnTo>
                  <a:lnTo>
                    <a:pt x="1360" y="296"/>
                  </a:lnTo>
                  <a:lnTo>
                    <a:pt x="1359" y="313"/>
                  </a:lnTo>
                  <a:lnTo>
                    <a:pt x="1356" y="327"/>
                  </a:lnTo>
                  <a:lnTo>
                    <a:pt x="1355" y="333"/>
                  </a:lnTo>
                  <a:lnTo>
                    <a:pt x="1353" y="337"/>
                  </a:lnTo>
                  <a:lnTo>
                    <a:pt x="1351" y="339"/>
                  </a:lnTo>
                  <a:lnTo>
                    <a:pt x="1347" y="339"/>
                  </a:lnTo>
                  <a:lnTo>
                    <a:pt x="1340" y="327"/>
                  </a:lnTo>
                  <a:lnTo>
                    <a:pt x="1335" y="313"/>
                  </a:lnTo>
                  <a:lnTo>
                    <a:pt x="1331" y="309"/>
                  </a:lnTo>
                  <a:lnTo>
                    <a:pt x="1328" y="303"/>
                  </a:lnTo>
                  <a:lnTo>
                    <a:pt x="1322" y="300"/>
                  </a:lnTo>
                  <a:lnTo>
                    <a:pt x="1314" y="296"/>
                  </a:lnTo>
                  <a:lnTo>
                    <a:pt x="1305" y="294"/>
                  </a:lnTo>
                  <a:lnTo>
                    <a:pt x="1295" y="290"/>
                  </a:lnTo>
                  <a:lnTo>
                    <a:pt x="1290" y="288"/>
                  </a:lnTo>
                  <a:lnTo>
                    <a:pt x="1287" y="285"/>
                  </a:lnTo>
                  <a:lnTo>
                    <a:pt x="1283" y="280"/>
                  </a:lnTo>
                  <a:lnTo>
                    <a:pt x="1283" y="275"/>
                  </a:lnTo>
                  <a:lnTo>
                    <a:pt x="1272" y="275"/>
                  </a:lnTo>
                  <a:lnTo>
                    <a:pt x="1261" y="275"/>
                  </a:lnTo>
                  <a:lnTo>
                    <a:pt x="1256" y="276"/>
                  </a:lnTo>
                  <a:lnTo>
                    <a:pt x="1252" y="277"/>
                  </a:lnTo>
                  <a:lnTo>
                    <a:pt x="1248" y="280"/>
                  </a:lnTo>
                  <a:lnTo>
                    <a:pt x="1245" y="284"/>
                  </a:lnTo>
                  <a:lnTo>
                    <a:pt x="1242" y="290"/>
                  </a:lnTo>
                  <a:lnTo>
                    <a:pt x="1242" y="296"/>
                  </a:lnTo>
                  <a:lnTo>
                    <a:pt x="1241" y="300"/>
                  </a:lnTo>
                  <a:lnTo>
                    <a:pt x="1242" y="305"/>
                  </a:lnTo>
                  <a:lnTo>
                    <a:pt x="1245" y="309"/>
                  </a:lnTo>
                  <a:lnTo>
                    <a:pt x="1248" y="310"/>
                  </a:lnTo>
                  <a:lnTo>
                    <a:pt x="1254" y="313"/>
                  </a:lnTo>
                  <a:lnTo>
                    <a:pt x="1261" y="313"/>
                  </a:lnTo>
                  <a:lnTo>
                    <a:pt x="1261" y="326"/>
                  </a:lnTo>
                  <a:lnTo>
                    <a:pt x="1260" y="338"/>
                  </a:lnTo>
                  <a:lnTo>
                    <a:pt x="1258" y="351"/>
                  </a:lnTo>
                  <a:lnTo>
                    <a:pt x="1258" y="363"/>
                  </a:lnTo>
                  <a:lnTo>
                    <a:pt x="1246" y="365"/>
                  </a:lnTo>
                  <a:lnTo>
                    <a:pt x="1232" y="368"/>
                  </a:lnTo>
                  <a:lnTo>
                    <a:pt x="1220" y="372"/>
                  </a:lnTo>
                  <a:lnTo>
                    <a:pt x="1208" y="378"/>
                  </a:lnTo>
                  <a:lnTo>
                    <a:pt x="1200" y="386"/>
                  </a:lnTo>
                  <a:lnTo>
                    <a:pt x="1195" y="395"/>
                  </a:lnTo>
                  <a:lnTo>
                    <a:pt x="1191" y="400"/>
                  </a:lnTo>
                  <a:lnTo>
                    <a:pt x="1187" y="402"/>
                  </a:lnTo>
                  <a:lnTo>
                    <a:pt x="1182" y="404"/>
                  </a:lnTo>
                  <a:lnTo>
                    <a:pt x="1175" y="404"/>
                  </a:lnTo>
                  <a:lnTo>
                    <a:pt x="1174" y="409"/>
                  </a:lnTo>
                  <a:lnTo>
                    <a:pt x="1175" y="415"/>
                  </a:lnTo>
                  <a:lnTo>
                    <a:pt x="1184" y="416"/>
                  </a:lnTo>
                  <a:lnTo>
                    <a:pt x="1191" y="417"/>
                  </a:lnTo>
                  <a:lnTo>
                    <a:pt x="1198" y="419"/>
                  </a:lnTo>
                  <a:lnTo>
                    <a:pt x="1203" y="421"/>
                  </a:lnTo>
                  <a:lnTo>
                    <a:pt x="1206" y="426"/>
                  </a:lnTo>
                  <a:lnTo>
                    <a:pt x="1208" y="432"/>
                  </a:lnTo>
                  <a:lnTo>
                    <a:pt x="1211" y="440"/>
                  </a:lnTo>
                  <a:lnTo>
                    <a:pt x="1211" y="449"/>
                  </a:lnTo>
                  <a:lnTo>
                    <a:pt x="1211" y="459"/>
                  </a:lnTo>
                  <a:lnTo>
                    <a:pt x="1209" y="466"/>
                  </a:lnTo>
                  <a:lnTo>
                    <a:pt x="1206" y="472"/>
                  </a:lnTo>
                  <a:lnTo>
                    <a:pt x="1203" y="476"/>
                  </a:lnTo>
                  <a:lnTo>
                    <a:pt x="1192" y="483"/>
                  </a:lnTo>
                  <a:lnTo>
                    <a:pt x="1179" y="492"/>
                  </a:lnTo>
                  <a:lnTo>
                    <a:pt x="1171" y="501"/>
                  </a:lnTo>
                  <a:lnTo>
                    <a:pt x="1162" y="511"/>
                  </a:lnTo>
                  <a:lnTo>
                    <a:pt x="1157" y="515"/>
                  </a:lnTo>
                  <a:lnTo>
                    <a:pt x="1152" y="516"/>
                  </a:lnTo>
                  <a:lnTo>
                    <a:pt x="1149" y="515"/>
                  </a:lnTo>
                  <a:lnTo>
                    <a:pt x="1147" y="514"/>
                  </a:lnTo>
                  <a:lnTo>
                    <a:pt x="1143" y="511"/>
                  </a:lnTo>
                  <a:lnTo>
                    <a:pt x="1140" y="508"/>
                  </a:lnTo>
                  <a:lnTo>
                    <a:pt x="1137" y="503"/>
                  </a:lnTo>
                  <a:lnTo>
                    <a:pt x="1134" y="498"/>
                  </a:lnTo>
                  <a:lnTo>
                    <a:pt x="1132" y="493"/>
                  </a:lnTo>
                  <a:lnTo>
                    <a:pt x="1131" y="487"/>
                  </a:lnTo>
                  <a:lnTo>
                    <a:pt x="1129" y="476"/>
                  </a:lnTo>
                  <a:lnTo>
                    <a:pt x="1126" y="465"/>
                  </a:lnTo>
                  <a:lnTo>
                    <a:pt x="1124" y="458"/>
                  </a:lnTo>
                  <a:lnTo>
                    <a:pt x="1122" y="452"/>
                  </a:lnTo>
                  <a:lnTo>
                    <a:pt x="1118" y="448"/>
                  </a:lnTo>
                  <a:lnTo>
                    <a:pt x="1116" y="444"/>
                  </a:lnTo>
                  <a:lnTo>
                    <a:pt x="1113" y="442"/>
                  </a:lnTo>
                  <a:lnTo>
                    <a:pt x="1109" y="440"/>
                  </a:lnTo>
                  <a:lnTo>
                    <a:pt x="1106" y="440"/>
                  </a:lnTo>
                  <a:lnTo>
                    <a:pt x="1102" y="440"/>
                  </a:lnTo>
                  <a:lnTo>
                    <a:pt x="1099" y="441"/>
                  </a:lnTo>
                  <a:lnTo>
                    <a:pt x="1097" y="443"/>
                  </a:lnTo>
                  <a:lnTo>
                    <a:pt x="1093" y="445"/>
                  </a:lnTo>
                  <a:lnTo>
                    <a:pt x="1091" y="450"/>
                  </a:lnTo>
                  <a:lnTo>
                    <a:pt x="1089" y="453"/>
                  </a:lnTo>
                  <a:lnTo>
                    <a:pt x="1086" y="458"/>
                  </a:lnTo>
                  <a:lnTo>
                    <a:pt x="1085" y="464"/>
                  </a:lnTo>
                  <a:lnTo>
                    <a:pt x="1085" y="470"/>
                  </a:lnTo>
                  <a:lnTo>
                    <a:pt x="1083" y="475"/>
                  </a:lnTo>
                  <a:lnTo>
                    <a:pt x="1081" y="480"/>
                  </a:lnTo>
                  <a:lnTo>
                    <a:pt x="1077" y="482"/>
                  </a:lnTo>
                  <a:lnTo>
                    <a:pt x="1073" y="484"/>
                  </a:lnTo>
                  <a:lnTo>
                    <a:pt x="1067" y="484"/>
                  </a:lnTo>
                  <a:lnTo>
                    <a:pt x="1060" y="483"/>
                  </a:lnTo>
                  <a:lnTo>
                    <a:pt x="1053" y="482"/>
                  </a:lnTo>
                  <a:lnTo>
                    <a:pt x="1047" y="481"/>
                  </a:lnTo>
                  <a:lnTo>
                    <a:pt x="1017" y="469"/>
                  </a:lnTo>
                  <a:lnTo>
                    <a:pt x="995" y="460"/>
                  </a:lnTo>
                  <a:lnTo>
                    <a:pt x="992" y="469"/>
                  </a:lnTo>
                  <a:lnTo>
                    <a:pt x="991" y="480"/>
                  </a:lnTo>
                  <a:lnTo>
                    <a:pt x="990" y="490"/>
                  </a:lnTo>
                  <a:lnTo>
                    <a:pt x="990" y="501"/>
                  </a:lnTo>
                  <a:lnTo>
                    <a:pt x="988" y="511"/>
                  </a:lnTo>
                  <a:lnTo>
                    <a:pt x="988" y="523"/>
                  </a:lnTo>
                  <a:lnTo>
                    <a:pt x="987" y="533"/>
                  </a:lnTo>
                  <a:lnTo>
                    <a:pt x="985" y="543"/>
                  </a:lnTo>
                  <a:lnTo>
                    <a:pt x="982" y="554"/>
                  </a:lnTo>
                  <a:lnTo>
                    <a:pt x="978" y="563"/>
                  </a:lnTo>
                  <a:lnTo>
                    <a:pt x="976" y="573"/>
                  </a:lnTo>
                  <a:lnTo>
                    <a:pt x="974" y="582"/>
                  </a:lnTo>
                  <a:lnTo>
                    <a:pt x="973" y="590"/>
                  </a:lnTo>
                  <a:lnTo>
                    <a:pt x="971" y="600"/>
                  </a:lnTo>
                  <a:lnTo>
                    <a:pt x="973" y="612"/>
                  </a:lnTo>
                  <a:lnTo>
                    <a:pt x="974" y="622"/>
                  </a:lnTo>
                  <a:lnTo>
                    <a:pt x="975" y="628"/>
                  </a:lnTo>
                  <a:lnTo>
                    <a:pt x="976" y="632"/>
                  </a:lnTo>
                  <a:lnTo>
                    <a:pt x="978" y="637"/>
                  </a:lnTo>
                  <a:lnTo>
                    <a:pt x="981" y="640"/>
                  </a:lnTo>
                  <a:lnTo>
                    <a:pt x="984" y="642"/>
                  </a:lnTo>
                  <a:lnTo>
                    <a:pt x="988" y="645"/>
                  </a:lnTo>
                  <a:lnTo>
                    <a:pt x="993" y="646"/>
                  </a:lnTo>
                  <a:lnTo>
                    <a:pt x="998" y="646"/>
                  </a:lnTo>
                  <a:lnTo>
                    <a:pt x="996" y="654"/>
                  </a:lnTo>
                  <a:lnTo>
                    <a:pt x="992" y="661"/>
                  </a:lnTo>
                  <a:lnTo>
                    <a:pt x="987" y="669"/>
                  </a:lnTo>
                  <a:lnTo>
                    <a:pt x="984" y="675"/>
                  </a:lnTo>
                  <a:lnTo>
                    <a:pt x="976" y="678"/>
                  </a:lnTo>
                  <a:lnTo>
                    <a:pt x="969" y="678"/>
                  </a:lnTo>
                  <a:lnTo>
                    <a:pt x="963" y="678"/>
                  </a:lnTo>
                  <a:lnTo>
                    <a:pt x="958" y="679"/>
                  </a:lnTo>
                  <a:lnTo>
                    <a:pt x="952" y="680"/>
                  </a:lnTo>
                  <a:lnTo>
                    <a:pt x="948" y="682"/>
                  </a:lnTo>
                  <a:lnTo>
                    <a:pt x="944" y="686"/>
                  </a:lnTo>
                  <a:lnTo>
                    <a:pt x="943" y="689"/>
                  </a:lnTo>
                  <a:lnTo>
                    <a:pt x="942" y="692"/>
                  </a:lnTo>
                  <a:lnTo>
                    <a:pt x="941" y="697"/>
                  </a:lnTo>
                  <a:lnTo>
                    <a:pt x="940" y="700"/>
                  </a:lnTo>
                  <a:lnTo>
                    <a:pt x="938" y="705"/>
                  </a:lnTo>
                  <a:lnTo>
                    <a:pt x="935" y="707"/>
                  </a:lnTo>
                  <a:lnTo>
                    <a:pt x="932" y="711"/>
                  </a:lnTo>
                  <a:lnTo>
                    <a:pt x="926" y="702"/>
                  </a:lnTo>
                  <a:lnTo>
                    <a:pt x="919" y="695"/>
                  </a:lnTo>
                  <a:lnTo>
                    <a:pt x="917" y="705"/>
                  </a:lnTo>
                  <a:lnTo>
                    <a:pt x="913" y="716"/>
                  </a:lnTo>
                  <a:lnTo>
                    <a:pt x="908" y="722"/>
                  </a:lnTo>
                  <a:lnTo>
                    <a:pt x="903" y="727"/>
                  </a:lnTo>
                  <a:lnTo>
                    <a:pt x="901" y="731"/>
                  </a:lnTo>
                  <a:lnTo>
                    <a:pt x="899" y="735"/>
                  </a:lnTo>
                  <a:lnTo>
                    <a:pt x="896" y="737"/>
                  </a:lnTo>
                  <a:lnTo>
                    <a:pt x="892" y="738"/>
                  </a:lnTo>
                  <a:lnTo>
                    <a:pt x="885" y="738"/>
                  </a:lnTo>
                  <a:lnTo>
                    <a:pt x="875" y="736"/>
                  </a:lnTo>
                  <a:lnTo>
                    <a:pt x="860" y="733"/>
                  </a:lnTo>
                  <a:lnTo>
                    <a:pt x="845" y="732"/>
                  </a:lnTo>
                  <a:lnTo>
                    <a:pt x="830" y="731"/>
                  </a:lnTo>
                  <a:lnTo>
                    <a:pt x="815" y="731"/>
                  </a:lnTo>
                  <a:lnTo>
                    <a:pt x="815" y="725"/>
                  </a:lnTo>
                  <a:lnTo>
                    <a:pt x="813" y="720"/>
                  </a:lnTo>
                  <a:lnTo>
                    <a:pt x="811" y="715"/>
                  </a:lnTo>
                  <a:lnTo>
                    <a:pt x="809" y="711"/>
                  </a:lnTo>
                  <a:lnTo>
                    <a:pt x="802" y="703"/>
                  </a:lnTo>
                  <a:lnTo>
                    <a:pt x="794" y="696"/>
                  </a:lnTo>
                  <a:lnTo>
                    <a:pt x="785" y="690"/>
                  </a:lnTo>
                  <a:lnTo>
                    <a:pt x="774" y="686"/>
                  </a:lnTo>
                  <a:lnTo>
                    <a:pt x="763" y="683"/>
                  </a:lnTo>
                  <a:lnTo>
                    <a:pt x="752" y="681"/>
                  </a:lnTo>
                  <a:lnTo>
                    <a:pt x="741" y="681"/>
                  </a:lnTo>
                  <a:lnTo>
                    <a:pt x="731" y="682"/>
                  </a:lnTo>
                  <a:lnTo>
                    <a:pt x="721" y="684"/>
                  </a:lnTo>
                  <a:lnTo>
                    <a:pt x="713" y="689"/>
                  </a:lnTo>
                  <a:lnTo>
                    <a:pt x="710" y="691"/>
                  </a:lnTo>
                  <a:lnTo>
                    <a:pt x="706" y="694"/>
                  </a:lnTo>
                  <a:lnTo>
                    <a:pt x="704" y="697"/>
                  </a:lnTo>
                  <a:lnTo>
                    <a:pt x="702" y="700"/>
                  </a:lnTo>
                  <a:lnTo>
                    <a:pt x="699" y="705"/>
                  </a:lnTo>
                  <a:lnTo>
                    <a:pt x="699" y="708"/>
                  </a:lnTo>
                  <a:lnTo>
                    <a:pt x="698" y="713"/>
                  </a:lnTo>
                  <a:lnTo>
                    <a:pt x="699" y="718"/>
                  </a:lnTo>
                  <a:lnTo>
                    <a:pt x="686" y="719"/>
                  </a:lnTo>
                  <a:lnTo>
                    <a:pt x="672" y="718"/>
                  </a:lnTo>
                  <a:lnTo>
                    <a:pt x="659" y="716"/>
                  </a:lnTo>
                  <a:lnTo>
                    <a:pt x="647" y="715"/>
                  </a:lnTo>
                  <a:lnTo>
                    <a:pt x="634" y="712"/>
                  </a:lnTo>
                  <a:lnTo>
                    <a:pt x="622" y="708"/>
                  </a:lnTo>
                  <a:lnTo>
                    <a:pt x="609" y="704"/>
                  </a:lnTo>
                  <a:lnTo>
                    <a:pt x="597" y="699"/>
                  </a:lnTo>
                  <a:lnTo>
                    <a:pt x="590" y="696"/>
                  </a:lnTo>
                  <a:lnTo>
                    <a:pt x="583" y="695"/>
                  </a:lnTo>
                  <a:lnTo>
                    <a:pt x="577" y="695"/>
                  </a:lnTo>
                  <a:lnTo>
                    <a:pt x="573" y="696"/>
                  </a:lnTo>
                  <a:lnTo>
                    <a:pt x="567" y="697"/>
                  </a:lnTo>
                  <a:lnTo>
                    <a:pt x="563" y="699"/>
                  </a:lnTo>
                  <a:lnTo>
                    <a:pt x="559" y="702"/>
                  </a:lnTo>
                  <a:lnTo>
                    <a:pt x="555" y="706"/>
                  </a:lnTo>
                  <a:lnTo>
                    <a:pt x="548" y="714"/>
                  </a:lnTo>
                  <a:lnTo>
                    <a:pt x="542" y="724"/>
                  </a:lnTo>
                  <a:lnTo>
                    <a:pt x="536" y="735"/>
                  </a:lnTo>
                  <a:lnTo>
                    <a:pt x="530" y="746"/>
                  </a:lnTo>
                  <a:lnTo>
                    <a:pt x="524" y="754"/>
                  </a:lnTo>
                  <a:lnTo>
                    <a:pt x="516" y="763"/>
                  </a:lnTo>
                  <a:lnTo>
                    <a:pt x="507" y="771"/>
                  </a:lnTo>
                  <a:lnTo>
                    <a:pt x="498" y="780"/>
                  </a:lnTo>
                  <a:lnTo>
                    <a:pt x="490" y="788"/>
                  </a:lnTo>
                  <a:lnTo>
                    <a:pt x="483" y="797"/>
                  </a:lnTo>
                  <a:lnTo>
                    <a:pt x="481" y="802"/>
                  </a:lnTo>
                  <a:lnTo>
                    <a:pt x="478" y="807"/>
                  </a:lnTo>
                  <a:lnTo>
                    <a:pt x="477" y="812"/>
                  </a:lnTo>
                  <a:lnTo>
                    <a:pt x="477" y="818"/>
                  </a:lnTo>
                  <a:lnTo>
                    <a:pt x="477" y="830"/>
                  </a:lnTo>
                  <a:lnTo>
                    <a:pt x="477" y="839"/>
                  </a:lnTo>
                  <a:lnTo>
                    <a:pt x="475" y="847"/>
                  </a:lnTo>
                  <a:lnTo>
                    <a:pt x="472" y="853"/>
                  </a:lnTo>
                  <a:lnTo>
                    <a:pt x="469" y="855"/>
                  </a:lnTo>
                  <a:lnTo>
                    <a:pt x="467" y="858"/>
                  </a:lnTo>
                  <a:lnTo>
                    <a:pt x="464" y="859"/>
                  </a:lnTo>
                  <a:lnTo>
                    <a:pt x="459" y="860"/>
                  </a:lnTo>
                  <a:lnTo>
                    <a:pt x="450" y="861"/>
                  </a:lnTo>
                  <a:lnTo>
                    <a:pt x="437" y="861"/>
                  </a:lnTo>
                  <a:lnTo>
                    <a:pt x="436" y="846"/>
                  </a:lnTo>
                  <a:lnTo>
                    <a:pt x="433" y="834"/>
                  </a:lnTo>
                  <a:lnTo>
                    <a:pt x="431" y="827"/>
                  </a:lnTo>
                  <a:lnTo>
                    <a:pt x="427" y="821"/>
                  </a:lnTo>
                  <a:lnTo>
                    <a:pt x="423" y="814"/>
                  </a:lnTo>
                  <a:lnTo>
                    <a:pt x="418" y="809"/>
                  </a:lnTo>
                  <a:lnTo>
                    <a:pt x="412" y="804"/>
                  </a:lnTo>
                  <a:lnTo>
                    <a:pt x="403" y="797"/>
                  </a:lnTo>
                  <a:lnTo>
                    <a:pt x="398" y="793"/>
                  </a:lnTo>
                  <a:lnTo>
                    <a:pt x="394" y="789"/>
                  </a:lnTo>
                  <a:lnTo>
                    <a:pt x="391" y="786"/>
                  </a:lnTo>
                  <a:lnTo>
                    <a:pt x="390" y="782"/>
                  </a:lnTo>
                  <a:lnTo>
                    <a:pt x="391" y="777"/>
                  </a:lnTo>
                  <a:lnTo>
                    <a:pt x="392" y="772"/>
                  </a:lnTo>
                  <a:lnTo>
                    <a:pt x="394" y="766"/>
                  </a:lnTo>
                  <a:lnTo>
                    <a:pt x="396" y="762"/>
                  </a:lnTo>
                  <a:lnTo>
                    <a:pt x="402" y="753"/>
                  </a:lnTo>
                  <a:lnTo>
                    <a:pt x="410" y="744"/>
                  </a:lnTo>
                  <a:lnTo>
                    <a:pt x="417" y="735"/>
                  </a:lnTo>
                  <a:lnTo>
                    <a:pt x="423" y="724"/>
                  </a:lnTo>
                  <a:lnTo>
                    <a:pt x="425" y="720"/>
                  </a:lnTo>
                  <a:lnTo>
                    <a:pt x="427" y="714"/>
                  </a:lnTo>
                  <a:lnTo>
                    <a:pt x="428" y="710"/>
                  </a:lnTo>
                  <a:lnTo>
                    <a:pt x="429" y="704"/>
                  </a:lnTo>
                  <a:lnTo>
                    <a:pt x="429" y="694"/>
                  </a:lnTo>
                  <a:lnTo>
                    <a:pt x="428" y="682"/>
                  </a:lnTo>
                  <a:lnTo>
                    <a:pt x="427" y="678"/>
                  </a:lnTo>
                  <a:lnTo>
                    <a:pt x="425" y="673"/>
                  </a:lnTo>
                  <a:lnTo>
                    <a:pt x="423" y="672"/>
                  </a:lnTo>
                  <a:lnTo>
                    <a:pt x="421" y="671"/>
                  </a:lnTo>
                  <a:lnTo>
                    <a:pt x="419" y="670"/>
                  </a:lnTo>
                  <a:lnTo>
                    <a:pt x="416" y="670"/>
                  </a:lnTo>
                  <a:lnTo>
                    <a:pt x="412" y="671"/>
                  </a:lnTo>
                  <a:lnTo>
                    <a:pt x="410" y="673"/>
                  </a:lnTo>
                  <a:lnTo>
                    <a:pt x="408" y="675"/>
                  </a:lnTo>
                  <a:lnTo>
                    <a:pt x="408" y="678"/>
                  </a:lnTo>
                  <a:lnTo>
                    <a:pt x="408" y="681"/>
                  </a:lnTo>
                  <a:lnTo>
                    <a:pt x="408" y="683"/>
                  </a:lnTo>
                  <a:lnTo>
                    <a:pt x="407" y="687"/>
                  </a:lnTo>
                  <a:lnTo>
                    <a:pt x="404" y="690"/>
                  </a:lnTo>
                  <a:lnTo>
                    <a:pt x="398" y="696"/>
                  </a:lnTo>
                  <a:lnTo>
                    <a:pt x="392" y="699"/>
                  </a:lnTo>
                  <a:lnTo>
                    <a:pt x="390" y="699"/>
                  </a:lnTo>
                  <a:lnTo>
                    <a:pt x="387" y="699"/>
                  </a:lnTo>
                  <a:lnTo>
                    <a:pt x="385" y="698"/>
                  </a:lnTo>
                  <a:lnTo>
                    <a:pt x="383" y="697"/>
                  </a:lnTo>
                  <a:lnTo>
                    <a:pt x="380" y="692"/>
                  </a:lnTo>
                  <a:lnTo>
                    <a:pt x="378" y="687"/>
                  </a:lnTo>
                  <a:lnTo>
                    <a:pt x="376" y="679"/>
                  </a:lnTo>
                  <a:lnTo>
                    <a:pt x="375" y="671"/>
                  </a:lnTo>
                  <a:lnTo>
                    <a:pt x="375" y="636"/>
                  </a:lnTo>
                  <a:lnTo>
                    <a:pt x="375" y="615"/>
                  </a:lnTo>
                  <a:lnTo>
                    <a:pt x="370" y="610"/>
                  </a:lnTo>
                  <a:lnTo>
                    <a:pt x="366" y="608"/>
                  </a:lnTo>
                  <a:lnTo>
                    <a:pt x="361" y="608"/>
                  </a:lnTo>
                  <a:lnTo>
                    <a:pt x="358" y="608"/>
                  </a:lnTo>
                  <a:lnTo>
                    <a:pt x="351" y="613"/>
                  </a:lnTo>
                  <a:lnTo>
                    <a:pt x="344" y="620"/>
                  </a:lnTo>
                  <a:lnTo>
                    <a:pt x="341" y="623"/>
                  </a:lnTo>
                  <a:lnTo>
                    <a:pt x="336" y="628"/>
                  </a:lnTo>
                  <a:lnTo>
                    <a:pt x="331" y="630"/>
                  </a:lnTo>
                  <a:lnTo>
                    <a:pt x="327" y="630"/>
                  </a:lnTo>
                  <a:lnTo>
                    <a:pt x="323" y="630"/>
                  </a:lnTo>
                  <a:lnTo>
                    <a:pt x="321" y="629"/>
                  </a:lnTo>
                  <a:lnTo>
                    <a:pt x="318" y="626"/>
                  </a:lnTo>
                  <a:lnTo>
                    <a:pt x="314" y="623"/>
                  </a:lnTo>
                  <a:lnTo>
                    <a:pt x="306" y="614"/>
                  </a:lnTo>
                  <a:lnTo>
                    <a:pt x="296" y="601"/>
                  </a:lnTo>
                  <a:lnTo>
                    <a:pt x="290" y="593"/>
                  </a:lnTo>
                  <a:lnTo>
                    <a:pt x="284" y="587"/>
                  </a:lnTo>
                  <a:lnTo>
                    <a:pt x="276" y="581"/>
                  </a:lnTo>
                  <a:lnTo>
                    <a:pt x="267" y="575"/>
                  </a:lnTo>
                  <a:lnTo>
                    <a:pt x="257" y="571"/>
                  </a:lnTo>
                  <a:lnTo>
                    <a:pt x="248" y="567"/>
                  </a:lnTo>
                  <a:lnTo>
                    <a:pt x="237" y="565"/>
                  </a:lnTo>
                  <a:lnTo>
                    <a:pt x="227" y="563"/>
                  </a:lnTo>
                  <a:lnTo>
                    <a:pt x="205" y="559"/>
                  </a:lnTo>
                  <a:lnTo>
                    <a:pt x="183" y="559"/>
                  </a:lnTo>
                  <a:lnTo>
                    <a:pt x="163" y="559"/>
                  </a:lnTo>
                  <a:lnTo>
                    <a:pt x="144" y="560"/>
                  </a:lnTo>
                  <a:lnTo>
                    <a:pt x="134" y="574"/>
                  </a:lnTo>
                  <a:lnTo>
                    <a:pt x="126" y="588"/>
                  </a:lnTo>
                  <a:lnTo>
                    <a:pt x="119" y="591"/>
                  </a:lnTo>
                  <a:lnTo>
                    <a:pt x="112" y="593"/>
                  </a:lnTo>
                  <a:lnTo>
                    <a:pt x="104" y="595"/>
                  </a:lnTo>
                  <a:lnTo>
                    <a:pt x="97" y="595"/>
                  </a:lnTo>
                  <a:lnTo>
                    <a:pt x="90" y="593"/>
                  </a:lnTo>
                  <a:lnTo>
                    <a:pt x="83" y="591"/>
                  </a:lnTo>
                  <a:lnTo>
                    <a:pt x="76" y="589"/>
                  </a:lnTo>
                  <a:lnTo>
                    <a:pt x="70" y="587"/>
                  </a:lnTo>
                  <a:lnTo>
                    <a:pt x="56" y="580"/>
                  </a:lnTo>
                  <a:lnTo>
                    <a:pt x="42" y="573"/>
                  </a:lnTo>
                  <a:lnTo>
                    <a:pt x="27" y="567"/>
                  </a:lnTo>
                  <a:lnTo>
                    <a:pt x="14" y="564"/>
                  </a:lnTo>
                  <a:lnTo>
                    <a:pt x="7" y="564"/>
                  </a:lnTo>
                  <a:lnTo>
                    <a:pt x="0" y="563"/>
                  </a:lnTo>
                  <a:lnTo>
                    <a:pt x="1" y="572"/>
                  </a:lnTo>
                  <a:lnTo>
                    <a:pt x="1" y="579"/>
                  </a:lnTo>
                  <a:lnTo>
                    <a:pt x="4" y="592"/>
                  </a:lnTo>
                  <a:lnTo>
                    <a:pt x="8" y="606"/>
                  </a:lnTo>
                  <a:lnTo>
                    <a:pt x="11" y="613"/>
                  </a:lnTo>
                  <a:lnTo>
                    <a:pt x="16" y="618"/>
                  </a:lnTo>
                  <a:lnTo>
                    <a:pt x="21" y="624"/>
                  </a:lnTo>
                  <a:lnTo>
                    <a:pt x="26" y="629"/>
                  </a:lnTo>
                  <a:lnTo>
                    <a:pt x="34" y="631"/>
                  </a:lnTo>
                  <a:lnTo>
                    <a:pt x="47" y="633"/>
                  </a:lnTo>
                  <a:lnTo>
                    <a:pt x="58" y="636"/>
                  </a:lnTo>
                  <a:lnTo>
                    <a:pt x="64" y="638"/>
                  </a:lnTo>
                  <a:lnTo>
                    <a:pt x="66" y="646"/>
                  </a:lnTo>
                  <a:lnTo>
                    <a:pt x="66" y="656"/>
                  </a:lnTo>
                  <a:lnTo>
                    <a:pt x="66" y="666"/>
                  </a:lnTo>
                  <a:lnTo>
                    <a:pt x="64" y="675"/>
                  </a:lnTo>
                  <a:lnTo>
                    <a:pt x="56" y="677"/>
                  </a:lnTo>
                  <a:lnTo>
                    <a:pt x="50" y="678"/>
                  </a:lnTo>
                  <a:lnTo>
                    <a:pt x="45" y="680"/>
                  </a:lnTo>
                  <a:lnTo>
                    <a:pt x="40" y="683"/>
                  </a:lnTo>
                  <a:lnTo>
                    <a:pt x="37" y="688"/>
                  </a:lnTo>
                  <a:lnTo>
                    <a:pt x="34" y="692"/>
                  </a:lnTo>
                  <a:lnTo>
                    <a:pt x="32" y="698"/>
                  </a:lnTo>
                  <a:lnTo>
                    <a:pt x="31" y="704"/>
                  </a:lnTo>
                  <a:lnTo>
                    <a:pt x="30" y="716"/>
                  </a:lnTo>
                  <a:lnTo>
                    <a:pt x="31" y="729"/>
                  </a:lnTo>
                  <a:lnTo>
                    <a:pt x="32" y="743"/>
                  </a:lnTo>
                  <a:lnTo>
                    <a:pt x="33" y="754"/>
                  </a:lnTo>
                  <a:lnTo>
                    <a:pt x="45" y="755"/>
                  </a:lnTo>
                  <a:lnTo>
                    <a:pt x="57" y="755"/>
                  </a:lnTo>
                  <a:lnTo>
                    <a:pt x="70" y="755"/>
                  </a:lnTo>
                  <a:lnTo>
                    <a:pt x="82" y="756"/>
                  </a:lnTo>
                  <a:lnTo>
                    <a:pt x="83" y="777"/>
                  </a:lnTo>
                  <a:lnTo>
                    <a:pt x="82" y="796"/>
                  </a:lnTo>
                  <a:lnTo>
                    <a:pt x="81" y="806"/>
                  </a:lnTo>
                  <a:lnTo>
                    <a:pt x="79" y="815"/>
                  </a:lnTo>
                  <a:lnTo>
                    <a:pt x="75" y="825"/>
                  </a:lnTo>
                  <a:lnTo>
                    <a:pt x="71" y="835"/>
                  </a:lnTo>
                  <a:lnTo>
                    <a:pt x="68" y="841"/>
                  </a:lnTo>
                  <a:lnTo>
                    <a:pt x="67" y="846"/>
                  </a:lnTo>
                  <a:lnTo>
                    <a:pt x="66" y="852"/>
                  </a:lnTo>
                  <a:lnTo>
                    <a:pt x="65" y="858"/>
                  </a:lnTo>
                  <a:lnTo>
                    <a:pt x="65" y="869"/>
                  </a:lnTo>
                  <a:lnTo>
                    <a:pt x="67" y="882"/>
                  </a:lnTo>
                  <a:lnTo>
                    <a:pt x="71" y="905"/>
                  </a:lnTo>
                  <a:lnTo>
                    <a:pt x="72" y="929"/>
                  </a:lnTo>
                  <a:lnTo>
                    <a:pt x="58" y="929"/>
                  </a:lnTo>
                  <a:lnTo>
                    <a:pt x="45" y="930"/>
                  </a:lnTo>
                  <a:lnTo>
                    <a:pt x="31" y="930"/>
                  </a:lnTo>
                  <a:lnTo>
                    <a:pt x="17" y="932"/>
                  </a:lnTo>
                  <a:lnTo>
                    <a:pt x="17" y="935"/>
                  </a:lnTo>
                  <a:lnTo>
                    <a:pt x="17" y="940"/>
                  </a:lnTo>
                  <a:lnTo>
                    <a:pt x="18" y="943"/>
                  </a:lnTo>
                  <a:lnTo>
                    <a:pt x="21" y="946"/>
                  </a:lnTo>
                  <a:lnTo>
                    <a:pt x="25" y="952"/>
                  </a:lnTo>
                  <a:lnTo>
                    <a:pt x="31" y="957"/>
                  </a:lnTo>
                  <a:lnTo>
                    <a:pt x="38" y="960"/>
                  </a:lnTo>
                  <a:lnTo>
                    <a:pt x="46" y="962"/>
                  </a:lnTo>
                  <a:lnTo>
                    <a:pt x="54" y="963"/>
                  </a:lnTo>
                  <a:lnTo>
                    <a:pt x="62" y="965"/>
                  </a:lnTo>
                  <a:lnTo>
                    <a:pt x="65" y="979"/>
                  </a:lnTo>
                  <a:lnTo>
                    <a:pt x="67" y="995"/>
                  </a:lnTo>
                  <a:lnTo>
                    <a:pt x="81" y="992"/>
                  </a:lnTo>
                  <a:lnTo>
                    <a:pt x="95" y="990"/>
                  </a:lnTo>
                  <a:lnTo>
                    <a:pt x="108" y="989"/>
                  </a:lnTo>
                  <a:lnTo>
                    <a:pt x="122" y="989"/>
                  </a:lnTo>
                  <a:lnTo>
                    <a:pt x="134" y="989"/>
                  </a:lnTo>
                  <a:lnTo>
                    <a:pt x="148" y="991"/>
                  </a:lnTo>
                  <a:lnTo>
                    <a:pt x="162" y="993"/>
                  </a:lnTo>
                  <a:lnTo>
                    <a:pt x="174" y="995"/>
                  </a:lnTo>
                  <a:lnTo>
                    <a:pt x="175" y="986"/>
                  </a:lnTo>
                  <a:lnTo>
                    <a:pt x="179" y="978"/>
                  </a:lnTo>
                  <a:lnTo>
                    <a:pt x="183" y="973"/>
                  </a:lnTo>
                  <a:lnTo>
                    <a:pt x="188" y="969"/>
                  </a:lnTo>
                  <a:lnTo>
                    <a:pt x="195" y="967"/>
                  </a:lnTo>
                  <a:lnTo>
                    <a:pt x="202" y="967"/>
                  </a:lnTo>
                  <a:lnTo>
                    <a:pt x="208" y="967"/>
                  </a:lnTo>
                  <a:lnTo>
                    <a:pt x="218" y="969"/>
                  </a:lnTo>
                  <a:lnTo>
                    <a:pt x="235" y="975"/>
                  </a:lnTo>
                  <a:lnTo>
                    <a:pt x="252" y="983"/>
                  </a:lnTo>
                  <a:lnTo>
                    <a:pt x="268" y="990"/>
                  </a:lnTo>
                  <a:lnTo>
                    <a:pt x="282" y="997"/>
                  </a:lnTo>
                  <a:lnTo>
                    <a:pt x="282" y="1007"/>
                  </a:lnTo>
                  <a:lnTo>
                    <a:pt x="284" y="1018"/>
                  </a:lnTo>
                  <a:lnTo>
                    <a:pt x="285" y="1030"/>
                  </a:lnTo>
                  <a:lnTo>
                    <a:pt x="285" y="1040"/>
                  </a:lnTo>
                  <a:lnTo>
                    <a:pt x="290" y="1040"/>
                  </a:lnTo>
                  <a:lnTo>
                    <a:pt x="297" y="1041"/>
                  </a:lnTo>
                  <a:lnTo>
                    <a:pt x="304" y="1042"/>
                  </a:lnTo>
                  <a:lnTo>
                    <a:pt x="311" y="1041"/>
                  </a:lnTo>
                  <a:lnTo>
                    <a:pt x="313" y="1050"/>
                  </a:lnTo>
                  <a:lnTo>
                    <a:pt x="318" y="1057"/>
                  </a:lnTo>
                  <a:lnTo>
                    <a:pt x="321" y="1063"/>
                  </a:lnTo>
                  <a:lnTo>
                    <a:pt x="327" y="1067"/>
                  </a:lnTo>
                  <a:lnTo>
                    <a:pt x="333" y="1071"/>
                  </a:lnTo>
                  <a:lnTo>
                    <a:pt x="338" y="1073"/>
                  </a:lnTo>
                  <a:lnTo>
                    <a:pt x="345" y="1074"/>
                  </a:lnTo>
                  <a:lnTo>
                    <a:pt x="352" y="1074"/>
                  </a:lnTo>
                  <a:lnTo>
                    <a:pt x="368" y="1074"/>
                  </a:lnTo>
                  <a:lnTo>
                    <a:pt x="384" y="1071"/>
                  </a:lnTo>
                  <a:lnTo>
                    <a:pt x="400" y="1065"/>
                  </a:lnTo>
                  <a:lnTo>
                    <a:pt x="417" y="1060"/>
                  </a:lnTo>
                  <a:lnTo>
                    <a:pt x="434" y="1055"/>
                  </a:lnTo>
                  <a:lnTo>
                    <a:pt x="449" y="1049"/>
                  </a:lnTo>
                  <a:lnTo>
                    <a:pt x="457" y="1048"/>
                  </a:lnTo>
                  <a:lnTo>
                    <a:pt x="462" y="1047"/>
                  </a:lnTo>
                  <a:lnTo>
                    <a:pt x="469" y="1045"/>
                  </a:lnTo>
                  <a:lnTo>
                    <a:pt x="474" y="1047"/>
                  </a:lnTo>
                  <a:lnTo>
                    <a:pt x="476" y="1056"/>
                  </a:lnTo>
                  <a:lnTo>
                    <a:pt x="477" y="1065"/>
                  </a:lnTo>
                  <a:lnTo>
                    <a:pt x="486" y="1066"/>
                  </a:lnTo>
                  <a:lnTo>
                    <a:pt x="494" y="1067"/>
                  </a:lnTo>
                  <a:lnTo>
                    <a:pt x="500" y="1069"/>
                  </a:lnTo>
                  <a:lnTo>
                    <a:pt x="506" y="1072"/>
                  </a:lnTo>
                  <a:lnTo>
                    <a:pt x="510" y="1076"/>
                  </a:lnTo>
                  <a:lnTo>
                    <a:pt x="514" y="1080"/>
                  </a:lnTo>
                  <a:lnTo>
                    <a:pt x="517" y="1085"/>
                  </a:lnTo>
                  <a:lnTo>
                    <a:pt x="519" y="1090"/>
                  </a:lnTo>
                  <a:lnTo>
                    <a:pt x="523" y="1102"/>
                  </a:lnTo>
                  <a:lnTo>
                    <a:pt x="523" y="1116"/>
                  </a:lnTo>
                  <a:lnTo>
                    <a:pt x="523" y="1130"/>
                  </a:lnTo>
                  <a:lnTo>
                    <a:pt x="522" y="1143"/>
                  </a:lnTo>
                  <a:lnTo>
                    <a:pt x="522" y="1157"/>
                  </a:lnTo>
                  <a:lnTo>
                    <a:pt x="522" y="1170"/>
                  </a:lnTo>
                  <a:lnTo>
                    <a:pt x="522" y="1176"/>
                  </a:lnTo>
                  <a:lnTo>
                    <a:pt x="523" y="1183"/>
                  </a:lnTo>
                  <a:lnTo>
                    <a:pt x="525" y="1189"/>
                  </a:lnTo>
                  <a:lnTo>
                    <a:pt x="528" y="1195"/>
                  </a:lnTo>
                  <a:lnTo>
                    <a:pt x="535" y="1201"/>
                  </a:lnTo>
                  <a:lnTo>
                    <a:pt x="548" y="1208"/>
                  </a:lnTo>
                  <a:lnTo>
                    <a:pt x="555" y="1211"/>
                  </a:lnTo>
                  <a:lnTo>
                    <a:pt x="560" y="1213"/>
                  </a:lnTo>
                  <a:lnTo>
                    <a:pt x="563" y="1212"/>
                  </a:lnTo>
                  <a:lnTo>
                    <a:pt x="565" y="1212"/>
                  </a:lnTo>
                  <a:lnTo>
                    <a:pt x="566" y="1211"/>
                  </a:lnTo>
                  <a:lnTo>
                    <a:pt x="567" y="1208"/>
                  </a:lnTo>
                  <a:lnTo>
                    <a:pt x="564" y="1237"/>
                  </a:lnTo>
                  <a:lnTo>
                    <a:pt x="560" y="1266"/>
                  </a:lnTo>
                  <a:lnTo>
                    <a:pt x="557" y="1298"/>
                  </a:lnTo>
                  <a:lnTo>
                    <a:pt x="557" y="1330"/>
                  </a:lnTo>
                  <a:lnTo>
                    <a:pt x="557" y="1346"/>
                  </a:lnTo>
                  <a:lnTo>
                    <a:pt x="558" y="1362"/>
                  </a:lnTo>
                  <a:lnTo>
                    <a:pt x="559" y="1377"/>
                  </a:lnTo>
                  <a:lnTo>
                    <a:pt x="563" y="1392"/>
                  </a:lnTo>
                  <a:lnTo>
                    <a:pt x="566" y="1406"/>
                  </a:lnTo>
                  <a:lnTo>
                    <a:pt x="571" y="1420"/>
                  </a:lnTo>
                  <a:lnTo>
                    <a:pt x="577" y="1434"/>
                  </a:lnTo>
                  <a:lnTo>
                    <a:pt x="584" y="1446"/>
                  </a:lnTo>
                  <a:lnTo>
                    <a:pt x="591" y="1457"/>
                  </a:lnTo>
                  <a:lnTo>
                    <a:pt x="597" y="1467"/>
                  </a:lnTo>
                  <a:lnTo>
                    <a:pt x="600" y="1478"/>
                  </a:lnTo>
                  <a:lnTo>
                    <a:pt x="605" y="1488"/>
                  </a:lnTo>
                  <a:lnTo>
                    <a:pt x="612" y="1509"/>
                  </a:lnTo>
                  <a:lnTo>
                    <a:pt x="620" y="1531"/>
                  </a:lnTo>
                  <a:lnTo>
                    <a:pt x="622" y="1535"/>
                  </a:lnTo>
                  <a:lnTo>
                    <a:pt x="624" y="1540"/>
                  </a:lnTo>
                  <a:lnTo>
                    <a:pt x="626" y="1542"/>
                  </a:lnTo>
                  <a:lnTo>
                    <a:pt x="630" y="1545"/>
                  </a:lnTo>
                  <a:lnTo>
                    <a:pt x="638" y="1549"/>
                  </a:lnTo>
                  <a:lnTo>
                    <a:pt x="646" y="1551"/>
                  </a:lnTo>
                  <a:lnTo>
                    <a:pt x="655" y="1552"/>
                  </a:lnTo>
                  <a:lnTo>
                    <a:pt x="664" y="1553"/>
                  </a:lnTo>
                  <a:lnTo>
                    <a:pt x="673" y="1552"/>
                  </a:lnTo>
                  <a:lnTo>
                    <a:pt x="683" y="1552"/>
                  </a:lnTo>
                  <a:lnTo>
                    <a:pt x="695" y="1551"/>
                  </a:lnTo>
                  <a:lnTo>
                    <a:pt x="706" y="1551"/>
                  </a:lnTo>
                  <a:lnTo>
                    <a:pt x="707" y="1566"/>
                  </a:lnTo>
                  <a:lnTo>
                    <a:pt x="708" y="1578"/>
                  </a:lnTo>
                  <a:lnTo>
                    <a:pt x="712" y="1590"/>
                  </a:lnTo>
                  <a:lnTo>
                    <a:pt x="717" y="1599"/>
                  </a:lnTo>
                  <a:lnTo>
                    <a:pt x="723" y="1608"/>
                  </a:lnTo>
                  <a:lnTo>
                    <a:pt x="732" y="1615"/>
                  </a:lnTo>
                  <a:lnTo>
                    <a:pt x="744" y="1623"/>
                  </a:lnTo>
                  <a:lnTo>
                    <a:pt x="757" y="1629"/>
                  </a:lnTo>
                  <a:lnTo>
                    <a:pt x="765" y="1633"/>
                  </a:lnTo>
                  <a:lnTo>
                    <a:pt x="772" y="1636"/>
                  </a:lnTo>
                  <a:lnTo>
                    <a:pt x="780" y="1642"/>
                  </a:lnTo>
                  <a:lnTo>
                    <a:pt x="787" y="1647"/>
                  </a:lnTo>
                  <a:lnTo>
                    <a:pt x="801" y="1659"/>
                  </a:lnTo>
                  <a:lnTo>
                    <a:pt x="813" y="1673"/>
                  </a:lnTo>
                  <a:lnTo>
                    <a:pt x="825" y="1688"/>
                  </a:lnTo>
                  <a:lnTo>
                    <a:pt x="835" y="1704"/>
                  </a:lnTo>
                  <a:lnTo>
                    <a:pt x="843" y="1720"/>
                  </a:lnTo>
                  <a:lnTo>
                    <a:pt x="850" y="1736"/>
                  </a:lnTo>
                  <a:lnTo>
                    <a:pt x="851" y="1741"/>
                  </a:lnTo>
                  <a:lnTo>
                    <a:pt x="851" y="1747"/>
                  </a:lnTo>
                  <a:lnTo>
                    <a:pt x="851" y="1754"/>
                  </a:lnTo>
                  <a:lnTo>
                    <a:pt x="851" y="1761"/>
                  </a:lnTo>
                  <a:lnTo>
                    <a:pt x="847" y="1777"/>
                  </a:lnTo>
                  <a:lnTo>
                    <a:pt x="843" y="1793"/>
                  </a:lnTo>
                  <a:lnTo>
                    <a:pt x="831" y="1829"/>
                  </a:lnTo>
                  <a:lnTo>
                    <a:pt x="819" y="1865"/>
                  </a:lnTo>
                  <a:lnTo>
                    <a:pt x="815" y="1882"/>
                  </a:lnTo>
                  <a:lnTo>
                    <a:pt x="812" y="1900"/>
                  </a:lnTo>
                  <a:lnTo>
                    <a:pt x="812" y="1908"/>
                  </a:lnTo>
                  <a:lnTo>
                    <a:pt x="812" y="1915"/>
                  </a:lnTo>
                  <a:lnTo>
                    <a:pt x="812" y="1922"/>
                  </a:lnTo>
                  <a:lnTo>
                    <a:pt x="814" y="1929"/>
                  </a:lnTo>
                  <a:lnTo>
                    <a:pt x="817" y="1936"/>
                  </a:lnTo>
                  <a:lnTo>
                    <a:pt x="820" y="1942"/>
                  </a:lnTo>
                  <a:lnTo>
                    <a:pt x="825" y="1947"/>
                  </a:lnTo>
                  <a:lnTo>
                    <a:pt x="829" y="1952"/>
                  </a:lnTo>
                  <a:lnTo>
                    <a:pt x="836" y="1956"/>
                  </a:lnTo>
                  <a:lnTo>
                    <a:pt x="844" y="1960"/>
                  </a:lnTo>
                  <a:lnTo>
                    <a:pt x="853" y="1963"/>
                  </a:lnTo>
                  <a:lnTo>
                    <a:pt x="863" y="1966"/>
                  </a:lnTo>
                  <a:lnTo>
                    <a:pt x="879" y="1964"/>
                  </a:lnTo>
                  <a:lnTo>
                    <a:pt x="895" y="1961"/>
                  </a:lnTo>
                  <a:lnTo>
                    <a:pt x="901" y="1961"/>
                  </a:lnTo>
                  <a:lnTo>
                    <a:pt x="907" y="1962"/>
                  </a:lnTo>
                  <a:lnTo>
                    <a:pt x="912" y="1963"/>
                  </a:lnTo>
                  <a:lnTo>
                    <a:pt x="918" y="1966"/>
                  </a:lnTo>
                  <a:lnTo>
                    <a:pt x="924" y="1968"/>
                  </a:lnTo>
                  <a:lnTo>
                    <a:pt x="929" y="1969"/>
                  </a:lnTo>
                  <a:lnTo>
                    <a:pt x="936" y="1970"/>
                  </a:lnTo>
                  <a:lnTo>
                    <a:pt x="942" y="1970"/>
                  </a:lnTo>
                  <a:lnTo>
                    <a:pt x="942" y="1959"/>
                  </a:lnTo>
                  <a:lnTo>
                    <a:pt x="940" y="1947"/>
                  </a:lnTo>
                  <a:lnTo>
                    <a:pt x="937" y="1936"/>
                  </a:lnTo>
                  <a:lnTo>
                    <a:pt x="934" y="1925"/>
                  </a:lnTo>
                  <a:lnTo>
                    <a:pt x="930" y="1912"/>
                  </a:lnTo>
                  <a:lnTo>
                    <a:pt x="928" y="1901"/>
                  </a:lnTo>
                  <a:lnTo>
                    <a:pt x="927" y="1889"/>
                  </a:lnTo>
                  <a:lnTo>
                    <a:pt x="928" y="1878"/>
                  </a:lnTo>
                  <a:lnTo>
                    <a:pt x="928" y="1873"/>
                  </a:lnTo>
                  <a:lnTo>
                    <a:pt x="930" y="1869"/>
                  </a:lnTo>
                  <a:lnTo>
                    <a:pt x="933" y="1865"/>
                  </a:lnTo>
                  <a:lnTo>
                    <a:pt x="935" y="1863"/>
                  </a:lnTo>
                  <a:lnTo>
                    <a:pt x="943" y="1859"/>
                  </a:lnTo>
                  <a:lnTo>
                    <a:pt x="952" y="1856"/>
                  </a:lnTo>
                  <a:lnTo>
                    <a:pt x="962" y="1855"/>
                  </a:lnTo>
                  <a:lnTo>
                    <a:pt x="974" y="1855"/>
                  </a:lnTo>
                  <a:lnTo>
                    <a:pt x="985" y="1855"/>
                  </a:lnTo>
                  <a:lnTo>
                    <a:pt x="995" y="1855"/>
                  </a:lnTo>
                  <a:lnTo>
                    <a:pt x="1009" y="1856"/>
                  </a:lnTo>
                  <a:lnTo>
                    <a:pt x="1020" y="1856"/>
                  </a:lnTo>
                  <a:lnTo>
                    <a:pt x="1014" y="1841"/>
                  </a:lnTo>
                  <a:lnTo>
                    <a:pt x="1008" y="1826"/>
                  </a:lnTo>
                  <a:lnTo>
                    <a:pt x="1006" y="1818"/>
                  </a:lnTo>
                  <a:lnTo>
                    <a:pt x="1003" y="1810"/>
                  </a:lnTo>
                  <a:lnTo>
                    <a:pt x="1003" y="1800"/>
                  </a:lnTo>
                  <a:lnTo>
                    <a:pt x="1004" y="1791"/>
                  </a:lnTo>
                  <a:lnTo>
                    <a:pt x="1014" y="1785"/>
                  </a:lnTo>
                  <a:lnTo>
                    <a:pt x="1019" y="1780"/>
                  </a:lnTo>
                  <a:lnTo>
                    <a:pt x="1012" y="1780"/>
                  </a:lnTo>
                  <a:lnTo>
                    <a:pt x="1007" y="1780"/>
                  </a:lnTo>
                  <a:lnTo>
                    <a:pt x="1001" y="1779"/>
                  </a:lnTo>
                  <a:lnTo>
                    <a:pt x="995" y="1777"/>
                  </a:lnTo>
                  <a:lnTo>
                    <a:pt x="991" y="1774"/>
                  </a:lnTo>
                  <a:lnTo>
                    <a:pt x="988" y="1770"/>
                  </a:lnTo>
                  <a:lnTo>
                    <a:pt x="987" y="1764"/>
                  </a:lnTo>
                  <a:lnTo>
                    <a:pt x="987" y="1757"/>
                  </a:lnTo>
                  <a:lnTo>
                    <a:pt x="996" y="1756"/>
                  </a:lnTo>
                  <a:lnTo>
                    <a:pt x="1006" y="1755"/>
                  </a:lnTo>
                  <a:lnTo>
                    <a:pt x="1015" y="1755"/>
                  </a:lnTo>
                  <a:lnTo>
                    <a:pt x="1023" y="1756"/>
                  </a:lnTo>
                  <a:lnTo>
                    <a:pt x="1031" y="1757"/>
                  </a:lnTo>
                  <a:lnTo>
                    <a:pt x="1039" y="1759"/>
                  </a:lnTo>
                  <a:lnTo>
                    <a:pt x="1045" y="1763"/>
                  </a:lnTo>
                  <a:lnTo>
                    <a:pt x="1052" y="1766"/>
                  </a:lnTo>
                  <a:lnTo>
                    <a:pt x="1066" y="1775"/>
                  </a:lnTo>
                  <a:lnTo>
                    <a:pt x="1077" y="1785"/>
                  </a:lnTo>
                  <a:lnTo>
                    <a:pt x="1090" y="1796"/>
                  </a:lnTo>
                  <a:lnTo>
                    <a:pt x="1100" y="1807"/>
                  </a:lnTo>
                  <a:lnTo>
                    <a:pt x="1110" y="1819"/>
                  </a:lnTo>
                  <a:lnTo>
                    <a:pt x="1121" y="1828"/>
                  </a:lnTo>
                  <a:lnTo>
                    <a:pt x="1131" y="1838"/>
                  </a:lnTo>
                  <a:lnTo>
                    <a:pt x="1142" y="1846"/>
                  </a:lnTo>
                  <a:lnTo>
                    <a:pt x="1154" y="1853"/>
                  </a:lnTo>
                  <a:lnTo>
                    <a:pt x="1166" y="1857"/>
                  </a:lnTo>
                  <a:lnTo>
                    <a:pt x="1173" y="1860"/>
                  </a:lnTo>
                  <a:lnTo>
                    <a:pt x="1180" y="1861"/>
                  </a:lnTo>
                  <a:lnTo>
                    <a:pt x="1188" y="1861"/>
                  </a:lnTo>
                  <a:lnTo>
                    <a:pt x="1195" y="1861"/>
                  </a:lnTo>
                  <a:lnTo>
                    <a:pt x="1197" y="1854"/>
                  </a:lnTo>
                  <a:lnTo>
                    <a:pt x="1198" y="1846"/>
                  </a:lnTo>
                  <a:lnTo>
                    <a:pt x="1198" y="1838"/>
                  </a:lnTo>
                  <a:lnTo>
                    <a:pt x="1198" y="1829"/>
                  </a:lnTo>
                  <a:lnTo>
                    <a:pt x="1198" y="1821"/>
                  </a:lnTo>
                  <a:lnTo>
                    <a:pt x="1199" y="1813"/>
                  </a:lnTo>
                  <a:lnTo>
                    <a:pt x="1200" y="1810"/>
                  </a:lnTo>
                  <a:lnTo>
                    <a:pt x="1201" y="1806"/>
                  </a:lnTo>
                  <a:lnTo>
                    <a:pt x="1204" y="1803"/>
                  </a:lnTo>
                  <a:lnTo>
                    <a:pt x="1206" y="1800"/>
                  </a:lnTo>
                  <a:lnTo>
                    <a:pt x="1211" y="1798"/>
                  </a:lnTo>
                  <a:lnTo>
                    <a:pt x="1215" y="1796"/>
                  </a:lnTo>
                  <a:lnTo>
                    <a:pt x="1221" y="1795"/>
                  </a:lnTo>
                  <a:lnTo>
                    <a:pt x="1225" y="1795"/>
                  </a:lnTo>
                  <a:lnTo>
                    <a:pt x="1238" y="1795"/>
                  </a:lnTo>
                  <a:lnTo>
                    <a:pt x="1250" y="1796"/>
                  </a:lnTo>
                  <a:lnTo>
                    <a:pt x="1263" y="1798"/>
                  </a:lnTo>
                  <a:lnTo>
                    <a:pt x="1274" y="1798"/>
                  </a:lnTo>
                  <a:lnTo>
                    <a:pt x="1274" y="1786"/>
                  </a:lnTo>
                  <a:lnTo>
                    <a:pt x="1274" y="1773"/>
                  </a:lnTo>
                  <a:lnTo>
                    <a:pt x="1275" y="1762"/>
                  </a:lnTo>
                  <a:lnTo>
                    <a:pt x="1275" y="1749"/>
                  </a:lnTo>
                  <a:lnTo>
                    <a:pt x="1281" y="1746"/>
                  </a:lnTo>
                  <a:lnTo>
                    <a:pt x="1287" y="1745"/>
                  </a:lnTo>
                  <a:lnTo>
                    <a:pt x="1293" y="1745"/>
                  </a:lnTo>
                  <a:lnTo>
                    <a:pt x="1299" y="1746"/>
                  </a:lnTo>
                  <a:lnTo>
                    <a:pt x="1305" y="1749"/>
                  </a:lnTo>
                  <a:lnTo>
                    <a:pt x="1311" y="1753"/>
                  </a:lnTo>
                  <a:lnTo>
                    <a:pt x="1316" y="1756"/>
                  </a:lnTo>
                  <a:lnTo>
                    <a:pt x="1322" y="1761"/>
                  </a:lnTo>
                  <a:lnTo>
                    <a:pt x="1334" y="1771"/>
                  </a:lnTo>
                  <a:lnTo>
                    <a:pt x="1345" y="1781"/>
                  </a:lnTo>
                  <a:lnTo>
                    <a:pt x="1352" y="1786"/>
                  </a:lnTo>
                  <a:lnTo>
                    <a:pt x="1357" y="1789"/>
                  </a:lnTo>
                  <a:lnTo>
                    <a:pt x="1363" y="1791"/>
                  </a:lnTo>
                  <a:lnTo>
                    <a:pt x="1370" y="1794"/>
                  </a:lnTo>
                  <a:lnTo>
                    <a:pt x="1370" y="1800"/>
                  </a:lnTo>
                  <a:lnTo>
                    <a:pt x="1370" y="1808"/>
                  </a:lnTo>
                  <a:lnTo>
                    <a:pt x="1362" y="1813"/>
                  </a:lnTo>
                  <a:lnTo>
                    <a:pt x="1355" y="1819"/>
                  </a:lnTo>
                  <a:lnTo>
                    <a:pt x="1348" y="1827"/>
                  </a:lnTo>
                  <a:lnTo>
                    <a:pt x="1344" y="1836"/>
                  </a:lnTo>
                  <a:lnTo>
                    <a:pt x="1340" y="1846"/>
                  </a:lnTo>
                  <a:lnTo>
                    <a:pt x="1338" y="1856"/>
                  </a:lnTo>
                  <a:lnTo>
                    <a:pt x="1336" y="1869"/>
                  </a:lnTo>
                  <a:lnTo>
                    <a:pt x="1335" y="1880"/>
                  </a:lnTo>
                  <a:lnTo>
                    <a:pt x="1334" y="1929"/>
                  </a:lnTo>
                  <a:lnTo>
                    <a:pt x="1332" y="1968"/>
                  </a:lnTo>
                  <a:lnTo>
                    <a:pt x="1330" y="1983"/>
                  </a:lnTo>
                  <a:lnTo>
                    <a:pt x="1328" y="2002"/>
                  </a:lnTo>
                  <a:lnTo>
                    <a:pt x="1326" y="2024"/>
                  </a:lnTo>
                  <a:lnTo>
                    <a:pt x="1324" y="2045"/>
                  </a:lnTo>
                  <a:lnTo>
                    <a:pt x="1326" y="2056"/>
                  </a:lnTo>
                  <a:lnTo>
                    <a:pt x="1327" y="2065"/>
                  </a:lnTo>
                  <a:lnTo>
                    <a:pt x="1330" y="2073"/>
                  </a:lnTo>
                  <a:lnTo>
                    <a:pt x="1335" y="2079"/>
                  </a:lnTo>
                  <a:lnTo>
                    <a:pt x="1337" y="2082"/>
                  </a:lnTo>
                  <a:lnTo>
                    <a:pt x="1340" y="2084"/>
                  </a:lnTo>
                  <a:lnTo>
                    <a:pt x="1344" y="2086"/>
                  </a:lnTo>
                  <a:lnTo>
                    <a:pt x="1347" y="2087"/>
                  </a:lnTo>
                  <a:lnTo>
                    <a:pt x="1352" y="2087"/>
                  </a:lnTo>
                  <a:lnTo>
                    <a:pt x="1356" y="2087"/>
                  </a:lnTo>
                  <a:lnTo>
                    <a:pt x="1361" y="2086"/>
                  </a:lnTo>
                  <a:lnTo>
                    <a:pt x="1367" y="2085"/>
                  </a:lnTo>
                  <a:lnTo>
                    <a:pt x="1368" y="2078"/>
                  </a:lnTo>
                  <a:lnTo>
                    <a:pt x="1368" y="2073"/>
                  </a:lnTo>
                  <a:lnTo>
                    <a:pt x="1370" y="2067"/>
                  </a:lnTo>
                  <a:lnTo>
                    <a:pt x="1371" y="2062"/>
                  </a:lnTo>
                  <a:lnTo>
                    <a:pt x="1373" y="2059"/>
                  </a:lnTo>
                  <a:lnTo>
                    <a:pt x="1377" y="2056"/>
                  </a:lnTo>
                  <a:lnTo>
                    <a:pt x="1379" y="2052"/>
                  </a:lnTo>
                  <a:lnTo>
                    <a:pt x="1384" y="2050"/>
                  </a:lnTo>
                  <a:lnTo>
                    <a:pt x="1392" y="2046"/>
                  </a:lnTo>
                  <a:lnTo>
                    <a:pt x="1401" y="2044"/>
                  </a:lnTo>
                  <a:lnTo>
                    <a:pt x="1412" y="2044"/>
                  </a:lnTo>
                  <a:lnTo>
                    <a:pt x="1423" y="2045"/>
                  </a:lnTo>
                  <a:lnTo>
                    <a:pt x="1423" y="2033"/>
                  </a:lnTo>
                  <a:lnTo>
                    <a:pt x="1422" y="2023"/>
                  </a:lnTo>
                  <a:lnTo>
                    <a:pt x="1421" y="2012"/>
                  </a:lnTo>
                  <a:lnTo>
                    <a:pt x="1419" y="2001"/>
                  </a:lnTo>
                  <a:lnTo>
                    <a:pt x="1425" y="2004"/>
                  </a:lnTo>
                  <a:lnTo>
                    <a:pt x="1431" y="2005"/>
                  </a:lnTo>
                  <a:lnTo>
                    <a:pt x="1439" y="2008"/>
                  </a:lnTo>
                  <a:lnTo>
                    <a:pt x="1447" y="2009"/>
                  </a:lnTo>
                  <a:lnTo>
                    <a:pt x="1464" y="2010"/>
                  </a:lnTo>
                  <a:lnTo>
                    <a:pt x="1483" y="2009"/>
                  </a:lnTo>
                  <a:lnTo>
                    <a:pt x="1500" y="2007"/>
                  </a:lnTo>
                  <a:lnTo>
                    <a:pt x="1517" y="2002"/>
                  </a:lnTo>
                  <a:lnTo>
                    <a:pt x="1525" y="2000"/>
                  </a:lnTo>
                  <a:lnTo>
                    <a:pt x="1532" y="1997"/>
                  </a:lnTo>
                  <a:lnTo>
                    <a:pt x="1538" y="1994"/>
                  </a:lnTo>
                  <a:lnTo>
                    <a:pt x="1543" y="1991"/>
                  </a:lnTo>
                  <a:lnTo>
                    <a:pt x="1552" y="1984"/>
                  </a:lnTo>
                  <a:lnTo>
                    <a:pt x="1559" y="1975"/>
                  </a:lnTo>
                  <a:lnTo>
                    <a:pt x="1567" y="1966"/>
                  </a:lnTo>
                  <a:lnTo>
                    <a:pt x="1574" y="1956"/>
                  </a:lnTo>
                  <a:lnTo>
                    <a:pt x="1582" y="1949"/>
                  </a:lnTo>
                  <a:lnTo>
                    <a:pt x="1590" y="1939"/>
                  </a:lnTo>
                  <a:lnTo>
                    <a:pt x="1598" y="1933"/>
                  </a:lnTo>
                  <a:lnTo>
                    <a:pt x="1608" y="1928"/>
                  </a:lnTo>
                  <a:lnTo>
                    <a:pt x="1606" y="1921"/>
                  </a:lnTo>
                  <a:lnTo>
                    <a:pt x="1602" y="1914"/>
                  </a:lnTo>
                  <a:lnTo>
                    <a:pt x="1598" y="1908"/>
                  </a:lnTo>
                  <a:lnTo>
                    <a:pt x="1591" y="1901"/>
                  </a:lnTo>
                  <a:lnTo>
                    <a:pt x="1598" y="1908"/>
                  </a:lnTo>
                  <a:lnTo>
                    <a:pt x="1602" y="1914"/>
                  </a:lnTo>
                  <a:lnTo>
                    <a:pt x="1606" y="1921"/>
                  </a:lnTo>
                  <a:lnTo>
                    <a:pt x="1608" y="1928"/>
                  </a:lnTo>
                  <a:lnTo>
                    <a:pt x="1608" y="1927"/>
                  </a:lnTo>
                  <a:lnTo>
                    <a:pt x="1616" y="1925"/>
                  </a:lnTo>
                  <a:lnTo>
                    <a:pt x="1624" y="1925"/>
                  </a:lnTo>
                  <a:lnTo>
                    <a:pt x="1632" y="1923"/>
                  </a:lnTo>
                  <a:lnTo>
                    <a:pt x="1641" y="1925"/>
                  </a:lnTo>
                  <a:lnTo>
                    <a:pt x="1652" y="1925"/>
                  </a:lnTo>
                  <a:lnTo>
                    <a:pt x="1663" y="1925"/>
                  </a:lnTo>
                  <a:lnTo>
                    <a:pt x="1667" y="1923"/>
                  </a:lnTo>
                  <a:lnTo>
                    <a:pt x="1672" y="1922"/>
                  </a:lnTo>
                  <a:lnTo>
                    <a:pt x="1676" y="1920"/>
                  </a:lnTo>
                  <a:lnTo>
                    <a:pt x="1681" y="1918"/>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19" name="Freeform 73">
              <a:extLst>
                <a:ext uri="{FF2B5EF4-FFF2-40B4-BE49-F238E27FC236}">
                  <a16:creationId xmlns="" xmlns:a16="http://schemas.microsoft.com/office/drawing/2014/main" id="{24178E1C-DAB2-9441-9EF9-C07411E1AC7E}"/>
                </a:ext>
              </a:extLst>
            </p:cNvPr>
            <p:cNvSpPr>
              <a:spLocks/>
            </p:cNvSpPr>
            <p:nvPr/>
          </p:nvSpPr>
          <p:spPr bwMode="auto">
            <a:xfrm>
              <a:off x="4479351" y="3457320"/>
              <a:ext cx="1348928" cy="1082183"/>
            </a:xfrm>
            <a:custGeom>
              <a:avLst/>
              <a:gdLst>
                <a:gd name="T0" fmla="*/ 737 w 4880"/>
                <a:gd name="T1" fmla="*/ 3846 h 3916"/>
                <a:gd name="T2" fmla="*/ 886 w 4880"/>
                <a:gd name="T3" fmla="*/ 3688 h 3916"/>
                <a:gd name="T4" fmla="*/ 816 w 4880"/>
                <a:gd name="T5" fmla="*/ 3513 h 3916"/>
                <a:gd name="T6" fmla="*/ 888 w 4880"/>
                <a:gd name="T7" fmla="*/ 3318 h 3916"/>
                <a:gd name="T8" fmla="*/ 1092 w 4880"/>
                <a:gd name="T9" fmla="*/ 3260 h 3916"/>
                <a:gd name="T10" fmla="*/ 1364 w 4880"/>
                <a:gd name="T11" fmla="*/ 3144 h 3916"/>
                <a:gd name="T12" fmla="*/ 1684 w 4880"/>
                <a:gd name="T13" fmla="*/ 3105 h 3916"/>
                <a:gd name="T14" fmla="*/ 1743 w 4880"/>
                <a:gd name="T15" fmla="*/ 2780 h 3916"/>
                <a:gd name="T16" fmla="*/ 2163 w 4880"/>
                <a:gd name="T17" fmla="*/ 2892 h 3916"/>
                <a:gd name="T18" fmla="*/ 2216 w 4880"/>
                <a:gd name="T19" fmla="*/ 2697 h 3916"/>
                <a:gd name="T20" fmla="*/ 2412 w 4880"/>
                <a:gd name="T21" fmla="*/ 2572 h 3916"/>
                <a:gd name="T22" fmla="*/ 2532 w 4880"/>
                <a:gd name="T23" fmla="*/ 2417 h 3916"/>
                <a:gd name="T24" fmla="*/ 2809 w 4880"/>
                <a:gd name="T25" fmla="*/ 2301 h 3916"/>
                <a:gd name="T26" fmla="*/ 2893 w 4880"/>
                <a:gd name="T27" fmla="*/ 2131 h 3916"/>
                <a:gd name="T28" fmla="*/ 3034 w 4880"/>
                <a:gd name="T29" fmla="*/ 1859 h 3916"/>
                <a:gd name="T30" fmla="*/ 3129 w 4880"/>
                <a:gd name="T31" fmla="*/ 1645 h 3916"/>
                <a:gd name="T32" fmla="*/ 3298 w 4880"/>
                <a:gd name="T33" fmla="*/ 1585 h 3916"/>
                <a:gd name="T34" fmla="*/ 3382 w 4880"/>
                <a:gd name="T35" fmla="*/ 1316 h 3916"/>
                <a:gd name="T36" fmla="*/ 3708 w 4880"/>
                <a:gd name="T37" fmla="*/ 1488 h 3916"/>
                <a:gd name="T38" fmla="*/ 3888 w 4880"/>
                <a:gd name="T39" fmla="*/ 1465 h 3916"/>
                <a:gd name="T40" fmla="*/ 4062 w 4880"/>
                <a:gd name="T41" fmla="*/ 1516 h 3916"/>
                <a:gd name="T42" fmla="*/ 4327 w 4880"/>
                <a:gd name="T43" fmla="*/ 1621 h 3916"/>
                <a:gd name="T44" fmla="*/ 4325 w 4880"/>
                <a:gd name="T45" fmla="*/ 1989 h 3916"/>
                <a:gd name="T46" fmla="*/ 4555 w 4880"/>
                <a:gd name="T47" fmla="*/ 1983 h 3916"/>
                <a:gd name="T48" fmla="*/ 4642 w 4880"/>
                <a:gd name="T49" fmla="*/ 1672 h 3916"/>
                <a:gd name="T50" fmla="*/ 4857 w 4880"/>
                <a:gd name="T51" fmla="*/ 1621 h 3916"/>
                <a:gd name="T52" fmla="*/ 4700 w 4880"/>
                <a:gd name="T53" fmla="*/ 1398 h 3916"/>
                <a:gd name="T54" fmla="*/ 4664 w 4880"/>
                <a:gd name="T55" fmla="*/ 1254 h 3916"/>
                <a:gd name="T56" fmla="*/ 4697 w 4880"/>
                <a:gd name="T57" fmla="*/ 1021 h 3916"/>
                <a:gd name="T58" fmla="*/ 4606 w 4880"/>
                <a:gd name="T59" fmla="*/ 673 h 3916"/>
                <a:gd name="T60" fmla="*/ 4725 w 4880"/>
                <a:gd name="T61" fmla="*/ 465 h 3916"/>
                <a:gd name="T62" fmla="*/ 4489 w 4880"/>
                <a:gd name="T63" fmla="*/ 309 h 3916"/>
                <a:gd name="T64" fmla="*/ 4032 w 4880"/>
                <a:gd name="T65" fmla="*/ 316 h 3916"/>
                <a:gd name="T66" fmla="*/ 3813 w 4880"/>
                <a:gd name="T67" fmla="*/ 266 h 3916"/>
                <a:gd name="T68" fmla="*/ 3407 w 4880"/>
                <a:gd name="T69" fmla="*/ 339 h 3916"/>
                <a:gd name="T70" fmla="*/ 3214 w 4880"/>
                <a:gd name="T71" fmla="*/ 345 h 3916"/>
                <a:gd name="T72" fmla="*/ 2827 w 4880"/>
                <a:gd name="T73" fmla="*/ 300 h 3916"/>
                <a:gd name="T74" fmla="*/ 2701 w 4880"/>
                <a:gd name="T75" fmla="*/ 225 h 3916"/>
                <a:gd name="T76" fmla="*/ 2431 w 4880"/>
                <a:gd name="T77" fmla="*/ 349 h 3916"/>
                <a:gd name="T78" fmla="*/ 2253 w 4880"/>
                <a:gd name="T79" fmla="*/ 550 h 3916"/>
                <a:gd name="T80" fmla="*/ 1991 w 4880"/>
                <a:gd name="T81" fmla="*/ 375 h 3916"/>
                <a:gd name="T82" fmla="*/ 1505 w 4880"/>
                <a:gd name="T83" fmla="*/ 332 h 3916"/>
                <a:gd name="T84" fmla="*/ 1084 w 4880"/>
                <a:gd name="T85" fmla="*/ 8 h 3916"/>
                <a:gd name="T86" fmla="*/ 810 w 4880"/>
                <a:gd name="T87" fmla="*/ 69 h 3916"/>
                <a:gd name="T88" fmla="*/ 778 w 4880"/>
                <a:gd name="T89" fmla="*/ 287 h 3916"/>
                <a:gd name="T90" fmla="*/ 898 w 4880"/>
                <a:gd name="T91" fmla="*/ 320 h 3916"/>
                <a:gd name="T92" fmla="*/ 591 w 4880"/>
                <a:gd name="T93" fmla="*/ 501 h 3916"/>
                <a:gd name="T94" fmla="*/ 688 w 4880"/>
                <a:gd name="T95" fmla="*/ 766 h 3916"/>
                <a:gd name="T96" fmla="*/ 466 w 4880"/>
                <a:gd name="T97" fmla="*/ 739 h 3916"/>
                <a:gd name="T98" fmla="*/ 370 w 4880"/>
                <a:gd name="T99" fmla="*/ 1080 h 3916"/>
                <a:gd name="T100" fmla="*/ 108 w 4880"/>
                <a:gd name="T101" fmla="*/ 940 h 3916"/>
                <a:gd name="T102" fmla="*/ 49 w 4880"/>
                <a:gd name="T103" fmla="*/ 1134 h 3916"/>
                <a:gd name="T104" fmla="*/ 12 w 4880"/>
                <a:gd name="T105" fmla="*/ 1310 h 3916"/>
                <a:gd name="T106" fmla="*/ 32 w 4880"/>
                <a:gd name="T107" fmla="*/ 1447 h 3916"/>
                <a:gd name="T108" fmla="*/ 53 w 4880"/>
                <a:gd name="T109" fmla="*/ 1683 h 3916"/>
                <a:gd name="T110" fmla="*/ 144 w 4880"/>
                <a:gd name="T111" fmla="*/ 1654 h 3916"/>
                <a:gd name="T112" fmla="*/ 134 w 4880"/>
                <a:gd name="T113" fmla="*/ 1836 h 3916"/>
                <a:gd name="T114" fmla="*/ 86 w 4880"/>
                <a:gd name="T115" fmla="*/ 2038 h 3916"/>
                <a:gd name="T116" fmla="*/ 106 w 4880"/>
                <a:gd name="T117" fmla="*/ 2202 h 3916"/>
                <a:gd name="T118" fmla="*/ 161 w 4880"/>
                <a:gd name="T119" fmla="*/ 2469 h 3916"/>
                <a:gd name="T120" fmla="*/ 227 w 4880"/>
                <a:gd name="T121" fmla="*/ 2821 h 3916"/>
                <a:gd name="T122" fmla="*/ 242 w 4880"/>
                <a:gd name="T123" fmla="*/ 3038 h 3916"/>
                <a:gd name="T124" fmla="*/ 299 w 4880"/>
                <a:gd name="T125" fmla="*/ 3604 h 39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80" h="3916">
                  <a:moveTo>
                    <a:pt x="473" y="3809"/>
                  </a:moveTo>
                  <a:lnTo>
                    <a:pt x="476" y="3798"/>
                  </a:lnTo>
                  <a:lnTo>
                    <a:pt x="481" y="3790"/>
                  </a:lnTo>
                  <a:lnTo>
                    <a:pt x="485" y="3785"/>
                  </a:lnTo>
                  <a:lnTo>
                    <a:pt x="492" y="3781"/>
                  </a:lnTo>
                  <a:lnTo>
                    <a:pt x="500" y="3779"/>
                  </a:lnTo>
                  <a:lnTo>
                    <a:pt x="508" y="3779"/>
                  </a:lnTo>
                  <a:lnTo>
                    <a:pt x="518" y="3779"/>
                  </a:lnTo>
                  <a:lnTo>
                    <a:pt x="529" y="3779"/>
                  </a:lnTo>
                  <a:lnTo>
                    <a:pt x="534" y="3796"/>
                  </a:lnTo>
                  <a:lnTo>
                    <a:pt x="542" y="3811"/>
                  </a:lnTo>
                  <a:lnTo>
                    <a:pt x="551" y="3823"/>
                  </a:lnTo>
                  <a:lnTo>
                    <a:pt x="561" y="3837"/>
                  </a:lnTo>
                  <a:lnTo>
                    <a:pt x="569" y="3850"/>
                  </a:lnTo>
                  <a:lnTo>
                    <a:pt x="576" y="3864"/>
                  </a:lnTo>
                  <a:lnTo>
                    <a:pt x="579" y="3871"/>
                  </a:lnTo>
                  <a:lnTo>
                    <a:pt x="581" y="3879"/>
                  </a:lnTo>
                  <a:lnTo>
                    <a:pt x="583" y="3888"/>
                  </a:lnTo>
                  <a:lnTo>
                    <a:pt x="584" y="3897"/>
                  </a:lnTo>
                  <a:lnTo>
                    <a:pt x="599" y="3900"/>
                  </a:lnTo>
                  <a:lnTo>
                    <a:pt x="614" y="3902"/>
                  </a:lnTo>
                  <a:lnTo>
                    <a:pt x="630" y="3905"/>
                  </a:lnTo>
                  <a:lnTo>
                    <a:pt x="646" y="3909"/>
                  </a:lnTo>
                  <a:lnTo>
                    <a:pt x="661" y="3912"/>
                  </a:lnTo>
                  <a:lnTo>
                    <a:pt x="677" y="3915"/>
                  </a:lnTo>
                  <a:lnTo>
                    <a:pt x="691" y="3916"/>
                  </a:lnTo>
                  <a:lnTo>
                    <a:pt x="705" y="3915"/>
                  </a:lnTo>
                  <a:lnTo>
                    <a:pt x="709" y="3915"/>
                  </a:lnTo>
                  <a:lnTo>
                    <a:pt x="717" y="3913"/>
                  </a:lnTo>
                  <a:lnTo>
                    <a:pt x="704" y="3912"/>
                  </a:lnTo>
                  <a:lnTo>
                    <a:pt x="687" y="3912"/>
                  </a:lnTo>
                  <a:lnTo>
                    <a:pt x="686" y="3907"/>
                  </a:lnTo>
                  <a:lnTo>
                    <a:pt x="685" y="3901"/>
                  </a:lnTo>
                  <a:lnTo>
                    <a:pt x="685" y="3896"/>
                  </a:lnTo>
                  <a:lnTo>
                    <a:pt x="686" y="3892"/>
                  </a:lnTo>
                  <a:lnTo>
                    <a:pt x="688" y="3883"/>
                  </a:lnTo>
                  <a:lnTo>
                    <a:pt x="694" y="3875"/>
                  </a:lnTo>
                  <a:lnTo>
                    <a:pt x="699" y="3868"/>
                  </a:lnTo>
                  <a:lnTo>
                    <a:pt x="707" y="3861"/>
                  </a:lnTo>
                  <a:lnTo>
                    <a:pt x="715" y="3855"/>
                  </a:lnTo>
                  <a:lnTo>
                    <a:pt x="726" y="3851"/>
                  </a:lnTo>
                  <a:lnTo>
                    <a:pt x="737" y="3846"/>
                  </a:lnTo>
                  <a:lnTo>
                    <a:pt x="747" y="3843"/>
                  </a:lnTo>
                  <a:lnTo>
                    <a:pt x="759" y="3841"/>
                  </a:lnTo>
                  <a:lnTo>
                    <a:pt x="770" y="3839"/>
                  </a:lnTo>
                  <a:lnTo>
                    <a:pt x="780" y="3838"/>
                  </a:lnTo>
                  <a:lnTo>
                    <a:pt x="791" y="3837"/>
                  </a:lnTo>
                  <a:lnTo>
                    <a:pt x="800" y="3837"/>
                  </a:lnTo>
                  <a:lnTo>
                    <a:pt x="808" y="3838"/>
                  </a:lnTo>
                  <a:lnTo>
                    <a:pt x="805" y="3830"/>
                  </a:lnTo>
                  <a:lnTo>
                    <a:pt x="801" y="3825"/>
                  </a:lnTo>
                  <a:lnTo>
                    <a:pt x="799" y="3821"/>
                  </a:lnTo>
                  <a:lnTo>
                    <a:pt x="795" y="3819"/>
                  </a:lnTo>
                  <a:lnTo>
                    <a:pt x="792" y="3818"/>
                  </a:lnTo>
                  <a:lnTo>
                    <a:pt x="788" y="3817"/>
                  </a:lnTo>
                  <a:lnTo>
                    <a:pt x="788" y="3812"/>
                  </a:lnTo>
                  <a:lnTo>
                    <a:pt x="788" y="3809"/>
                  </a:lnTo>
                  <a:lnTo>
                    <a:pt x="797" y="3808"/>
                  </a:lnTo>
                  <a:lnTo>
                    <a:pt x="805" y="3809"/>
                  </a:lnTo>
                  <a:lnTo>
                    <a:pt x="813" y="3811"/>
                  </a:lnTo>
                  <a:lnTo>
                    <a:pt x="821" y="3813"/>
                  </a:lnTo>
                  <a:lnTo>
                    <a:pt x="828" y="3815"/>
                  </a:lnTo>
                  <a:lnTo>
                    <a:pt x="836" y="3818"/>
                  </a:lnTo>
                  <a:lnTo>
                    <a:pt x="844" y="3818"/>
                  </a:lnTo>
                  <a:lnTo>
                    <a:pt x="852" y="3819"/>
                  </a:lnTo>
                  <a:lnTo>
                    <a:pt x="852" y="3806"/>
                  </a:lnTo>
                  <a:lnTo>
                    <a:pt x="852" y="3795"/>
                  </a:lnTo>
                  <a:lnTo>
                    <a:pt x="852" y="3782"/>
                  </a:lnTo>
                  <a:lnTo>
                    <a:pt x="853" y="3771"/>
                  </a:lnTo>
                  <a:lnTo>
                    <a:pt x="858" y="3770"/>
                  </a:lnTo>
                  <a:lnTo>
                    <a:pt x="862" y="3768"/>
                  </a:lnTo>
                  <a:lnTo>
                    <a:pt x="868" y="3764"/>
                  </a:lnTo>
                  <a:lnTo>
                    <a:pt x="874" y="3761"/>
                  </a:lnTo>
                  <a:lnTo>
                    <a:pt x="885" y="3751"/>
                  </a:lnTo>
                  <a:lnTo>
                    <a:pt x="895" y="3738"/>
                  </a:lnTo>
                  <a:lnTo>
                    <a:pt x="899" y="3732"/>
                  </a:lnTo>
                  <a:lnTo>
                    <a:pt x="902" y="3726"/>
                  </a:lnTo>
                  <a:lnTo>
                    <a:pt x="904" y="3719"/>
                  </a:lnTo>
                  <a:lnTo>
                    <a:pt x="906" y="3713"/>
                  </a:lnTo>
                  <a:lnTo>
                    <a:pt x="906" y="3707"/>
                  </a:lnTo>
                  <a:lnTo>
                    <a:pt x="903" y="3702"/>
                  </a:lnTo>
                  <a:lnTo>
                    <a:pt x="901" y="3697"/>
                  </a:lnTo>
                  <a:lnTo>
                    <a:pt x="895" y="3693"/>
                  </a:lnTo>
                  <a:lnTo>
                    <a:pt x="886" y="3688"/>
                  </a:lnTo>
                  <a:lnTo>
                    <a:pt x="876" y="3686"/>
                  </a:lnTo>
                  <a:lnTo>
                    <a:pt x="866" y="3683"/>
                  </a:lnTo>
                  <a:lnTo>
                    <a:pt x="855" y="3681"/>
                  </a:lnTo>
                  <a:lnTo>
                    <a:pt x="851" y="3680"/>
                  </a:lnTo>
                  <a:lnTo>
                    <a:pt x="847" y="3678"/>
                  </a:lnTo>
                  <a:lnTo>
                    <a:pt x="844" y="3675"/>
                  </a:lnTo>
                  <a:lnTo>
                    <a:pt x="841" y="3672"/>
                  </a:lnTo>
                  <a:lnTo>
                    <a:pt x="840" y="3669"/>
                  </a:lnTo>
                  <a:lnTo>
                    <a:pt x="838" y="3664"/>
                  </a:lnTo>
                  <a:lnTo>
                    <a:pt x="838" y="3657"/>
                  </a:lnTo>
                  <a:lnTo>
                    <a:pt x="841" y="3650"/>
                  </a:lnTo>
                  <a:lnTo>
                    <a:pt x="850" y="3646"/>
                  </a:lnTo>
                  <a:lnTo>
                    <a:pt x="860" y="3642"/>
                  </a:lnTo>
                  <a:lnTo>
                    <a:pt x="870" y="3641"/>
                  </a:lnTo>
                  <a:lnTo>
                    <a:pt x="879" y="3639"/>
                  </a:lnTo>
                  <a:lnTo>
                    <a:pt x="900" y="3638"/>
                  </a:lnTo>
                  <a:lnTo>
                    <a:pt x="922" y="3637"/>
                  </a:lnTo>
                  <a:lnTo>
                    <a:pt x="920" y="3622"/>
                  </a:lnTo>
                  <a:lnTo>
                    <a:pt x="918" y="3601"/>
                  </a:lnTo>
                  <a:lnTo>
                    <a:pt x="916" y="3591"/>
                  </a:lnTo>
                  <a:lnTo>
                    <a:pt x="914" y="3581"/>
                  </a:lnTo>
                  <a:lnTo>
                    <a:pt x="910" y="3571"/>
                  </a:lnTo>
                  <a:lnTo>
                    <a:pt x="906" y="3559"/>
                  </a:lnTo>
                  <a:lnTo>
                    <a:pt x="901" y="3550"/>
                  </a:lnTo>
                  <a:lnTo>
                    <a:pt x="895" y="3541"/>
                  </a:lnTo>
                  <a:lnTo>
                    <a:pt x="890" y="3533"/>
                  </a:lnTo>
                  <a:lnTo>
                    <a:pt x="883" y="3526"/>
                  </a:lnTo>
                  <a:lnTo>
                    <a:pt x="875" y="3522"/>
                  </a:lnTo>
                  <a:lnTo>
                    <a:pt x="867" y="3518"/>
                  </a:lnTo>
                  <a:lnTo>
                    <a:pt x="858" y="3517"/>
                  </a:lnTo>
                  <a:lnTo>
                    <a:pt x="847" y="3517"/>
                  </a:lnTo>
                  <a:lnTo>
                    <a:pt x="845" y="3523"/>
                  </a:lnTo>
                  <a:lnTo>
                    <a:pt x="844" y="3526"/>
                  </a:lnTo>
                  <a:lnTo>
                    <a:pt x="842" y="3530"/>
                  </a:lnTo>
                  <a:lnTo>
                    <a:pt x="840" y="3531"/>
                  </a:lnTo>
                  <a:lnTo>
                    <a:pt x="836" y="3532"/>
                  </a:lnTo>
                  <a:lnTo>
                    <a:pt x="834" y="3532"/>
                  </a:lnTo>
                  <a:lnTo>
                    <a:pt x="832" y="3531"/>
                  </a:lnTo>
                  <a:lnTo>
                    <a:pt x="828" y="3530"/>
                  </a:lnTo>
                  <a:lnTo>
                    <a:pt x="824" y="3525"/>
                  </a:lnTo>
                  <a:lnTo>
                    <a:pt x="819" y="3519"/>
                  </a:lnTo>
                  <a:lnTo>
                    <a:pt x="816" y="3513"/>
                  </a:lnTo>
                  <a:lnTo>
                    <a:pt x="813" y="3506"/>
                  </a:lnTo>
                  <a:lnTo>
                    <a:pt x="811" y="3494"/>
                  </a:lnTo>
                  <a:lnTo>
                    <a:pt x="810" y="3486"/>
                  </a:lnTo>
                  <a:lnTo>
                    <a:pt x="811" y="3481"/>
                  </a:lnTo>
                  <a:lnTo>
                    <a:pt x="813" y="3476"/>
                  </a:lnTo>
                  <a:lnTo>
                    <a:pt x="821" y="3469"/>
                  </a:lnTo>
                  <a:lnTo>
                    <a:pt x="833" y="3458"/>
                  </a:lnTo>
                  <a:lnTo>
                    <a:pt x="836" y="3452"/>
                  </a:lnTo>
                  <a:lnTo>
                    <a:pt x="837" y="3448"/>
                  </a:lnTo>
                  <a:lnTo>
                    <a:pt x="836" y="3441"/>
                  </a:lnTo>
                  <a:lnTo>
                    <a:pt x="834" y="3435"/>
                  </a:lnTo>
                  <a:lnTo>
                    <a:pt x="826" y="3421"/>
                  </a:lnTo>
                  <a:lnTo>
                    <a:pt x="814" y="3408"/>
                  </a:lnTo>
                  <a:lnTo>
                    <a:pt x="802" y="3394"/>
                  </a:lnTo>
                  <a:lnTo>
                    <a:pt x="792" y="3379"/>
                  </a:lnTo>
                  <a:lnTo>
                    <a:pt x="787" y="3373"/>
                  </a:lnTo>
                  <a:lnTo>
                    <a:pt x="784" y="3366"/>
                  </a:lnTo>
                  <a:lnTo>
                    <a:pt x="781" y="3359"/>
                  </a:lnTo>
                  <a:lnTo>
                    <a:pt x="781" y="3352"/>
                  </a:lnTo>
                  <a:lnTo>
                    <a:pt x="789" y="3352"/>
                  </a:lnTo>
                  <a:lnTo>
                    <a:pt x="795" y="3354"/>
                  </a:lnTo>
                  <a:lnTo>
                    <a:pt x="802" y="3359"/>
                  </a:lnTo>
                  <a:lnTo>
                    <a:pt x="806" y="3362"/>
                  </a:lnTo>
                  <a:lnTo>
                    <a:pt x="813" y="3368"/>
                  </a:lnTo>
                  <a:lnTo>
                    <a:pt x="820" y="3371"/>
                  </a:lnTo>
                  <a:lnTo>
                    <a:pt x="824" y="3373"/>
                  </a:lnTo>
                  <a:lnTo>
                    <a:pt x="827" y="3374"/>
                  </a:lnTo>
                  <a:lnTo>
                    <a:pt x="832" y="3374"/>
                  </a:lnTo>
                  <a:lnTo>
                    <a:pt x="837" y="3373"/>
                  </a:lnTo>
                  <a:lnTo>
                    <a:pt x="837" y="3366"/>
                  </a:lnTo>
                  <a:lnTo>
                    <a:pt x="838" y="3359"/>
                  </a:lnTo>
                  <a:lnTo>
                    <a:pt x="840" y="3352"/>
                  </a:lnTo>
                  <a:lnTo>
                    <a:pt x="841" y="3346"/>
                  </a:lnTo>
                  <a:lnTo>
                    <a:pt x="844" y="3342"/>
                  </a:lnTo>
                  <a:lnTo>
                    <a:pt x="849" y="3338"/>
                  </a:lnTo>
                  <a:lnTo>
                    <a:pt x="854" y="3335"/>
                  </a:lnTo>
                  <a:lnTo>
                    <a:pt x="862" y="3334"/>
                  </a:lnTo>
                  <a:lnTo>
                    <a:pt x="874" y="3332"/>
                  </a:lnTo>
                  <a:lnTo>
                    <a:pt x="882" y="3330"/>
                  </a:lnTo>
                  <a:lnTo>
                    <a:pt x="885" y="3328"/>
                  </a:lnTo>
                  <a:lnTo>
                    <a:pt x="887" y="3326"/>
                  </a:lnTo>
                  <a:lnTo>
                    <a:pt x="888" y="3318"/>
                  </a:lnTo>
                  <a:lnTo>
                    <a:pt x="893" y="3302"/>
                  </a:lnTo>
                  <a:lnTo>
                    <a:pt x="895" y="3298"/>
                  </a:lnTo>
                  <a:lnTo>
                    <a:pt x="898" y="3296"/>
                  </a:lnTo>
                  <a:lnTo>
                    <a:pt x="901" y="3293"/>
                  </a:lnTo>
                  <a:lnTo>
                    <a:pt x="904" y="3292"/>
                  </a:lnTo>
                  <a:lnTo>
                    <a:pt x="912" y="3288"/>
                  </a:lnTo>
                  <a:lnTo>
                    <a:pt x="922" y="3286"/>
                  </a:lnTo>
                  <a:lnTo>
                    <a:pt x="931" y="3285"/>
                  </a:lnTo>
                  <a:lnTo>
                    <a:pt x="941" y="3285"/>
                  </a:lnTo>
                  <a:lnTo>
                    <a:pt x="949" y="3286"/>
                  </a:lnTo>
                  <a:lnTo>
                    <a:pt x="956" y="3287"/>
                  </a:lnTo>
                  <a:lnTo>
                    <a:pt x="964" y="3291"/>
                  </a:lnTo>
                  <a:lnTo>
                    <a:pt x="970" y="3295"/>
                  </a:lnTo>
                  <a:lnTo>
                    <a:pt x="974" y="3300"/>
                  </a:lnTo>
                  <a:lnTo>
                    <a:pt x="977" y="3305"/>
                  </a:lnTo>
                  <a:lnTo>
                    <a:pt x="981" y="3320"/>
                  </a:lnTo>
                  <a:lnTo>
                    <a:pt x="982" y="3335"/>
                  </a:lnTo>
                  <a:lnTo>
                    <a:pt x="992" y="3335"/>
                  </a:lnTo>
                  <a:lnTo>
                    <a:pt x="1002" y="3334"/>
                  </a:lnTo>
                  <a:lnTo>
                    <a:pt x="1013" y="3332"/>
                  </a:lnTo>
                  <a:lnTo>
                    <a:pt x="1023" y="3329"/>
                  </a:lnTo>
                  <a:lnTo>
                    <a:pt x="1031" y="3327"/>
                  </a:lnTo>
                  <a:lnTo>
                    <a:pt x="1040" y="3325"/>
                  </a:lnTo>
                  <a:lnTo>
                    <a:pt x="1048" y="3324"/>
                  </a:lnTo>
                  <a:lnTo>
                    <a:pt x="1057" y="3322"/>
                  </a:lnTo>
                  <a:lnTo>
                    <a:pt x="1051" y="3318"/>
                  </a:lnTo>
                  <a:lnTo>
                    <a:pt x="1047" y="3312"/>
                  </a:lnTo>
                  <a:lnTo>
                    <a:pt x="1043" y="3306"/>
                  </a:lnTo>
                  <a:lnTo>
                    <a:pt x="1041" y="3301"/>
                  </a:lnTo>
                  <a:lnTo>
                    <a:pt x="1041" y="3296"/>
                  </a:lnTo>
                  <a:lnTo>
                    <a:pt x="1041" y="3291"/>
                  </a:lnTo>
                  <a:lnTo>
                    <a:pt x="1042" y="3286"/>
                  </a:lnTo>
                  <a:lnTo>
                    <a:pt x="1044" y="3281"/>
                  </a:lnTo>
                  <a:lnTo>
                    <a:pt x="1048" y="3277"/>
                  </a:lnTo>
                  <a:lnTo>
                    <a:pt x="1051" y="3273"/>
                  </a:lnTo>
                  <a:lnTo>
                    <a:pt x="1056" y="3270"/>
                  </a:lnTo>
                  <a:lnTo>
                    <a:pt x="1062" y="3268"/>
                  </a:lnTo>
                  <a:lnTo>
                    <a:pt x="1068" y="3265"/>
                  </a:lnTo>
                  <a:lnTo>
                    <a:pt x="1075" y="3264"/>
                  </a:lnTo>
                  <a:lnTo>
                    <a:pt x="1082" y="3263"/>
                  </a:lnTo>
                  <a:lnTo>
                    <a:pt x="1090" y="3263"/>
                  </a:lnTo>
                  <a:lnTo>
                    <a:pt x="1092" y="3260"/>
                  </a:lnTo>
                  <a:lnTo>
                    <a:pt x="1095" y="3256"/>
                  </a:lnTo>
                  <a:lnTo>
                    <a:pt x="1098" y="3253"/>
                  </a:lnTo>
                  <a:lnTo>
                    <a:pt x="1101" y="3250"/>
                  </a:lnTo>
                  <a:lnTo>
                    <a:pt x="1111" y="3245"/>
                  </a:lnTo>
                  <a:lnTo>
                    <a:pt x="1121" y="3240"/>
                  </a:lnTo>
                  <a:lnTo>
                    <a:pt x="1142" y="3236"/>
                  </a:lnTo>
                  <a:lnTo>
                    <a:pt x="1161" y="3232"/>
                  </a:lnTo>
                  <a:lnTo>
                    <a:pt x="1167" y="3231"/>
                  </a:lnTo>
                  <a:lnTo>
                    <a:pt x="1173" y="3230"/>
                  </a:lnTo>
                  <a:lnTo>
                    <a:pt x="1179" y="3228"/>
                  </a:lnTo>
                  <a:lnTo>
                    <a:pt x="1183" y="3226"/>
                  </a:lnTo>
                  <a:lnTo>
                    <a:pt x="1188" y="3222"/>
                  </a:lnTo>
                  <a:lnTo>
                    <a:pt x="1193" y="3219"/>
                  </a:lnTo>
                  <a:lnTo>
                    <a:pt x="1196" y="3214"/>
                  </a:lnTo>
                  <a:lnTo>
                    <a:pt x="1198" y="3210"/>
                  </a:lnTo>
                  <a:lnTo>
                    <a:pt x="1203" y="3199"/>
                  </a:lnTo>
                  <a:lnTo>
                    <a:pt x="1206" y="3189"/>
                  </a:lnTo>
                  <a:lnTo>
                    <a:pt x="1208" y="3177"/>
                  </a:lnTo>
                  <a:lnTo>
                    <a:pt x="1210" y="3164"/>
                  </a:lnTo>
                  <a:lnTo>
                    <a:pt x="1214" y="3164"/>
                  </a:lnTo>
                  <a:lnTo>
                    <a:pt x="1220" y="3164"/>
                  </a:lnTo>
                  <a:lnTo>
                    <a:pt x="1226" y="3163"/>
                  </a:lnTo>
                  <a:lnTo>
                    <a:pt x="1231" y="3163"/>
                  </a:lnTo>
                  <a:lnTo>
                    <a:pt x="1232" y="3149"/>
                  </a:lnTo>
                  <a:lnTo>
                    <a:pt x="1232" y="3132"/>
                  </a:lnTo>
                  <a:lnTo>
                    <a:pt x="1231" y="3124"/>
                  </a:lnTo>
                  <a:lnTo>
                    <a:pt x="1230" y="3117"/>
                  </a:lnTo>
                  <a:lnTo>
                    <a:pt x="1229" y="3114"/>
                  </a:lnTo>
                  <a:lnTo>
                    <a:pt x="1227" y="3112"/>
                  </a:lnTo>
                  <a:lnTo>
                    <a:pt x="1226" y="3109"/>
                  </a:lnTo>
                  <a:lnTo>
                    <a:pt x="1222" y="3108"/>
                  </a:lnTo>
                  <a:lnTo>
                    <a:pt x="1243" y="3107"/>
                  </a:lnTo>
                  <a:lnTo>
                    <a:pt x="1263" y="3106"/>
                  </a:lnTo>
                  <a:lnTo>
                    <a:pt x="1284" y="3107"/>
                  </a:lnTo>
                  <a:lnTo>
                    <a:pt x="1303" y="3111"/>
                  </a:lnTo>
                  <a:lnTo>
                    <a:pt x="1313" y="3113"/>
                  </a:lnTo>
                  <a:lnTo>
                    <a:pt x="1322" y="3116"/>
                  </a:lnTo>
                  <a:lnTo>
                    <a:pt x="1331" y="3120"/>
                  </a:lnTo>
                  <a:lnTo>
                    <a:pt x="1341" y="3124"/>
                  </a:lnTo>
                  <a:lnTo>
                    <a:pt x="1349" y="3130"/>
                  </a:lnTo>
                  <a:lnTo>
                    <a:pt x="1356" y="3136"/>
                  </a:lnTo>
                  <a:lnTo>
                    <a:pt x="1364" y="3144"/>
                  </a:lnTo>
                  <a:lnTo>
                    <a:pt x="1371" y="3150"/>
                  </a:lnTo>
                  <a:lnTo>
                    <a:pt x="1377" y="3156"/>
                  </a:lnTo>
                  <a:lnTo>
                    <a:pt x="1384" y="3161"/>
                  </a:lnTo>
                  <a:lnTo>
                    <a:pt x="1392" y="3162"/>
                  </a:lnTo>
                  <a:lnTo>
                    <a:pt x="1400" y="3163"/>
                  </a:lnTo>
                  <a:lnTo>
                    <a:pt x="1409" y="3163"/>
                  </a:lnTo>
                  <a:lnTo>
                    <a:pt x="1418" y="3161"/>
                  </a:lnTo>
                  <a:lnTo>
                    <a:pt x="1425" y="3158"/>
                  </a:lnTo>
                  <a:lnTo>
                    <a:pt x="1433" y="3155"/>
                  </a:lnTo>
                  <a:lnTo>
                    <a:pt x="1436" y="3153"/>
                  </a:lnTo>
                  <a:lnTo>
                    <a:pt x="1438" y="3152"/>
                  </a:lnTo>
                  <a:lnTo>
                    <a:pt x="1440" y="3148"/>
                  </a:lnTo>
                  <a:lnTo>
                    <a:pt x="1441" y="3146"/>
                  </a:lnTo>
                  <a:lnTo>
                    <a:pt x="1442" y="3140"/>
                  </a:lnTo>
                  <a:lnTo>
                    <a:pt x="1442" y="3135"/>
                  </a:lnTo>
                  <a:lnTo>
                    <a:pt x="1438" y="3121"/>
                  </a:lnTo>
                  <a:lnTo>
                    <a:pt x="1435" y="3109"/>
                  </a:lnTo>
                  <a:lnTo>
                    <a:pt x="1448" y="3105"/>
                  </a:lnTo>
                  <a:lnTo>
                    <a:pt x="1461" y="3101"/>
                  </a:lnTo>
                  <a:lnTo>
                    <a:pt x="1476" y="3100"/>
                  </a:lnTo>
                  <a:lnTo>
                    <a:pt x="1491" y="3099"/>
                  </a:lnTo>
                  <a:lnTo>
                    <a:pt x="1522" y="3100"/>
                  </a:lnTo>
                  <a:lnTo>
                    <a:pt x="1552" y="3104"/>
                  </a:lnTo>
                  <a:lnTo>
                    <a:pt x="1572" y="3105"/>
                  </a:lnTo>
                  <a:lnTo>
                    <a:pt x="1590" y="3106"/>
                  </a:lnTo>
                  <a:lnTo>
                    <a:pt x="1607" y="3107"/>
                  </a:lnTo>
                  <a:lnTo>
                    <a:pt x="1624" y="3106"/>
                  </a:lnTo>
                  <a:lnTo>
                    <a:pt x="1624" y="3097"/>
                  </a:lnTo>
                  <a:lnTo>
                    <a:pt x="1624" y="3089"/>
                  </a:lnTo>
                  <a:lnTo>
                    <a:pt x="1624" y="3080"/>
                  </a:lnTo>
                  <a:lnTo>
                    <a:pt x="1624" y="3071"/>
                  </a:lnTo>
                  <a:lnTo>
                    <a:pt x="1637" y="3071"/>
                  </a:lnTo>
                  <a:lnTo>
                    <a:pt x="1646" y="3072"/>
                  </a:lnTo>
                  <a:lnTo>
                    <a:pt x="1650" y="3075"/>
                  </a:lnTo>
                  <a:lnTo>
                    <a:pt x="1654" y="3079"/>
                  </a:lnTo>
                  <a:lnTo>
                    <a:pt x="1656" y="3083"/>
                  </a:lnTo>
                  <a:lnTo>
                    <a:pt x="1658" y="3089"/>
                  </a:lnTo>
                  <a:lnTo>
                    <a:pt x="1663" y="3095"/>
                  </a:lnTo>
                  <a:lnTo>
                    <a:pt x="1670" y="3100"/>
                  </a:lnTo>
                  <a:lnTo>
                    <a:pt x="1675" y="3103"/>
                  </a:lnTo>
                  <a:lnTo>
                    <a:pt x="1680" y="3105"/>
                  </a:lnTo>
                  <a:lnTo>
                    <a:pt x="1684" y="3105"/>
                  </a:lnTo>
                  <a:lnTo>
                    <a:pt x="1688" y="3104"/>
                  </a:lnTo>
                  <a:lnTo>
                    <a:pt x="1691" y="3103"/>
                  </a:lnTo>
                  <a:lnTo>
                    <a:pt x="1694" y="3100"/>
                  </a:lnTo>
                  <a:lnTo>
                    <a:pt x="1695" y="3097"/>
                  </a:lnTo>
                  <a:lnTo>
                    <a:pt x="1696" y="3094"/>
                  </a:lnTo>
                  <a:lnTo>
                    <a:pt x="1698" y="3084"/>
                  </a:lnTo>
                  <a:lnTo>
                    <a:pt x="1698" y="3075"/>
                  </a:lnTo>
                  <a:lnTo>
                    <a:pt x="1698" y="3067"/>
                  </a:lnTo>
                  <a:lnTo>
                    <a:pt x="1697" y="3060"/>
                  </a:lnTo>
                  <a:lnTo>
                    <a:pt x="1696" y="3040"/>
                  </a:lnTo>
                  <a:lnTo>
                    <a:pt x="1695" y="3024"/>
                  </a:lnTo>
                  <a:lnTo>
                    <a:pt x="1694" y="3016"/>
                  </a:lnTo>
                  <a:lnTo>
                    <a:pt x="1691" y="3008"/>
                  </a:lnTo>
                  <a:lnTo>
                    <a:pt x="1688" y="2999"/>
                  </a:lnTo>
                  <a:lnTo>
                    <a:pt x="1683" y="2989"/>
                  </a:lnTo>
                  <a:lnTo>
                    <a:pt x="1680" y="2981"/>
                  </a:lnTo>
                  <a:lnTo>
                    <a:pt x="1678" y="2972"/>
                  </a:lnTo>
                  <a:lnTo>
                    <a:pt x="1678" y="2965"/>
                  </a:lnTo>
                  <a:lnTo>
                    <a:pt x="1680" y="2957"/>
                  </a:lnTo>
                  <a:lnTo>
                    <a:pt x="1684" y="2950"/>
                  </a:lnTo>
                  <a:lnTo>
                    <a:pt x="1689" y="2944"/>
                  </a:lnTo>
                  <a:lnTo>
                    <a:pt x="1696" y="2939"/>
                  </a:lnTo>
                  <a:lnTo>
                    <a:pt x="1704" y="2933"/>
                  </a:lnTo>
                  <a:lnTo>
                    <a:pt x="1704" y="2922"/>
                  </a:lnTo>
                  <a:lnTo>
                    <a:pt x="1700" y="2910"/>
                  </a:lnTo>
                  <a:lnTo>
                    <a:pt x="1697" y="2900"/>
                  </a:lnTo>
                  <a:lnTo>
                    <a:pt x="1691" y="2890"/>
                  </a:lnTo>
                  <a:lnTo>
                    <a:pt x="1687" y="2879"/>
                  </a:lnTo>
                  <a:lnTo>
                    <a:pt x="1682" y="2869"/>
                  </a:lnTo>
                  <a:lnTo>
                    <a:pt x="1680" y="2858"/>
                  </a:lnTo>
                  <a:lnTo>
                    <a:pt x="1679" y="2846"/>
                  </a:lnTo>
                  <a:lnTo>
                    <a:pt x="1681" y="2825"/>
                  </a:lnTo>
                  <a:lnTo>
                    <a:pt x="1684" y="2802"/>
                  </a:lnTo>
                  <a:lnTo>
                    <a:pt x="1687" y="2779"/>
                  </a:lnTo>
                  <a:lnTo>
                    <a:pt x="1689" y="2756"/>
                  </a:lnTo>
                  <a:lnTo>
                    <a:pt x="1696" y="2756"/>
                  </a:lnTo>
                  <a:lnTo>
                    <a:pt x="1702" y="2755"/>
                  </a:lnTo>
                  <a:lnTo>
                    <a:pt x="1707" y="2756"/>
                  </a:lnTo>
                  <a:lnTo>
                    <a:pt x="1712" y="2758"/>
                  </a:lnTo>
                  <a:lnTo>
                    <a:pt x="1721" y="2761"/>
                  </a:lnTo>
                  <a:lnTo>
                    <a:pt x="1729" y="2766"/>
                  </a:lnTo>
                  <a:lnTo>
                    <a:pt x="1743" y="2780"/>
                  </a:lnTo>
                  <a:lnTo>
                    <a:pt x="1756" y="2796"/>
                  </a:lnTo>
                  <a:lnTo>
                    <a:pt x="1762" y="2800"/>
                  </a:lnTo>
                  <a:lnTo>
                    <a:pt x="1769" y="2803"/>
                  </a:lnTo>
                  <a:lnTo>
                    <a:pt x="1778" y="2805"/>
                  </a:lnTo>
                  <a:lnTo>
                    <a:pt x="1788" y="2807"/>
                  </a:lnTo>
                  <a:lnTo>
                    <a:pt x="1797" y="2807"/>
                  </a:lnTo>
                  <a:lnTo>
                    <a:pt x="1805" y="2805"/>
                  </a:lnTo>
                  <a:lnTo>
                    <a:pt x="1810" y="2804"/>
                  </a:lnTo>
                  <a:lnTo>
                    <a:pt x="1812" y="2803"/>
                  </a:lnTo>
                  <a:lnTo>
                    <a:pt x="1815" y="2801"/>
                  </a:lnTo>
                  <a:lnTo>
                    <a:pt x="1817" y="2799"/>
                  </a:lnTo>
                  <a:lnTo>
                    <a:pt x="1822" y="2797"/>
                  </a:lnTo>
                  <a:lnTo>
                    <a:pt x="1828" y="2797"/>
                  </a:lnTo>
                  <a:lnTo>
                    <a:pt x="1832" y="2800"/>
                  </a:lnTo>
                  <a:lnTo>
                    <a:pt x="1838" y="2802"/>
                  </a:lnTo>
                  <a:lnTo>
                    <a:pt x="1848" y="2810"/>
                  </a:lnTo>
                  <a:lnTo>
                    <a:pt x="1858" y="2819"/>
                  </a:lnTo>
                  <a:lnTo>
                    <a:pt x="1867" y="2830"/>
                  </a:lnTo>
                  <a:lnTo>
                    <a:pt x="1875" y="2842"/>
                  </a:lnTo>
                  <a:lnTo>
                    <a:pt x="1880" y="2852"/>
                  </a:lnTo>
                  <a:lnTo>
                    <a:pt x="1885" y="2861"/>
                  </a:lnTo>
                  <a:lnTo>
                    <a:pt x="1908" y="2863"/>
                  </a:lnTo>
                  <a:lnTo>
                    <a:pt x="1932" y="2866"/>
                  </a:lnTo>
                  <a:lnTo>
                    <a:pt x="1943" y="2866"/>
                  </a:lnTo>
                  <a:lnTo>
                    <a:pt x="1954" y="2866"/>
                  </a:lnTo>
                  <a:lnTo>
                    <a:pt x="1966" y="2863"/>
                  </a:lnTo>
                  <a:lnTo>
                    <a:pt x="1975" y="2860"/>
                  </a:lnTo>
                  <a:lnTo>
                    <a:pt x="1974" y="2852"/>
                  </a:lnTo>
                  <a:lnTo>
                    <a:pt x="1973" y="2844"/>
                  </a:lnTo>
                  <a:lnTo>
                    <a:pt x="1987" y="2850"/>
                  </a:lnTo>
                  <a:lnTo>
                    <a:pt x="2018" y="2859"/>
                  </a:lnTo>
                  <a:lnTo>
                    <a:pt x="2049" y="2868"/>
                  </a:lnTo>
                  <a:lnTo>
                    <a:pt x="2065" y="2873"/>
                  </a:lnTo>
                  <a:lnTo>
                    <a:pt x="2080" y="2873"/>
                  </a:lnTo>
                  <a:lnTo>
                    <a:pt x="2093" y="2875"/>
                  </a:lnTo>
                  <a:lnTo>
                    <a:pt x="2103" y="2877"/>
                  </a:lnTo>
                  <a:lnTo>
                    <a:pt x="2114" y="2882"/>
                  </a:lnTo>
                  <a:lnTo>
                    <a:pt x="2133" y="2893"/>
                  </a:lnTo>
                  <a:lnTo>
                    <a:pt x="2157" y="2907"/>
                  </a:lnTo>
                  <a:lnTo>
                    <a:pt x="2158" y="2902"/>
                  </a:lnTo>
                  <a:lnTo>
                    <a:pt x="2160" y="2897"/>
                  </a:lnTo>
                  <a:lnTo>
                    <a:pt x="2163" y="2892"/>
                  </a:lnTo>
                  <a:lnTo>
                    <a:pt x="2166" y="2887"/>
                  </a:lnTo>
                  <a:lnTo>
                    <a:pt x="2168" y="2883"/>
                  </a:lnTo>
                  <a:lnTo>
                    <a:pt x="2171" y="2878"/>
                  </a:lnTo>
                  <a:lnTo>
                    <a:pt x="2173" y="2874"/>
                  </a:lnTo>
                  <a:lnTo>
                    <a:pt x="2173" y="2868"/>
                  </a:lnTo>
                  <a:lnTo>
                    <a:pt x="2168" y="2867"/>
                  </a:lnTo>
                  <a:lnTo>
                    <a:pt x="2164" y="2865"/>
                  </a:lnTo>
                  <a:lnTo>
                    <a:pt x="2159" y="2861"/>
                  </a:lnTo>
                  <a:lnTo>
                    <a:pt x="2156" y="2858"/>
                  </a:lnTo>
                  <a:lnTo>
                    <a:pt x="2149" y="2849"/>
                  </a:lnTo>
                  <a:lnTo>
                    <a:pt x="2144" y="2840"/>
                  </a:lnTo>
                  <a:lnTo>
                    <a:pt x="2141" y="2828"/>
                  </a:lnTo>
                  <a:lnTo>
                    <a:pt x="2140" y="2818"/>
                  </a:lnTo>
                  <a:lnTo>
                    <a:pt x="2139" y="2808"/>
                  </a:lnTo>
                  <a:lnTo>
                    <a:pt x="2139" y="2797"/>
                  </a:lnTo>
                  <a:lnTo>
                    <a:pt x="2142" y="2785"/>
                  </a:lnTo>
                  <a:lnTo>
                    <a:pt x="2147" y="2775"/>
                  </a:lnTo>
                  <a:lnTo>
                    <a:pt x="2148" y="2769"/>
                  </a:lnTo>
                  <a:lnTo>
                    <a:pt x="2149" y="2762"/>
                  </a:lnTo>
                  <a:lnTo>
                    <a:pt x="2149" y="2756"/>
                  </a:lnTo>
                  <a:lnTo>
                    <a:pt x="2148" y="2750"/>
                  </a:lnTo>
                  <a:lnTo>
                    <a:pt x="2144" y="2741"/>
                  </a:lnTo>
                  <a:lnTo>
                    <a:pt x="2141" y="2733"/>
                  </a:lnTo>
                  <a:lnTo>
                    <a:pt x="2139" y="2728"/>
                  </a:lnTo>
                  <a:lnTo>
                    <a:pt x="2138" y="2723"/>
                  </a:lnTo>
                  <a:lnTo>
                    <a:pt x="2138" y="2719"/>
                  </a:lnTo>
                  <a:lnTo>
                    <a:pt x="2139" y="2713"/>
                  </a:lnTo>
                  <a:lnTo>
                    <a:pt x="2147" y="2713"/>
                  </a:lnTo>
                  <a:lnTo>
                    <a:pt x="2155" y="2714"/>
                  </a:lnTo>
                  <a:lnTo>
                    <a:pt x="2162" y="2717"/>
                  </a:lnTo>
                  <a:lnTo>
                    <a:pt x="2170" y="2719"/>
                  </a:lnTo>
                  <a:lnTo>
                    <a:pt x="2178" y="2722"/>
                  </a:lnTo>
                  <a:lnTo>
                    <a:pt x="2185" y="2725"/>
                  </a:lnTo>
                  <a:lnTo>
                    <a:pt x="2193" y="2726"/>
                  </a:lnTo>
                  <a:lnTo>
                    <a:pt x="2201" y="2725"/>
                  </a:lnTo>
                  <a:lnTo>
                    <a:pt x="2205" y="2725"/>
                  </a:lnTo>
                  <a:lnTo>
                    <a:pt x="2208" y="2722"/>
                  </a:lnTo>
                  <a:lnTo>
                    <a:pt x="2211" y="2721"/>
                  </a:lnTo>
                  <a:lnTo>
                    <a:pt x="2212" y="2718"/>
                  </a:lnTo>
                  <a:lnTo>
                    <a:pt x="2214" y="2712"/>
                  </a:lnTo>
                  <a:lnTo>
                    <a:pt x="2216" y="2705"/>
                  </a:lnTo>
                  <a:lnTo>
                    <a:pt x="2216" y="2697"/>
                  </a:lnTo>
                  <a:lnTo>
                    <a:pt x="2219" y="2689"/>
                  </a:lnTo>
                  <a:lnTo>
                    <a:pt x="2220" y="2682"/>
                  </a:lnTo>
                  <a:lnTo>
                    <a:pt x="2223" y="2676"/>
                  </a:lnTo>
                  <a:lnTo>
                    <a:pt x="2233" y="2661"/>
                  </a:lnTo>
                  <a:lnTo>
                    <a:pt x="2242" y="2647"/>
                  </a:lnTo>
                  <a:lnTo>
                    <a:pt x="2247" y="2641"/>
                  </a:lnTo>
                  <a:lnTo>
                    <a:pt x="2253" y="2636"/>
                  </a:lnTo>
                  <a:lnTo>
                    <a:pt x="2261" y="2632"/>
                  </a:lnTo>
                  <a:lnTo>
                    <a:pt x="2270" y="2630"/>
                  </a:lnTo>
                  <a:lnTo>
                    <a:pt x="2279" y="2629"/>
                  </a:lnTo>
                  <a:lnTo>
                    <a:pt x="2288" y="2630"/>
                  </a:lnTo>
                  <a:lnTo>
                    <a:pt x="2297" y="2632"/>
                  </a:lnTo>
                  <a:lnTo>
                    <a:pt x="2305" y="2633"/>
                  </a:lnTo>
                  <a:lnTo>
                    <a:pt x="2313" y="2636"/>
                  </a:lnTo>
                  <a:lnTo>
                    <a:pt x="2321" y="2638"/>
                  </a:lnTo>
                  <a:lnTo>
                    <a:pt x="2329" y="2638"/>
                  </a:lnTo>
                  <a:lnTo>
                    <a:pt x="2338" y="2638"/>
                  </a:lnTo>
                  <a:lnTo>
                    <a:pt x="2344" y="2649"/>
                  </a:lnTo>
                  <a:lnTo>
                    <a:pt x="2348" y="2659"/>
                  </a:lnTo>
                  <a:lnTo>
                    <a:pt x="2353" y="2664"/>
                  </a:lnTo>
                  <a:lnTo>
                    <a:pt x="2357" y="2666"/>
                  </a:lnTo>
                  <a:lnTo>
                    <a:pt x="2361" y="2668"/>
                  </a:lnTo>
                  <a:lnTo>
                    <a:pt x="2364" y="2666"/>
                  </a:lnTo>
                  <a:lnTo>
                    <a:pt x="2368" y="2664"/>
                  </a:lnTo>
                  <a:lnTo>
                    <a:pt x="2370" y="2661"/>
                  </a:lnTo>
                  <a:lnTo>
                    <a:pt x="2377" y="2649"/>
                  </a:lnTo>
                  <a:lnTo>
                    <a:pt x="2385" y="2638"/>
                  </a:lnTo>
                  <a:lnTo>
                    <a:pt x="2388" y="2632"/>
                  </a:lnTo>
                  <a:lnTo>
                    <a:pt x="2394" y="2627"/>
                  </a:lnTo>
                  <a:lnTo>
                    <a:pt x="2398" y="2622"/>
                  </a:lnTo>
                  <a:lnTo>
                    <a:pt x="2405" y="2619"/>
                  </a:lnTo>
                  <a:lnTo>
                    <a:pt x="2416" y="2614"/>
                  </a:lnTo>
                  <a:lnTo>
                    <a:pt x="2422" y="2610"/>
                  </a:lnTo>
                  <a:lnTo>
                    <a:pt x="2428" y="2605"/>
                  </a:lnTo>
                  <a:lnTo>
                    <a:pt x="2430" y="2599"/>
                  </a:lnTo>
                  <a:lnTo>
                    <a:pt x="2430" y="2596"/>
                  </a:lnTo>
                  <a:lnTo>
                    <a:pt x="2430" y="2594"/>
                  </a:lnTo>
                  <a:lnTo>
                    <a:pt x="2429" y="2590"/>
                  </a:lnTo>
                  <a:lnTo>
                    <a:pt x="2428" y="2588"/>
                  </a:lnTo>
                  <a:lnTo>
                    <a:pt x="2423" y="2581"/>
                  </a:lnTo>
                  <a:lnTo>
                    <a:pt x="2416" y="2575"/>
                  </a:lnTo>
                  <a:lnTo>
                    <a:pt x="2412" y="2572"/>
                  </a:lnTo>
                  <a:lnTo>
                    <a:pt x="2410" y="2570"/>
                  </a:lnTo>
                  <a:lnTo>
                    <a:pt x="2408" y="2566"/>
                  </a:lnTo>
                  <a:lnTo>
                    <a:pt x="2406" y="2563"/>
                  </a:lnTo>
                  <a:lnTo>
                    <a:pt x="2404" y="2555"/>
                  </a:lnTo>
                  <a:lnTo>
                    <a:pt x="2404" y="2548"/>
                  </a:lnTo>
                  <a:lnTo>
                    <a:pt x="2406" y="2531"/>
                  </a:lnTo>
                  <a:lnTo>
                    <a:pt x="2409" y="2516"/>
                  </a:lnTo>
                  <a:lnTo>
                    <a:pt x="2412" y="2516"/>
                  </a:lnTo>
                  <a:lnTo>
                    <a:pt x="2416" y="2516"/>
                  </a:lnTo>
                  <a:lnTo>
                    <a:pt x="2417" y="2528"/>
                  </a:lnTo>
                  <a:lnTo>
                    <a:pt x="2417" y="2538"/>
                  </a:lnTo>
                  <a:lnTo>
                    <a:pt x="2429" y="2542"/>
                  </a:lnTo>
                  <a:lnTo>
                    <a:pt x="2441" y="2546"/>
                  </a:lnTo>
                  <a:lnTo>
                    <a:pt x="2452" y="2546"/>
                  </a:lnTo>
                  <a:lnTo>
                    <a:pt x="2464" y="2546"/>
                  </a:lnTo>
                  <a:lnTo>
                    <a:pt x="2476" y="2544"/>
                  </a:lnTo>
                  <a:lnTo>
                    <a:pt x="2487" y="2540"/>
                  </a:lnTo>
                  <a:lnTo>
                    <a:pt x="2499" y="2536"/>
                  </a:lnTo>
                  <a:lnTo>
                    <a:pt x="2509" y="2529"/>
                  </a:lnTo>
                  <a:lnTo>
                    <a:pt x="2511" y="2528"/>
                  </a:lnTo>
                  <a:lnTo>
                    <a:pt x="2517" y="2522"/>
                  </a:lnTo>
                  <a:lnTo>
                    <a:pt x="2523" y="2517"/>
                  </a:lnTo>
                  <a:lnTo>
                    <a:pt x="2525" y="2516"/>
                  </a:lnTo>
                  <a:lnTo>
                    <a:pt x="2526" y="2507"/>
                  </a:lnTo>
                  <a:lnTo>
                    <a:pt x="2526" y="2497"/>
                  </a:lnTo>
                  <a:lnTo>
                    <a:pt x="2525" y="2485"/>
                  </a:lnTo>
                  <a:lnTo>
                    <a:pt x="2524" y="2476"/>
                  </a:lnTo>
                  <a:lnTo>
                    <a:pt x="2534" y="2475"/>
                  </a:lnTo>
                  <a:lnTo>
                    <a:pt x="2541" y="2474"/>
                  </a:lnTo>
                  <a:lnTo>
                    <a:pt x="2546" y="2473"/>
                  </a:lnTo>
                  <a:lnTo>
                    <a:pt x="2550" y="2471"/>
                  </a:lnTo>
                  <a:lnTo>
                    <a:pt x="2552" y="2467"/>
                  </a:lnTo>
                  <a:lnTo>
                    <a:pt x="2553" y="2463"/>
                  </a:lnTo>
                  <a:lnTo>
                    <a:pt x="2553" y="2455"/>
                  </a:lnTo>
                  <a:lnTo>
                    <a:pt x="2552" y="2444"/>
                  </a:lnTo>
                  <a:lnTo>
                    <a:pt x="2552" y="2439"/>
                  </a:lnTo>
                  <a:lnTo>
                    <a:pt x="2551" y="2434"/>
                  </a:lnTo>
                  <a:lnTo>
                    <a:pt x="2549" y="2430"/>
                  </a:lnTo>
                  <a:lnTo>
                    <a:pt x="2545" y="2425"/>
                  </a:lnTo>
                  <a:lnTo>
                    <a:pt x="2542" y="2422"/>
                  </a:lnTo>
                  <a:lnTo>
                    <a:pt x="2537" y="2419"/>
                  </a:lnTo>
                  <a:lnTo>
                    <a:pt x="2532" y="2417"/>
                  </a:lnTo>
                  <a:lnTo>
                    <a:pt x="2527" y="2415"/>
                  </a:lnTo>
                  <a:lnTo>
                    <a:pt x="2529" y="2408"/>
                  </a:lnTo>
                  <a:lnTo>
                    <a:pt x="2532" y="2401"/>
                  </a:lnTo>
                  <a:lnTo>
                    <a:pt x="2536" y="2394"/>
                  </a:lnTo>
                  <a:lnTo>
                    <a:pt x="2540" y="2390"/>
                  </a:lnTo>
                  <a:lnTo>
                    <a:pt x="2544" y="2386"/>
                  </a:lnTo>
                  <a:lnTo>
                    <a:pt x="2549" y="2383"/>
                  </a:lnTo>
                  <a:lnTo>
                    <a:pt x="2553" y="2381"/>
                  </a:lnTo>
                  <a:lnTo>
                    <a:pt x="2558" y="2378"/>
                  </a:lnTo>
                  <a:lnTo>
                    <a:pt x="2569" y="2376"/>
                  </a:lnTo>
                  <a:lnTo>
                    <a:pt x="2581" y="2376"/>
                  </a:lnTo>
                  <a:lnTo>
                    <a:pt x="2593" y="2377"/>
                  </a:lnTo>
                  <a:lnTo>
                    <a:pt x="2605" y="2378"/>
                  </a:lnTo>
                  <a:lnTo>
                    <a:pt x="2615" y="2380"/>
                  </a:lnTo>
                  <a:lnTo>
                    <a:pt x="2625" y="2381"/>
                  </a:lnTo>
                  <a:lnTo>
                    <a:pt x="2634" y="2381"/>
                  </a:lnTo>
                  <a:lnTo>
                    <a:pt x="2643" y="2381"/>
                  </a:lnTo>
                  <a:lnTo>
                    <a:pt x="2652" y="2378"/>
                  </a:lnTo>
                  <a:lnTo>
                    <a:pt x="2659" y="2375"/>
                  </a:lnTo>
                  <a:lnTo>
                    <a:pt x="2663" y="2373"/>
                  </a:lnTo>
                  <a:lnTo>
                    <a:pt x="2666" y="2369"/>
                  </a:lnTo>
                  <a:lnTo>
                    <a:pt x="2669" y="2366"/>
                  </a:lnTo>
                  <a:lnTo>
                    <a:pt x="2673" y="2361"/>
                  </a:lnTo>
                  <a:lnTo>
                    <a:pt x="2680" y="2351"/>
                  </a:lnTo>
                  <a:lnTo>
                    <a:pt x="2688" y="2342"/>
                  </a:lnTo>
                  <a:lnTo>
                    <a:pt x="2698" y="2335"/>
                  </a:lnTo>
                  <a:lnTo>
                    <a:pt x="2708" y="2327"/>
                  </a:lnTo>
                  <a:lnTo>
                    <a:pt x="2718" y="2319"/>
                  </a:lnTo>
                  <a:lnTo>
                    <a:pt x="2729" y="2311"/>
                  </a:lnTo>
                  <a:lnTo>
                    <a:pt x="2737" y="2301"/>
                  </a:lnTo>
                  <a:lnTo>
                    <a:pt x="2745" y="2290"/>
                  </a:lnTo>
                  <a:lnTo>
                    <a:pt x="2756" y="2266"/>
                  </a:lnTo>
                  <a:lnTo>
                    <a:pt x="2764" y="2250"/>
                  </a:lnTo>
                  <a:lnTo>
                    <a:pt x="2766" y="2247"/>
                  </a:lnTo>
                  <a:lnTo>
                    <a:pt x="2769" y="2245"/>
                  </a:lnTo>
                  <a:lnTo>
                    <a:pt x="2773" y="2244"/>
                  </a:lnTo>
                  <a:lnTo>
                    <a:pt x="2778" y="2243"/>
                  </a:lnTo>
                  <a:lnTo>
                    <a:pt x="2789" y="2242"/>
                  </a:lnTo>
                  <a:lnTo>
                    <a:pt x="2807" y="2242"/>
                  </a:lnTo>
                  <a:lnTo>
                    <a:pt x="2807" y="2257"/>
                  </a:lnTo>
                  <a:lnTo>
                    <a:pt x="2808" y="2277"/>
                  </a:lnTo>
                  <a:lnTo>
                    <a:pt x="2809" y="2301"/>
                  </a:lnTo>
                  <a:lnTo>
                    <a:pt x="2813" y="2324"/>
                  </a:lnTo>
                  <a:lnTo>
                    <a:pt x="2815" y="2334"/>
                  </a:lnTo>
                  <a:lnTo>
                    <a:pt x="2819" y="2342"/>
                  </a:lnTo>
                  <a:lnTo>
                    <a:pt x="2820" y="2345"/>
                  </a:lnTo>
                  <a:lnTo>
                    <a:pt x="2822" y="2348"/>
                  </a:lnTo>
                  <a:lnTo>
                    <a:pt x="2824" y="2350"/>
                  </a:lnTo>
                  <a:lnTo>
                    <a:pt x="2827" y="2351"/>
                  </a:lnTo>
                  <a:lnTo>
                    <a:pt x="2829" y="2351"/>
                  </a:lnTo>
                  <a:lnTo>
                    <a:pt x="2832" y="2351"/>
                  </a:lnTo>
                  <a:lnTo>
                    <a:pt x="2835" y="2350"/>
                  </a:lnTo>
                  <a:lnTo>
                    <a:pt x="2838" y="2348"/>
                  </a:lnTo>
                  <a:lnTo>
                    <a:pt x="2846" y="2340"/>
                  </a:lnTo>
                  <a:lnTo>
                    <a:pt x="2854" y="2327"/>
                  </a:lnTo>
                  <a:lnTo>
                    <a:pt x="2857" y="2324"/>
                  </a:lnTo>
                  <a:lnTo>
                    <a:pt x="2863" y="2321"/>
                  </a:lnTo>
                  <a:lnTo>
                    <a:pt x="2865" y="2310"/>
                  </a:lnTo>
                  <a:lnTo>
                    <a:pt x="2866" y="2302"/>
                  </a:lnTo>
                  <a:lnTo>
                    <a:pt x="2873" y="2283"/>
                  </a:lnTo>
                  <a:lnTo>
                    <a:pt x="2880" y="2262"/>
                  </a:lnTo>
                  <a:lnTo>
                    <a:pt x="2882" y="2251"/>
                  </a:lnTo>
                  <a:lnTo>
                    <a:pt x="2884" y="2241"/>
                  </a:lnTo>
                  <a:lnTo>
                    <a:pt x="2882" y="2230"/>
                  </a:lnTo>
                  <a:lnTo>
                    <a:pt x="2879" y="2220"/>
                  </a:lnTo>
                  <a:lnTo>
                    <a:pt x="2872" y="2209"/>
                  </a:lnTo>
                  <a:lnTo>
                    <a:pt x="2866" y="2200"/>
                  </a:lnTo>
                  <a:lnTo>
                    <a:pt x="2863" y="2194"/>
                  </a:lnTo>
                  <a:lnTo>
                    <a:pt x="2862" y="2189"/>
                  </a:lnTo>
                  <a:lnTo>
                    <a:pt x="2861" y="2183"/>
                  </a:lnTo>
                  <a:lnTo>
                    <a:pt x="2861" y="2175"/>
                  </a:lnTo>
                  <a:lnTo>
                    <a:pt x="2865" y="2172"/>
                  </a:lnTo>
                  <a:lnTo>
                    <a:pt x="2869" y="2169"/>
                  </a:lnTo>
                  <a:lnTo>
                    <a:pt x="2871" y="2165"/>
                  </a:lnTo>
                  <a:lnTo>
                    <a:pt x="2872" y="2161"/>
                  </a:lnTo>
                  <a:lnTo>
                    <a:pt x="2872" y="2155"/>
                  </a:lnTo>
                  <a:lnTo>
                    <a:pt x="2871" y="2151"/>
                  </a:lnTo>
                  <a:lnTo>
                    <a:pt x="2870" y="2146"/>
                  </a:lnTo>
                  <a:lnTo>
                    <a:pt x="2868" y="2142"/>
                  </a:lnTo>
                  <a:lnTo>
                    <a:pt x="2874" y="2142"/>
                  </a:lnTo>
                  <a:lnTo>
                    <a:pt x="2881" y="2142"/>
                  </a:lnTo>
                  <a:lnTo>
                    <a:pt x="2886" y="2139"/>
                  </a:lnTo>
                  <a:lnTo>
                    <a:pt x="2890" y="2136"/>
                  </a:lnTo>
                  <a:lnTo>
                    <a:pt x="2893" y="2131"/>
                  </a:lnTo>
                  <a:lnTo>
                    <a:pt x="2895" y="2127"/>
                  </a:lnTo>
                  <a:lnTo>
                    <a:pt x="2895" y="2121"/>
                  </a:lnTo>
                  <a:lnTo>
                    <a:pt x="2893" y="2114"/>
                  </a:lnTo>
                  <a:lnTo>
                    <a:pt x="2897" y="2112"/>
                  </a:lnTo>
                  <a:lnTo>
                    <a:pt x="2902" y="2111"/>
                  </a:lnTo>
                  <a:lnTo>
                    <a:pt x="2906" y="2111"/>
                  </a:lnTo>
                  <a:lnTo>
                    <a:pt x="2911" y="2111"/>
                  </a:lnTo>
                  <a:lnTo>
                    <a:pt x="2921" y="2112"/>
                  </a:lnTo>
                  <a:lnTo>
                    <a:pt x="2930" y="2114"/>
                  </a:lnTo>
                  <a:lnTo>
                    <a:pt x="2939" y="2115"/>
                  </a:lnTo>
                  <a:lnTo>
                    <a:pt x="2948" y="2116"/>
                  </a:lnTo>
                  <a:lnTo>
                    <a:pt x="2958" y="2116"/>
                  </a:lnTo>
                  <a:lnTo>
                    <a:pt x="2966" y="2114"/>
                  </a:lnTo>
                  <a:lnTo>
                    <a:pt x="2969" y="2111"/>
                  </a:lnTo>
                  <a:lnTo>
                    <a:pt x="2972" y="2104"/>
                  </a:lnTo>
                  <a:lnTo>
                    <a:pt x="2976" y="2094"/>
                  </a:lnTo>
                  <a:lnTo>
                    <a:pt x="2978" y="2081"/>
                  </a:lnTo>
                  <a:lnTo>
                    <a:pt x="2984" y="2057"/>
                  </a:lnTo>
                  <a:lnTo>
                    <a:pt x="2989" y="2041"/>
                  </a:lnTo>
                  <a:lnTo>
                    <a:pt x="2995" y="2029"/>
                  </a:lnTo>
                  <a:lnTo>
                    <a:pt x="3002" y="2016"/>
                  </a:lnTo>
                  <a:lnTo>
                    <a:pt x="3009" y="2004"/>
                  </a:lnTo>
                  <a:lnTo>
                    <a:pt x="3018" y="1992"/>
                  </a:lnTo>
                  <a:lnTo>
                    <a:pt x="3026" y="1981"/>
                  </a:lnTo>
                  <a:lnTo>
                    <a:pt x="3036" y="1972"/>
                  </a:lnTo>
                  <a:lnTo>
                    <a:pt x="3047" y="1963"/>
                  </a:lnTo>
                  <a:lnTo>
                    <a:pt x="3060" y="1956"/>
                  </a:lnTo>
                  <a:lnTo>
                    <a:pt x="3067" y="1952"/>
                  </a:lnTo>
                  <a:lnTo>
                    <a:pt x="3074" y="1948"/>
                  </a:lnTo>
                  <a:lnTo>
                    <a:pt x="3079" y="1943"/>
                  </a:lnTo>
                  <a:lnTo>
                    <a:pt x="3084" y="1939"/>
                  </a:lnTo>
                  <a:lnTo>
                    <a:pt x="3087" y="1933"/>
                  </a:lnTo>
                  <a:lnTo>
                    <a:pt x="3091" y="1926"/>
                  </a:lnTo>
                  <a:lnTo>
                    <a:pt x="3091" y="1919"/>
                  </a:lnTo>
                  <a:lnTo>
                    <a:pt x="3091" y="1909"/>
                  </a:lnTo>
                  <a:lnTo>
                    <a:pt x="3078" y="1909"/>
                  </a:lnTo>
                  <a:lnTo>
                    <a:pt x="3062" y="1908"/>
                  </a:lnTo>
                  <a:lnTo>
                    <a:pt x="3062" y="1900"/>
                  </a:lnTo>
                  <a:lnTo>
                    <a:pt x="3059" y="1892"/>
                  </a:lnTo>
                  <a:lnTo>
                    <a:pt x="3054" y="1884"/>
                  </a:lnTo>
                  <a:lnTo>
                    <a:pt x="3049" y="1876"/>
                  </a:lnTo>
                  <a:lnTo>
                    <a:pt x="3034" y="1859"/>
                  </a:lnTo>
                  <a:lnTo>
                    <a:pt x="3019" y="1842"/>
                  </a:lnTo>
                  <a:lnTo>
                    <a:pt x="3013" y="1834"/>
                  </a:lnTo>
                  <a:lnTo>
                    <a:pt x="3008" y="1826"/>
                  </a:lnTo>
                  <a:lnTo>
                    <a:pt x="3005" y="1818"/>
                  </a:lnTo>
                  <a:lnTo>
                    <a:pt x="3004" y="1810"/>
                  </a:lnTo>
                  <a:lnTo>
                    <a:pt x="3004" y="1807"/>
                  </a:lnTo>
                  <a:lnTo>
                    <a:pt x="3005" y="1803"/>
                  </a:lnTo>
                  <a:lnTo>
                    <a:pt x="3008" y="1800"/>
                  </a:lnTo>
                  <a:lnTo>
                    <a:pt x="3011" y="1796"/>
                  </a:lnTo>
                  <a:lnTo>
                    <a:pt x="3014" y="1793"/>
                  </a:lnTo>
                  <a:lnTo>
                    <a:pt x="3019" y="1790"/>
                  </a:lnTo>
                  <a:lnTo>
                    <a:pt x="3025" y="1787"/>
                  </a:lnTo>
                  <a:lnTo>
                    <a:pt x="3032" y="1784"/>
                  </a:lnTo>
                  <a:lnTo>
                    <a:pt x="3038" y="1781"/>
                  </a:lnTo>
                  <a:lnTo>
                    <a:pt x="3044" y="1777"/>
                  </a:lnTo>
                  <a:lnTo>
                    <a:pt x="3047" y="1774"/>
                  </a:lnTo>
                  <a:lnTo>
                    <a:pt x="3051" y="1769"/>
                  </a:lnTo>
                  <a:lnTo>
                    <a:pt x="3053" y="1765"/>
                  </a:lnTo>
                  <a:lnTo>
                    <a:pt x="3054" y="1760"/>
                  </a:lnTo>
                  <a:lnTo>
                    <a:pt x="3055" y="1754"/>
                  </a:lnTo>
                  <a:lnTo>
                    <a:pt x="3055" y="1750"/>
                  </a:lnTo>
                  <a:lnTo>
                    <a:pt x="3055" y="1738"/>
                  </a:lnTo>
                  <a:lnTo>
                    <a:pt x="3055" y="1727"/>
                  </a:lnTo>
                  <a:lnTo>
                    <a:pt x="3055" y="1721"/>
                  </a:lnTo>
                  <a:lnTo>
                    <a:pt x="3057" y="1714"/>
                  </a:lnTo>
                  <a:lnTo>
                    <a:pt x="3058" y="1709"/>
                  </a:lnTo>
                  <a:lnTo>
                    <a:pt x="3060" y="1703"/>
                  </a:lnTo>
                  <a:lnTo>
                    <a:pt x="3065" y="1695"/>
                  </a:lnTo>
                  <a:lnTo>
                    <a:pt x="3070" y="1688"/>
                  </a:lnTo>
                  <a:lnTo>
                    <a:pt x="3077" y="1681"/>
                  </a:lnTo>
                  <a:lnTo>
                    <a:pt x="3083" y="1676"/>
                  </a:lnTo>
                  <a:lnTo>
                    <a:pt x="3087" y="1669"/>
                  </a:lnTo>
                  <a:lnTo>
                    <a:pt x="3091" y="1662"/>
                  </a:lnTo>
                  <a:lnTo>
                    <a:pt x="3091" y="1658"/>
                  </a:lnTo>
                  <a:lnTo>
                    <a:pt x="3092" y="1653"/>
                  </a:lnTo>
                  <a:lnTo>
                    <a:pt x="3091" y="1648"/>
                  </a:lnTo>
                  <a:lnTo>
                    <a:pt x="3090" y="1643"/>
                  </a:lnTo>
                  <a:lnTo>
                    <a:pt x="3100" y="1640"/>
                  </a:lnTo>
                  <a:lnTo>
                    <a:pt x="3109" y="1638"/>
                  </a:lnTo>
                  <a:lnTo>
                    <a:pt x="3119" y="1638"/>
                  </a:lnTo>
                  <a:lnTo>
                    <a:pt x="3129" y="1639"/>
                  </a:lnTo>
                  <a:lnTo>
                    <a:pt x="3129" y="1645"/>
                  </a:lnTo>
                  <a:lnTo>
                    <a:pt x="3129" y="1651"/>
                  </a:lnTo>
                  <a:lnTo>
                    <a:pt x="3132" y="1655"/>
                  </a:lnTo>
                  <a:lnTo>
                    <a:pt x="3134" y="1660"/>
                  </a:lnTo>
                  <a:lnTo>
                    <a:pt x="3141" y="1669"/>
                  </a:lnTo>
                  <a:lnTo>
                    <a:pt x="3149" y="1677"/>
                  </a:lnTo>
                  <a:lnTo>
                    <a:pt x="3156" y="1685"/>
                  </a:lnTo>
                  <a:lnTo>
                    <a:pt x="3161" y="1694"/>
                  </a:lnTo>
                  <a:lnTo>
                    <a:pt x="3163" y="1699"/>
                  </a:lnTo>
                  <a:lnTo>
                    <a:pt x="3163" y="1704"/>
                  </a:lnTo>
                  <a:lnTo>
                    <a:pt x="3163" y="1710"/>
                  </a:lnTo>
                  <a:lnTo>
                    <a:pt x="3160" y="1716"/>
                  </a:lnTo>
                  <a:lnTo>
                    <a:pt x="3165" y="1709"/>
                  </a:lnTo>
                  <a:lnTo>
                    <a:pt x="3172" y="1703"/>
                  </a:lnTo>
                  <a:lnTo>
                    <a:pt x="3178" y="1700"/>
                  </a:lnTo>
                  <a:lnTo>
                    <a:pt x="3186" y="1696"/>
                  </a:lnTo>
                  <a:lnTo>
                    <a:pt x="3202" y="1694"/>
                  </a:lnTo>
                  <a:lnTo>
                    <a:pt x="3221" y="1694"/>
                  </a:lnTo>
                  <a:lnTo>
                    <a:pt x="3231" y="1693"/>
                  </a:lnTo>
                  <a:lnTo>
                    <a:pt x="3240" y="1693"/>
                  </a:lnTo>
                  <a:lnTo>
                    <a:pt x="3246" y="1687"/>
                  </a:lnTo>
                  <a:lnTo>
                    <a:pt x="3251" y="1681"/>
                  </a:lnTo>
                  <a:lnTo>
                    <a:pt x="3247" y="1676"/>
                  </a:lnTo>
                  <a:lnTo>
                    <a:pt x="3242" y="1670"/>
                  </a:lnTo>
                  <a:lnTo>
                    <a:pt x="3239" y="1663"/>
                  </a:lnTo>
                  <a:lnTo>
                    <a:pt x="3237" y="1656"/>
                  </a:lnTo>
                  <a:lnTo>
                    <a:pt x="3233" y="1651"/>
                  </a:lnTo>
                  <a:lnTo>
                    <a:pt x="3230" y="1644"/>
                  </a:lnTo>
                  <a:lnTo>
                    <a:pt x="3224" y="1638"/>
                  </a:lnTo>
                  <a:lnTo>
                    <a:pt x="3218" y="1635"/>
                  </a:lnTo>
                  <a:lnTo>
                    <a:pt x="3210" y="1630"/>
                  </a:lnTo>
                  <a:lnTo>
                    <a:pt x="3202" y="1627"/>
                  </a:lnTo>
                  <a:lnTo>
                    <a:pt x="3200" y="1623"/>
                  </a:lnTo>
                  <a:lnTo>
                    <a:pt x="3198" y="1620"/>
                  </a:lnTo>
                  <a:lnTo>
                    <a:pt x="3196" y="1617"/>
                  </a:lnTo>
                  <a:lnTo>
                    <a:pt x="3196" y="1612"/>
                  </a:lnTo>
                  <a:lnTo>
                    <a:pt x="3232" y="1607"/>
                  </a:lnTo>
                  <a:lnTo>
                    <a:pt x="3263" y="1602"/>
                  </a:lnTo>
                  <a:lnTo>
                    <a:pt x="3271" y="1599"/>
                  </a:lnTo>
                  <a:lnTo>
                    <a:pt x="3278" y="1597"/>
                  </a:lnTo>
                  <a:lnTo>
                    <a:pt x="3284" y="1594"/>
                  </a:lnTo>
                  <a:lnTo>
                    <a:pt x="3291" y="1590"/>
                  </a:lnTo>
                  <a:lnTo>
                    <a:pt x="3298" y="1585"/>
                  </a:lnTo>
                  <a:lnTo>
                    <a:pt x="3305" y="1579"/>
                  </a:lnTo>
                  <a:lnTo>
                    <a:pt x="3312" y="1572"/>
                  </a:lnTo>
                  <a:lnTo>
                    <a:pt x="3319" y="1565"/>
                  </a:lnTo>
                  <a:lnTo>
                    <a:pt x="3321" y="1561"/>
                  </a:lnTo>
                  <a:lnTo>
                    <a:pt x="3323" y="1556"/>
                  </a:lnTo>
                  <a:lnTo>
                    <a:pt x="3325" y="1549"/>
                  </a:lnTo>
                  <a:lnTo>
                    <a:pt x="3326" y="1543"/>
                  </a:lnTo>
                  <a:lnTo>
                    <a:pt x="3329" y="1528"/>
                  </a:lnTo>
                  <a:lnTo>
                    <a:pt x="3330" y="1511"/>
                  </a:lnTo>
                  <a:lnTo>
                    <a:pt x="3331" y="1476"/>
                  </a:lnTo>
                  <a:lnTo>
                    <a:pt x="3329" y="1451"/>
                  </a:lnTo>
                  <a:lnTo>
                    <a:pt x="3328" y="1447"/>
                  </a:lnTo>
                  <a:lnTo>
                    <a:pt x="3324" y="1443"/>
                  </a:lnTo>
                  <a:lnTo>
                    <a:pt x="3321" y="1441"/>
                  </a:lnTo>
                  <a:lnTo>
                    <a:pt x="3317" y="1439"/>
                  </a:lnTo>
                  <a:lnTo>
                    <a:pt x="3315" y="1436"/>
                  </a:lnTo>
                  <a:lnTo>
                    <a:pt x="3313" y="1432"/>
                  </a:lnTo>
                  <a:lnTo>
                    <a:pt x="3313" y="1428"/>
                  </a:lnTo>
                  <a:lnTo>
                    <a:pt x="3316" y="1421"/>
                  </a:lnTo>
                  <a:lnTo>
                    <a:pt x="3330" y="1410"/>
                  </a:lnTo>
                  <a:lnTo>
                    <a:pt x="3347" y="1402"/>
                  </a:lnTo>
                  <a:lnTo>
                    <a:pt x="3352" y="1395"/>
                  </a:lnTo>
                  <a:lnTo>
                    <a:pt x="3354" y="1389"/>
                  </a:lnTo>
                  <a:lnTo>
                    <a:pt x="3355" y="1382"/>
                  </a:lnTo>
                  <a:lnTo>
                    <a:pt x="3355" y="1376"/>
                  </a:lnTo>
                  <a:lnTo>
                    <a:pt x="3354" y="1371"/>
                  </a:lnTo>
                  <a:lnTo>
                    <a:pt x="3352" y="1366"/>
                  </a:lnTo>
                  <a:lnTo>
                    <a:pt x="3348" y="1360"/>
                  </a:lnTo>
                  <a:lnTo>
                    <a:pt x="3345" y="1356"/>
                  </a:lnTo>
                  <a:lnTo>
                    <a:pt x="3337" y="1347"/>
                  </a:lnTo>
                  <a:lnTo>
                    <a:pt x="3329" y="1336"/>
                  </a:lnTo>
                  <a:lnTo>
                    <a:pt x="3324" y="1331"/>
                  </a:lnTo>
                  <a:lnTo>
                    <a:pt x="3321" y="1326"/>
                  </a:lnTo>
                  <a:lnTo>
                    <a:pt x="3319" y="1320"/>
                  </a:lnTo>
                  <a:lnTo>
                    <a:pt x="3316" y="1314"/>
                  </a:lnTo>
                  <a:lnTo>
                    <a:pt x="3325" y="1310"/>
                  </a:lnTo>
                  <a:lnTo>
                    <a:pt x="3332" y="1306"/>
                  </a:lnTo>
                  <a:lnTo>
                    <a:pt x="3338" y="1299"/>
                  </a:lnTo>
                  <a:lnTo>
                    <a:pt x="3342" y="1292"/>
                  </a:lnTo>
                  <a:lnTo>
                    <a:pt x="3352" y="1300"/>
                  </a:lnTo>
                  <a:lnTo>
                    <a:pt x="3365" y="1308"/>
                  </a:lnTo>
                  <a:lnTo>
                    <a:pt x="3382" y="1316"/>
                  </a:lnTo>
                  <a:lnTo>
                    <a:pt x="3398" y="1325"/>
                  </a:lnTo>
                  <a:lnTo>
                    <a:pt x="3414" y="1334"/>
                  </a:lnTo>
                  <a:lnTo>
                    <a:pt x="3428" y="1343"/>
                  </a:lnTo>
                  <a:lnTo>
                    <a:pt x="3432" y="1349"/>
                  </a:lnTo>
                  <a:lnTo>
                    <a:pt x="3436" y="1354"/>
                  </a:lnTo>
                  <a:lnTo>
                    <a:pt x="3438" y="1359"/>
                  </a:lnTo>
                  <a:lnTo>
                    <a:pt x="3438" y="1364"/>
                  </a:lnTo>
                  <a:lnTo>
                    <a:pt x="3452" y="1365"/>
                  </a:lnTo>
                  <a:lnTo>
                    <a:pt x="3464" y="1365"/>
                  </a:lnTo>
                  <a:lnTo>
                    <a:pt x="3478" y="1363"/>
                  </a:lnTo>
                  <a:lnTo>
                    <a:pt x="3490" y="1360"/>
                  </a:lnTo>
                  <a:lnTo>
                    <a:pt x="3506" y="1358"/>
                  </a:lnTo>
                  <a:lnTo>
                    <a:pt x="3521" y="1356"/>
                  </a:lnTo>
                  <a:lnTo>
                    <a:pt x="3529" y="1356"/>
                  </a:lnTo>
                  <a:lnTo>
                    <a:pt x="3537" y="1356"/>
                  </a:lnTo>
                  <a:lnTo>
                    <a:pt x="3545" y="1357"/>
                  </a:lnTo>
                  <a:lnTo>
                    <a:pt x="3553" y="1359"/>
                  </a:lnTo>
                  <a:lnTo>
                    <a:pt x="3564" y="1363"/>
                  </a:lnTo>
                  <a:lnTo>
                    <a:pt x="3577" y="1365"/>
                  </a:lnTo>
                  <a:lnTo>
                    <a:pt x="3588" y="1366"/>
                  </a:lnTo>
                  <a:lnTo>
                    <a:pt x="3600" y="1366"/>
                  </a:lnTo>
                  <a:lnTo>
                    <a:pt x="3624" y="1366"/>
                  </a:lnTo>
                  <a:lnTo>
                    <a:pt x="3649" y="1367"/>
                  </a:lnTo>
                  <a:lnTo>
                    <a:pt x="3649" y="1389"/>
                  </a:lnTo>
                  <a:lnTo>
                    <a:pt x="3649" y="1412"/>
                  </a:lnTo>
                  <a:lnTo>
                    <a:pt x="3650" y="1434"/>
                  </a:lnTo>
                  <a:lnTo>
                    <a:pt x="3650" y="1456"/>
                  </a:lnTo>
                  <a:lnTo>
                    <a:pt x="3659" y="1456"/>
                  </a:lnTo>
                  <a:lnTo>
                    <a:pt x="3668" y="1456"/>
                  </a:lnTo>
                  <a:lnTo>
                    <a:pt x="3677" y="1455"/>
                  </a:lnTo>
                  <a:lnTo>
                    <a:pt x="3686" y="1454"/>
                  </a:lnTo>
                  <a:lnTo>
                    <a:pt x="3698" y="1453"/>
                  </a:lnTo>
                  <a:lnTo>
                    <a:pt x="3709" y="1451"/>
                  </a:lnTo>
                  <a:lnTo>
                    <a:pt x="3720" y="1451"/>
                  </a:lnTo>
                  <a:lnTo>
                    <a:pt x="3732" y="1453"/>
                  </a:lnTo>
                  <a:lnTo>
                    <a:pt x="3733" y="1459"/>
                  </a:lnTo>
                  <a:lnTo>
                    <a:pt x="3733" y="1464"/>
                  </a:lnTo>
                  <a:lnTo>
                    <a:pt x="3732" y="1469"/>
                  </a:lnTo>
                  <a:lnTo>
                    <a:pt x="3730" y="1471"/>
                  </a:lnTo>
                  <a:lnTo>
                    <a:pt x="3723" y="1476"/>
                  </a:lnTo>
                  <a:lnTo>
                    <a:pt x="3714" y="1482"/>
                  </a:lnTo>
                  <a:lnTo>
                    <a:pt x="3708" y="1488"/>
                  </a:lnTo>
                  <a:lnTo>
                    <a:pt x="3703" y="1495"/>
                  </a:lnTo>
                  <a:lnTo>
                    <a:pt x="3701" y="1502"/>
                  </a:lnTo>
                  <a:lnTo>
                    <a:pt x="3699" y="1510"/>
                  </a:lnTo>
                  <a:lnTo>
                    <a:pt x="3699" y="1527"/>
                  </a:lnTo>
                  <a:lnTo>
                    <a:pt x="3700" y="1543"/>
                  </a:lnTo>
                  <a:lnTo>
                    <a:pt x="3713" y="1544"/>
                  </a:lnTo>
                  <a:lnTo>
                    <a:pt x="3725" y="1544"/>
                  </a:lnTo>
                  <a:lnTo>
                    <a:pt x="3738" y="1543"/>
                  </a:lnTo>
                  <a:lnTo>
                    <a:pt x="3750" y="1541"/>
                  </a:lnTo>
                  <a:lnTo>
                    <a:pt x="3763" y="1540"/>
                  </a:lnTo>
                  <a:lnTo>
                    <a:pt x="3775" y="1540"/>
                  </a:lnTo>
                  <a:lnTo>
                    <a:pt x="3788" y="1540"/>
                  </a:lnTo>
                  <a:lnTo>
                    <a:pt x="3799" y="1541"/>
                  </a:lnTo>
                  <a:lnTo>
                    <a:pt x="3801" y="1536"/>
                  </a:lnTo>
                  <a:lnTo>
                    <a:pt x="3801" y="1531"/>
                  </a:lnTo>
                  <a:lnTo>
                    <a:pt x="3807" y="1531"/>
                  </a:lnTo>
                  <a:lnTo>
                    <a:pt x="3812" y="1531"/>
                  </a:lnTo>
                  <a:lnTo>
                    <a:pt x="3816" y="1532"/>
                  </a:lnTo>
                  <a:lnTo>
                    <a:pt x="3821" y="1535"/>
                  </a:lnTo>
                  <a:lnTo>
                    <a:pt x="3830" y="1540"/>
                  </a:lnTo>
                  <a:lnTo>
                    <a:pt x="3838" y="1547"/>
                  </a:lnTo>
                  <a:lnTo>
                    <a:pt x="3847" y="1555"/>
                  </a:lnTo>
                  <a:lnTo>
                    <a:pt x="3857" y="1562"/>
                  </a:lnTo>
                  <a:lnTo>
                    <a:pt x="3863" y="1564"/>
                  </a:lnTo>
                  <a:lnTo>
                    <a:pt x="3870" y="1564"/>
                  </a:lnTo>
                  <a:lnTo>
                    <a:pt x="3875" y="1564"/>
                  </a:lnTo>
                  <a:lnTo>
                    <a:pt x="3883" y="1563"/>
                  </a:lnTo>
                  <a:lnTo>
                    <a:pt x="3878" y="1558"/>
                  </a:lnTo>
                  <a:lnTo>
                    <a:pt x="3873" y="1553"/>
                  </a:lnTo>
                  <a:lnTo>
                    <a:pt x="3870" y="1546"/>
                  </a:lnTo>
                  <a:lnTo>
                    <a:pt x="3867" y="1539"/>
                  </a:lnTo>
                  <a:lnTo>
                    <a:pt x="3867" y="1533"/>
                  </a:lnTo>
                  <a:lnTo>
                    <a:pt x="3869" y="1527"/>
                  </a:lnTo>
                  <a:lnTo>
                    <a:pt x="3870" y="1524"/>
                  </a:lnTo>
                  <a:lnTo>
                    <a:pt x="3872" y="1522"/>
                  </a:lnTo>
                  <a:lnTo>
                    <a:pt x="3875" y="1520"/>
                  </a:lnTo>
                  <a:lnTo>
                    <a:pt x="3879" y="1517"/>
                  </a:lnTo>
                  <a:lnTo>
                    <a:pt x="3879" y="1505"/>
                  </a:lnTo>
                  <a:lnTo>
                    <a:pt x="3879" y="1492"/>
                  </a:lnTo>
                  <a:lnTo>
                    <a:pt x="3879" y="1479"/>
                  </a:lnTo>
                  <a:lnTo>
                    <a:pt x="3880" y="1466"/>
                  </a:lnTo>
                  <a:lnTo>
                    <a:pt x="3888" y="1465"/>
                  </a:lnTo>
                  <a:lnTo>
                    <a:pt x="3896" y="1466"/>
                  </a:lnTo>
                  <a:lnTo>
                    <a:pt x="3903" y="1478"/>
                  </a:lnTo>
                  <a:lnTo>
                    <a:pt x="3911" y="1491"/>
                  </a:lnTo>
                  <a:lnTo>
                    <a:pt x="3919" y="1495"/>
                  </a:lnTo>
                  <a:lnTo>
                    <a:pt x="3929" y="1496"/>
                  </a:lnTo>
                  <a:lnTo>
                    <a:pt x="3939" y="1496"/>
                  </a:lnTo>
                  <a:lnTo>
                    <a:pt x="3948" y="1496"/>
                  </a:lnTo>
                  <a:lnTo>
                    <a:pt x="3957" y="1496"/>
                  </a:lnTo>
                  <a:lnTo>
                    <a:pt x="3965" y="1496"/>
                  </a:lnTo>
                  <a:lnTo>
                    <a:pt x="3965" y="1506"/>
                  </a:lnTo>
                  <a:lnTo>
                    <a:pt x="3966" y="1517"/>
                  </a:lnTo>
                  <a:lnTo>
                    <a:pt x="3972" y="1516"/>
                  </a:lnTo>
                  <a:lnTo>
                    <a:pt x="3979" y="1517"/>
                  </a:lnTo>
                  <a:lnTo>
                    <a:pt x="3986" y="1519"/>
                  </a:lnTo>
                  <a:lnTo>
                    <a:pt x="3991" y="1517"/>
                  </a:lnTo>
                  <a:lnTo>
                    <a:pt x="3991" y="1523"/>
                  </a:lnTo>
                  <a:lnTo>
                    <a:pt x="3993" y="1528"/>
                  </a:lnTo>
                  <a:lnTo>
                    <a:pt x="3994" y="1533"/>
                  </a:lnTo>
                  <a:lnTo>
                    <a:pt x="3996" y="1539"/>
                  </a:lnTo>
                  <a:lnTo>
                    <a:pt x="3998" y="1544"/>
                  </a:lnTo>
                  <a:lnTo>
                    <a:pt x="4002" y="1548"/>
                  </a:lnTo>
                  <a:lnTo>
                    <a:pt x="4005" y="1553"/>
                  </a:lnTo>
                  <a:lnTo>
                    <a:pt x="4009" y="1557"/>
                  </a:lnTo>
                  <a:lnTo>
                    <a:pt x="4013" y="1561"/>
                  </a:lnTo>
                  <a:lnTo>
                    <a:pt x="4018" y="1563"/>
                  </a:lnTo>
                  <a:lnTo>
                    <a:pt x="4022" y="1564"/>
                  </a:lnTo>
                  <a:lnTo>
                    <a:pt x="4027" y="1565"/>
                  </a:lnTo>
                  <a:lnTo>
                    <a:pt x="4031" y="1564"/>
                  </a:lnTo>
                  <a:lnTo>
                    <a:pt x="4036" y="1562"/>
                  </a:lnTo>
                  <a:lnTo>
                    <a:pt x="4040" y="1558"/>
                  </a:lnTo>
                  <a:lnTo>
                    <a:pt x="4045" y="1554"/>
                  </a:lnTo>
                  <a:lnTo>
                    <a:pt x="4046" y="1549"/>
                  </a:lnTo>
                  <a:lnTo>
                    <a:pt x="4046" y="1545"/>
                  </a:lnTo>
                  <a:lnTo>
                    <a:pt x="4046" y="1540"/>
                  </a:lnTo>
                  <a:lnTo>
                    <a:pt x="4045" y="1535"/>
                  </a:lnTo>
                  <a:lnTo>
                    <a:pt x="4044" y="1530"/>
                  </a:lnTo>
                  <a:lnTo>
                    <a:pt x="4044" y="1525"/>
                  </a:lnTo>
                  <a:lnTo>
                    <a:pt x="4045" y="1521"/>
                  </a:lnTo>
                  <a:lnTo>
                    <a:pt x="4048" y="1517"/>
                  </a:lnTo>
                  <a:lnTo>
                    <a:pt x="4054" y="1515"/>
                  </a:lnTo>
                  <a:lnTo>
                    <a:pt x="4059" y="1515"/>
                  </a:lnTo>
                  <a:lnTo>
                    <a:pt x="4062" y="1516"/>
                  </a:lnTo>
                  <a:lnTo>
                    <a:pt x="4067" y="1520"/>
                  </a:lnTo>
                  <a:lnTo>
                    <a:pt x="4069" y="1524"/>
                  </a:lnTo>
                  <a:lnTo>
                    <a:pt x="4071" y="1529"/>
                  </a:lnTo>
                  <a:lnTo>
                    <a:pt x="4072" y="1535"/>
                  </a:lnTo>
                  <a:lnTo>
                    <a:pt x="4072" y="1539"/>
                  </a:lnTo>
                  <a:lnTo>
                    <a:pt x="4079" y="1538"/>
                  </a:lnTo>
                  <a:lnTo>
                    <a:pt x="4085" y="1536"/>
                  </a:lnTo>
                  <a:lnTo>
                    <a:pt x="4089" y="1532"/>
                  </a:lnTo>
                  <a:lnTo>
                    <a:pt x="4093" y="1528"/>
                  </a:lnTo>
                  <a:lnTo>
                    <a:pt x="4099" y="1515"/>
                  </a:lnTo>
                  <a:lnTo>
                    <a:pt x="4102" y="1502"/>
                  </a:lnTo>
                  <a:lnTo>
                    <a:pt x="4118" y="1503"/>
                  </a:lnTo>
                  <a:lnTo>
                    <a:pt x="4133" y="1505"/>
                  </a:lnTo>
                  <a:lnTo>
                    <a:pt x="4144" y="1507"/>
                  </a:lnTo>
                  <a:lnTo>
                    <a:pt x="4155" y="1508"/>
                  </a:lnTo>
                  <a:lnTo>
                    <a:pt x="4162" y="1508"/>
                  </a:lnTo>
                  <a:lnTo>
                    <a:pt x="4168" y="1507"/>
                  </a:lnTo>
                  <a:lnTo>
                    <a:pt x="4174" y="1506"/>
                  </a:lnTo>
                  <a:lnTo>
                    <a:pt x="4181" y="1504"/>
                  </a:lnTo>
                  <a:lnTo>
                    <a:pt x="4186" y="1503"/>
                  </a:lnTo>
                  <a:lnTo>
                    <a:pt x="4191" y="1502"/>
                  </a:lnTo>
                  <a:lnTo>
                    <a:pt x="4194" y="1502"/>
                  </a:lnTo>
                  <a:lnTo>
                    <a:pt x="4198" y="1503"/>
                  </a:lnTo>
                  <a:lnTo>
                    <a:pt x="4201" y="1505"/>
                  </a:lnTo>
                  <a:lnTo>
                    <a:pt x="4204" y="1507"/>
                  </a:lnTo>
                  <a:lnTo>
                    <a:pt x="4208" y="1511"/>
                  </a:lnTo>
                  <a:lnTo>
                    <a:pt x="4211" y="1515"/>
                  </a:lnTo>
                  <a:lnTo>
                    <a:pt x="4219" y="1527"/>
                  </a:lnTo>
                  <a:lnTo>
                    <a:pt x="4231" y="1537"/>
                  </a:lnTo>
                  <a:lnTo>
                    <a:pt x="4242" y="1547"/>
                  </a:lnTo>
                  <a:lnTo>
                    <a:pt x="4255" y="1556"/>
                  </a:lnTo>
                  <a:lnTo>
                    <a:pt x="4268" y="1565"/>
                  </a:lnTo>
                  <a:lnTo>
                    <a:pt x="4282" y="1572"/>
                  </a:lnTo>
                  <a:lnTo>
                    <a:pt x="4296" y="1577"/>
                  </a:lnTo>
                  <a:lnTo>
                    <a:pt x="4309" y="1579"/>
                  </a:lnTo>
                  <a:lnTo>
                    <a:pt x="4310" y="1586"/>
                  </a:lnTo>
                  <a:lnTo>
                    <a:pt x="4313" y="1592"/>
                  </a:lnTo>
                  <a:lnTo>
                    <a:pt x="4316" y="1597"/>
                  </a:lnTo>
                  <a:lnTo>
                    <a:pt x="4318" y="1603"/>
                  </a:lnTo>
                  <a:lnTo>
                    <a:pt x="4322" y="1609"/>
                  </a:lnTo>
                  <a:lnTo>
                    <a:pt x="4325" y="1614"/>
                  </a:lnTo>
                  <a:lnTo>
                    <a:pt x="4327" y="1621"/>
                  </a:lnTo>
                  <a:lnTo>
                    <a:pt x="4329" y="1627"/>
                  </a:lnTo>
                  <a:lnTo>
                    <a:pt x="4329" y="1635"/>
                  </a:lnTo>
                  <a:lnTo>
                    <a:pt x="4329" y="1642"/>
                  </a:lnTo>
                  <a:lnTo>
                    <a:pt x="4327" y="1650"/>
                  </a:lnTo>
                  <a:lnTo>
                    <a:pt x="4326" y="1656"/>
                  </a:lnTo>
                  <a:lnTo>
                    <a:pt x="4322" y="1670"/>
                  </a:lnTo>
                  <a:lnTo>
                    <a:pt x="4317" y="1684"/>
                  </a:lnTo>
                  <a:lnTo>
                    <a:pt x="4314" y="1697"/>
                  </a:lnTo>
                  <a:lnTo>
                    <a:pt x="4313" y="1712"/>
                  </a:lnTo>
                  <a:lnTo>
                    <a:pt x="4313" y="1727"/>
                  </a:lnTo>
                  <a:lnTo>
                    <a:pt x="4313" y="1742"/>
                  </a:lnTo>
                  <a:lnTo>
                    <a:pt x="4311" y="1757"/>
                  </a:lnTo>
                  <a:lnTo>
                    <a:pt x="4309" y="1770"/>
                  </a:lnTo>
                  <a:lnTo>
                    <a:pt x="4307" y="1777"/>
                  </a:lnTo>
                  <a:lnTo>
                    <a:pt x="4303" y="1784"/>
                  </a:lnTo>
                  <a:lnTo>
                    <a:pt x="4300" y="1790"/>
                  </a:lnTo>
                  <a:lnTo>
                    <a:pt x="4296" y="1795"/>
                  </a:lnTo>
                  <a:lnTo>
                    <a:pt x="4286" y="1806"/>
                  </a:lnTo>
                  <a:lnTo>
                    <a:pt x="4278" y="1817"/>
                  </a:lnTo>
                  <a:lnTo>
                    <a:pt x="4275" y="1823"/>
                  </a:lnTo>
                  <a:lnTo>
                    <a:pt x="4273" y="1827"/>
                  </a:lnTo>
                  <a:lnTo>
                    <a:pt x="4270" y="1833"/>
                  </a:lnTo>
                  <a:lnTo>
                    <a:pt x="4269" y="1839"/>
                  </a:lnTo>
                  <a:lnTo>
                    <a:pt x="4268" y="1844"/>
                  </a:lnTo>
                  <a:lnTo>
                    <a:pt x="4269" y="1849"/>
                  </a:lnTo>
                  <a:lnTo>
                    <a:pt x="4270" y="1853"/>
                  </a:lnTo>
                  <a:lnTo>
                    <a:pt x="4273" y="1858"/>
                  </a:lnTo>
                  <a:lnTo>
                    <a:pt x="4276" y="1863"/>
                  </a:lnTo>
                  <a:lnTo>
                    <a:pt x="4281" y="1867"/>
                  </a:lnTo>
                  <a:lnTo>
                    <a:pt x="4288" y="1871"/>
                  </a:lnTo>
                  <a:lnTo>
                    <a:pt x="4296" y="1874"/>
                  </a:lnTo>
                  <a:lnTo>
                    <a:pt x="4300" y="1876"/>
                  </a:lnTo>
                  <a:lnTo>
                    <a:pt x="4305" y="1880"/>
                  </a:lnTo>
                  <a:lnTo>
                    <a:pt x="4309" y="1885"/>
                  </a:lnTo>
                  <a:lnTo>
                    <a:pt x="4313" y="1892"/>
                  </a:lnTo>
                  <a:lnTo>
                    <a:pt x="4319" y="1907"/>
                  </a:lnTo>
                  <a:lnTo>
                    <a:pt x="4324" y="1924"/>
                  </a:lnTo>
                  <a:lnTo>
                    <a:pt x="4327" y="1942"/>
                  </a:lnTo>
                  <a:lnTo>
                    <a:pt x="4331" y="1960"/>
                  </a:lnTo>
                  <a:lnTo>
                    <a:pt x="4332" y="1975"/>
                  </a:lnTo>
                  <a:lnTo>
                    <a:pt x="4332" y="1988"/>
                  </a:lnTo>
                  <a:lnTo>
                    <a:pt x="4325" y="1989"/>
                  </a:lnTo>
                  <a:lnTo>
                    <a:pt x="4321" y="1990"/>
                  </a:lnTo>
                  <a:lnTo>
                    <a:pt x="4317" y="1993"/>
                  </a:lnTo>
                  <a:lnTo>
                    <a:pt x="4316" y="1996"/>
                  </a:lnTo>
                  <a:lnTo>
                    <a:pt x="4315" y="1999"/>
                  </a:lnTo>
                  <a:lnTo>
                    <a:pt x="4316" y="2003"/>
                  </a:lnTo>
                  <a:lnTo>
                    <a:pt x="4317" y="2006"/>
                  </a:lnTo>
                  <a:lnTo>
                    <a:pt x="4319" y="2011"/>
                  </a:lnTo>
                  <a:lnTo>
                    <a:pt x="4325" y="2017"/>
                  </a:lnTo>
                  <a:lnTo>
                    <a:pt x="4333" y="2025"/>
                  </a:lnTo>
                  <a:lnTo>
                    <a:pt x="4340" y="2032"/>
                  </a:lnTo>
                  <a:lnTo>
                    <a:pt x="4346" y="2037"/>
                  </a:lnTo>
                  <a:lnTo>
                    <a:pt x="4359" y="2046"/>
                  </a:lnTo>
                  <a:lnTo>
                    <a:pt x="4373" y="2053"/>
                  </a:lnTo>
                  <a:lnTo>
                    <a:pt x="4387" y="2060"/>
                  </a:lnTo>
                  <a:lnTo>
                    <a:pt x="4400" y="2064"/>
                  </a:lnTo>
                  <a:lnTo>
                    <a:pt x="4431" y="2072"/>
                  </a:lnTo>
                  <a:lnTo>
                    <a:pt x="4461" y="2078"/>
                  </a:lnTo>
                  <a:lnTo>
                    <a:pt x="4472" y="2078"/>
                  </a:lnTo>
                  <a:lnTo>
                    <a:pt x="4482" y="2077"/>
                  </a:lnTo>
                  <a:lnTo>
                    <a:pt x="4483" y="2074"/>
                  </a:lnTo>
                  <a:lnTo>
                    <a:pt x="4482" y="2073"/>
                  </a:lnTo>
                  <a:lnTo>
                    <a:pt x="4483" y="2074"/>
                  </a:lnTo>
                  <a:lnTo>
                    <a:pt x="4482" y="2077"/>
                  </a:lnTo>
                  <a:lnTo>
                    <a:pt x="4487" y="2077"/>
                  </a:lnTo>
                  <a:lnTo>
                    <a:pt x="4490" y="2077"/>
                  </a:lnTo>
                  <a:lnTo>
                    <a:pt x="4491" y="2064"/>
                  </a:lnTo>
                  <a:lnTo>
                    <a:pt x="4491" y="2054"/>
                  </a:lnTo>
                  <a:lnTo>
                    <a:pt x="4491" y="2049"/>
                  </a:lnTo>
                  <a:lnTo>
                    <a:pt x="4490" y="2046"/>
                  </a:lnTo>
                  <a:lnTo>
                    <a:pt x="4489" y="2044"/>
                  </a:lnTo>
                  <a:lnTo>
                    <a:pt x="4488" y="2042"/>
                  </a:lnTo>
                  <a:lnTo>
                    <a:pt x="4487" y="2034"/>
                  </a:lnTo>
                  <a:lnTo>
                    <a:pt x="4487" y="2028"/>
                  </a:lnTo>
                  <a:lnTo>
                    <a:pt x="4487" y="2021"/>
                  </a:lnTo>
                  <a:lnTo>
                    <a:pt x="4489" y="2016"/>
                  </a:lnTo>
                  <a:lnTo>
                    <a:pt x="4491" y="2013"/>
                  </a:lnTo>
                  <a:lnTo>
                    <a:pt x="4495" y="2009"/>
                  </a:lnTo>
                  <a:lnTo>
                    <a:pt x="4498" y="2006"/>
                  </a:lnTo>
                  <a:lnTo>
                    <a:pt x="4503" y="2005"/>
                  </a:lnTo>
                  <a:lnTo>
                    <a:pt x="4524" y="1998"/>
                  </a:lnTo>
                  <a:lnTo>
                    <a:pt x="4547" y="1989"/>
                  </a:lnTo>
                  <a:lnTo>
                    <a:pt x="4555" y="1983"/>
                  </a:lnTo>
                  <a:lnTo>
                    <a:pt x="4561" y="1978"/>
                  </a:lnTo>
                  <a:lnTo>
                    <a:pt x="4564" y="1973"/>
                  </a:lnTo>
                  <a:lnTo>
                    <a:pt x="4567" y="1967"/>
                  </a:lnTo>
                  <a:lnTo>
                    <a:pt x="4567" y="1963"/>
                  </a:lnTo>
                  <a:lnTo>
                    <a:pt x="4564" y="1957"/>
                  </a:lnTo>
                  <a:lnTo>
                    <a:pt x="4562" y="1952"/>
                  </a:lnTo>
                  <a:lnTo>
                    <a:pt x="4557" y="1948"/>
                  </a:lnTo>
                  <a:lnTo>
                    <a:pt x="4537" y="1930"/>
                  </a:lnTo>
                  <a:lnTo>
                    <a:pt x="4521" y="1912"/>
                  </a:lnTo>
                  <a:lnTo>
                    <a:pt x="4516" y="1902"/>
                  </a:lnTo>
                  <a:lnTo>
                    <a:pt x="4513" y="1890"/>
                  </a:lnTo>
                  <a:lnTo>
                    <a:pt x="4511" y="1875"/>
                  </a:lnTo>
                  <a:lnTo>
                    <a:pt x="4508" y="1859"/>
                  </a:lnTo>
                  <a:lnTo>
                    <a:pt x="4508" y="1851"/>
                  </a:lnTo>
                  <a:lnTo>
                    <a:pt x="4510" y="1844"/>
                  </a:lnTo>
                  <a:lnTo>
                    <a:pt x="4511" y="1837"/>
                  </a:lnTo>
                  <a:lnTo>
                    <a:pt x="4512" y="1831"/>
                  </a:lnTo>
                  <a:lnTo>
                    <a:pt x="4515" y="1825"/>
                  </a:lnTo>
                  <a:lnTo>
                    <a:pt x="4519" y="1820"/>
                  </a:lnTo>
                  <a:lnTo>
                    <a:pt x="4522" y="1818"/>
                  </a:lnTo>
                  <a:lnTo>
                    <a:pt x="4528" y="1816"/>
                  </a:lnTo>
                  <a:lnTo>
                    <a:pt x="4534" y="1814"/>
                  </a:lnTo>
                  <a:lnTo>
                    <a:pt x="4537" y="1810"/>
                  </a:lnTo>
                  <a:lnTo>
                    <a:pt x="4540" y="1807"/>
                  </a:lnTo>
                  <a:lnTo>
                    <a:pt x="4541" y="1802"/>
                  </a:lnTo>
                  <a:lnTo>
                    <a:pt x="4543" y="1791"/>
                  </a:lnTo>
                  <a:lnTo>
                    <a:pt x="4543" y="1779"/>
                  </a:lnTo>
                  <a:lnTo>
                    <a:pt x="4543" y="1767"/>
                  </a:lnTo>
                  <a:lnTo>
                    <a:pt x="4544" y="1755"/>
                  </a:lnTo>
                  <a:lnTo>
                    <a:pt x="4546" y="1751"/>
                  </a:lnTo>
                  <a:lnTo>
                    <a:pt x="4549" y="1746"/>
                  </a:lnTo>
                  <a:lnTo>
                    <a:pt x="4554" y="1743"/>
                  </a:lnTo>
                  <a:lnTo>
                    <a:pt x="4560" y="1741"/>
                  </a:lnTo>
                  <a:lnTo>
                    <a:pt x="4560" y="1736"/>
                  </a:lnTo>
                  <a:lnTo>
                    <a:pt x="4561" y="1730"/>
                  </a:lnTo>
                  <a:lnTo>
                    <a:pt x="4568" y="1730"/>
                  </a:lnTo>
                  <a:lnTo>
                    <a:pt x="4576" y="1728"/>
                  </a:lnTo>
                  <a:lnTo>
                    <a:pt x="4584" y="1725"/>
                  </a:lnTo>
                  <a:lnTo>
                    <a:pt x="4592" y="1719"/>
                  </a:lnTo>
                  <a:lnTo>
                    <a:pt x="4609" y="1705"/>
                  </a:lnTo>
                  <a:lnTo>
                    <a:pt x="4625" y="1689"/>
                  </a:lnTo>
                  <a:lnTo>
                    <a:pt x="4642" y="1672"/>
                  </a:lnTo>
                  <a:lnTo>
                    <a:pt x="4656" y="1658"/>
                  </a:lnTo>
                  <a:lnTo>
                    <a:pt x="4663" y="1652"/>
                  </a:lnTo>
                  <a:lnTo>
                    <a:pt x="4670" y="1648"/>
                  </a:lnTo>
                  <a:lnTo>
                    <a:pt x="4672" y="1647"/>
                  </a:lnTo>
                  <a:lnTo>
                    <a:pt x="4676" y="1647"/>
                  </a:lnTo>
                  <a:lnTo>
                    <a:pt x="4678" y="1647"/>
                  </a:lnTo>
                  <a:lnTo>
                    <a:pt x="4680" y="1648"/>
                  </a:lnTo>
                  <a:lnTo>
                    <a:pt x="4687" y="1654"/>
                  </a:lnTo>
                  <a:lnTo>
                    <a:pt x="4694" y="1661"/>
                  </a:lnTo>
                  <a:lnTo>
                    <a:pt x="4700" y="1668"/>
                  </a:lnTo>
                  <a:lnTo>
                    <a:pt x="4705" y="1676"/>
                  </a:lnTo>
                  <a:lnTo>
                    <a:pt x="4711" y="1684"/>
                  </a:lnTo>
                  <a:lnTo>
                    <a:pt x="4717" y="1691"/>
                  </a:lnTo>
                  <a:lnTo>
                    <a:pt x="4720" y="1693"/>
                  </a:lnTo>
                  <a:lnTo>
                    <a:pt x="4725" y="1695"/>
                  </a:lnTo>
                  <a:lnTo>
                    <a:pt x="4728" y="1697"/>
                  </a:lnTo>
                  <a:lnTo>
                    <a:pt x="4733" y="1699"/>
                  </a:lnTo>
                  <a:lnTo>
                    <a:pt x="4751" y="1702"/>
                  </a:lnTo>
                  <a:lnTo>
                    <a:pt x="4770" y="1705"/>
                  </a:lnTo>
                  <a:lnTo>
                    <a:pt x="4779" y="1707"/>
                  </a:lnTo>
                  <a:lnTo>
                    <a:pt x="4790" y="1707"/>
                  </a:lnTo>
                  <a:lnTo>
                    <a:pt x="4799" y="1707"/>
                  </a:lnTo>
                  <a:lnTo>
                    <a:pt x="4808" y="1705"/>
                  </a:lnTo>
                  <a:lnTo>
                    <a:pt x="4811" y="1701"/>
                  </a:lnTo>
                  <a:lnTo>
                    <a:pt x="4816" y="1697"/>
                  </a:lnTo>
                  <a:lnTo>
                    <a:pt x="4819" y="1695"/>
                  </a:lnTo>
                  <a:lnTo>
                    <a:pt x="4824" y="1693"/>
                  </a:lnTo>
                  <a:lnTo>
                    <a:pt x="4832" y="1688"/>
                  </a:lnTo>
                  <a:lnTo>
                    <a:pt x="4842" y="1681"/>
                  </a:lnTo>
                  <a:lnTo>
                    <a:pt x="4844" y="1677"/>
                  </a:lnTo>
                  <a:lnTo>
                    <a:pt x="4847" y="1674"/>
                  </a:lnTo>
                  <a:lnTo>
                    <a:pt x="4849" y="1671"/>
                  </a:lnTo>
                  <a:lnTo>
                    <a:pt x="4853" y="1667"/>
                  </a:lnTo>
                  <a:lnTo>
                    <a:pt x="4853" y="1661"/>
                  </a:lnTo>
                  <a:lnTo>
                    <a:pt x="4855" y="1656"/>
                  </a:lnTo>
                  <a:lnTo>
                    <a:pt x="4857" y="1652"/>
                  </a:lnTo>
                  <a:lnTo>
                    <a:pt x="4860" y="1647"/>
                  </a:lnTo>
                  <a:lnTo>
                    <a:pt x="4868" y="1640"/>
                  </a:lnTo>
                  <a:lnTo>
                    <a:pt x="4876" y="1634"/>
                  </a:lnTo>
                  <a:lnTo>
                    <a:pt x="4868" y="1629"/>
                  </a:lnTo>
                  <a:lnTo>
                    <a:pt x="4857" y="1626"/>
                  </a:lnTo>
                  <a:lnTo>
                    <a:pt x="4857" y="1621"/>
                  </a:lnTo>
                  <a:lnTo>
                    <a:pt x="4857" y="1617"/>
                  </a:lnTo>
                  <a:lnTo>
                    <a:pt x="4857" y="1612"/>
                  </a:lnTo>
                  <a:lnTo>
                    <a:pt x="4859" y="1609"/>
                  </a:lnTo>
                  <a:lnTo>
                    <a:pt x="4863" y="1602"/>
                  </a:lnTo>
                  <a:lnTo>
                    <a:pt x="4868" y="1595"/>
                  </a:lnTo>
                  <a:lnTo>
                    <a:pt x="4874" y="1588"/>
                  </a:lnTo>
                  <a:lnTo>
                    <a:pt x="4879" y="1580"/>
                  </a:lnTo>
                  <a:lnTo>
                    <a:pt x="4880" y="1577"/>
                  </a:lnTo>
                  <a:lnTo>
                    <a:pt x="4880" y="1573"/>
                  </a:lnTo>
                  <a:lnTo>
                    <a:pt x="4880" y="1569"/>
                  </a:lnTo>
                  <a:lnTo>
                    <a:pt x="4879" y="1564"/>
                  </a:lnTo>
                  <a:lnTo>
                    <a:pt x="4875" y="1558"/>
                  </a:lnTo>
                  <a:lnTo>
                    <a:pt x="4872" y="1554"/>
                  </a:lnTo>
                  <a:lnTo>
                    <a:pt x="4867" y="1549"/>
                  </a:lnTo>
                  <a:lnTo>
                    <a:pt x="4863" y="1545"/>
                  </a:lnTo>
                  <a:lnTo>
                    <a:pt x="4857" y="1543"/>
                  </a:lnTo>
                  <a:lnTo>
                    <a:pt x="4851" y="1539"/>
                  </a:lnTo>
                  <a:lnTo>
                    <a:pt x="4844" y="1538"/>
                  </a:lnTo>
                  <a:lnTo>
                    <a:pt x="4838" y="1536"/>
                  </a:lnTo>
                  <a:lnTo>
                    <a:pt x="4810" y="1533"/>
                  </a:lnTo>
                  <a:lnTo>
                    <a:pt x="4785" y="1532"/>
                  </a:lnTo>
                  <a:lnTo>
                    <a:pt x="4783" y="1517"/>
                  </a:lnTo>
                  <a:lnTo>
                    <a:pt x="4781" y="1504"/>
                  </a:lnTo>
                  <a:lnTo>
                    <a:pt x="4772" y="1504"/>
                  </a:lnTo>
                  <a:lnTo>
                    <a:pt x="4765" y="1503"/>
                  </a:lnTo>
                  <a:lnTo>
                    <a:pt x="4759" y="1502"/>
                  </a:lnTo>
                  <a:lnTo>
                    <a:pt x="4753" y="1499"/>
                  </a:lnTo>
                  <a:lnTo>
                    <a:pt x="4749" y="1497"/>
                  </a:lnTo>
                  <a:lnTo>
                    <a:pt x="4745" y="1495"/>
                  </a:lnTo>
                  <a:lnTo>
                    <a:pt x="4742" y="1491"/>
                  </a:lnTo>
                  <a:lnTo>
                    <a:pt x="4740" y="1488"/>
                  </a:lnTo>
                  <a:lnTo>
                    <a:pt x="4736" y="1478"/>
                  </a:lnTo>
                  <a:lnTo>
                    <a:pt x="4734" y="1466"/>
                  </a:lnTo>
                  <a:lnTo>
                    <a:pt x="4732" y="1453"/>
                  </a:lnTo>
                  <a:lnTo>
                    <a:pt x="4731" y="1437"/>
                  </a:lnTo>
                  <a:lnTo>
                    <a:pt x="4725" y="1434"/>
                  </a:lnTo>
                  <a:lnTo>
                    <a:pt x="4720" y="1432"/>
                  </a:lnTo>
                  <a:lnTo>
                    <a:pt x="4717" y="1429"/>
                  </a:lnTo>
                  <a:lnTo>
                    <a:pt x="4713" y="1425"/>
                  </a:lnTo>
                  <a:lnTo>
                    <a:pt x="4708" y="1417"/>
                  </a:lnTo>
                  <a:lnTo>
                    <a:pt x="4704" y="1408"/>
                  </a:lnTo>
                  <a:lnTo>
                    <a:pt x="4700" y="1398"/>
                  </a:lnTo>
                  <a:lnTo>
                    <a:pt x="4695" y="1389"/>
                  </a:lnTo>
                  <a:lnTo>
                    <a:pt x="4693" y="1385"/>
                  </a:lnTo>
                  <a:lnTo>
                    <a:pt x="4690" y="1382"/>
                  </a:lnTo>
                  <a:lnTo>
                    <a:pt x="4686" y="1379"/>
                  </a:lnTo>
                  <a:lnTo>
                    <a:pt x="4682" y="1375"/>
                  </a:lnTo>
                  <a:lnTo>
                    <a:pt x="4675" y="1373"/>
                  </a:lnTo>
                  <a:lnTo>
                    <a:pt x="4669" y="1372"/>
                  </a:lnTo>
                  <a:lnTo>
                    <a:pt x="4663" y="1371"/>
                  </a:lnTo>
                  <a:lnTo>
                    <a:pt x="4659" y="1371"/>
                  </a:lnTo>
                  <a:lnTo>
                    <a:pt x="4649" y="1373"/>
                  </a:lnTo>
                  <a:lnTo>
                    <a:pt x="4639" y="1379"/>
                  </a:lnTo>
                  <a:lnTo>
                    <a:pt x="4622" y="1391"/>
                  </a:lnTo>
                  <a:lnTo>
                    <a:pt x="4603" y="1402"/>
                  </a:lnTo>
                  <a:lnTo>
                    <a:pt x="4601" y="1398"/>
                  </a:lnTo>
                  <a:lnTo>
                    <a:pt x="4600" y="1393"/>
                  </a:lnTo>
                  <a:lnTo>
                    <a:pt x="4598" y="1390"/>
                  </a:lnTo>
                  <a:lnTo>
                    <a:pt x="4598" y="1387"/>
                  </a:lnTo>
                  <a:lnTo>
                    <a:pt x="4600" y="1381"/>
                  </a:lnTo>
                  <a:lnTo>
                    <a:pt x="4603" y="1375"/>
                  </a:lnTo>
                  <a:lnTo>
                    <a:pt x="4608" y="1371"/>
                  </a:lnTo>
                  <a:lnTo>
                    <a:pt x="4612" y="1366"/>
                  </a:lnTo>
                  <a:lnTo>
                    <a:pt x="4617" y="1360"/>
                  </a:lnTo>
                  <a:lnTo>
                    <a:pt x="4620" y="1352"/>
                  </a:lnTo>
                  <a:lnTo>
                    <a:pt x="4620" y="1346"/>
                  </a:lnTo>
                  <a:lnTo>
                    <a:pt x="4619" y="1339"/>
                  </a:lnTo>
                  <a:lnTo>
                    <a:pt x="4617" y="1333"/>
                  </a:lnTo>
                  <a:lnTo>
                    <a:pt x="4613" y="1326"/>
                  </a:lnTo>
                  <a:lnTo>
                    <a:pt x="4610" y="1319"/>
                  </a:lnTo>
                  <a:lnTo>
                    <a:pt x="4608" y="1313"/>
                  </a:lnTo>
                  <a:lnTo>
                    <a:pt x="4605" y="1306"/>
                  </a:lnTo>
                  <a:lnTo>
                    <a:pt x="4605" y="1298"/>
                  </a:lnTo>
                  <a:lnTo>
                    <a:pt x="4623" y="1297"/>
                  </a:lnTo>
                  <a:lnTo>
                    <a:pt x="4637" y="1294"/>
                  </a:lnTo>
                  <a:lnTo>
                    <a:pt x="4643" y="1293"/>
                  </a:lnTo>
                  <a:lnTo>
                    <a:pt x="4647" y="1291"/>
                  </a:lnTo>
                  <a:lnTo>
                    <a:pt x="4651" y="1289"/>
                  </a:lnTo>
                  <a:lnTo>
                    <a:pt x="4655" y="1286"/>
                  </a:lnTo>
                  <a:lnTo>
                    <a:pt x="4658" y="1283"/>
                  </a:lnTo>
                  <a:lnTo>
                    <a:pt x="4660" y="1278"/>
                  </a:lnTo>
                  <a:lnTo>
                    <a:pt x="4662" y="1274"/>
                  </a:lnTo>
                  <a:lnTo>
                    <a:pt x="4663" y="1268"/>
                  </a:lnTo>
                  <a:lnTo>
                    <a:pt x="4664" y="1254"/>
                  </a:lnTo>
                  <a:lnTo>
                    <a:pt x="4664" y="1237"/>
                  </a:lnTo>
                  <a:lnTo>
                    <a:pt x="4663" y="1221"/>
                  </a:lnTo>
                  <a:lnTo>
                    <a:pt x="4661" y="1209"/>
                  </a:lnTo>
                  <a:lnTo>
                    <a:pt x="4660" y="1204"/>
                  </a:lnTo>
                  <a:lnTo>
                    <a:pt x="4658" y="1200"/>
                  </a:lnTo>
                  <a:lnTo>
                    <a:pt x="4654" y="1196"/>
                  </a:lnTo>
                  <a:lnTo>
                    <a:pt x="4652" y="1193"/>
                  </a:lnTo>
                  <a:lnTo>
                    <a:pt x="4644" y="1186"/>
                  </a:lnTo>
                  <a:lnTo>
                    <a:pt x="4635" y="1182"/>
                  </a:lnTo>
                  <a:lnTo>
                    <a:pt x="4623" y="1175"/>
                  </a:lnTo>
                  <a:lnTo>
                    <a:pt x="4611" y="1168"/>
                  </a:lnTo>
                  <a:lnTo>
                    <a:pt x="4605" y="1174"/>
                  </a:lnTo>
                  <a:lnTo>
                    <a:pt x="4598" y="1178"/>
                  </a:lnTo>
                  <a:lnTo>
                    <a:pt x="4590" y="1180"/>
                  </a:lnTo>
                  <a:lnTo>
                    <a:pt x="4582" y="1182"/>
                  </a:lnTo>
                  <a:lnTo>
                    <a:pt x="4580" y="1169"/>
                  </a:lnTo>
                  <a:lnTo>
                    <a:pt x="4579" y="1155"/>
                  </a:lnTo>
                  <a:lnTo>
                    <a:pt x="4578" y="1149"/>
                  </a:lnTo>
                  <a:lnTo>
                    <a:pt x="4578" y="1143"/>
                  </a:lnTo>
                  <a:lnTo>
                    <a:pt x="4579" y="1136"/>
                  </a:lnTo>
                  <a:lnTo>
                    <a:pt x="4580" y="1130"/>
                  </a:lnTo>
                  <a:lnTo>
                    <a:pt x="4584" y="1125"/>
                  </a:lnTo>
                  <a:lnTo>
                    <a:pt x="4587" y="1120"/>
                  </a:lnTo>
                  <a:lnTo>
                    <a:pt x="4592" y="1116"/>
                  </a:lnTo>
                  <a:lnTo>
                    <a:pt x="4596" y="1111"/>
                  </a:lnTo>
                  <a:lnTo>
                    <a:pt x="4600" y="1106"/>
                  </a:lnTo>
                  <a:lnTo>
                    <a:pt x="4603" y="1101"/>
                  </a:lnTo>
                  <a:lnTo>
                    <a:pt x="4604" y="1095"/>
                  </a:lnTo>
                  <a:lnTo>
                    <a:pt x="4604" y="1088"/>
                  </a:lnTo>
                  <a:lnTo>
                    <a:pt x="4605" y="1093"/>
                  </a:lnTo>
                  <a:lnTo>
                    <a:pt x="4609" y="1095"/>
                  </a:lnTo>
                  <a:lnTo>
                    <a:pt x="4613" y="1095"/>
                  </a:lnTo>
                  <a:lnTo>
                    <a:pt x="4618" y="1095"/>
                  </a:lnTo>
                  <a:lnTo>
                    <a:pt x="4631" y="1090"/>
                  </a:lnTo>
                  <a:lnTo>
                    <a:pt x="4646" y="1084"/>
                  </a:lnTo>
                  <a:lnTo>
                    <a:pt x="4661" y="1076"/>
                  </a:lnTo>
                  <a:lnTo>
                    <a:pt x="4675" y="1065"/>
                  </a:lnTo>
                  <a:lnTo>
                    <a:pt x="4685" y="1057"/>
                  </a:lnTo>
                  <a:lnTo>
                    <a:pt x="4691" y="1051"/>
                  </a:lnTo>
                  <a:lnTo>
                    <a:pt x="4694" y="1040"/>
                  </a:lnTo>
                  <a:lnTo>
                    <a:pt x="4696" y="1031"/>
                  </a:lnTo>
                  <a:lnTo>
                    <a:pt x="4697" y="1021"/>
                  </a:lnTo>
                  <a:lnTo>
                    <a:pt x="4697" y="1011"/>
                  </a:lnTo>
                  <a:lnTo>
                    <a:pt x="4696" y="990"/>
                  </a:lnTo>
                  <a:lnTo>
                    <a:pt x="4696" y="970"/>
                  </a:lnTo>
                  <a:lnTo>
                    <a:pt x="4697" y="950"/>
                  </a:lnTo>
                  <a:lnTo>
                    <a:pt x="4701" y="931"/>
                  </a:lnTo>
                  <a:lnTo>
                    <a:pt x="4702" y="912"/>
                  </a:lnTo>
                  <a:lnTo>
                    <a:pt x="4702" y="892"/>
                  </a:lnTo>
                  <a:lnTo>
                    <a:pt x="4694" y="892"/>
                  </a:lnTo>
                  <a:lnTo>
                    <a:pt x="4686" y="895"/>
                  </a:lnTo>
                  <a:lnTo>
                    <a:pt x="4678" y="897"/>
                  </a:lnTo>
                  <a:lnTo>
                    <a:pt x="4670" y="900"/>
                  </a:lnTo>
                  <a:lnTo>
                    <a:pt x="4662" y="904"/>
                  </a:lnTo>
                  <a:lnTo>
                    <a:pt x="4654" y="906"/>
                  </a:lnTo>
                  <a:lnTo>
                    <a:pt x="4647" y="907"/>
                  </a:lnTo>
                  <a:lnTo>
                    <a:pt x="4639" y="907"/>
                  </a:lnTo>
                  <a:lnTo>
                    <a:pt x="4639" y="895"/>
                  </a:lnTo>
                  <a:lnTo>
                    <a:pt x="4642" y="882"/>
                  </a:lnTo>
                  <a:lnTo>
                    <a:pt x="4645" y="870"/>
                  </a:lnTo>
                  <a:lnTo>
                    <a:pt x="4650" y="857"/>
                  </a:lnTo>
                  <a:lnTo>
                    <a:pt x="4660" y="832"/>
                  </a:lnTo>
                  <a:lnTo>
                    <a:pt x="4670" y="807"/>
                  </a:lnTo>
                  <a:lnTo>
                    <a:pt x="4675" y="794"/>
                  </a:lnTo>
                  <a:lnTo>
                    <a:pt x="4679" y="782"/>
                  </a:lnTo>
                  <a:lnTo>
                    <a:pt x="4682" y="770"/>
                  </a:lnTo>
                  <a:lnTo>
                    <a:pt x="4683" y="758"/>
                  </a:lnTo>
                  <a:lnTo>
                    <a:pt x="4683" y="745"/>
                  </a:lnTo>
                  <a:lnTo>
                    <a:pt x="4679" y="733"/>
                  </a:lnTo>
                  <a:lnTo>
                    <a:pt x="4677" y="727"/>
                  </a:lnTo>
                  <a:lnTo>
                    <a:pt x="4675" y="720"/>
                  </a:lnTo>
                  <a:lnTo>
                    <a:pt x="4671" y="715"/>
                  </a:lnTo>
                  <a:lnTo>
                    <a:pt x="4667" y="708"/>
                  </a:lnTo>
                  <a:lnTo>
                    <a:pt x="4663" y="704"/>
                  </a:lnTo>
                  <a:lnTo>
                    <a:pt x="4660" y="701"/>
                  </a:lnTo>
                  <a:lnTo>
                    <a:pt x="4655" y="699"/>
                  </a:lnTo>
                  <a:lnTo>
                    <a:pt x="4652" y="696"/>
                  </a:lnTo>
                  <a:lnTo>
                    <a:pt x="4643" y="693"/>
                  </a:lnTo>
                  <a:lnTo>
                    <a:pt x="4634" y="690"/>
                  </a:lnTo>
                  <a:lnTo>
                    <a:pt x="4625" y="687"/>
                  </a:lnTo>
                  <a:lnTo>
                    <a:pt x="4617" y="683"/>
                  </a:lnTo>
                  <a:lnTo>
                    <a:pt x="4613" y="679"/>
                  </a:lnTo>
                  <a:lnTo>
                    <a:pt x="4610" y="677"/>
                  </a:lnTo>
                  <a:lnTo>
                    <a:pt x="4606" y="673"/>
                  </a:lnTo>
                  <a:lnTo>
                    <a:pt x="4604" y="668"/>
                  </a:lnTo>
                  <a:lnTo>
                    <a:pt x="4602" y="659"/>
                  </a:lnTo>
                  <a:lnTo>
                    <a:pt x="4600" y="651"/>
                  </a:lnTo>
                  <a:lnTo>
                    <a:pt x="4598" y="642"/>
                  </a:lnTo>
                  <a:lnTo>
                    <a:pt x="4598" y="633"/>
                  </a:lnTo>
                  <a:lnTo>
                    <a:pt x="4600" y="613"/>
                  </a:lnTo>
                  <a:lnTo>
                    <a:pt x="4598" y="595"/>
                  </a:lnTo>
                  <a:lnTo>
                    <a:pt x="4596" y="584"/>
                  </a:lnTo>
                  <a:lnTo>
                    <a:pt x="4593" y="571"/>
                  </a:lnTo>
                  <a:lnTo>
                    <a:pt x="4589" y="560"/>
                  </a:lnTo>
                  <a:lnTo>
                    <a:pt x="4587" y="547"/>
                  </a:lnTo>
                  <a:lnTo>
                    <a:pt x="4594" y="546"/>
                  </a:lnTo>
                  <a:lnTo>
                    <a:pt x="4601" y="546"/>
                  </a:lnTo>
                  <a:lnTo>
                    <a:pt x="4608" y="546"/>
                  </a:lnTo>
                  <a:lnTo>
                    <a:pt x="4612" y="547"/>
                  </a:lnTo>
                  <a:lnTo>
                    <a:pt x="4617" y="551"/>
                  </a:lnTo>
                  <a:lnTo>
                    <a:pt x="4620" y="555"/>
                  </a:lnTo>
                  <a:lnTo>
                    <a:pt x="4621" y="561"/>
                  </a:lnTo>
                  <a:lnTo>
                    <a:pt x="4621" y="569"/>
                  </a:lnTo>
                  <a:lnTo>
                    <a:pt x="4626" y="569"/>
                  </a:lnTo>
                  <a:lnTo>
                    <a:pt x="4629" y="569"/>
                  </a:lnTo>
                  <a:lnTo>
                    <a:pt x="4633" y="568"/>
                  </a:lnTo>
                  <a:lnTo>
                    <a:pt x="4636" y="567"/>
                  </a:lnTo>
                  <a:lnTo>
                    <a:pt x="4643" y="562"/>
                  </a:lnTo>
                  <a:lnTo>
                    <a:pt x="4650" y="556"/>
                  </a:lnTo>
                  <a:lnTo>
                    <a:pt x="4656" y="551"/>
                  </a:lnTo>
                  <a:lnTo>
                    <a:pt x="4664" y="545"/>
                  </a:lnTo>
                  <a:lnTo>
                    <a:pt x="4671" y="540"/>
                  </a:lnTo>
                  <a:lnTo>
                    <a:pt x="4678" y="537"/>
                  </a:lnTo>
                  <a:lnTo>
                    <a:pt x="4686" y="535"/>
                  </a:lnTo>
                  <a:lnTo>
                    <a:pt x="4694" y="532"/>
                  </a:lnTo>
                  <a:lnTo>
                    <a:pt x="4701" y="530"/>
                  </a:lnTo>
                  <a:lnTo>
                    <a:pt x="4708" y="527"/>
                  </a:lnTo>
                  <a:lnTo>
                    <a:pt x="4713" y="522"/>
                  </a:lnTo>
                  <a:lnTo>
                    <a:pt x="4718" y="517"/>
                  </a:lnTo>
                  <a:lnTo>
                    <a:pt x="4723" y="510"/>
                  </a:lnTo>
                  <a:lnTo>
                    <a:pt x="4726" y="503"/>
                  </a:lnTo>
                  <a:lnTo>
                    <a:pt x="4728" y="493"/>
                  </a:lnTo>
                  <a:lnTo>
                    <a:pt x="4729" y="485"/>
                  </a:lnTo>
                  <a:lnTo>
                    <a:pt x="4728" y="477"/>
                  </a:lnTo>
                  <a:lnTo>
                    <a:pt x="4727" y="471"/>
                  </a:lnTo>
                  <a:lnTo>
                    <a:pt x="4725" y="465"/>
                  </a:lnTo>
                  <a:lnTo>
                    <a:pt x="4721" y="461"/>
                  </a:lnTo>
                  <a:lnTo>
                    <a:pt x="4717" y="457"/>
                  </a:lnTo>
                  <a:lnTo>
                    <a:pt x="4711" y="454"/>
                  </a:lnTo>
                  <a:lnTo>
                    <a:pt x="4701" y="462"/>
                  </a:lnTo>
                  <a:lnTo>
                    <a:pt x="4691" y="469"/>
                  </a:lnTo>
                  <a:lnTo>
                    <a:pt x="4684" y="472"/>
                  </a:lnTo>
                  <a:lnTo>
                    <a:pt x="4678" y="474"/>
                  </a:lnTo>
                  <a:lnTo>
                    <a:pt x="4671" y="476"/>
                  </a:lnTo>
                  <a:lnTo>
                    <a:pt x="4664" y="477"/>
                  </a:lnTo>
                  <a:lnTo>
                    <a:pt x="4671" y="476"/>
                  </a:lnTo>
                  <a:lnTo>
                    <a:pt x="4678" y="474"/>
                  </a:lnTo>
                  <a:lnTo>
                    <a:pt x="4684" y="472"/>
                  </a:lnTo>
                  <a:lnTo>
                    <a:pt x="4691" y="469"/>
                  </a:lnTo>
                  <a:lnTo>
                    <a:pt x="4701" y="462"/>
                  </a:lnTo>
                  <a:lnTo>
                    <a:pt x="4711" y="454"/>
                  </a:lnTo>
                  <a:lnTo>
                    <a:pt x="4705" y="450"/>
                  </a:lnTo>
                  <a:lnTo>
                    <a:pt x="4697" y="448"/>
                  </a:lnTo>
                  <a:lnTo>
                    <a:pt x="4691" y="446"/>
                  </a:lnTo>
                  <a:lnTo>
                    <a:pt x="4683" y="445"/>
                  </a:lnTo>
                  <a:lnTo>
                    <a:pt x="4666" y="443"/>
                  </a:lnTo>
                  <a:lnTo>
                    <a:pt x="4651" y="441"/>
                  </a:lnTo>
                  <a:lnTo>
                    <a:pt x="4641" y="439"/>
                  </a:lnTo>
                  <a:lnTo>
                    <a:pt x="4631" y="437"/>
                  </a:lnTo>
                  <a:lnTo>
                    <a:pt x="4621" y="433"/>
                  </a:lnTo>
                  <a:lnTo>
                    <a:pt x="4613" y="430"/>
                  </a:lnTo>
                  <a:lnTo>
                    <a:pt x="4604" y="425"/>
                  </a:lnTo>
                  <a:lnTo>
                    <a:pt x="4596" y="420"/>
                  </a:lnTo>
                  <a:lnTo>
                    <a:pt x="4588" y="414"/>
                  </a:lnTo>
                  <a:lnTo>
                    <a:pt x="4581" y="407"/>
                  </a:lnTo>
                  <a:lnTo>
                    <a:pt x="4568" y="392"/>
                  </a:lnTo>
                  <a:lnTo>
                    <a:pt x="4555" y="378"/>
                  </a:lnTo>
                  <a:lnTo>
                    <a:pt x="4545" y="361"/>
                  </a:lnTo>
                  <a:lnTo>
                    <a:pt x="4537" y="342"/>
                  </a:lnTo>
                  <a:lnTo>
                    <a:pt x="4534" y="338"/>
                  </a:lnTo>
                  <a:lnTo>
                    <a:pt x="4531" y="333"/>
                  </a:lnTo>
                  <a:lnTo>
                    <a:pt x="4528" y="330"/>
                  </a:lnTo>
                  <a:lnTo>
                    <a:pt x="4523" y="326"/>
                  </a:lnTo>
                  <a:lnTo>
                    <a:pt x="4515" y="322"/>
                  </a:lnTo>
                  <a:lnTo>
                    <a:pt x="4507" y="318"/>
                  </a:lnTo>
                  <a:lnTo>
                    <a:pt x="4499" y="315"/>
                  </a:lnTo>
                  <a:lnTo>
                    <a:pt x="4493" y="312"/>
                  </a:lnTo>
                  <a:lnTo>
                    <a:pt x="4489" y="309"/>
                  </a:lnTo>
                  <a:lnTo>
                    <a:pt x="4487" y="307"/>
                  </a:lnTo>
                  <a:lnTo>
                    <a:pt x="4485" y="304"/>
                  </a:lnTo>
                  <a:lnTo>
                    <a:pt x="4482" y="300"/>
                  </a:lnTo>
                  <a:lnTo>
                    <a:pt x="4467" y="300"/>
                  </a:lnTo>
                  <a:lnTo>
                    <a:pt x="4456" y="299"/>
                  </a:lnTo>
                  <a:lnTo>
                    <a:pt x="4452" y="298"/>
                  </a:lnTo>
                  <a:lnTo>
                    <a:pt x="4447" y="294"/>
                  </a:lnTo>
                  <a:lnTo>
                    <a:pt x="4442" y="290"/>
                  </a:lnTo>
                  <a:lnTo>
                    <a:pt x="4437" y="284"/>
                  </a:lnTo>
                  <a:lnTo>
                    <a:pt x="4433" y="282"/>
                  </a:lnTo>
                  <a:lnTo>
                    <a:pt x="4429" y="281"/>
                  </a:lnTo>
                  <a:lnTo>
                    <a:pt x="4424" y="281"/>
                  </a:lnTo>
                  <a:lnTo>
                    <a:pt x="4420" y="283"/>
                  </a:lnTo>
                  <a:lnTo>
                    <a:pt x="4412" y="289"/>
                  </a:lnTo>
                  <a:lnTo>
                    <a:pt x="4406" y="294"/>
                  </a:lnTo>
                  <a:lnTo>
                    <a:pt x="4397" y="304"/>
                  </a:lnTo>
                  <a:lnTo>
                    <a:pt x="4388" y="312"/>
                  </a:lnTo>
                  <a:lnTo>
                    <a:pt x="4380" y="318"/>
                  </a:lnTo>
                  <a:lnTo>
                    <a:pt x="4371" y="323"/>
                  </a:lnTo>
                  <a:lnTo>
                    <a:pt x="4362" y="326"/>
                  </a:lnTo>
                  <a:lnTo>
                    <a:pt x="4351" y="330"/>
                  </a:lnTo>
                  <a:lnTo>
                    <a:pt x="4340" y="331"/>
                  </a:lnTo>
                  <a:lnTo>
                    <a:pt x="4326" y="333"/>
                  </a:lnTo>
                  <a:lnTo>
                    <a:pt x="4300" y="334"/>
                  </a:lnTo>
                  <a:lnTo>
                    <a:pt x="4273" y="335"/>
                  </a:lnTo>
                  <a:lnTo>
                    <a:pt x="4260" y="334"/>
                  </a:lnTo>
                  <a:lnTo>
                    <a:pt x="4247" y="333"/>
                  </a:lnTo>
                  <a:lnTo>
                    <a:pt x="4234" y="330"/>
                  </a:lnTo>
                  <a:lnTo>
                    <a:pt x="4222" y="325"/>
                  </a:lnTo>
                  <a:lnTo>
                    <a:pt x="4207" y="318"/>
                  </a:lnTo>
                  <a:lnTo>
                    <a:pt x="4192" y="312"/>
                  </a:lnTo>
                  <a:lnTo>
                    <a:pt x="4178" y="307"/>
                  </a:lnTo>
                  <a:lnTo>
                    <a:pt x="4165" y="304"/>
                  </a:lnTo>
                  <a:lnTo>
                    <a:pt x="4151" y="302"/>
                  </a:lnTo>
                  <a:lnTo>
                    <a:pt x="4136" y="301"/>
                  </a:lnTo>
                  <a:lnTo>
                    <a:pt x="4121" y="302"/>
                  </a:lnTo>
                  <a:lnTo>
                    <a:pt x="4104" y="306"/>
                  </a:lnTo>
                  <a:lnTo>
                    <a:pt x="4084" y="310"/>
                  </a:lnTo>
                  <a:lnTo>
                    <a:pt x="4053" y="316"/>
                  </a:lnTo>
                  <a:lnTo>
                    <a:pt x="4046" y="316"/>
                  </a:lnTo>
                  <a:lnTo>
                    <a:pt x="4038" y="316"/>
                  </a:lnTo>
                  <a:lnTo>
                    <a:pt x="4032" y="316"/>
                  </a:lnTo>
                  <a:lnTo>
                    <a:pt x="4026" y="315"/>
                  </a:lnTo>
                  <a:lnTo>
                    <a:pt x="4021" y="313"/>
                  </a:lnTo>
                  <a:lnTo>
                    <a:pt x="4017" y="309"/>
                  </a:lnTo>
                  <a:lnTo>
                    <a:pt x="4014" y="306"/>
                  </a:lnTo>
                  <a:lnTo>
                    <a:pt x="4013" y="300"/>
                  </a:lnTo>
                  <a:lnTo>
                    <a:pt x="4012" y="293"/>
                  </a:lnTo>
                  <a:lnTo>
                    <a:pt x="4011" y="288"/>
                  </a:lnTo>
                  <a:lnTo>
                    <a:pt x="4009" y="283"/>
                  </a:lnTo>
                  <a:lnTo>
                    <a:pt x="4006" y="279"/>
                  </a:lnTo>
                  <a:lnTo>
                    <a:pt x="4004" y="274"/>
                  </a:lnTo>
                  <a:lnTo>
                    <a:pt x="4001" y="272"/>
                  </a:lnTo>
                  <a:lnTo>
                    <a:pt x="3996" y="268"/>
                  </a:lnTo>
                  <a:lnTo>
                    <a:pt x="3993" y="266"/>
                  </a:lnTo>
                  <a:lnTo>
                    <a:pt x="3982" y="264"/>
                  </a:lnTo>
                  <a:lnTo>
                    <a:pt x="3972" y="263"/>
                  </a:lnTo>
                  <a:lnTo>
                    <a:pt x="3961" y="261"/>
                  </a:lnTo>
                  <a:lnTo>
                    <a:pt x="3949" y="261"/>
                  </a:lnTo>
                  <a:lnTo>
                    <a:pt x="3941" y="261"/>
                  </a:lnTo>
                  <a:lnTo>
                    <a:pt x="3935" y="260"/>
                  </a:lnTo>
                  <a:lnTo>
                    <a:pt x="3929" y="259"/>
                  </a:lnTo>
                  <a:lnTo>
                    <a:pt x="3924" y="257"/>
                  </a:lnTo>
                  <a:lnTo>
                    <a:pt x="3920" y="255"/>
                  </a:lnTo>
                  <a:lnTo>
                    <a:pt x="3916" y="252"/>
                  </a:lnTo>
                  <a:lnTo>
                    <a:pt x="3913" y="249"/>
                  </a:lnTo>
                  <a:lnTo>
                    <a:pt x="3911" y="246"/>
                  </a:lnTo>
                  <a:lnTo>
                    <a:pt x="3905" y="238"/>
                  </a:lnTo>
                  <a:lnTo>
                    <a:pt x="3899" y="230"/>
                  </a:lnTo>
                  <a:lnTo>
                    <a:pt x="3892" y="220"/>
                  </a:lnTo>
                  <a:lnTo>
                    <a:pt x="3883" y="212"/>
                  </a:lnTo>
                  <a:lnTo>
                    <a:pt x="3878" y="209"/>
                  </a:lnTo>
                  <a:lnTo>
                    <a:pt x="3873" y="207"/>
                  </a:lnTo>
                  <a:lnTo>
                    <a:pt x="3867" y="207"/>
                  </a:lnTo>
                  <a:lnTo>
                    <a:pt x="3864" y="208"/>
                  </a:lnTo>
                  <a:lnTo>
                    <a:pt x="3861" y="210"/>
                  </a:lnTo>
                  <a:lnTo>
                    <a:pt x="3857" y="214"/>
                  </a:lnTo>
                  <a:lnTo>
                    <a:pt x="3854" y="218"/>
                  </a:lnTo>
                  <a:lnTo>
                    <a:pt x="3851" y="223"/>
                  </a:lnTo>
                  <a:lnTo>
                    <a:pt x="3845" y="246"/>
                  </a:lnTo>
                  <a:lnTo>
                    <a:pt x="3841" y="264"/>
                  </a:lnTo>
                  <a:lnTo>
                    <a:pt x="3831" y="264"/>
                  </a:lnTo>
                  <a:lnTo>
                    <a:pt x="3822" y="264"/>
                  </a:lnTo>
                  <a:lnTo>
                    <a:pt x="3813" y="266"/>
                  </a:lnTo>
                  <a:lnTo>
                    <a:pt x="3804" y="268"/>
                  </a:lnTo>
                  <a:lnTo>
                    <a:pt x="3805" y="280"/>
                  </a:lnTo>
                  <a:lnTo>
                    <a:pt x="3806" y="291"/>
                  </a:lnTo>
                  <a:lnTo>
                    <a:pt x="3792" y="290"/>
                  </a:lnTo>
                  <a:lnTo>
                    <a:pt x="3779" y="288"/>
                  </a:lnTo>
                  <a:lnTo>
                    <a:pt x="3764" y="284"/>
                  </a:lnTo>
                  <a:lnTo>
                    <a:pt x="3749" y="281"/>
                  </a:lnTo>
                  <a:lnTo>
                    <a:pt x="3734" y="277"/>
                  </a:lnTo>
                  <a:lnTo>
                    <a:pt x="3719" y="275"/>
                  </a:lnTo>
                  <a:lnTo>
                    <a:pt x="3706" y="274"/>
                  </a:lnTo>
                  <a:lnTo>
                    <a:pt x="3692" y="274"/>
                  </a:lnTo>
                  <a:lnTo>
                    <a:pt x="3692" y="292"/>
                  </a:lnTo>
                  <a:lnTo>
                    <a:pt x="3693" y="310"/>
                  </a:lnTo>
                  <a:lnTo>
                    <a:pt x="3695" y="329"/>
                  </a:lnTo>
                  <a:lnTo>
                    <a:pt x="3695" y="348"/>
                  </a:lnTo>
                  <a:lnTo>
                    <a:pt x="3681" y="348"/>
                  </a:lnTo>
                  <a:lnTo>
                    <a:pt x="3665" y="350"/>
                  </a:lnTo>
                  <a:lnTo>
                    <a:pt x="3649" y="353"/>
                  </a:lnTo>
                  <a:lnTo>
                    <a:pt x="3634" y="357"/>
                  </a:lnTo>
                  <a:lnTo>
                    <a:pt x="3609" y="362"/>
                  </a:lnTo>
                  <a:lnTo>
                    <a:pt x="3585" y="365"/>
                  </a:lnTo>
                  <a:lnTo>
                    <a:pt x="3572" y="366"/>
                  </a:lnTo>
                  <a:lnTo>
                    <a:pt x="3561" y="365"/>
                  </a:lnTo>
                  <a:lnTo>
                    <a:pt x="3550" y="363"/>
                  </a:lnTo>
                  <a:lnTo>
                    <a:pt x="3538" y="359"/>
                  </a:lnTo>
                  <a:lnTo>
                    <a:pt x="3527" y="354"/>
                  </a:lnTo>
                  <a:lnTo>
                    <a:pt x="3516" y="345"/>
                  </a:lnTo>
                  <a:lnTo>
                    <a:pt x="3504" y="335"/>
                  </a:lnTo>
                  <a:lnTo>
                    <a:pt x="3493" y="326"/>
                  </a:lnTo>
                  <a:lnTo>
                    <a:pt x="3481" y="318"/>
                  </a:lnTo>
                  <a:lnTo>
                    <a:pt x="3469" y="312"/>
                  </a:lnTo>
                  <a:lnTo>
                    <a:pt x="3463" y="309"/>
                  </a:lnTo>
                  <a:lnTo>
                    <a:pt x="3456" y="308"/>
                  </a:lnTo>
                  <a:lnTo>
                    <a:pt x="3451" y="308"/>
                  </a:lnTo>
                  <a:lnTo>
                    <a:pt x="3444" y="309"/>
                  </a:lnTo>
                  <a:lnTo>
                    <a:pt x="3439" y="316"/>
                  </a:lnTo>
                  <a:lnTo>
                    <a:pt x="3434" y="324"/>
                  </a:lnTo>
                  <a:lnTo>
                    <a:pt x="3427" y="331"/>
                  </a:lnTo>
                  <a:lnTo>
                    <a:pt x="3419" y="337"/>
                  </a:lnTo>
                  <a:lnTo>
                    <a:pt x="3415" y="338"/>
                  </a:lnTo>
                  <a:lnTo>
                    <a:pt x="3411" y="339"/>
                  </a:lnTo>
                  <a:lnTo>
                    <a:pt x="3407" y="339"/>
                  </a:lnTo>
                  <a:lnTo>
                    <a:pt x="3404" y="339"/>
                  </a:lnTo>
                  <a:lnTo>
                    <a:pt x="3400" y="337"/>
                  </a:lnTo>
                  <a:lnTo>
                    <a:pt x="3397" y="334"/>
                  </a:lnTo>
                  <a:lnTo>
                    <a:pt x="3395" y="330"/>
                  </a:lnTo>
                  <a:lnTo>
                    <a:pt x="3391" y="324"/>
                  </a:lnTo>
                  <a:lnTo>
                    <a:pt x="3390" y="317"/>
                  </a:lnTo>
                  <a:lnTo>
                    <a:pt x="3389" y="309"/>
                  </a:lnTo>
                  <a:lnTo>
                    <a:pt x="3388" y="302"/>
                  </a:lnTo>
                  <a:lnTo>
                    <a:pt x="3388" y="294"/>
                  </a:lnTo>
                  <a:lnTo>
                    <a:pt x="3389" y="280"/>
                  </a:lnTo>
                  <a:lnTo>
                    <a:pt x="3389" y="265"/>
                  </a:lnTo>
                  <a:lnTo>
                    <a:pt x="3385" y="264"/>
                  </a:lnTo>
                  <a:lnTo>
                    <a:pt x="3381" y="265"/>
                  </a:lnTo>
                  <a:lnTo>
                    <a:pt x="3378" y="265"/>
                  </a:lnTo>
                  <a:lnTo>
                    <a:pt x="3375" y="266"/>
                  </a:lnTo>
                  <a:lnTo>
                    <a:pt x="3371" y="271"/>
                  </a:lnTo>
                  <a:lnTo>
                    <a:pt x="3367" y="276"/>
                  </a:lnTo>
                  <a:lnTo>
                    <a:pt x="3365" y="282"/>
                  </a:lnTo>
                  <a:lnTo>
                    <a:pt x="3362" y="289"/>
                  </a:lnTo>
                  <a:lnTo>
                    <a:pt x="3358" y="294"/>
                  </a:lnTo>
                  <a:lnTo>
                    <a:pt x="3353" y="299"/>
                  </a:lnTo>
                  <a:lnTo>
                    <a:pt x="3346" y="302"/>
                  </a:lnTo>
                  <a:lnTo>
                    <a:pt x="3339" y="304"/>
                  </a:lnTo>
                  <a:lnTo>
                    <a:pt x="3332" y="302"/>
                  </a:lnTo>
                  <a:lnTo>
                    <a:pt x="3325" y="301"/>
                  </a:lnTo>
                  <a:lnTo>
                    <a:pt x="3311" y="294"/>
                  </a:lnTo>
                  <a:lnTo>
                    <a:pt x="3298" y="289"/>
                  </a:lnTo>
                  <a:lnTo>
                    <a:pt x="3290" y="285"/>
                  </a:lnTo>
                  <a:lnTo>
                    <a:pt x="3282" y="284"/>
                  </a:lnTo>
                  <a:lnTo>
                    <a:pt x="3274" y="283"/>
                  </a:lnTo>
                  <a:lnTo>
                    <a:pt x="3266" y="284"/>
                  </a:lnTo>
                  <a:lnTo>
                    <a:pt x="3259" y="287"/>
                  </a:lnTo>
                  <a:lnTo>
                    <a:pt x="3252" y="289"/>
                  </a:lnTo>
                  <a:lnTo>
                    <a:pt x="3247" y="292"/>
                  </a:lnTo>
                  <a:lnTo>
                    <a:pt x="3240" y="297"/>
                  </a:lnTo>
                  <a:lnTo>
                    <a:pt x="3235" y="302"/>
                  </a:lnTo>
                  <a:lnTo>
                    <a:pt x="3230" y="308"/>
                  </a:lnTo>
                  <a:lnTo>
                    <a:pt x="3225" y="315"/>
                  </a:lnTo>
                  <a:lnTo>
                    <a:pt x="3222" y="322"/>
                  </a:lnTo>
                  <a:lnTo>
                    <a:pt x="3218" y="330"/>
                  </a:lnTo>
                  <a:lnTo>
                    <a:pt x="3216" y="337"/>
                  </a:lnTo>
                  <a:lnTo>
                    <a:pt x="3214" y="345"/>
                  </a:lnTo>
                  <a:lnTo>
                    <a:pt x="3213" y="353"/>
                  </a:lnTo>
                  <a:lnTo>
                    <a:pt x="3197" y="354"/>
                  </a:lnTo>
                  <a:lnTo>
                    <a:pt x="3181" y="356"/>
                  </a:lnTo>
                  <a:lnTo>
                    <a:pt x="3166" y="358"/>
                  </a:lnTo>
                  <a:lnTo>
                    <a:pt x="3151" y="362"/>
                  </a:lnTo>
                  <a:lnTo>
                    <a:pt x="3122" y="371"/>
                  </a:lnTo>
                  <a:lnTo>
                    <a:pt x="3092" y="380"/>
                  </a:lnTo>
                  <a:lnTo>
                    <a:pt x="3078" y="383"/>
                  </a:lnTo>
                  <a:lnTo>
                    <a:pt x="3063" y="387"/>
                  </a:lnTo>
                  <a:lnTo>
                    <a:pt x="3049" y="390"/>
                  </a:lnTo>
                  <a:lnTo>
                    <a:pt x="3033" y="392"/>
                  </a:lnTo>
                  <a:lnTo>
                    <a:pt x="3018" y="394"/>
                  </a:lnTo>
                  <a:lnTo>
                    <a:pt x="3002" y="394"/>
                  </a:lnTo>
                  <a:lnTo>
                    <a:pt x="2986" y="392"/>
                  </a:lnTo>
                  <a:lnTo>
                    <a:pt x="2969" y="390"/>
                  </a:lnTo>
                  <a:lnTo>
                    <a:pt x="2948" y="388"/>
                  </a:lnTo>
                  <a:lnTo>
                    <a:pt x="2932" y="388"/>
                  </a:lnTo>
                  <a:lnTo>
                    <a:pt x="2927" y="387"/>
                  </a:lnTo>
                  <a:lnTo>
                    <a:pt x="2920" y="383"/>
                  </a:lnTo>
                  <a:lnTo>
                    <a:pt x="2913" y="376"/>
                  </a:lnTo>
                  <a:lnTo>
                    <a:pt x="2905" y="366"/>
                  </a:lnTo>
                  <a:lnTo>
                    <a:pt x="2902" y="362"/>
                  </a:lnTo>
                  <a:lnTo>
                    <a:pt x="2898" y="359"/>
                  </a:lnTo>
                  <a:lnTo>
                    <a:pt x="2895" y="357"/>
                  </a:lnTo>
                  <a:lnTo>
                    <a:pt x="2891" y="357"/>
                  </a:lnTo>
                  <a:lnTo>
                    <a:pt x="2888" y="358"/>
                  </a:lnTo>
                  <a:lnTo>
                    <a:pt x="2885" y="361"/>
                  </a:lnTo>
                  <a:lnTo>
                    <a:pt x="2881" y="363"/>
                  </a:lnTo>
                  <a:lnTo>
                    <a:pt x="2878" y="366"/>
                  </a:lnTo>
                  <a:lnTo>
                    <a:pt x="2873" y="375"/>
                  </a:lnTo>
                  <a:lnTo>
                    <a:pt x="2869" y="384"/>
                  </a:lnTo>
                  <a:lnTo>
                    <a:pt x="2866" y="394"/>
                  </a:lnTo>
                  <a:lnTo>
                    <a:pt x="2866" y="400"/>
                  </a:lnTo>
                  <a:lnTo>
                    <a:pt x="2861" y="399"/>
                  </a:lnTo>
                  <a:lnTo>
                    <a:pt x="2856" y="396"/>
                  </a:lnTo>
                  <a:lnTo>
                    <a:pt x="2850" y="391"/>
                  </a:lnTo>
                  <a:lnTo>
                    <a:pt x="2847" y="387"/>
                  </a:lnTo>
                  <a:lnTo>
                    <a:pt x="2839" y="374"/>
                  </a:lnTo>
                  <a:lnTo>
                    <a:pt x="2832" y="358"/>
                  </a:lnTo>
                  <a:lnTo>
                    <a:pt x="2822" y="326"/>
                  </a:lnTo>
                  <a:lnTo>
                    <a:pt x="2813" y="300"/>
                  </a:lnTo>
                  <a:lnTo>
                    <a:pt x="2827" y="300"/>
                  </a:lnTo>
                  <a:lnTo>
                    <a:pt x="2841" y="301"/>
                  </a:lnTo>
                  <a:lnTo>
                    <a:pt x="2855" y="304"/>
                  </a:lnTo>
                  <a:lnTo>
                    <a:pt x="2870" y="304"/>
                  </a:lnTo>
                  <a:lnTo>
                    <a:pt x="2876" y="302"/>
                  </a:lnTo>
                  <a:lnTo>
                    <a:pt x="2882" y="301"/>
                  </a:lnTo>
                  <a:lnTo>
                    <a:pt x="2888" y="299"/>
                  </a:lnTo>
                  <a:lnTo>
                    <a:pt x="2893" y="297"/>
                  </a:lnTo>
                  <a:lnTo>
                    <a:pt x="2895" y="310"/>
                  </a:lnTo>
                  <a:lnTo>
                    <a:pt x="2899" y="322"/>
                  </a:lnTo>
                  <a:lnTo>
                    <a:pt x="2905" y="315"/>
                  </a:lnTo>
                  <a:lnTo>
                    <a:pt x="2912" y="309"/>
                  </a:lnTo>
                  <a:lnTo>
                    <a:pt x="2921" y="305"/>
                  </a:lnTo>
                  <a:lnTo>
                    <a:pt x="2929" y="301"/>
                  </a:lnTo>
                  <a:lnTo>
                    <a:pt x="2923" y="293"/>
                  </a:lnTo>
                  <a:lnTo>
                    <a:pt x="2918" y="284"/>
                  </a:lnTo>
                  <a:lnTo>
                    <a:pt x="2912" y="274"/>
                  </a:lnTo>
                  <a:lnTo>
                    <a:pt x="2907" y="264"/>
                  </a:lnTo>
                  <a:lnTo>
                    <a:pt x="2897" y="242"/>
                  </a:lnTo>
                  <a:lnTo>
                    <a:pt x="2887" y="220"/>
                  </a:lnTo>
                  <a:lnTo>
                    <a:pt x="2881" y="210"/>
                  </a:lnTo>
                  <a:lnTo>
                    <a:pt x="2876" y="200"/>
                  </a:lnTo>
                  <a:lnTo>
                    <a:pt x="2869" y="191"/>
                  </a:lnTo>
                  <a:lnTo>
                    <a:pt x="2862" y="183"/>
                  </a:lnTo>
                  <a:lnTo>
                    <a:pt x="2854" y="175"/>
                  </a:lnTo>
                  <a:lnTo>
                    <a:pt x="2845" y="169"/>
                  </a:lnTo>
                  <a:lnTo>
                    <a:pt x="2835" y="165"/>
                  </a:lnTo>
                  <a:lnTo>
                    <a:pt x="2824" y="162"/>
                  </a:lnTo>
                  <a:lnTo>
                    <a:pt x="2813" y="161"/>
                  </a:lnTo>
                  <a:lnTo>
                    <a:pt x="2803" y="160"/>
                  </a:lnTo>
                  <a:lnTo>
                    <a:pt x="2794" y="160"/>
                  </a:lnTo>
                  <a:lnTo>
                    <a:pt x="2784" y="161"/>
                  </a:lnTo>
                  <a:lnTo>
                    <a:pt x="2776" y="164"/>
                  </a:lnTo>
                  <a:lnTo>
                    <a:pt x="2769" y="166"/>
                  </a:lnTo>
                  <a:lnTo>
                    <a:pt x="2761" y="168"/>
                  </a:lnTo>
                  <a:lnTo>
                    <a:pt x="2754" y="171"/>
                  </a:lnTo>
                  <a:lnTo>
                    <a:pt x="2748" y="176"/>
                  </a:lnTo>
                  <a:lnTo>
                    <a:pt x="2741" y="182"/>
                  </a:lnTo>
                  <a:lnTo>
                    <a:pt x="2735" y="187"/>
                  </a:lnTo>
                  <a:lnTo>
                    <a:pt x="2730" y="193"/>
                  </a:lnTo>
                  <a:lnTo>
                    <a:pt x="2720" y="208"/>
                  </a:lnTo>
                  <a:lnTo>
                    <a:pt x="2710" y="225"/>
                  </a:lnTo>
                  <a:lnTo>
                    <a:pt x="2701" y="225"/>
                  </a:lnTo>
                  <a:lnTo>
                    <a:pt x="2691" y="225"/>
                  </a:lnTo>
                  <a:lnTo>
                    <a:pt x="2680" y="224"/>
                  </a:lnTo>
                  <a:lnTo>
                    <a:pt x="2668" y="225"/>
                  </a:lnTo>
                  <a:lnTo>
                    <a:pt x="2664" y="226"/>
                  </a:lnTo>
                  <a:lnTo>
                    <a:pt x="2659" y="227"/>
                  </a:lnTo>
                  <a:lnTo>
                    <a:pt x="2655" y="230"/>
                  </a:lnTo>
                  <a:lnTo>
                    <a:pt x="2651" y="232"/>
                  </a:lnTo>
                  <a:lnTo>
                    <a:pt x="2651" y="226"/>
                  </a:lnTo>
                  <a:lnTo>
                    <a:pt x="2649" y="222"/>
                  </a:lnTo>
                  <a:lnTo>
                    <a:pt x="2647" y="217"/>
                  </a:lnTo>
                  <a:lnTo>
                    <a:pt x="2643" y="214"/>
                  </a:lnTo>
                  <a:lnTo>
                    <a:pt x="2639" y="211"/>
                  </a:lnTo>
                  <a:lnTo>
                    <a:pt x="2634" y="209"/>
                  </a:lnTo>
                  <a:lnTo>
                    <a:pt x="2628" y="208"/>
                  </a:lnTo>
                  <a:lnTo>
                    <a:pt x="2623" y="208"/>
                  </a:lnTo>
                  <a:lnTo>
                    <a:pt x="2610" y="208"/>
                  </a:lnTo>
                  <a:lnTo>
                    <a:pt x="2598" y="209"/>
                  </a:lnTo>
                  <a:lnTo>
                    <a:pt x="2587" y="210"/>
                  </a:lnTo>
                  <a:lnTo>
                    <a:pt x="2578" y="212"/>
                  </a:lnTo>
                  <a:lnTo>
                    <a:pt x="2564" y="217"/>
                  </a:lnTo>
                  <a:lnTo>
                    <a:pt x="2550" y="223"/>
                  </a:lnTo>
                  <a:lnTo>
                    <a:pt x="2537" y="228"/>
                  </a:lnTo>
                  <a:lnTo>
                    <a:pt x="2526" y="234"/>
                  </a:lnTo>
                  <a:lnTo>
                    <a:pt x="2513" y="240"/>
                  </a:lnTo>
                  <a:lnTo>
                    <a:pt x="2500" y="244"/>
                  </a:lnTo>
                  <a:lnTo>
                    <a:pt x="2486" y="248"/>
                  </a:lnTo>
                  <a:lnTo>
                    <a:pt x="2470" y="251"/>
                  </a:lnTo>
                  <a:lnTo>
                    <a:pt x="2470" y="260"/>
                  </a:lnTo>
                  <a:lnTo>
                    <a:pt x="2470" y="268"/>
                  </a:lnTo>
                  <a:lnTo>
                    <a:pt x="2468" y="275"/>
                  </a:lnTo>
                  <a:lnTo>
                    <a:pt x="2464" y="281"/>
                  </a:lnTo>
                  <a:lnTo>
                    <a:pt x="2460" y="285"/>
                  </a:lnTo>
                  <a:lnTo>
                    <a:pt x="2453" y="289"/>
                  </a:lnTo>
                  <a:lnTo>
                    <a:pt x="2445" y="291"/>
                  </a:lnTo>
                  <a:lnTo>
                    <a:pt x="2436" y="292"/>
                  </a:lnTo>
                  <a:lnTo>
                    <a:pt x="2438" y="301"/>
                  </a:lnTo>
                  <a:lnTo>
                    <a:pt x="2439" y="310"/>
                  </a:lnTo>
                  <a:lnTo>
                    <a:pt x="2441" y="320"/>
                  </a:lnTo>
                  <a:lnTo>
                    <a:pt x="2439" y="329"/>
                  </a:lnTo>
                  <a:lnTo>
                    <a:pt x="2438" y="338"/>
                  </a:lnTo>
                  <a:lnTo>
                    <a:pt x="2434" y="346"/>
                  </a:lnTo>
                  <a:lnTo>
                    <a:pt x="2431" y="349"/>
                  </a:lnTo>
                  <a:lnTo>
                    <a:pt x="2428" y="353"/>
                  </a:lnTo>
                  <a:lnTo>
                    <a:pt x="2425" y="355"/>
                  </a:lnTo>
                  <a:lnTo>
                    <a:pt x="2420" y="358"/>
                  </a:lnTo>
                  <a:lnTo>
                    <a:pt x="2410" y="363"/>
                  </a:lnTo>
                  <a:lnTo>
                    <a:pt x="2401" y="367"/>
                  </a:lnTo>
                  <a:lnTo>
                    <a:pt x="2397" y="371"/>
                  </a:lnTo>
                  <a:lnTo>
                    <a:pt x="2394" y="374"/>
                  </a:lnTo>
                  <a:lnTo>
                    <a:pt x="2392" y="380"/>
                  </a:lnTo>
                  <a:lnTo>
                    <a:pt x="2390" y="386"/>
                  </a:lnTo>
                  <a:lnTo>
                    <a:pt x="2385" y="386"/>
                  </a:lnTo>
                  <a:lnTo>
                    <a:pt x="2380" y="387"/>
                  </a:lnTo>
                  <a:lnTo>
                    <a:pt x="2376" y="389"/>
                  </a:lnTo>
                  <a:lnTo>
                    <a:pt x="2371" y="391"/>
                  </a:lnTo>
                  <a:lnTo>
                    <a:pt x="2363" y="397"/>
                  </a:lnTo>
                  <a:lnTo>
                    <a:pt x="2355" y="404"/>
                  </a:lnTo>
                  <a:lnTo>
                    <a:pt x="2344" y="422"/>
                  </a:lnTo>
                  <a:lnTo>
                    <a:pt x="2332" y="439"/>
                  </a:lnTo>
                  <a:lnTo>
                    <a:pt x="2343" y="443"/>
                  </a:lnTo>
                  <a:lnTo>
                    <a:pt x="2351" y="445"/>
                  </a:lnTo>
                  <a:lnTo>
                    <a:pt x="2357" y="448"/>
                  </a:lnTo>
                  <a:lnTo>
                    <a:pt x="2362" y="453"/>
                  </a:lnTo>
                  <a:lnTo>
                    <a:pt x="2365" y="458"/>
                  </a:lnTo>
                  <a:lnTo>
                    <a:pt x="2368" y="465"/>
                  </a:lnTo>
                  <a:lnTo>
                    <a:pt x="2368" y="473"/>
                  </a:lnTo>
                  <a:lnTo>
                    <a:pt x="2365" y="484"/>
                  </a:lnTo>
                  <a:lnTo>
                    <a:pt x="2357" y="485"/>
                  </a:lnTo>
                  <a:lnTo>
                    <a:pt x="2352" y="487"/>
                  </a:lnTo>
                  <a:lnTo>
                    <a:pt x="2346" y="490"/>
                  </a:lnTo>
                  <a:lnTo>
                    <a:pt x="2340" y="495"/>
                  </a:lnTo>
                  <a:lnTo>
                    <a:pt x="2335" y="499"/>
                  </a:lnTo>
                  <a:lnTo>
                    <a:pt x="2329" y="504"/>
                  </a:lnTo>
                  <a:lnTo>
                    <a:pt x="2323" y="509"/>
                  </a:lnTo>
                  <a:lnTo>
                    <a:pt x="2318" y="511"/>
                  </a:lnTo>
                  <a:lnTo>
                    <a:pt x="2307" y="513"/>
                  </a:lnTo>
                  <a:lnTo>
                    <a:pt x="2297" y="514"/>
                  </a:lnTo>
                  <a:lnTo>
                    <a:pt x="2287" y="513"/>
                  </a:lnTo>
                  <a:lnTo>
                    <a:pt x="2275" y="513"/>
                  </a:lnTo>
                  <a:lnTo>
                    <a:pt x="2263" y="512"/>
                  </a:lnTo>
                  <a:lnTo>
                    <a:pt x="2249" y="512"/>
                  </a:lnTo>
                  <a:lnTo>
                    <a:pt x="2252" y="527"/>
                  </a:lnTo>
                  <a:lnTo>
                    <a:pt x="2254" y="543"/>
                  </a:lnTo>
                  <a:lnTo>
                    <a:pt x="2253" y="550"/>
                  </a:lnTo>
                  <a:lnTo>
                    <a:pt x="2250" y="556"/>
                  </a:lnTo>
                  <a:lnTo>
                    <a:pt x="2248" y="559"/>
                  </a:lnTo>
                  <a:lnTo>
                    <a:pt x="2246" y="561"/>
                  </a:lnTo>
                  <a:lnTo>
                    <a:pt x="2241" y="562"/>
                  </a:lnTo>
                  <a:lnTo>
                    <a:pt x="2237" y="563"/>
                  </a:lnTo>
                  <a:lnTo>
                    <a:pt x="2222" y="563"/>
                  </a:lnTo>
                  <a:lnTo>
                    <a:pt x="2206" y="562"/>
                  </a:lnTo>
                  <a:lnTo>
                    <a:pt x="2191" y="561"/>
                  </a:lnTo>
                  <a:lnTo>
                    <a:pt x="2178" y="561"/>
                  </a:lnTo>
                  <a:lnTo>
                    <a:pt x="2152" y="564"/>
                  </a:lnTo>
                  <a:lnTo>
                    <a:pt x="2119" y="565"/>
                  </a:lnTo>
                  <a:lnTo>
                    <a:pt x="2111" y="565"/>
                  </a:lnTo>
                  <a:lnTo>
                    <a:pt x="2103" y="564"/>
                  </a:lnTo>
                  <a:lnTo>
                    <a:pt x="2097" y="562"/>
                  </a:lnTo>
                  <a:lnTo>
                    <a:pt x="2090" y="560"/>
                  </a:lnTo>
                  <a:lnTo>
                    <a:pt x="2084" y="556"/>
                  </a:lnTo>
                  <a:lnTo>
                    <a:pt x="2081" y="552"/>
                  </a:lnTo>
                  <a:lnTo>
                    <a:pt x="2077" y="546"/>
                  </a:lnTo>
                  <a:lnTo>
                    <a:pt x="2076" y="540"/>
                  </a:lnTo>
                  <a:lnTo>
                    <a:pt x="2080" y="539"/>
                  </a:lnTo>
                  <a:lnTo>
                    <a:pt x="2083" y="538"/>
                  </a:lnTo>
                  <a:lnTo>
                    <a:pt x="2084" y="532"/>
                  </a:lnTo>
                  <a:lnTo>
                    <a:pt x="2086" y="525"/>
                  </a:lnTo>
                  <a:lnTo>
                    <a:pt x="2086" y="517"/>
                  </a:lnTo>
                  <a:lnTo>
                    <a:pt x="2088" y="507"/>
                  </a:lnTo>
                  <a:lnTo>
                    <a:pt x="2086" y="486"/>
                  </a:lnTo>
                  <a:lnTo>
                    <a:pt x="2083" y="464"/>
                  </a:lnTo>
                  <a:lnTo>
                    <a:pt x="2081" y="454"/>
                  </a:lnTo>
                  <a:lnTo>
                    <a:pt x="2078" y="444"/>
                  </a:lnTo>
                  <a:lnTo>
                    <a:pt x="2075" y="433"/>
                  </a:lnTo>
                  <a:lnTo>
                    <a:pt x="2072" y="424"/>
                  </a:lnTo>
                  <a:lnTo>
                    <a:pt x="2067" y="416"/>
                  </a:lnTo>
                  <a:lnTo>
                    <a:pt x="2063" y="411"/>
                  </a:lnTo>
                  <a:lnTo>
                    <a:pt x="2058" y="405"/>
                  </a:lnTo>
                  <a:lnTo>
                    <a:pt x="2052" y="402"/>
                  </a:lnTo>
                  <a:lnTo>
                    <a:pt x="2037" y="398"/>
                  </a:lnTo>
                  <a:lnTo>
                    <a:pt x="2022" y="395"/>
                  </a:lnTo>
                  <a:lnTo>
                    <a:pt x="2014" y="394"/>
                  </a:lnTo>
                  <a:lnTo>
                    <a:pt x="2006" y="391"/>
                  </a:lnTo>
                  <a:lnTo>
                    <a:pt x="2000" y="388"/>
                  </a:lnTo>
                  <a:lnTo>
                    <a:pt x="1995" y="383"/>
                  </a:lnTo>
                  <a:lnTo>
                    <a:pt x="1991" y="375"/>
                  </a:lnTo>
                  <a:lnTo>
                    <a:pt x="1985" y="370"/>
                  </a:lnTo>
                  <a:lnTo>
                    <a:pt x="1978" y="365"/>
                  </a:lnTo>
                  <a:lnTo>
                    <a:pt x="1973" y="363"/>
                  </a:lnTo>
                  <a:lnTo>
                    <a:pt x="1966" y="361"/>
                  </a:lnTo>
                  <a:lnTo>
                    <a:pt x="1958" y="361"/>
                  </a:lnTo>
                  <a:lnTo>
                    <a:pt x="1951" y="361"/>
                  </a:lnTo>
                  <a:lnTo>
                    <a:pt x="1942" y="361"/>
                  </a:lnTo>
                  <a:lnTo>
                    <a:pt x="1936" y="361"/>
                  </a:lnTo>
                  <a:lnTo>
                    <a:pt x="1929" y="361"/>
                  </a:lnTo>
                  <a:lnTo>
                    <a:pt x="1912" y="362"/>
                  </a:lnTo>
                  <a:lnTo>
                    <a:pt x="1895" y="364"/>
                  </a:lnTo>
                  <a:lnTo>
                    <a:pt x="1878" y="366"/>
                  </a:lnTo>
                  <a:lnTo>
                    <a:pt x="1860" y="368"/>
                  </a:lnTo>
                  <a:lnTo>
                    <a:pt x="1827" y="374"/>
                  </a:lnTo>
                  <a:lnTo>
                    <a:pt x="1793" y="376"/>
                  </a:lnTo>
                  <a:lnTo>
                    <a:pt x="1777" y="376"/>
                  </a:lnTo>
                  <a:lnTo>
                    <a:pt x="1761" y="375"/>
                  </a:lnTo>
                  <a:lnTo>
                    <a:pt x="1745" y="372"/>
                  </a:lnTo>
                  <a:lnTo>
                    <a:pt x="1730" y="367"/>
                  </a:lnTo>
                  <a:lnTo>
                    <a:pt x="1720" y="363"/>
                  </a:lnTo>
                  <a:lnTo>
                    <a:pt x="1709" y="361"/>
                  </a:lnTo>
                  <a:lnTo>
                    <a:pt x="1699" y="359"/>
                  </a:lnTo>
                  <a:lnTo>
                    <a:pt x="1690" y="359"/>
                  </a:lnTo>
                  <a:lnTo>
                    <a:pt x="1672" y="363"/>
                  </a:lnTo>
                  <a:lnTo>
                    <a:pt x="1650" y="368"/>
                  </a:lnTo>
                  <a:lnTo>
                    <a:pt x="1640" y="370"/>
                  </a:lnTo>
                  <a:lnTo>
                    <a:pt x="1630" y="370"/>
                  </a:lnTo>
                  <a:lnTo>
                    <a:pt x="1620" y="367"/>
                  </a:lnTo>
                  <a:lnTo>
                    <a:pt x="1609" y="364"/>
                  </a:lnTo>
                  <a:lnTo>
                    <a:pt x="1601" y="362"/>
                  </a:lnTo>
                  <a:lnTo>
                    <a:pt x="1593" y="361"/>
                  </a:lnTo>
                  <a:lnTo>
                    <a:pt x="1585" y="359"/>
                  </a:lnTo>
                  <a:lnTo>
                    <a:pt x="1577" y="359"/>
                  </a:lnTo>
                  <a:lnTo>
                    <a:pt x="1566" y="359"/>
                  </a:lnTo>
                  <a:lnTo>
                    <a:pt x="1557" y="359"/>
                  </a:lnTo>
                  <a:lnTo>
                    <a:pt x="1548" y="358"/>
                  </a:lnTo>
                  <a:lnTo>
                    <a:pt x="1540" y="357"/>
                  </a:lnTo>
                  <a:lnTo>
                    <a:pt x="1533" y="354"/>
                  </a:lnTo>
                  <a:lnTo>
                    <a:pt x="1526" y="351"/>
                  </a:lnTo>
                  <a:lnTo>
                    <a:pt x="1520" y="347"/>
                  </a:lnTo>
                  <a:lnTo>
                    <a:pt x="1515" y="343"/>
                  </a:lnTo>
                  <a:lnTo>
                    <a:pt x="1505" y="332"/>
                  </a:lnTo>
                  <a:lnTo>
                    <a:pt x="1495" y="320"/>
                  </a:lnTo>
                  <a:lnTo>
                    <a:pt x="1486" y="304"/>
                  </a:lnTo>
                  <a:lnTo>
                    <a:pt x="1477" y="287"/>
                  </a:lnTo>
                  <a:lnTo>
                    <a:pt x="1466" y="267"/>
                  </a:lnTo>
                  <a:lnTo>
                    <a:pt x="1456" y="251"/>
                  </a:lnTo>
                  <a:lnTo>
                    <a:pt x="1450" y="244"/>
                  </a:lnTo>
                  <a:lnTo>
                    <a:pt x="1444" y="239"/>
                  </a:lnTo>
                  <a:lnTo>
                    <a:pt x="1438" y="233"/>
                  </a:lnTo>
                  <a:lnTo>
                    <a:pt x="1433" y="227"/>
                  </a:lnTo>
                  <a:lnTo>
                    <a:pt x="1426" y="224"/>
                  </a:lnTo>
                  <a:lnTo>
                    <a:pt x="1419" y="219"/>
                  </a:lnTo>
                  <a:lnTo>
                    <a:pt x="1411" y="217"/>
                  </a:lnTo>
                  <a:lnTo>
                    <a:pt x="1402" y="214"/>
                  </a:lnTo>
                  <a:lnTo>
                    <a:pt x="1383" y="210"/>
                  </a:lnTo>
                  <a:lnTo>
                    <a:pt x="1360" y="208"/>
                  </a:lnTo>
                  <a:lnTo>
                    <a:pt x="1345" y="208"/>
                  </a:lnTo>
                  <a:lnTo>
                    <a:pt x="1330" y="210"/>
                  </a:lnTo>
                  <a:lnTo>
                    <a:pt x="1314" y="212"/>
                  </a:lnTo>
                  <a:lnTo>
                    <a:pt x="1298" y="217"/>
                  </a:lnTo>
                  <a:lnTo>
                    <a:pt x="1284" y="219"/>
                  </a:lnTo>
                  <a:lnTo>
                    <a:pt x="1269" y="223"/>
                  </a:lnTo>
                  <a:lnTo>
                    <a:pt x="1255" y="225"/>
                  </a:lnTo>
                  <a:lnTo>
                    <a:pt x="1241" y="226"/>
                  </a:lnTo>
                  <a:lnTo>
                    <a:pt x="1228" y="225"/>
                  </a:lnTo>
                  <a:lnTo>
                    <a:pt x="1215" y="223"/>
                  </a:lnTo>
                  <a:lnTo>
                    <a:pt x="1210" y="220"/>
                  </a:lnTo>
                  <a:lnTo>
                    <a:pt x="1204" y="217"/>
                  </a:lnTo>
                  <a:lnTo>
                    <a:pt x="1198" y="214"/>
                  </a:lnTo>
                  <a:lnTo>
                    <a:pt x="1193" y="209"/>
                  </a:lnTo>
                  <a:lnTo>
                    <a:pt x="1185" y="201"/>
                  </a:lnTo>
                  <a:lnTo>
                    <a:pt x="1178" y="192"/>
                  </a:lnTo>
                  <a:lnTo>
                    <a:pt x="1171" y="183"/>
                  </a:lnTo>
                  <a:lnTo>
                    <a:pt x="1166" y="174"/>
                  </a:lnTo>
                  <a:lnTo>
                    <a:pt x="1162" y="165"/>
                  </a:lnTo>
                  <a:lnTo>
                    <a:pt x="1158" y="156"/>
                  </a:lnTo>
                  <a:lnTo>
                    <a:pt x="1156" y="145"/>
                  </a:lnTo>
                  <a:lnTo>
                    <a:pt x="1154" y="135"/>
                  </a:lnTo>
                  <a:lnTo>
                    <a:pt x="1148" y="94"/>
                  </a:lnTo>
                  <a:lnTo>
                    <a:pt x="1142" y="52"/>
                  </a:lnTo>
                  <a:lnTo>
                    <a:pt x="1132" y="45"/>
                  </a:lnTo>
                  <a:lnTo>
                    <a:pt x="1108" y="27"/>
                  </a:lnTo>
                  <a:lnTo>
                    <a:pt x="1084" y="8"/>
                  </a:lnTo>
                  <a:lnTo>
                    <a:pt x="1072" y="0"/>
                  </a:lnTo>
                  <a:lnTo>
                    <a:pt x="1065" y="0"/>
                  </a:lnTo>
                  <a:lnTo>
                    <a:pt x="1059" y="1"/>
                  </a:lnTo>
                  <a:lnTo>
                    <a:pt x="1054" y="4"/>
                  </a:lnTo>
                  <a:lnTo>
                    <a:pt x="1049" y="8"/>
                  </a:lnTo>
                  <a:lnTo>
                    <a:pt x="1041" y="15"/>
                  </a:lnTo>
                  <a:lnTo>
                    <a:pt x="1034" y="26"/>
                  </a:lnTo>
                  <a:lnTo>
                    <a:pt x="1031" y="33"/>
                  </a:lnTo>
                  <a:lnTo>
                    <a:pt x="1026" y="38"/>
                  </a:lnTo>
                  <a:lnTo>
                    <a:pt x="1021" y="44"/>
                  </a:lnTo>
                  <a:lnTo>
                    <a:pt x="1015" y="49"/>
                  </a:lnTo>
                  <a:lnTo>
                    <a:pt x="1008" y="52"/>
                  </a:lnTo>
                  <a:lnTo>
                    <a:pt x="1000" y="53"/>
                  </a:lnTo>
                  <a:lnTo>
                    <a:pt x="991" y="53"/>
                  </a:lnTo>
                  <a:lnTo>
                    <a:pt x="980" y="50"/>
                  </a:lnTo>
                  <a:lnTo>
                    <a:pt x="966" y="45"/>
                  </a:lnTo>
                  <a:lnTo>
                    <a:pt x="952" y="38"/>
                  </a:lnTo>
                  <a:lnTo>
                    <a:pt x="944" y="35"/>
                  </a:lnTo>
                  <a:lnTo>
                    <a:pt x="937" y="33"/>
                  </a:lnTo>
                  <a:lnTo>
                    <a:pt x="931" y="30"/>
                  </a:lnTo>
                  <a:lnTo>
                    <a:pt x="923" y="29"/>
                  </a:lnTo>
                  <a:lnTo>
                    <a:pt x="925" y="33"/>
                  </a:lnTo>
                  <a:lnTo>
                    <a:pt x="923" y="29"/>
                  </a:lnTo>
                  <a:lnTo>
                    <a:pt x="918" y="29"/>
                  </a:lnTo>
                  <a:lnTo>
                    <a:pt x="912" y="30"/>
                  </a:lnTo>
                  <a:lnTo>
                    <a:pt x="907" y="31"/>
                  </a:lnTo>
                  <a:lnTo>
                    <a:pt x="901" y="34"/>
                  </a:lnTo>
                  <a:lnTo>
                    <a:pt x="895" y="37"/>
                  </a:lnTo>
                  <a:lnTo>
                    <a:pt x="891" y="41"/>
                  </a:lnTo>
                  <a:lnTo>
                    <a:pt x="885" y="44"/>
                  </a:lnTo>
                  <a:lnTo>
                    <a:pt x="879" y="46"/>
                  </a:lnTo>
                  <a:lnTo>
                    <a:pt x="875" y="49"/>
                  </a:lnTo>
                  <a:lnTo>
                    <a:pt x="868" y="51"/>
                  </a:lnTo>
                  <a:lnTo>
                    <a:pt x="859" y="51"/>
                  </a:lnTo>
                  <a:lnTo>
                    <a:pt x="850" y="52"/>
                  </a:lnTo>
                  <a:lnTo>
                    <a:pt x="841" y="52"/>
                  </a:lnTo>
                  <a:lnTo>
                    <a:pt x="832" y="53"/>
                  </a:lnTo>
                  <a:lnTo>
                    <a:pt x="827" y="55"/>
                  </a:lnTo>
                  <a:lnTo>
                    <a:pt x="822" y="56"/>
                  </a:lnTo>
                  <a:lnTo>
                    <a:pt x="819" y="60"/>
                  </a:lnTo>
                  <a:lnTo>
                    <a:pt x="816" y="62"/>
                  </a:lnTo>
                  <a:lnTo>
                    <a:pt x="810" y="69"/>
                  </a:lnTo>
                  <a:lnTo>
                    <a:pt x="805" y="76"/>
                  </a:lnTo>
                  <a:lnTo>
                    <a:pt x="801" y="83"/>
                  </a:lnTo>
                  <a:lnTo>
                    <a:pt x="796" y="90"/>
                  </a:lnTo>
                  <a:lnTo>
                    <a:pt x="789" y="95"/>
                  </a:lnTo>
                  <a:lnTo>
                    <a:pt x="783" y="100"/>
                  </a:lnTo>
                  <a:lnTo>
                    <a:pt x="773" y="102"/>
                  </a:lnTo>
                  <a:lnTo>
                    <a:pt x="766" y="103"/>
                  </a:lnTo>
                  <a:lnTo>
                    <a:pt x="756" y="102"/>
                  </a:lnTo>
                  <a:lnTo>
                    <a:pt x="747" y="102"/>
                  </a:lnTo>
                  <a:lnTo>
                    <a:pt x="737" y="101"/>
                  </a:lnTo>
                  <a:lnTo>
                    <a:pt x="726" y="101"/>
                  </a:lnTo>
                  <a:lnTo>
                    <a:pt x="725" y="105"/>
                  </a:lnTo>
                  <a:lnTo>
                    <a:pt x="725" y="110"/>
                  </a:lnTo>
                  <a:lnTo>
                    <a:pt x="725" y="115"/>
                  </a:lnTo>
                  <a:lnTo>
                    <a:pt x="726" y="118"/>
                  </a:lnTo>
                  <a:lnTo>
                    <a:pt x="727" y="120"/>
                  </a:lnTo>
                  <a:lnTo>
                    <a:pt x="729" y="123"/>
                  </a:lnTo>
                  <a:lnTo>
                    <a:pt x="731" y="125"/>
                  </a:lnTo>
                  <a:lnTo>
                    <a:pt x="734" y="126"/>
                  </a:lnTo>
                  <a:lnTo>
                    <a:pt x="747" y="130"/>
                  </a:lnTo>
                  <a:lnTo>
                    <a:pt x="763" y="135"/>
                  </a:lnTo>
                  <a:lnTo>
                    <a:pt x="763" y="146"/>
                  </a:lnTo>
                  <a:lnTo>
                    <a:pt x="764" y="158"/>
                  </a:lnTo>
                  <a:lnTo>
                    <a:pt x="764" y="170"/>
                  </a:lnTo>
                  <a:lnTo>
                    <a:pt x="763" y="182"/>
                  </a:lnTo>
                  <a:lnTo>
                    <a:pt x="759" y="185"/>
                  </a:lnTo>
                  <a:lnTo>
                    <a:pt x="753" y="190"/>
                  </a:lnTo>
                  <a:lnTo>
                    <a:pt x="748" y="195"/>
                  </a:lnTo>
                  <a:lnTo>
                    <a:pt x="743" y="202"/>
                  </a:lnTo>
                  <a:lnTo>
                    <a:pt x="739" y="209"/>
                  </a:lnTo>
                  <a:lnTo>
                    <a:pt x="736" y="217"/>
                  </a:lnTo>
                  <a:lnTo>
                    <a:pt x="735" y="225"/>
                  </a:lnTo>
                  <a:lnTo>
                    <a:pt x="735" y="232"/>
                  </a:lnTo>
                  <a:lnTo>
                    <a:pt x="742" y="232"/>
                  </a:lnTo>
                  <a:lnTo>
                    <a:pt x="746" y="233"/>
                  </a:lnTo>
                  <a:lnTo>
                    <a:pt x="751" y="236"/>
                  </a:lnTo>
                  <a:lnTo>
                    <a:pt x="755" y="241"/>
                  </a:lnTo>
                  <a:lnTo>
                    <a:pt x="762" y="251"/>
                  </a:lnTo>
                  <a:lnTo>
                    <a:pt x="767" y="264"/>
                  </a:lnTo>
                  <a:lnTo>
                    <a:pt x="771" y="274"/>
                  </a:lnTo>
                  <a:lnTo>
                    <a:pt x="776" y="283"/>
                  </a:lnTo>
                  <a:lnTo>
                    <a:pt x="778" y="287"/>
                  </a:lnTo>
                  <a:lnTo>
                    <a:pt x="780" y="290"/>
                  </a:lnTo>
                  <a:lnTo>
                    <a:pt x="783" y="292"/>
                  </a:lnTo>
                  <a:lnTo>
                    <a:pt x="786" y="294"/>
                  </a:lnTo>
                  <a:lnTo>
                    <a:pt x="791" y="296"/>
                  </a:lnTo>
                  <a:lnTo>
                    <a:pt x="794" y="297"/>
                  </a:lnTo>
                  <a:lnTo>
                    <a:pt x="799" y="296"/>
                  </a:lnTo>
                  <a:lnTo>
                    <a:pt x="804" y="293"/>
                  </a:lnTo>
                  <a:lnTo>
                    <a:pt x="810" y="291"/>
                  </a:lnTo>
                  <a:lnTo>
                    <a:pt x="817" y="287"/>
                  </a:lnTo>
                  <a:lnTo>
                    <a:pt x="825" y="280"/>
                  </a:lnTo>
                  <a:lnTo>
                    <a:pt x="833" y="273"/>
                  </a:lnTo>
                  <a:lnTo>
                    <a:pt x="843" y="264"/>
                  </a:lnTo>
                  <a:lnTo>
                    <a:pt x="854" y="258"/>
                  </a:lnTo>
                  <a:lnTo>
                    <a:pt x="867" y="253"/>
                  </a:lnTo>
                  <a:lnTo>
                    <a:pt x="879" y="251"/>
                  </a:lnTo>
                  <a:lnTo>
                    <a:pt x="892" y="250"/>
                  </a:lnTo>
                  <a:lnTo>
                    <a:pt x="906" y="250"/>
                  </a:lnTo>
                  <a:lnTo>
                    <a:pt x="919" y="252"/>
                  </a:lnTo>
                  <a:lnTo>
                    <a:pt x="933" y="256"/>
                  </a:lnTo>
                  <a:lnTo>
                    <a:pt x="947" y="259"/>
                  </a:lnTo>
                  <a:lnTo>
                    <a:pt x="960" y="265"/>
                  </a:lnTo>
                  <a:lnTo>
                    <a:pt x="974" y="271"/>
                  </a:lnTo>
                  <a:lnTo>
                    <a:pt x="985" y="276"/>
                  </a:lnTo>
                  <a:lnTo>
                    <a:pt x="998" y="283"/>
                  </a:lnTo>
                  <a:lnTo>
                    <a:pt x="1009" y="291"/>
                  </a:lnTo>
                  <a:lnTo>
                    <a:pt x="1018" y="298"/>
                  </a:lnTo>
                  <a:lnTo>
                    <a:pt x="1027" y="305"/>
                  </a:lnTo>
                  <a:lnTo>
                    <a:pt x="1019" y="305"/>
                  </a:lnTo>
                  <a:lnTo>
                    <a:pt x="1013" y="306"/>
                  </a:lnTo>
                  <a:lnTo>
                    <a:pt x="1005" y="308"/>
                  </a:lnTo>
                  <a:lnTo>
                    <a:pt x="998" y="312"/>
                  </a:lnTo>
                  <a:lnTo>
                    <a:pt x="990" y="315"/>
                  </a:lnTo>
                  <a:lnTo>
                    <a:pt x="983" y="317"/>
                  </a:lnTo>
                  <a:lnTo>
                    <a:pt x="975" y="320"/>
                  </a:lnTo>
                  <a:lnTo>
                    <a:pt x="967" y="321"/>
                  </a:lnTo>
                  <a:lnTo>
                    <a:pt x="953" y="321"/>
                  </a:lnTo>
                  <a:lnTo>
                    <a:pt x="940" y="318"/>
                  </a:lnTo>
                  <a:lnTo>
                    <a:pt x="929" y="316"/>
                  </a:lnTo>
                  <a:lnTo>
                    <a:pt x="920" y="315"/>
                  </a:lnTo>
                  <a:lnTo>
                    <a:pt x="910" y="316"/>
                  </a:lnTo>
                  <a:lnTo>
                    <a:pt x="902" y="317"/>
                  </a:lnTo>
                  <a:lnTo>
                    <a:pt x="898" y="320"/>
                  </a:lnTo>
                  <a:lnTo>
                    <a:pt x="895" y="322"/>
                  </a:lnTo>
                  <a:lnTo>
                    <a:pt x="892" y="325"/>
                  </a:lnTo>
                  <a:lnTo>
                    <a:pt x="890" y="330"/>
                  </a:lnTo>
                  <a:lnTo>
                    <a:pt x="884" y="337"/>
                  </a:lnTo>
                  <a:lnTo>
                    <a:pt x="878" y="343"/>
                  </a:lnTo>
                  <a:lnTo>
                    <a:pt x="874" y="347"/>
                  </a:lnTo>
                  <a:lnTo>
                    <a:pt x="869" y="350"/>
                  </a:lnTo>
                  <a:lnTo>
                    <a:pt x="863" y="353"/>
                  </a:lnTo>
                  <a:lnTo>
                    <a:pt x="859" y="354"/>
                  </a:lnTo>
                  <a:lnTo>
                    <a:pt x="847" y="355"/>
                  </a:lnTo>
                  <a:lnTo>
                    <a:pt x="836" y="355"/>
                  </a:lnTo>
                  <a:lnTo>
                    <a:pt x="829" y="356"/>
                  </a:lnTo>
                  <a:lnTo>
                    <a:pt x="822" y="356"/>
                  </a:lnTo>
                  <a:lnTo>
                    <a:pt x="822" y="372"/>
                  </a:lnTo>
                  <a:lnTo>
                    <a:pt x="821" y="388"/>
                  </a:lnTo>
                  <a:lnTo>
                    <a:pt x="797" y="391"/>
                  </a:lnTo>
                  <a:lnTo>
                    <a:pt x="769" y="395"/>
                  </a:lnTo>
                  <a:lnTo>
                    <a:pt x="755" y="397"/>
                  </a:lnTo>
                  <a:lnTo>
                    <a:pt x="743" y="402"/>
                  </a:lnTo>
                  <a:lnTo>
                    <a:pt x="737" y="404"/>
                  </a:lnTo>
                  <a:lnTo>
                    <a:pt x="731" y="408"/>
                  </a:lnTo>
                  <a:lnTo>
                    <a:pt x="728" y="412"/>
                  </a:lnTo>
                  <a:lnTo>
                    <a:pt x="723" y="417"/>
                  </a:lnTo>
                  <a:lnTo>
                    <a:pt x="722" y="424"/>
                  </a:lnTo>
                  <a:lnTo>
                    <a:pt x="720" y="433"/>
                  </a:lnTo>
                  <a:lnTo>
                    <a:pt x="720" y="441"/>
                  </a:lnTo>
                  <a:lnTo>
                    <a:pt x="720" y="450"/>
                  </a:lnTo>
                  <a:lnTo>
                    <a:pt x="720" y="458"/>
                  </a:lnTo>
                  <a:lnTo>
                    <a:pt x="717" y="466"/>
                  </a:lnTo>
                  <a:lnTo>
                    <a:pt x="715" y="470"/>
                  </a:lnTo>
                  <a:lnTo>
                    <a:pt x="712" y="472"/>
                  </a:lnTo>
                  <a:lnTo>
                    <a:pt x="709" y="474"/>
                  </a:lnTo>
                  <a:lnTo>
                    <a:pt x="705" y="477"/>
                  </a:lnTo>
                  <a:lnTo>
                    <a:pt x="693" y="481"/>
                  </a:lnTo>
                  <a:lnTo>
                    <a:pt x="681" y="488"/>
                  </a:lnTo>
                  <a:lnTo>
                    <a:pt x="670" y="494"/>
                  </a:lnTo>
                  <a:lnTo>
                    <a:pt x="657" y="498"/>
                  </a:lnTo>
                  <a:lnTo>
                    <a:pt x="646" y="502"/>
                  </a:lnTo>
                  <a:lnTo>
                    <a:pt x="633" y="503"/>
                  </a:lnTo>
                  <a:lnTo>
                    <a:pt x="620" y="503"/>
                  </a:lnTo>
                  <a:lnTo>
                    <a:pt x="607" y="502"/>
                  </a:lnTo>
                  <a:lnTo>
                    <a:pt x="591" y="501"/>
                  </a:lnTo>
                  <a:lnTo>
                    <a:pt x="576" y="501"/>
                  </a:lnTo>
                  <a:lnTo>
                    <a:pt x="575" y="504"/>
                  </a:lnTo>
                  <a:lnTo>
                    <a:pt x="576" y="511"/>
                  </a:lnTo>
                  <a:lnTo>
                    <a:pt x="579" y="518"/>
                  </a:lnTo>
                  <a:lnTo>
                    <a:pt x="581" y="522"/>
                  </a:lnTo>
                  <a:lnTo>
                    <a:pt x="583" y="525"/>
                  </a:lnTo>
                  <a:lnTo>
                    <a:pt x="588" y="526"/>
                  </a:lnTo>
                  <a:lnTo>
                    <a:pt x="592" y="527"/>
                  </a:lnTo>
                  <a:lnTo>
                    <a:pt x="599" y="527"/>
                  </a:lnTo>
                  <a:lnTo>
                    <a:pt x="611" y="527"/>
                  </a:lnTo>
                  <a:lnTo>
                    <a:pt x="617" y="527"/>
                  </a:lnTo>
                  <a:lnTo>
                    <a:pt x="631" y="528"/>
                  </a:lnTo>
                  <a:lnTo>
                    <a:pt x="643" y="530"/>
                  </a:lnTo>
                  <a:lnTo>
                    <a:pt x="652" y="534"/>
                  </a:lnTo>
                  <a:lnTo>
                    <a:pt x="661" y="539"/>
                  </a:lnTo>
                  <a:lnTo>
                    <a:pt x="676" y="552"/>
                  </a:lnTo>
                  <a:lnTo>
                    <a:pt x="694" y="569"/>
                  </a:lnTo>
                  <a:lnTo>
                    <a:pt x="704" y="577"/>
                  </a:lnTo>
                  <a:lnTo>
                    <a:pt x="712" y="586"/>
                  </a:lnTo>
                  <a:lnTo>
                    <a:pt x="722" y="595"/>
                  </a:lnTo>
                  <a:lnTo>
                    <a:pt x="728" y="605"/>
                  </a:lnTo>
                  <a:lnTo>
                    <a:pt x="735" y="614"/>
                  </a:lnTo>
                  <a:lnTo>
                    <a:pt x="742" y="625"/>
                  </a:lnTo>
                  <a:lnTo>
                    <a:pt x="746" y="634"/>
                  </a:lnTo>
                  <a:lnTo>
                    <a:pt x="751" y="645"/>
                  </a:lnTo>
                  <a:lnTo>
                    <a:pt x="754" y="655"/>
                  </a:lnTo>
                  <a:lnTo>
                    <a:pt x="758" y="667"/>
                  </a:lnTo>
                  <a:lnTo>
                    <a:pt x="760" y="678"/>
                  </a:lnTo>
                  <a:lnTo>
                    <a:pt x="761" y="690"/>
                  </a:lnTo>
                  <a:lnTo>
                    <a:pt x="762" y="702"/>
                  </a:lnTo>
                  <a:lnTo>
                    <a:pt x="762" y="715"/>
                  </a:lnTo>
                  <a:lnTo>
                    <a:pt x="762" y="728"/>
                  </a:lnTo>
                  <a:lnTo>
                    <a:pt x="761" y="742"/>
                  </a:lnTo>
                  <a:lnTo>
                    <a:pt x="745" y="745"/>
                  </a:lnTo>
                  <a:lnTo>
                    <a:pt x="720" y="748"/>
                  </a:lnTo>
                  <a:lnTo>
                    <a:pt x="709" y="750"/>
                  </a:lnTo>
                  <a:lnTo>
                    <a:pt x="698" y="752"/>
                  </a:lnTo>
                  <a:lnTo>
                    <a:pt x="695" y="755"/>
                  </a:lnTo>
                  <a:lnTo>
                    <a:pt x="691" y="756"/>
                  </a:lnTo>
                  <a:lnTo>
                    <a:pt x="689" y="758"/>
                  </a:lnTo>
                  <a:lnTo>
                    <a:pt x="688" y="760"/>
                  </a:lnTo>
                  <a:lnTo>
                    <a:pt x="688" y="766"/>
                  </a:lnTo>
                  <a:lnTo>
                    <a:pt x="689" y="770"/>
                  </a:lnTo>
                  <a:lnTo>
                    <a:pt x="693" y="775"/>
                  </a:lnTo>
                  <a:lnTo>
                    <a:pt x="696" y="780"/>
                  </a:lnTo>
                  <a:lnTo>
                    <a:pt x="699" y="784"/>
                  </a:lnTo>
                  <a:lnTo>
                    <a:pt x="702" y="789"/>
                  </a:lnTo>
                  <a:lnTo>
                    <a:pt x="704" y="793"/>
                  </a:lnTo>
                  <a:lnTo>
                    <a:pt x="705" y="798"/>
                  </a:lnTo>
                  <a:lnTo>
                    <a:pt x="704" y="806"/>
                  </a:lnTo>
                  <a:lnTo>
                    <a:pt x="702" y="813"/>
                  </a:lnTo>
                  <a:lnTo>
                    <a:pt x="697" y="818"/>
                  </a:lnTo>
                  <a:lnTo>
                    <a:pt x="693" y="822"/>
                  </a:lnTo>
                  <a:lnTo>
                    <a:pt x="686" y="825"/>
                  </a:lnTo>
                  <a:lnTo>
                    <a:pt x="679" y="827"/>
                  </a:lnTo>
                  <a:lnTo>
                    <a:pt x="672" y="829"/>
                  </a:lnTo>
                  <a:lnTo>
                    <a:pt x="664" y="830"/>
                  </a:lnTo>
                  <a:lnTo>
                    <a:pt x="649" y="831"/>
                  </a:lnTo>
                  <a:lnTo>
                    <a:pt x="635" y="834"/>
                  </a:lnTo>
                  <a:lnTo>
                    <a:pt x="629" y="838"/>
                  </a:lnTo>
                  <a:lnTo>
                    <a:pt x="623" y="841"/>
                  </a:lnTo>
                  <a:lnTo>
                    <a:pt x="620" y="847"/>
                  </a:lnTo>
                  <a:lnTo>
                    <a:pt x="616" y="854"/>
                  </a:lnTo>
                  <a:lnTo>
                    <a:pt x="607" y="843"/>
                  </a:lnTo>
                  <a:lnTo>
                    <a:pt x="598" y="835"/>
                  </a:lnTo>
                  <a:lnTo>
                    <a:pt x="592" y="833"/>
                  </a:lnTo>
                  <a:lnTo>
                    <a:pt x="587" y="831"/>
                  </a:lnTo>
                  <a:lnTo>
                    <a:pt x="580" y="831"/>
                  </a:lnTo>
                  <a:lnTo>
                    <a:pt x="572" y="831"/>
                  </a:lnTo>
                  <a:lnTo>
                    <a:pt x="571" y="819"/>
                  </a:lnTo>
                  <a:lnTo>
                    <a:pt x="571" y="809"/>
                  </a:lnTo>
                  <a:lnTo>
                    <a:pt x="571" y="798"/>
                  </a:lnTo>
                  <a:lnTo>
                    <a:pt x="570" y="786"/>
                  </a:lnTo>
                  <a:lnTo>
                    <a:pt x="551" y="786"/>
                  </a:lnTo>
                  <a:lnTo>
                    <a:pt x="532" y="786"/>
                  </a:lnTo>
                  <a:lnTo>
                    <a:pt x="523" y="785"/>
                  </a:lnTo>
                  <a:lnTo>
                    <a:pt x="515" y="783"/>
                  </a:lnTo>
                  <a:lnTo>
                    <a:pt x="506" y="778"/>
                  </a:lnTo>
                  <a:lnTo>
                    <a:pt x="499" y="772"/>
                  </a:lnTo>
                  <a:lnTo>
                    <a:pt x="490" y="760"/>
                  </a:lnTo>
                  <a:lnTo>
                    <a:pt x="483" y="749"/>
                  </a:lnTo>
                  <a:lnTo>
                    <a:pt x="479" y="743"/>
                  </a:lnTo>
                  <a:lnTo>
                    <a:pt x="473" y="741"/>
                  </a:lnTo>
                  <a:lnTo>
                    <a:pt x="466" y="739"/>
                  </a:lnTo>
                  <a:lnTo>
                    <a:pt x="458" y="739"/>
                  </a:lnTo>
                  <a:lnTo>
                    <a:pt x="455" y="750"/>
                  </a:lnTo>
                  <a:lnTo>
                    <a:pt x="450" y="761"/>
                  </a:lnTo>
                  <a:lnTo>
                    <a:pt x="446" y="773"/>
                  </a:lnTo>
                  <a:lnTo>
                    <a:pt x="440" y="784"/>
                  </a:lnTo>
                  <a:lnTo>
                    <a:pt x="446" y="784"/>
                  </a:lnTo>
                  <a:lnTo>
                    <a:pt x="450" y="785"/>
                  </a:lnTo>
                  <a:lnTo>
                    <a:pt x="453" y="788"/>
                  </a:lnTo>
                  <a:lnTo>
                    <a:pt x="457" y="789"/>
                  </a:lnTo>
                  <a:lnTo>
                    <a:pt x="463" y="794"/>
                  </a:lnTo>
                  <a:lnTo>
                    <a:pt x="466" y="801"/>
                  </a:lnTo>
                  <a:lnTo>
                    <a:pt x="468" y="809"/>
                  </a:lnTo>
                  <a:lnTo>
                    <a:pt x="471" y="818"/>
                  </a:lnTo>
                  <a:lnTo>
                    <a:pt x="471" y="827"/>
                  </a:lnTo>
                  <a:lnTo>
                    <a:pt x="469" y="838"/>
                  </a:lnTo>
                  <a:lnTo>
                    <a:pt x="466" y="858"/>
                  </a:lnTo>
                  <a:lnTo>
                    <a:pt x="460" y="878"/>
                  </a:lnTo>
                  <a:lnTo>
                    <a:pt x="455" y="895"/>
                  </a:lnTo>
                  <a:lnTo>
                    <a:pt x="451" y="907"/>
                  </a:lnTo>
                  <a:lnTo>
                    <a:pt x="450" y="916"/>
                  </a:lnTo>
                  <a:lnTo>
                    <a:pt x="450" y="926"/>
                  </a:lnTo>
                  <a:lnTo>
                    <a:pt x="451" y="937"/>
                  </a:lnTo>
                  <a:lnTo>
                    <a:pt x="452" y="948"/>
                  </a:lnTo>
                  <a:lnTo>
                    <a:pt x="452" y="958"/>
                  </a:lnTo>
                  <a:lnTo>
                    <a:pt x="450" y="967"/>
                  </a:lnTo>
                  <a:lnTo>
                    <a:pt x="448" y="972"/>
                  </a:lnTo>
                  <a:lnTo>
                    <a:pt x="446" y="977"/>
                  </a:lnTo>
                  <a:lnTo>
                    <a:pt x="442" y="980"/>
                  </a:lnTo>
                  <a:lnTo>
                    <a:pt x="439" y="982"/>
                  </a:lnTo>
                  <a:lnTo>
                    <a:pt x="434" y="986"/>
                  </a:lnTo>
                  <a:lnTo>
                    <a:pt x="431" y="990"/>
                  </a:lnTo>
                  <a:lnTo>
                    <a:pt x="427" y="995"/>
                  </a:lnTo>
                  <a:lnTo>
                    <a:pt x="425" y="999"/>
                  </a:lnTo>
                  <a:lnTo>
                    <a:pt x="423" y="1011"/>
                  </a:lnTo>
                  <a:lnTo>
                    <a:pt x="420" y="1022"/>
                  </a:lnTo>
                  <a:lnTo>
                    <a:pt x="422" y="1047"/>
                  </a:lnTo>
                  <a:lnTo>
                    <a:pt x="422" y="1069"/>
                  </a:lnTo>
                  <a:lnTo>
                    <a:pt x="410" y="1070"/>
                  </a:lnTo>
                  <a:lnTo>
                    <a:pt x="400" y="1070"/>
                  </a:lnTo>
                  <a:lnTo>
                    <a:pt x="389" y="1070"/>
                  </a:lnTo>
                  <a:lnTo>
                    <a:pt x="377" y="1070"/>
                  </a:lnTo>
                  <a:lnTo>
                    <a:pt x="370" y="1080"/>
                  </a:lnTo>
                  <a:lnTo>
                    <a:pt x="361" y="1092"/>
                  </a:lnTo>
                  <a:lnTo>
                    <a:pt x="354" y="1094"/>
                  </a:lnTo>
                  <a:lnTo>
                    <a:pt x="348" y="1094"/>
                  </a:lnTo>
                  <a:lnTo>
                    <a:pt x="340" y="1094"/>
                  </a:lnTo>
                  <a:lnTo>
                    <a:pt x="332" y="1094"/>
                  </a:lnTo>
                  <a:lnTo>
                    <a:pt x="319" y="1093"/>
                  </a:lnTo>
                  <a:lnTo>
                    <a:pt x="307" y="1094"/>
                  </a:lnTo>
                  <a:lnTo>
                    <a:pt x="307" y="1108"/>
                  </a:lnTo>
                  <a:lnTo>
                    <a:pt x="307" y="1120"/>
                  </a:lnTo>
                  <a:lnTo>
                    <a:pt x="307" y="1133"/>
                  </a:lnTo>
                  <a:lnTo>
                    <a:pt x="305" y="1145"/>
                  </a:lnTo>
                  <a:lnTo>
                    <a:pt x="293" y="1146"/>
                  </a:lnTo>
                  <a:lnTo>
                    <a:pt x="283" y="1149"/>
                  </a:lnTo>
                  <a:lnTo>
                    <a:pt x="271" y="1150"/>
                  </a:lnTo>
                  <a:lnTo>
                    <a:pt x="261" y="1153"/>
                  </a:lnTo>
                  <a:lnTo>
                    <a:pt x="243" y="1159"/>
                  </a:lnTo>
                  <a:lnTo>
                    <a:pt x="227" y="1166"/>
                  </a:lnTo>
                  <a:lnTo>
                    <a:pt x="201" y="1178"/>
                  </a:lnTo>
                  <a:lnTo>
                    <a:pt x="180" y="1186"/>
                  </a:lnTo>
                  <a:lnTo>
                    <a:pt x="176" y="1188"/>
                  </a:lnTo>
                  <a:lnTo>
                    <a:pt x="172" y="1188"/>
                  </a:lnTo>
                  <a:lnTo>
                    <a:pt x="168" y="1188"/>
                  </a:lnTo>
                  <a:lnTo>
                    <a:pt x="164" y="1186"/>
                  </a:lnTo>
                  <a:lnTo>
                    <a:pt x="161" y="1185"/>
                  </a:lnTo>
                  <a:lnTo>
                    <a:pt x="157" y="1183"/>
                  </a:lnTo>
                  <a:lnTo>
                    <a:pt x="154" y="1178"/>
                  </a:lnTo>
                  <a:lnTo>
                    <a:pt x="151" y="1174"/>
                  </a:lnTo>
                  <a:lnTo>
                    <a:pt x="144" y="1160"/>
                  </a:lnTo>
                  <a:lnTo>
                    <a:pt x="137" y="1142"/>
                  </a:lnTo>
                  <a:lnTo>
                    <a:pt x="130" y="1117"/>
                  </a:lnTo>
                  <a:lnTo>
                    <a:pt x="122" y="1087"/>
                  </a:lnTo>
                  <a:lnTo>
                    <a:pt x="120" y="1075"/>
                  </a:lnTo>
                  <a:lnTo>
                    <a:pt x="119" y="1059"/>
                  </a:lnTo>
                  <a:lnTo>
                    <a:pt x="118" y="1039"/>
                  </a:lnTo>
                  <a:lnTo>
                    <a:pt x="116" y="1018"/>
                  </a:lnTo>
                  <a:lnTo>
                    <a:pt x="116" y="995"/>
                  </a:lnTo>
                  <a:lnTo>
                    <a:pt x="118" y="973"/>
                  </a:lnTo>
                  <a:lnTo>
                    <a:pt x="120" y="953"/>
                  </a:lnTo>
                  <a:lnTo>
                    <a:pt x="124" y="933"/>
                  </a:lnTo>
                  <a:lnTo>
                    <a:pt x="116" y="934"/>
                  </a:lnTo>
                  <a:lnTo>
                    <a:pt x="108" y="934"/>
                  </a:lnTo>
                  <a:lnTo>
                    <a:pt x="108" y="940"/>
                  </a:lnTo>
                  <a:lnTo>
                    <a:pt x="107" y="947"/>
                  </a:lnTo>
                  <a:lnTo>
                    <a:pt x="106" y="953"/>
                  </a:lnTo>
                  <a:lnTo>
                    <a:pt x="104" y="958"/>
                  </a:lnTo>
                  <a:lnTo>
                    <a:pt x="100" y="961"/>
                  </a:lnTo>
                  <a:lnTo>
                    <a:pt x="98" y="963"/>
                  </a:lnTo>
                  <a:lnTo>
                    <a:pt x="95" y="965"/>
                  </a:lnTo>
                  <a:lnTo>
                    <a:pt x="90" y="967"/>
                  </a:lnTo>
                  <a:lnTo>
                    <a:pt x="82" y="969"/>
                  </a:lnTo>
                  <a:lnTo>
                    <a:pt x="74" y="970"/>
                  </a:lnTo>
                  <a:lnTo>
                    <a:pt x="65" y="972"/>
                  </a:lnTo>
                  <a:lnTo>
                    <a:pt x="58" y="974"/>
                  </a:lnTo>
                  <a:lnTo>
                    <a:pt x="56" y="975"/>
                  </a:lnTo>
                  <a:lnTo>
                    <a:pt x="53" y="978"/>
                  </a:lnTo>
                  <a:lnTo>
                    <a:pt x="52" y="980"/>
                  </a:lnTo>
                  <a:lnTo>
                    <a:pt x="49" y="983"/>
                  </a:lnTo>
                  <a:lnTo>
                    <a:pt x="49" y="989"/>
                  </a:lnTo>
                  <a:lnTo>
                    <a:pt x="52" y="995"/>
                  </a:lnTo>
                  <a:lnTo>
                    <a:pt x="54" y="1001"/>
                  </a:lnTo>
                  <a:lnTo>
                    <a:pt x="58" y="1006"/>
                  </a:lnTo>
                  <a:lnTo>
                    <a:pt x="62" y="1012"/>
                  </a:lnTo>
                  <a:lnTo>
                    <a:pt x="64" y="1019"/>
                  </a:lnTo>
                  <a:lnTo>
                    <a:pt x="66" y="1024"/>
                  </a:lnTo>
                  <a:lnTo>
                    <a:pt x="66" y="1031"/>
                  </a:lnTo>
                  <a:lnTo>
                    <a:pt x="65" y="1037"/>
                  </a:lnTo>
                  <a:lnTo>
                    <a:pt x="63" y="1041"/>
                  </a:lnTo>
                  <a:lnTo>
                    <a:pt x="62" y="1044"/>
                  </a:lnTo>
                  <a:lnTo>
                    <a:pt x="59" y="1047"/>
                  </a:lnTo>
                  <a:lnTo>
                    <a:pt x="55" y="1051"/>
                  </a:lnTo>
                  <a:lnTo>
                    <a:pt x="49" y="1053"/>
                  </a:lnTo>
                  <a:lnTo>
                    <a:pt x="45" y="1055"/>
                  </a:lnTo>
                  <a:lnTo>
                    <a:pt x="39" y="1057"/>
                  </a:lnTo>
                  <a:lnTo>
                    <a:pt x="33" y="1062"/>
                  </a:lnTo>
                  <a:lnTo>
                    <a:pt x="29" y="1069"/>
                  </a:lnTo>
                  <a:lnTo>
                    <a:pt x="25" y="1077"/>
                  </a:lnTo>
                  <a:lnTo>
                    <a:pt x="24" y="1085"/>
                  </a:lnTo>
                  <a:lnTo>
                    <a:pt x="24" y="1092"/>
                  </a:lnTo>
                  <a:lnTo>
                    <a:pt x="25" y="1098"/>
                  </a:lnTo>
                  <a:lnTo>
                    <a:pt x="29" y="1104"/>
                  </a:lnTo>
                  <a:lnTo>
                    <a:pt x="32" y="1111"/>
                  </a:lnTo>
                  <a:lnTo>
                    <a:pt x="36" y="1117"/>
                  </a:lnTo>
                  <a:lnTo>
                    <a:pt x="40" y="1122"/>
                  </a:lnTo>
                  <a:lnTo>
                    <a:pt x="49" y="1134"/>
                  </a:lnTo>
                  <a:lnTo>
                    <a:pt x="57" y="1146"/>
                  </a:lnTo>
                  <a:lnTo>
                    <a:pt x="61" y="1152"/>
                  </a:lnTo>
                  <a:lnTo>
                    <a:pt x="63" y="1159"/>
                  </a:lnTo>
                  <a:lnTo>
                    <a:pt x="64" y="1166"/>
                  </a:lnTo>
                  <a:lnTo>
                    <a:pt x="64" y="1174"/>
                  </a:lnTo>
                  <a:lnTo>
                    <a:pt x="57" y="1166"/>
                  </a:lnTo>
                  <a:lnTo>
                    <a:pt x="49" y="1159"/>
                  </a:lnTo>
                  <a:lnTo>
                    <a:pt x="46" y="1154"/>
                  </a:lnTo>
                  <a:lnTo>
                    <a:pt x="44" y="1151"/>
                  </a:lnTo>
                  <a:lnTo>
                    <a:pt x="41" y="1146"/>
                  </a:lnTo>
                  <a:lnTo>
                    <a:pt x="40" y="1142"/>
                  </a:lnTo>
                  <a:lnTo>
                    <a:pt x="33" y="1141"/>
                  </a:lnTo>
                  <a:lnTo>
                    <a:pt x="25" y="1141"/>
                  </a:lnTo>
                  <a:lnTo>
                    <a:pt x="17" y="1141"/>
                  </a:lnTo>
                  <a:lnTo>
                    <a:pt x="12" y="1142"/>
                  </a:lnTo>
                  <a:lnTo>
                    <a:pt x="7" y="1147"/>
                  </a:lnTo>
                  <a:lnTo>
                    <a:pt x="5" y="1154"/>
                  </a:lnTo>
                  <a:lnTo>
                    <a:pt x="4" y="1159"/>
                  </a:lnTo>
                  <a:lnTo>
                    <a:pt x="4" y="1164"/>
                  </a:lnTo>
                  <a:lnTo>
                    <a:pt x="8" y="1175"/>
                  </a:lnTo>
                  <a:lnTo>
                    <a:pt x="14" y="1185"/>
                  </a:lnTo>
                  <a:lnTo>
                    <a:pt x="19" y="1192"/>
                  </a:lnTo>
                  <a:lnTo>
                    <a:pt x="28" y="1201"/>
                  </a:lnTo>
                  <a:lnTo>
                    <a:pt x="32" y="1208"/>
                  </a:lnTo>
                  <a:lnTo>
                    <a:pt x="36" y="1212"/>
                  </a:lnTo>
                  <a:lnTo>
                    <a:pt x="37" y="1216"/>
                  </a:lnTo>
                  <a:lnTo>
                    <a:pt x="37" y="1218"/>
                  </a:lnTo>
                  <a:lnTo>
                    <a:pt x="31" y="1219"/>
                  </a:lnTo>
                  <a:lnTo>
                    <a:pt x="25" y="1221"/>
                  </a:lnTo>
                  <a:lnTo>
                    <a:pt x="19" y="1224"/>
                  </a:lnTo>
                  <a:lnTo>
                    <a:pt x="12" y="1223"/>
                  </a:lnTo>
                  <a:lnTo>
                    <a:pt x="11" y="1235"/>
                  </a:lnTo>
                  <a:lnTo>
                    <a:pt x="9" y="1245"/>
                  </a:lnTo>
                  <a:lnTo>
                    <a:pt x="7" y="1256"/>
                  </a:lnTo>
                  <a:lnTo>
                    <a:pt x="5" y="1266"/>
                  </a:lnTo>
                  <a:lnTo>
                    <a:pt x="3" y="1276"/>
                  </a:lnTo>
                  <a:lnTo>
                    <a:pt x="1" y="1286"/>
                  </a:lnTo>
                  <a:lnTo>
                    <a:pt x="0" y="1298"/>
                  </a:lnTo>
                  <a:lnTo>
                    <a:pt x="1" y="1309"/>
                  </a:lnTo>
                  <a:lnTo>
                    <a:pt x="5" y="1308"/>
                  </a:lnTo>
                  <a:lnTo>
                    <a:pt x="9" y="1309"/>
                  </a:lnTo>
                  <a:lnTo>
                    <a:pt x="12" y="1310"/>
                  </a:lnTo>
                  <a:lnTo>
                    <a:pt x="14" y="1311"/>
                  </a:lnTo>
                  <a:lnTo>
                    <a:pt x="16" y="1315"/>
                  </a:lnTo>
                  <a:lnTo>
                    <a:pt x="19" y="1317"/>
                  </a:lnTo>
                  <a:lnTo>
                    <a:pt x="19" y="1320"/>
                  </a:lnTo>
                  <a:lnTo>
                    <a:pt x="20" y="1324"/>
                  </a:lnTo>
                  <a:lnTo>
                    <a:pt x="20" y="1333"/>
                  </a:lnTo>
                  <a:lnTo>
                    <a:pt x="20" y="1342"/>
                  </a:lnTo>
                  <a:lnTo>
                    <a:pt x="17" y="1354"/>
                  </a:lnTo>
                  <a:lnTo>
                    <a:pt x="15" y="1364"/>
                  </a:lnTo>
                  <a:lnTo>
                    <a:pt x="11" y="1385"/>
                  </a:lnTo>
                  <a:lnTo>
                    <a:pt x="6" y="1405"/>
                  </a:lnTo>
                  <a:lnTo>
                    <a:pt x="6" y="1413"/>
                  </a:lnTo>
                  <a:lnTo>
                    <a:pt x="6" y="1420"/>
                  </a:lnTo>
                  <a:lnTo>
                    <a:pt x="6" y="1422"/>
                  </a:lnTo>
                  <a:lnTo>
                    <a:pt x="7" y="1423"/>
                  </a:lnTo>
                  <a:lnTo>
                    <a:pt x="8" y="1424"/>
                  </a:lnTo>
                  <a:lnTo>
                    <a:pt x="9" y="1425"/>
                  </a:lnTo>
                  <a:lnTo>
                    <a:pt x="26" y="1425"/>
                  </a:lnTo>
                  <a:lnTo>
                    <a:pt x="42" y="1425"/>
                  </a:lnTo>
                  <a:lnTo>
                    <a:pt x="42" y="1413"/>
                  </a:lnTo>
                  <a:lnTo>
                    <a:pt x="41" y="1398"/>
                  </a:lnTo>
                  <a:lnTo>
                    <a:pt x="42" y="1391"/>
                  </a:lnTo>
                  <a:lnTo>
                    <a:pt x="45" y="1385"/>
                  </a:lnTo>
                  <a:lnTo>
                    <a:pt x="46" y="1383"/>
                  </a:lnTo>
                  <a:lnTo>
                    <a:pt x="48" y="1382"/>
                  </a:lnTo>
                  <a:lnTo>
                    <a:pt x="52" y="1381"/>
                  </a:lnTo>
                  <a:lnTo>
                    <a:pt x="54" y="1380"/>
                  </a:lnTo>
                  <a:lnTo>
                    <a:pt x="57" y="1381"/>
                  </a:lnTo>
                  <a:lnTo>
                    <a:pt x="62" y="1384"/>
                  </a:lnTo>
                  <a:lnTo>
                    <a:pt x="67" y="1389"/>
                  </a:lnTo>
                  <a:lnTo>
                    <a:pt x="73" y="1396"/>
                  </a:lnTo>
                  <a:lnTo>
                    <a:pt x="86" y="1407"/>
                  </a:lnTo>
                  <a:lnTo>
                    <a:pt x="96" y="1415"/>
                  </a:lnTo>
                  <a:lnTo>
                    <a:pt x="93" y="1418"/>
                  </a:lnTo>
                  <a:lnTo>
                    <a:pt x="88" y="1422"/>
                  </a:lnTo>
                  <a:lnTo>
                    <a:pt x="83" y="1424"/>
                  </a:lnTo>
                  <a:lnTo>
                    <a:pt x="78" y="1426"/>
                  </a:lnTo>
                  <a:lnTo>
                    <a:pt x="67" y="1431"/>
                  </a:lnTo>
                  <a:lnTo>
                    <a:pt x="56" y="1434"/>
                  </a:lnTo>
                  <a:lnTo>
                    <a:pt x="46" y="1439"/>
                  </a:lnTo>
                  <a:lnTo>
                    <a:pt x="36" y="1443"/>
                  </a:lnTo>
                  <a:lnTo>
                    <a:pt x="32" y="1447"/>
                  </a:lnTo>
                  <a:lnTo>
                    <a:pt x="29" y="1450"/>
                  </a:lnTo>
                  <a:lnTo>
                    <a:pt x="26" y="1455"/>
                  </a:lnTo>
                  <a:lnTo>
                    <a:pt x="24" y="1459"/>
                  </a:lnTo>
                  <a:lnTo>
                    <a:pt x="24" y="1466"/>
                  </a:lnTo>
                  <a:lnTo>
                    <a:pt x="24" y="1471"/>
                  </a:lnTo>
                  <a:lnTo>
                    <a:pt x="26" y="1475"/>
                  </a:lnTo>
                  <a:lnTo>
                    <a:pt x="29" y="1479"/>
                  </a:lnTo>
                  <a:lnTo>
                    <a:pt x="34" y="1486"/>
                  </a:lnTo>
                  <a:lnTo>
                    <a:pt x="39" y="1494"/>
                  </a:lnTo>
                  <a:lnTo>
                    <a:pt x="41" y="1506"/>
                  </a:lnTo>
                  <a:lnTo>
                    <a:pt x="41" y="1519"/>
                  </a:lnTo>
                  <a:lnTo>
                    <a:pt x="41" y="1532"/>
                  </a:lnTo>
                  <a:lnTo>
                    <a:pt x="41" y="1545"/>
                  </a:lnTo>
                  <a:lnTo>
                    <a:pt x="61" y="1546"/>
                  </a:lnTo>
                  <a:lnTo>
                    <a:pt x="80" y="1545"/>
                  </a:lnTo>
                  <a:lnTo>
                    <a:pt x="100" y="1545"/>
                  </a:lnTo>
                  <a:lnTo>
                    <a:pt x="120" y="1546"/>
                  </a:lnTo>
                  <a:lnTo>
                    <a:pt x="115" y="1548"/>
                  </a:lnTo>
                  <a:lnTo>
                    <a:pt x="110" y="1551"/>
                  </a:lnTo>
                  <a:lnTo>
                    <a:pt x="104" y="1552"/>
                  </a:lnTo>
                  <a:lnTo>
                    <a:pt x="98" y="1553"/>
                  </a:lnTo>
                  <a:lnTo>
                    <a:pt x="85" y="1554"/>
                  </a:lnTo>
                  <a:lnTo>
                    <a:pt x="71" y="1554"/>
                  </a:lnTo>
                  <a:lnTo>
                    <a:pt x="58" y="1555"/>
                  </a:lnTo>
                  <a:lnTo>
                    <a:pt x="47" y="1558"/>
                  </a:lnTo>
                  <a:lnTo>
                    <a:pt x="42" y="1561"/>
                  </a:lnTo>
                  <a:lnTo>
                    <a:pt x="39" y="1563"/>
                  </a:lnTo>
                  <a:lnTo>
                    <a:pt x="36" y="1568"/>
                  </a:lnTo>
                  <a:lnTo>
                    <a:pt x="33" y="1572"/>
                  </a:lnTo>
                  <a:lnTo>
                    <a:pt x="32" y="1579"/>
                  </a:lnTo>
                  <a:lnTo>
                    <a:pt x="33" y="1589"/>
                  </a:lnTo>
                  <a:lnTo>
                    <a:pt x="34" y="1603"/>
                  </a:lnTo>
                  <a:lnTo>
                    <a:pt x="37" y="1617"/>
                  </a:lnTo>
                  <a:lnTo>
                    <a:pt x="40" y="1630"/>
                  </a:lnTo>
                  <a:lnTo>
                    <a:pt x="45" y="1643"/>
                  </a:lnTo>
                  <a:lnTo>
                    <a:pt x="46" y="1647"/>
                  </a:lnTo>
                  <a:lnTo>
                    <a:pt x="48" y="1651"/>
                  </a:lnTo>
                  <a:lnTo>
                    <a:pt x="50" y="1654"/>
                  </a:lnTo>
                  <a:lnTo>
                    <a:pt x="53" y="1655"/>
                  </a:lnTo>
                  <a:lnTo>
                    <a:pt x="53" y="1664"/>
                  </a:lnTo>
                  <a:lnTo>
                    <a:pt x="53" y="1674"/>
                  </a:lnTo>
                  <a:lnTo>
                    <a:pt x="53" y="1683"/>
                  </a:lnTo>
                  <a:lnTo>
                    <a:pt x="53" y="1692"/>
                  </a:lnTo>
                  <a:lnTo>
                    <a:pt x="49" y="1693"/>
                  </a:lnTo>
                  <a:lnTo>
                    <a:pt x="47" y="1695"/>
                  </a:lnTo>
                  <a:lnTo>
                    <a:pt x="45" y="1697"/>
                  </a:lnTo>
                  <a:lnTo>
                    <a:pt x="44" y="1699"/>
                  </a:lnTo>
                  <a:lnTo>
                    <a:pt x="44" y="1703"/>
                  </a:lnTo>
                  <a:lnTo>
                    <a:pt x="45" y="1709"/>
                  </a:lnTo>
                  <a:lnTo>
                    <a:pt x="47" y="1714"/>
                  </a:lnTo>
                  <a:lnTo>
                    <a:pt x="49" y="1720"/>
                  </a:lnTo>
                  <a:lnTo>
                    <a:pt x="49" y="1726"/>
                  </a:lnTo>
                  <a:lnTo>
                    <a:pt x="49" y="1733"/>
                  </a:lnTo>
                  <a:lnTo>
                    <a:pt x="46" y="1735"/>
                  </a:lnTo>
                  <a:lnTo>
                    <a:pt x="44" y="1737"/>
                  </a:lnTo>
                  <a:lnTo>
                    <a:pt x="41" y="1741"/>
                  </a:lnTo>
                  <a:lnTo>
                    <a:pt x="39" y="1745"/>
                  </a:lnTo>
                  <a:lnTo>
                    <a:pt x="37" y="1755"/>
                  </a:lnTo>
                  <a:lnTo>
                    <a:pt x="37" y="1766"/>
                  </a:lnTo>
                  <a:lnTo>
                    <a:pt x="37" y="1771"/>
                  </a:lnTo>
                  <a:lnTo>
                    <a:pt x="38" y="1776"/>
                  </a:lnTo>
                  <a:lnTo>
                    <a:pt x="40" y="1781"/>
                  </a:lnTo>
                  <a:lnTo>
                    <a:pt x="42" y="1784"/>
                  </a:lnTo>
                  <a:lnTo>
                    <a:pt x="45" y="1787"/>
                  </a:lnTo>
                  <a:lnTo>
                    <a:pt x="48" y="1789"/>
                  </a:lnTo>
                  <a:lnTo>
                    <a:pt x="53" y="1790"/>
                  </a:lnTo>
                  <a:lnTo>
                    <a:pt x="57" y="1790"/>
                  </a:lnTo>
                  <a:lnTo>
                    <a:pt x="65" y="1773"/>
                  </a:lnTo>
                  <a:lnTo>
                    <a:pt x="73" y="1757"/>
                  </a:lnTo>
                  <a:lnTo>
                    <a:pt x="77" y="1749"/>
                  </a:lnTo>
                  <a:lnTo>
                    <a:pt x="80" y="1741"/>
                  </a:lnTo>
                  <a:lnTo>
                    <a:pt x="82" y="1732"/>
                  </a:lnTo>
                  <a:lnTo>
                    <a:pt x="85" y="1722"/>
                  </a:lnTo>
                  <a:lnTo>
                    <a:pt x="97" y="1722"/>
                  </a:lnTo>
                  <a:lnTo>
                    <a:pt x="110" y="1721"/>
                  </a:lnTo>
                  <a:lnTo>
                    <a:pt x="123" y="1721"/>
                  </a:lnTo>
                  <a:lnTo>
                    <a:pt x="136" y="1721"/>
                  </a:lnTo>
                  <a:lnTo>
                    <a:pt x="138" y="1712"/>
                  </a:lnTo>
                  <a:lnTo>
                    <a:pt x="138" y="1702"/>
                  </a:lnTo>
                  <a:lnTo>
                    <a:pt x="138" y="1691"/>
                  </a:lnTo>
                  <a:lnTo>
                    <a:pt x="138" y="1678"/>
                  </a:lnTo>
                  <a:lnTo>
                    <a:pt x="139" y="1667"/>
                  </a:lnTo>
                  <a:lnTo>
                    <a:pt x="141" y="1658"/>
                  </a:lnTo>
                  <a:lnTo>
                    <a:pt x="144" y="1654"/>
                  </a:lnTo>
                  <a:lnTo>
                    <a:pt x="146" y="1652"/>
                  </a:lnTo>
                  <a:lnTo>
                    <a:pt x="149" y="1651"/>
                  </a:lnTo>
                  <a:lnTo>
                    <a:pt x="154" y="1651"/>
                  </a:lnTo>
                  <a:lnTo>
                    <a:pt x="154" y="1656"/>
                  </a:lnTo>
                  <a:lnTo>
                    <a:pt x="154" y="1663"/>
                  </a:lnTo>
                  <a:lnTo>
                    <a:pt x="156" y="1669"/>
                  </a:lnTo>
                  <a:lnTo>
                    <a:pt x="159" y="1674"/>
                  </a:lnTo>
                  <a:lnTo>
                    <a:pt x="163" y="1684"/>
                  </a:lnTo>
                  <a:lnTo>
                    <a:pt x="167" y="1695"/>
                  </a:lnTo>
                  <a:lnTo>
                    <a:pt x="168" y="1707"/>
                  </a:lnTo>
                  <a:lnTo>
                    <a:pt x="167" y="1718"/>
                  </a:lnTo>
                  <a:lnTo>
                    <a:pt x="165" y="1729"/>
                  </a:lnTo>
                  <a:lnTo>
                    <a:pt x="162" y="1740"/>
                  </a:lnTo>
                  <a:lnTo>
                    <a:pt x="156" y="1740"/>
                  </a:lnTo>
                  <a:lnTo>
                    <a:pt x="148" y="1740"/>
                  </a:lnTo>
                  <a:lnTo>
                    <a:pt x="143" y="1738"/>
                  </a:lnTo>
                  <a:lnTo>
                    <a:pt x="136" y="1738"/>
                  </a:lnTo>
                  <a:lnTo>
                    <a:pt x="130" y="1740"/>
                  </a:lnTo>
                  <a:lnTo>
                    <a:pt x="126" y="1741"/>
                  </a:lnTo>
                  <a:lnTo>
                    <a:pt x="121" y="1743"/>
                  </a:lnTo>
                  <a:lnTo>
                    <a:pt x="118" y="1745"/>
                  </a:lnTo>
                  <a:lnTo>
                    <a:pt x="115" y="1748"/>
                  </a:lnTo>
                  <a:lnTo>
                    <a:pt x="115" y="1750"/>
                  </a:lnTo>
                  <a:lnTo>
                    <a:pt x="113" y="1755"/>
                  </a:lnTo>
                  <a:lnTo>
                    <a:pt x="110" y="1762"/>
                  </a:lnTo>
                  <a:lnTo>
                    <a:pt x="98" y="1774"/>
                  </a:lnTo>
                  <a:lnTo>
                    <a:pt x="87" y="1790"/>
                  </a:lnTo>
                  <a:lnTo>
                    <a:pt x="85" y="1793"/>
                  </a:lnTo>
                  <a:lnTo>
                    <a:pt x="83" y="1798"/>
                  </a:lnTo>
                  <a:lnTo>
                    <a:pt x="83" y="1801"/>
                  </a:lnTo>
                  <a:lnTo>
                    <a:pt x="83" y="1804"/>
                  </a:lnTo>
                  <a:lnTo>
                    <a:pt x="86" y="1808"/>
                  </a:lnTo>
                  <a:lnTo>
                    <a:pt x="88" y="1811"/>
                  </a:lnTo>
                  <a:lnTo>
                    <a:pt x="93" y="1815"/>
                  </a:lnTo>
                  <a:lnTo>
                    <a:pt x="99" y="1817"/>
                  </a:lnTo>
                  <a:lnTo>
                    <a:pt x="99" y="1827"/>
                  </a:lnTo>
                  <a:lnTo>
                    <a:pt x="100" y="1837"/>
                  </a:lnTo>
                  <a:lnTo>
                    <a:pt x="110" y="1837"/>
                  </a:lnTo>
                  <a:lnTo>
                    <a:pt x="118" y="1837"/>
                  </a:lnTo>
                  <a:lnTo>
                    <a:pt x="123" y="1836"/>
                  </a:lnTo>
                  <a:lnTo>
                    <a:pt x="128" y="1835"/>
                  </a:lnTo>
                  <a:lnTo>
                    <a:pt x="134" y="1836"/>
                  </a:lnTo>
                  <a:lnTo>
                    <a:pt x="138" y="1837"/>
                  </a:lnTo>
                  <a:lnTo>
                    <a:pt x="151" y="1847"/>
                  </a:lnTo>
                  <a:lnTo>
                    <a:pt x="164" y="1858"/>
                  </a:lnTo>
                  <a:lnTo>
                    <a:pt x="157" y="1861"/>
                  </a:lnTo>
                  <a:lnTo>
                    <a:pt x="151" y="1864"/>
                  </a:lnTo>
                  <a:lnTo>
                    <a:pt x="141" y="1865"/>
                  </a:lnTo>
                  <a:lnTo>
                    <a:pt x="132" y="1866"/>
                  </a:lnTo>
                  <a:lnTo>
                    <a:pt x="113" y="1865"/>
                  </a:lnTo>
                  <a:lnTo>
                    <a:pt x="97" y="1864"/>
                  </a:lnTo>
                  <a:lnTo>
                    <a:pt x="96" y="1859"/>
                  </a:lnTo>
                  <a:lnTo>
                    <a:pt x="96" y="1853"/>
                  </a:lnTo>
                  <a:lnTo>
                    <a:pt x="86" y="1853"/>
                  </a:lnTo>
                  <a:lnTo>
                    <a:pt x="78" y="1855"/>
                  </a:lnTo>
                  <a:lnTo>
                    <a:pt x="71" y="1857"/>
                  </a:lnTo>
                  <a:lnTo>
                    <a:pt x="65" y="1861"/>
                  </a:lnTo>
                  <a:lnTo>
                    <a:pt x="61" y="1866"/>
                  </a:lnTo>
                  <a:lnTo>
                    <a:pt x="56" y="1872"/>
                  </a:lnTo>
                  <a:lnTo>
                    <a:pt x="54" y="1880"/>
                  </a:lnTo>
                  <a:lnTo>
                    <a:pt x="52" y="1886"/>
                  </a:lnTo>
                  <a:lnTo>
                    <a:pt x="50" y="1894"/>
                  </a:lnTo>
                  <a:lnTo>
                    <a:pt x="49" y="1904"/>
                  </a:lnTo>
                  <a:lnTo>
                    <a:pt x="49" y="1912"/>
                  </a:lnTo>
                  <a:lnTo>
                    <a:pt x="50" y="1921"/>
                  </a:lnTo>
                  <a:lnTo>
                    <a:pt x="53" y="1929"/>
                  </a:lnTo>
                  <a:lnTo>
                    <a:pt x="55" y="1937"/>
                  </a:lnTo>
                  <a:lnTo>
                    <a:pt x="57" y="1943"/>
                  </a:lnTo>
                  <a:lnTo>
                    <a:pt x="61" y="1950"/>
                  </a:lnTo>
                  <a:lnTo>
                    <a:pt x="70" y="1960"/>
                  </a:lnTo>
                  <a:lnTo>
                    <a:pt x="79" y="1970"/>
                  </a:lnTo>
                  <a:lnTo>
                    <a:pt x="82" y="1986"/>
                  </a:lnTo>
                  <a:lnTo>
                    <a:pt x="86" y="2000"/>
                  </a:lnTo>
                  <a:lnTo>
                    <a:pt x="93" y="2013"/>
                  </a:lnTo>
                  <a:lnTo>
                    <a:pt x="100" y="2027"/>
                  </a:lnTo>
                  <a:lnTo>
                    <a:pt x="110" y="2038"/>
                  </a:lnTo>
                  <a:lnTo>
                    <a:pt x="120" y="2049"/>
                  </a:lnTo>
                  <a:lnTo>
                    <a:pt x="108" y="2049"/>
                  </a:lnTo>
                  <a:lnTo>
                    <a:pt x="98" y="2048"/>
                  </a:lnTo>
                  <a:lnTo>
                    <a:pt x="97" y="2044"/>
                  </a:lnTo>
                  <a:lnTo>
                    <a:pt x="97" y="2038"/>
                  </a:lnTo>
                  <a:lnTo>
                    <a:pt x="93" y="2038"/>
                  </a:lnTo>
                  <a:lnTo>
                    <a:pt x="88" y="2038"/>
                  </a:lnTo>
                  <a:lnTo>
                    <a:pt x="86" y="2038"/>
                  </a:lnTo>
                  <a:lnTo>
                    <a:pt x="83" y="2038"/>
                  </a:lnTo>
                  <a:lnTo>
                    <a:pt x="81" y="2049"/>
                  </a:lnTo>
                  <a:lnTo>
                    <a:pt x="79" y="2062"/>
                  </a:lnTo>
                  <a:lnTo>
                    <a:pt x="79" y="2073"/>
                  </a:lnTo>
                  <a:lnTo>
                    <a:pt x="78" y="2086"/>
                  </a:lnTo>
                  <a:lnTo>
                    <a:pt x="79" y="2111"/>
                  </a:lnTo>
                  <a:lnTo>
                    <a:pt x="80" y="2135"/>
                  </a:lnTo>
                  <a:lnTo>
                    <a:pt x="94" y="2139"/>
                  </a:lnTo>
                  <a:lnTo>
                    <a:pt x="106" y="2144"/>
                  </a:lnTo>
                  <a:lnTo>
                    <a:pt x="106" y="2156"/>
                  </a:lnTo>
                  <a:lnTo>
                    <a:pt x="107" y="2169"/>
                  </a:lnTo>
                  <a:lnTo>
                    <a:pt x="106" y="2176"/>
                  </a:lnTo>
                  <a:lnTo>
                    <a:pt x="105" y="2181"/>
                  </a:lnTo>
                  <a:lnTo>
                    <a:pt x="103" y="2186"/>
                  </a:lnTo>
                  <a:lnTo>
                    <a:pt x="99" y="2192"/>
                  </a:lnTo>
                  <a:lnTo>
                    <a:pt x="116" y="2192"/>
                  </a:lnTo>
                  <a:lnTo>
                    <a:pt x="132" y="2192"/>
                  </a:lnTo>
                  <a:lnTo>
                    <a:pt x="134" y="2186"/>
                  </a:lnTo>
                  <a:lnTo>
                    <a:pt x="136" y="2183"/>
                  </a:lnTo>
                  <a:lnTo>
                    <a:pt x="138" y="2179"/>
                  </a:lnTo>
                  <a:lnTo>
                    <a:pt x="141" y="2176"/>
                  </a:lnTo>
                  <a:lnTo>
                    <a:pt x="145" y="2175"/>
                  </a:lnTo>
                  <a:lnTo>
                    <a:pt x="149" y="2173"/>
                  </a:lnTo>
                  <a:lnTo>
                    <a:pt x="154" y="2172"/>
                  </a:lnTo>
                  <a:lnTo>
                    <a:pt x="159" y="2173"/>
                  </a:lnTo>
                  <a:lnTo>
                    <a:pt x="156" y="2180"/>
                  </a:lnTo>
                  <a:lnTo>
                    <a:pt x="156" y="2187"/>
                  </a:lnTo>
                  <a:lnTo>
                    <a:pt x="156" y="2194"/>
                  </a:lnTo>
                  <a:lnTo>
                    <a:pt x="156" y="2200"/>
                  </a:lnTo>
                  <a:lnTo>
                    <a:pt x="157" y="2205"/>
                  </a:lnTo>
                  <a:lnTo>
                    <a:pt x="157" y="2211"/>
                  </a:lnTo>
                  <a:lnTo>
                    <a:pt x="157" y="2217"/>
                  </a:lnTo>
                  <a:lnTo>
                    <a:pt x="156" y="2222"/>
                  </a:lnTo>
                  <a:lnTo>
                    <a:pt x="155" y="2217"/>
                  </a:lnTo>
                  <a:lnTo>
                    <a:pt x="153" y="2213"/>
                  </a:lnTo>
                  <a:lnTo>
                    <a:pt x="149" y="2210"/>
                  </a:lnTo>
                  <a:lnTo>
                    <a:pt x="146" y="2206"/>
                  </a:lnTo>
                  <a:lnTo>
                    <a:pt x="143" y="2205"/>
                  </a:lnTo>
                  <a:lnTo>
                    <a:pt x="138" y="2203"/>
                  </a:lnTo>
                  <a:lnTo>
                    <a:pt x="134" y="2202"/>
                  </a:lnTo>
                  <a:lnTo>
                    <a:pt x="128" y="2202"/>
                  </a:lnTo>
                  <a:lnTo>
                    <a:pt x="106" y="2202"/>
                  </a:lnTo>
                  <a:lnTo>
                    <a:pt x="85" y="2204"/>
                  </a:lnTo>
                  <a:lnTo>
                    <a:pt x="83" y="2211"/>
                  </a:lnTo>
                  <a:lnTo>
                    <a:pt x="83" y="2216"/>
                  </a:lnTo>
                  <a:lnTo>
                    <a:pt x="85" y="2221"/>
                  </a:lnTo>
                  <a:lnTo>
                    <a:pt x="86" y="2225"/>
                  </a:lnTo>
                  <a:lnTo>
                    <a:pt x="87" y="2228"/>
                  </a:lnTo>
                  <a:lnTo>
                    <a:pt x="89" y="2231"/>
                  </a:lnTo>
                  <a:lnTo>
                    <a:pt x="91" y="2234"/>
                  </a:lnTo>
                  <a:lnTo>
                    <a:pt x="94" y="2236"/>
                  </a:lnTo>
                  <a:lnTo>
                    <a:pt x="108" y="2243"/>
                  </a:lnTo>
                  <a:lnTo>
                    <a:pt x="126" y="2252"/>
                  </a:lnTo>
                  <a:lnTo>
                    <a:pt x="127" y="2260"/>
                  </a:lnTo>
                  <a:lnTo>
                    <a:pt x="126" y="2268"/>
                  </a:lnTo>
                  <a:lnTo>
                    <a:pt x="123" y="2276"/>
                  </a:lnTo>
                  <a:lnTo>
                    <a:pt x="119" y="2284"/>
                  </a:lnTo>
                  <a:lnTo>
                    <a:pt x="111" y="2299"/>
                  </a:lnTo>
                  <a:lnTo>
                    <a:pt x="105" y="2311"/>
                  </a:lnTo>
                  <a:lnTo>
                    <a:pt x="114" y="2313"/>
                  </a:lnTo>
                  <a:lnTo>
                    <a:pt x="122" y="2317"/>
                  </a:lnTo>
                  <a:lnTo>
                    <a:pt x="123" y="2326"/>
                  </a:lnTo>
                  <a:lnTo>
                    <a:pt x="124" y="2336"/>
                  </a:lnTo>
                  <a:lnTo>
                    <a:pt x="128" y="2349"/>
                  </a:lnTo>
                  <a:lnTo>
                    <a:pt x="131" y="2360"/>
                  </a:lnTo>
                  <a:lnTo>
                    <a:pt x="135" y="2365"/>
                  </a:lnTo>
                  <a:lnTo>
                    <a:pt x="137" y="2370"/>
                  </a:lnTo>
                  <a:lnTo>
                    <a:pt x="140" y="2374"/>
                  </a:lnTo>
                  <a:lnTo>
                    <a:pt x="144" y="2377"/>
                  </a:lnTo>
                  <a:lnTo>
                    <a:pt x="148" y="2380"/>
                  </a:lnTo>
                  <a:lnTo>
                    <a:pt x="153" y="2381"/>
                  </a:lnTo>
                  <a:lnTo>
                    <a:pt x="159" y="2382"/>
                  </a:lnTo>
                  <a:lnTo>
                    <a:pt x="163" y="2381"/>
                  </a:lnTo>
                  <a:lnTo>
                    <a:pt x="155" y="2384"/>
                  </a:lnTo>
                  <a:lnTo>
                    <a:pt x="148" y="2389"/>
                  </a:lnTo>
                  <a:lnTo>
                    <a:pt x="143" y="2393"/>
                  </a:lnTo>
                  <a:lnTo>
                    <a:pt x="139" y="2399"/>
                  </a:lnTo>
                  <a:lnTo>
                    <a:pt x="138" y="2406"/>
                  </a:lnTo>
                  <a:lnTo>
                    <a:pt x="137" y="2413"/>
                  </a:lnTo>
                  <a:lnTo>
                    <a:pt x="138" y="2419"/>
                  </a:lnTo>
                  <a:lnTo>
                    <a:pt x="139" y="2426"/>
                  </a:lnTo>
                  <a:lnTo>
                    <a:pt x="145" y="2441"/>
                  </a:lnTo>
                  <a:lnTo>
                    <a:pt x="153" y="2456"/>
                  </a:lnTo>
                  <a:lnTo>
                    <a:pt x="161" y="2469"/>
                  </a:lnTo>
                  <a:lnTo>
                    <a:pt x="170" y="2481"/>
                  </a:lnTo>
                  <a:lnTo>
                    <a:pt x="176" y="2489"/>
                  </a:lnTo>
                  <a:lnTo>
                    <a:pt x="179" y="2497"/>
                  </a:lnTo>
                  <a:lnTo>
                    <a:pt x="182" y="2506"/>
                  </a:lnTo>
                  <a:lnTo>
                    <a:pt x="185" y="2514"/>
                  </a:lnTo>
                  <a:lnTo>
                    <a:pt x="188" y="2531"/>
                  </a:lnTo>
                  <a:lnTo>
                    <a:pt x="188" y="2547"/>
                  </a:lnTo>
                  <a:lnTo>
                    <a:pt x="187" y="2565"/>
                  </a:lnTo>
                  <a:lnTo>
                    <a:pt x="186" y="2582"/>
                  </a:lnTo>
                  <a:lnTo>
                    <a:pt x="186" y="2600"/>
                  </a:lnTo>
                  <a:lnTo>
                    <a:pt x="187" y="2619"/>
                  </a:lnTo>
                  <a:lnTo>
                    <a:pt x="197" y="2619"/>
                  </a:lnTo>
                  <a:lnTo>
                    <a:pt x="206" y="2620"/>
                  </a:lnTo>
                  <a:lnTo>
                    <a:pt x="212" y="2621"/>
                  </a:lnTo>
                  <a:lnTo>
                    <a:pt x="217" y="2622"/>
                  </a:lnTo>
                  <a:lnTo>
                    <a:pt x="220" y="2624"/>
                  </a:lnTo>
                  <a:lnTo>
                    <a:pt x="225" y="2627"/>
                  </a:lnTo>
                  <a:lnTo>
                    <a:pt x="217" y="2632"/>
                  </a:lnTo>
                  <a:lnTo>
                    <a:pt x="208" y="2637"/>
                  </a:lnTo>
                  <a:lnTo>
                    <a:pt x="198" y="2641"/>
                  </a:lnTo>
                  <a:lnTo>
                    <a:pt x="189" y="2646"/>
                  </a:lnTo>
                  <a:lnTo>
                    <a:pt x="196" y="2663"/>
                  </a:lnTo>
                  <a:lnTo>
                    <a:pt x="203" y="2682"/>
                  </a:lnTo>
                  <a:lnTo>
                    <a:pt x="209" y="2703"/>
                  </a:lnTo>
                  <a:lnTo>
                    <a:pt x="213" y="2726"/>
                  </a:lnTo>
                  <a:lnTo>
                    <a:pt x="216" y="2736"/>
                  </a:lnTo>
                  <a:lnTo>
                    <a:pt x="217" y="2747"/>
                  </a:lnTo>
                  <a:lnTo>
                    <a:pt x="217" y="2758"/>
                  </a:lnTo>
                  <a:lnTo>
                    <a:pt x="216" y="2768"/>
                  </a:lnTo>
                  <a:lnTo>
                    <a:pt x="213" y="2777"/>
                  </a:lnTo>
                  <a:lnTo>
                    <a:pt x="210" y="2787"/>
                  </a:lnTo>
                  <a:lnTo>
                    <a:pt x="205" y="2795"/>
                  </a:lnTo>
                  <a:lnTo>
                    <a:pt x="200" y="2803"/>
                  </a:lnTo>
                  <a:lnTo>
                    <a:pt x="209" y="2803"/>
                  </a:lnTo>
                  <a:lnTo>
                    <a:pt x="218" y="2803"/>
                  </a:lnTo>
                  <a:lnTo>
                    <a:pt x="227" y="2803"/>
                  </a:lnTo>
                  <a:lnTo>
                    <a:pt x="236" y="2804"/>
                  </a:lnTo>
                  <a:lnTo>
                    <a:pt x="237" y="2811"/>
                  </a:lnTo>
                  <a:lnTo>
                    <a:pt x="236" y="2816"/>
                  </a:lnTo>
                  <a:lnTo>
                    <a:pt x="234" y="2818"/>
                  </a:lnTo>
                  <a:lnTo>
                    <a:pt x="230" y="2820"/>
                  </a:lnTo>
                  <a:lnTo>
                    <a:pt x="227" y="2821"/>
                  </a:lnTo>
                  <a:lnTo>
                    <a:pt x="223" y="2824"/>
                  </a:lnTo>
                  <a:lnTo>
                    <a:pt x="221" y="2826"/>
                  </a:lnTo>
                  <a:lnTo>
                    <a:pt x="219" y="2829"/>
                  </a:lnTo>
                  <a:lnTo>
                    <a:pt x="217" y="2840"/>
                  </a:lnTo>
                  <a:lnTo>
                    <a:pt x="218" y="2850"/>
                  </a:lnTo>
                  <a:lnTo>
                    <a:pt x="218" y="2861"/>
                  </a:lnTo>
                  <a:lnTo>
                    <a:pt x="219" y="2870"/>
                  </a:lnTo>
                  <a:lnTo>
                    <a:pt x="226" y="2873"/>
                  </a:lnTo>
                  <a:lnTo>
                    <a:pt x="233" y="2875"/>
                  </a:lnTo>
                  <a:lnTo>
                    <a:pt x="238" y="2877"/>
                  </a:lnTo>
                  <a:lnTo>
                    <a:pt x="243" y="2881"/>
                  </a:lnTo>
                  <a:lnTo>
                    <a:pt x="247" y="2884"/>
                  </a:lnTo>
                  <a:lnTo>
                    <a:pt x="250" y="2890"/>
                  </a:lnTo>
                  <a:lnTo>
                    <a:pt x="250" y="2897"/>
                  </a:lnTo>
                  <a:lnTo>
                    <a:pt x="249" y="2904"/>
                  </a:lnTo>
                  <a:lnTo>
                    <a:pt x="242" y="2904"/>
                  </a:lnTo>
                  <a:lnTo>
                    <a:pt x="237" y="2907"/>
                  </a:lnTo>
                  <a:lnTo>
                    <a:pt x="234" y="2909"/>
                  </a:lnTo>
                  <a:lnTo>
                    <a:pt x="230" y="2914"/>
                  </a:lnTo>
                  <a:lnTo>
                    <a:pt x="229" y="2918"/>
                  </a:lnTo>
                  <a:lnTo>
                    <a:pt x="229" y="2923"/>
                  </a:lnTo>
                  <a:lnTo>
                    <a:pt x="229" y="2928"/>
                  </a:lnTo>
                  <a:lnTo>
                    <a:pt x="231" y="2935"/>
                  </a:lnTo>
                  <a:lnTo>
                    <a:pt x="236" y="2935"/>
                  </a:lnTo>
                  <a:lnTo>
                    <a:pt x="239" y="2936"/>
                  </a:lnTo>
                  <a:lnTo>
                    <a:pt x="243" y="2940"/>
                  </a:lnTo>
                  <a:lnTo>
                    <a:pt x="245" y="2943"/>
                  </a:lnTo>
                  <a:lnTo>
                    <a:pt x="246" y="2948"/>
                  </a:lnTo>
                  <a:lnTo>
                    <a:pt x="246" y="2952"/>
                  </a:lnTo>
                  <a:lnTo>
                    <a:pt x="246" y="2959"/>
                  </a:lnTo>
                  <a:lnTo>
                    <a:pt x="246" y="2965"/>
                  </a:lnTo>
                  <a:lnTo>
                    <a:pt x="242" y="2991"/>
                  </a:lnTo>
                  <a:lnTo>
                    <a:pt x="239" y="3014"/>
                  </a:lnTo>
                  <a:lnTo>
                    <a:pt x="252" y="3015"/>
                  </a:lnTo>
                  <a:lnTo>
                    <a:pt x="264" y="3018"/>
                  </a:lnTo>
                  <a:lnTo>
                    <a:pt x="266" y="3024"/>
                  </a:lnTo>
                  <a:lnTo>
                    <a:pt x="264" y="3030"/>
                  </a:lnTo>
                  <a:lnTo>
                    <a:pt x="261" y="3033"/>
                  </a:lnTo>
                  <a:lnTo>
                    <a:pt x="258" y="3035"/>
                  </a:lnTo>
                  <a:lnTo>
                    <a:pt x="253" y="3037"/>
                  </a:lnTo>
                  <a:lnTo>
                    <a:pt x="247" y="3038"/>
                  </a:lnTo>
                  <a:lnTo>
                    <a:pt x="242" y="3038"/>
                  </a:lnTo>
                  <a:lnTo>
                    <a:pt x="236" y="3038"/>
                  </a:lnTo>
                  <a:lnTo>
                    <a:pt x="239" y="3043"/>
                  </a:lnTo>
                  <a:lnTo>
                    <a:pt x="244" y="3050"/>
                  </a:lnTo>
                  <a:lnTo>
                    <a:pt x="246" y="3058"/>
                  </a:lnTo>
                  <a:lnTo>
                    <a:pt x="250" y="3067"/>
                  </a:lnTo>
                  <a:lnTo>
                    <a:pt x="253" y="3087"/>
                  </a:lnTo>
                  <a:lnTo>
                    <a:pt x="255" y="3107"/>
                  </a:lnTo>
                  <a:lnTo>
                    <a:pt x="258" y="3148"/>
                  </a:lnTo>
                  <a:lnTo>
                    <a:pt x="259" y="3183"/>
                  </a:lnTo>
                  <a:lnTo>
                    <a:pt x="259" y="3198"/>
                  </a:lnTo>
                  <a:lnTo>
                    <a:pt x="258" y="3217"/>
                  </a:lnTo>
                  <a:lnTo>
                    <a:pt x="256" y="3234"/>
                  </a:lnTo>
                  <a:lnTo>
                    <a:pt x="256" y="3251"/>
                  </a:lnTo>
                  <a:lnTo>
                    <a:pt x="258" y="3261"/>
                  </a:lnTo>
                  <a:lnTo>
                    <a:pt x="259" y="3271"/>
                  </a:lnTo>
                  <a:lnTo>
                    <a:pt x="262" y="3281"/>
                  </a:lnTo>
                  <a:lnTo>
                    <a:pt x="264" y="3291"/>
                  </a:lnTo>
                  <a:lnTo>
                    <a:pt x="271" y="3310"/>
                  </a:lnTo>
                  <a:lnTo>
                    <a:pt x="276" y="3329"/>
                  </a:lnTo>
                  <a:lnTo>
                    <a:pt x="277" y="3347"/>
                  </a:lnTo>
                  <a:lnTo>
                    <a:pt x="277" y="3366"/>
                  </a:lnTo>
                  <a:lnTo>
                    <a:pt x="278" y="3375"/>
                  </a:lnTo>
                  <a:lnTo>
                    <a:pt x="279" y="3384"/>
                  </a:lnTo>
                  <a:lnTo>
                    <a:pt x="280" y="3393"/>
                  </a:lnTo>
                  <a:lnTo>
                    <a:pt x="284" y="3401"/>
                  </a:lnTo>
                  <a:lnTo>
                    <a:pt x="291" y="3420"/>
                  </a:lnTo>
                  <a:lnTo>
                    <a:pt x="296" y="3437"/>
                  </a:lnTo>
                  <a:lnTo>
                    <a:pt x="300" y="3456"/>
                  </a:lnTo>
                  <a:lnTo>
                    <a:pt x="303" y="3476"/>
                  </a:lnTo>
                  <a:lnTo>
                    <a:pt x="303" y="3488"/>
                  </a:lnTo>
                  <a:lnTo>
                    <a:pt x="303" y="3501"/>
                  </a:lnTo>
                  <a:lnTo>
                    <a:pt x="303" y="3514"/>
                  </a:lnTo>
                  <a:lnTo>
                    <a:pt x="304" y="3524"/>
                  </a:lnTo>
                  <a:lnTo>
                    <a:pt x="316" y="3540"/>
                  </a:lnTo>
                  <a:lnTo>
                    <a:pt x="326" y="3551"/>
                  </a:lnTo>
                  <a:lnTo>
                    <a:pt x="326" y="3559"/>
                  </a:lnTo>
                  <a:lnTo>
                    <a:pt x="325" y="3566"/>
                  </a:lnTo>
                  <a:lnTo>
                    <a:pt x="321" y="3572"/>
                  </a:lnTo>
                  <a:lnTo>
                    <a:pt x="317" y="3577"/>
                  </a:lnTo>
                  <a:lnTo>
                    <a:pt x="307" y="3588"/>
                  </a:lnTo>
                  <a:lnTo>
                    <a:pt x="297" y="3597"/>
                  </a:lnTo>
                  <a:lnTo>
                    <a:pt x="299" y="3604"/>
                  </a:lnTo>
                  <a:lnTo>
                    <a:pt x="302" y="3611"/>
                  </a:lnTo>
                  <a:lnTo>
                    <a:pt x="305" y="3615"/>
                  </a:lnTo>
                  <a:lnTo>
                    <a:pt x="310" y="3618"/>
                  </a:lnTo>
                  <a:lnTo>
                    <a:pt x="321" y="3625"/>
                  </a:lnTo>
                  <a:lnTo>
                    <a:pt x="332" y="3633"/>
                  </a:lnTo>
                  <a:lnTo>
                    <a:pt x="341" y="3641"/>
                  </a:lnTo>
                  <a:lnTo>
                    <a:pt x="350" y="3650"/>
                  </a:lnTo>
                  <a:lnTo>
                    <a:pt x="358" y="3661"/>
                  </a:lnTo>
                  <a:lnTo>
                    <a:pt x="366" y="3671"/>
                  </a:lnTo>
                  <a:lnTo>
                    <a:pt x="374" y="3683"/>
                  </a:lnTo>
                  <a:lnTo>
                    <a:pt x="381" y="3696"/>
                  </a:lnTo>
                  <a:lnTo>
                    <a:pt x="385" y="3708"/>
                  </a:lnTo>
                  <a:lnTo>
                    <a:pt x="390" y="3722"/>
                  </a:lnTo>
                  <a:lnTo>
                    <a:pt x="399" y="3748"/>
                  </a:lnTo>
                  <a:lnTo>
                    <a:pt x="409" y="3774"/>
                  </a:lnTo>
                  <a:lnTo>
                    <a:pt x="413" y="3784"/>
                  </a:lnTo>
                  <a:lnTo>
                    <a:pt x="417" y="3793"/>
                  </a:lnTo>
                  <a:lnTo>
                    <a:pt x="422" y="3801"/>
                  </a:lnTo>
                  <a:lnTo>
                    <a:pt x="425" y="3810"/>
                  </a:lnTo>
                  <a:lnTo>
                    <a:pt x="438" y="3810"/>
                  </a:lnTo>
                  <a:lnTo>
                    <a:pt x="449" y="3810"/>
                  </a:lnTo>
                  <a:lnTo>
                    <a:pt x="461" y="3809"/>
                  </a:lnTo>
                  <a:lnTo>
                    <a:pt x="473" y="380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0" name="Freeform 75">
              <a:extLst>
                <a:ext uri="{FF2B5EF4-FFF2-40B4-BE49-F238E27FC236}">
                  <a16:creationId xmlns="" xmlns:a16="http://schemas.microsoft.com/office/drawing/2014/main" id="{E83D0189-9F6C-C94C-907D-CEF8B68A9905}"/>
                </a:ext>
              </a:extLst>
            </p:cNvPr>
            <p:cNvSpPr>
              <a:spLocks/>
            </p:cNvSpPr>
            <p:nvPr/>
          </p:nvSpPr>
          <p:spPr bwMode="auto">
            <a:xfrm>
              <a:off x="4045371" y="2042052"/>
              <a:ext cx="1361367" cy="1221774"/>
            </a:xfrm>
            <a:custGeom>
              <a:avLst/>
              <a:gdLst>
                <a:gd name="T0" fmla="*/ 1191 w 4927"/>
                <a:gd name="T1" fmla="*/ 3342 h 4418"/>
                <a:gd name="T2" fmla="*/ 1368 w 4927"/>
                <a:gd name="T3" fmla="*/ 3371 h 4418"/>
                <a:gd name="T4" fmla="*/ 1593 w 4927"/>
                <a:gd name="T5" fmla="*/ 3410 h 4418"/>
                <a:gd name="T6" fmla="*/ 1783 w 4927"/>
                <a:gd name="T7" fmla="*/ 3538 h 4418"/>
                <a:gd name="T8" fmla="*/ 1983 w 4927"/>
                <a:gd name="T9" fmla="*/ 3515 h 4418"/>
                <a:gd name="T10" fmla="*/ 2017 w 4927"/>
                <a:gd name="T11" fmla="*/ 3732 h 4418"/>
                <a:gd name="T12" fmla="*/ 2182 w 4927"/>
                <a:gd name="T13" fmla="*/ 3790 h 4418"/>
                <a:gd name="T14" fmla="*/ 2190 w 4927"/>
                <a:gd name="T15" fmla="*/ 4016 h 4418"/>
                <a:gd name="T16" fmla="*/ 2315 w 4927"/>
                <a:gd name="T17" fmla="*/ 4200 h 4418"/>
                <a:gd name="T18" fmla="*/ 2528 w 4927"/>
                <a:gd name="T19" fmla="*/ 4345 h 4418"/>
                <a:gd name="T20" fmla="*/ 2657 w 4927"/>
                <a:gd name="T21" fmla="*/ 4405 h 4418"/>
                <a:gd name="T22" fmla="*/ 2775 w 4927"/>
                <a:gd name="T23" fmla="*/ 4252 h 4418"/>
                <a:gd name="T24" fmla="*/ 3012 w 4927"/>
                <a:gd name="T25" fmla="*/ 3872 h 4418"/>
                <a:gd name="T26" fmla="*/ 2948 w 4927"/>
                <a:gd name="T27" fmla="*/ 3575 h 4418"/>
                <a:gd name="T28" fmla="*/ 2931 w 4927"/>
                <a:gd name="T29" fmla="*/ 3359 h 4418"/>
                <a:gd name="T30" fmla="*/ 2955 w 4927"/>
                <a:gd name="T31" fmla="*/ 3250 h 4418"/>
                <a:gd name="T32" fmla="*/ 3139 w 4927"/>
                <a:gd name="T33" fmla="*/ 3199 h 4418"/>
                <a:gd name="T34" fmla="*/ 3176 w 4927"/>
                <a:gd name="T35" fmla="*/ 3395 h 4418"/>
                <a:gd name="T36" fmla="*/ 3560 w 4927"/>
                <a:gd name="T37" fmla="*/ 3500 h 4418"/>
                <a:gd name="T38" fmla="*/ 3492 w 4927"/>
                <a:gd name="T39" fmla="*/ 3658 h 4418"/>
                <a:gd name="T40" fmla="*/ 3445 w 4927"/>
                <a:gd name="T41" fmla="*/ 3853 h 4418"/>
                <a:gd name="T42" fmla="*/ 3424 w 4927"/>
                <a:gd name="T43" fmla="*/ 3992 h 4418"/>
                <a:gd name="T44" fmla="*/ 3603 w 4927"/>
                <a:gd name="T45" fmla="*/ 3844 h 4418"/>
                <a:gd name="T46" fmla="*/ 3992 w 4927"/>
                <a:gd name="T47" fmla="*/ 3708 h 4418"/>
                <a:gd name="T48" fmla="*/ 4159 w 4927"/>
                <a:gd name="T49" fmla="*/ 3749 h 4418"/>
                <a:gd name="T50" fmla="*/ 4234 w 4927"/>
                <a:gd name="T51" fmla="*/ 3556 h 4418"/>
                <a:gd name="T52" fmla="*/ 4168 w 4927"/>
                <a:gd name="T53" fmla="*/ 3342 h 4418"/>
                <a:gd name="T54" fmla="*/ 4377 w 4927"/>
                <a:gd name="T55" fmla="*/ 3194 h 4418"/>
                <a:gd name="T56" fmla="*/ 4323 w 4927"/>
                <a:gd name="T57" fmla="*/ 3054 h 4418"/>
                <a:gd name="T58" fmla="*/ 3935 w 4927"/>
                <a:gd name="T59" fmla="*/ 2800 h 4418"/>
                <a:gd name="T60" fmla="*/ 4204 w 4927"/>
                <a:gd name="T61" fmla="*/ 2539 h 4418"/>
                <a:gd name="T62" fmla="*/ 4619 w 4927"/>
                <a:gd name="T63" fmla="*/ 2304 h 4418"/>
                <a:gd name="T64" fmla="*/ 4915 w 4927"/>
                <a:gd name="T65" fmla="*/ 2095 h 4418"/>
                <a:gd name="T66" fmla="*/ 4799 w 4927"/>
                <a:gd name="T67" fmla="*/ 2105 h 4418"/>
                <a:gd name="T68" fmla="*/ 4536 w 4927"/>
                <a:gd name="T69" fmla="*/ 2112 h 4418"/>
                <a:gd name="T70" fmla="*/ 4541 w 4927"/>
                <a:gd name="T71" fmla="*/ 2058 h 4418"/>
                <a:gd name="T72" fmla="*/ 4556 w 4927"/>
                <a:gd name="T73" fmla="*/ 1937 h 4418"/>
                <a:gd name="T74" fmla="*/ 4581 w 4927"/>
                <a:gd name="T75" fmla="*/ 1818 h 4418"/>
                <a:gd name="T76" fmla="*/ 4424 w 4927"/>
                <a:gd name="T77" fmla="*/ 1523 h 4418"/>
                <a:gd name="T78" fmla="*/ 4253 w 4927"/>
                <a:gd name="T79" fmla="*/ 1580 h 4418"/>
                <a:gd name="T80" fmla="*/ 4189 w 4927"/>
                <a:gd name="T81" fmla="*/ 1363 h 4418"/>
                <a:gd name="T82" fmla="*/ 4041 w 4927"/>
                <a:gd name="T83" fmla="*/ 1346 h 4418"/>
                <a:gd name="T84" fmla="*/ 3842 w 4927"/>
                <a:gd name="T85" fmla="*/ 1315 h 4418"/>
                <a:gd name="T86" fmla="*/ 3765 w 4927"/>
                <a:gd name="T87" fmla="*/ 1504 h 4418"/>
                <a:gd name="T88" fmla="*/ 3642 w 4927"/>
                <a:gd name="T89" fmla="*/ 1195 h 4418"/>
                <a:gd name="T90" fmla="*/ 3407 w 4927"/>
                <a:gd name="T91" fmla="*/ 942 h 4418"/>
                <a:gd name="T92" fmla="*/ 3327 w 4927"/>
                <a:gd name="T93" fmla="*/ 602 h 4418"/>
                <a:gd name="T94" fmla="*/ 3049 w 4927"/>
                <a:gd name="T95" fmla="*/ 503 h 4418"/>
                <a:gd name="T96" fmla="*/ 2906 w 4927"/>
                <a:gd name="T97" fmla="*/ 405 h 4418"/>
                <a:gd name="T98" fmla="*/ 2875 w 4927"/>
                <a:gd name="T99" fmla="*/ 167 h 4418"/>
                <a:gd name="T100" fmla="*/ 2567 w 4927"/>
                <a:gd name="T101" fmla="*/ 62 h 4418"/>
                <a:gd name="T102" fmla="*/ 2224 w 4927"/>
                <a:gd name="T103" fmla="*/ 279 h 4418"/>
                <a:gd name="T104" fmla="*/ 1783 w 4927"/>
                <a:gd name="T105" fmla="*/ 763 h 4418"/>
                <a:gd name="T106" fmla="*/ 1554 w 4927"/>
                <a:gd name="T107" fmla="*/ 1048 h 4418"/>
                <a:gd name="T108" fmla="*/ 1061 w 4927"/>
                <a:gd name="T109" fmla="*/ 1309 h 4418"/>
                <a:gd name="T110" fmla="*/ 686 w 4927"/>
                <a:gd name="T111" fmla="*/ 1212 h 4418"/>
                <a:gd name="T112" fmla="*/ 315 w 4927"/>
                <a:gd name="T113" fmla="*/ 1437 h 4418"/>
                <a:gd name="T114" fmla="*/ 1 w 4927"/>
                <a:gd name="T115" fmla="*/ 1882 h 4418"/>
                <a:gd name="T116" fmla="*/ 270 w 4927"/>
                <a:gd name="T117" fmla="*/ 2039 h 4418"/>
                <a:gd name="T118" fmla="*/ 305 w 4927"/>
                <a:gd name="T119" fmla="*/ 2390 h 4418"/>
                <a:gd name="T120" fmla="*/ 528 w 4927"/>
                <a:gd name="T121" fmla="*/ 2614 h 4418"/>
                <a:gd name="T122" fmla="*/ 799 w 4927"/>
                <a:gd name="T123" fmla="*/ 3114 h 4418"/>
                <a:gd name="T124" fmla="*/ 964 w 4927"/>
                <a:gd name="T125" fmla="*/ 3295 h 4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27" h="4418">
                  <a:moveTo>
                    <a:pt x="969" y="3297"/>
                  </a:moveTo>
                  <a:lnTo>
                    <a:pt x="972" y="3302"/>
                  </a:lnTo>
                  <a:lnTo>
                    <a:pt x="975" y="3308"/>
                  </a:lnTo>
                  <a:lnTo>
                    <a:pt x="976" y="3314"/>
                  </a:lnTo>
                  <a:lnTo>
                    <a:pt x="976" y="3321"/>
                  </a:lnTo>
                  <a:lnTo>
                    <a:pt x="976" y="3329"/>
                  </a:lnTo>
                  <a:lnTo>
                    <a:pt x="977" y="3336"/>
                  </a:lnTo>
                  <a:lnTo>
                    <a:pt x="977" y="3343"/>
                  </a:lnTo>
                  <a:lnTo>
                    <a:pt x="979" y="3349"/>
                  </a:lnTo>
                  <a:lnTo>
                    <a:pt x="984" y="3355"/>
                  </a:lnTo>
                  <a:lnTo>
                    <a:pt x="990" y="3361"/>
                  </a:lnTo>
                  <a:lnTo>
                    <a:pt x="996" y="3365"/>
                  </a:lnTo>
                  <a:lnTo>
                    <a:pt x="1003" y="3367"/>
                  </a:lnTo>
                  <a:lnTo>
                    <a:pt x="1011" y="3367"/>
                  </a:lnTo>
                  <a:lnTo>
                    <a:pt x="1019" y="3367"/>
                  </a:lnTo>
                  <a:lnTo>
                    <a:pt x="1027" y="3366"/>
                  </a:lnTo>
                  <a:lnTo>
                    <a:pt x="1034" y="3363"/>
                  </a:lnTo>
                  <a:lnTo>
                    <a:pt x="1035" y="3346"/>
                  </a:lnTo>
                  <a:lnTo>
                    <a:pt x="1035" y="3330"/>
                  </a:lnTo>
                  <a:lnTo>
                    <a:pt x="1045" y="3330"/>
                  </a:lnTo>
                  <a:lnTo>
                    <a:pt x="1054" y="3329"/>
                  </a:lnTo>
                  <a:lnTo>
                    <a:pt x="1065" y="3328"/>
                  </a:lnTo>
                  <a:lnTo>
                    <a:pt x="1074" y="3326"/>
                  </a:lnTo>
                  <a:lnTo>
                    <a:pt x="1092" y="3322"/>
                  </a:lnTo>
                  <a:lnTo>
                    <a:pt x="1110" y="3321"/>
                  </a:lnTo>
                  <a:lnTo>
                    <a:pt x="1118" y="3321"/>
                  </a:lnTo>
                  <a:lnTo>
                    <a:pt x="1127" y="3322"/>
                  </a:lnTo>
                  <a:lnTo>
                    <a:pt x="1135" y="3325"/>
                  </a:lnTo>
                  <a:lnTo>
                    <a:pt x="1144" y="3327"/>
                  </a:lnTo>
                  <a:lnTo>
                    <a:pt x="1155" y="3332"/>
                  </a:lnTo>
                  <a:lnTo>
                    <a:pt x="1164" y="3335"/>
                  </a:lnTo>
                  <a:lnTo>
                    <a:pt x="1173" y="3338"/>
                  </a:lnTo>
                  <a:lnTo>
                    <a:pt x="1182" y="3341"/>
                  </a:lnTo>
                  <a:lnTo>
                    <a:pt x="1191" y="3342"/>
                  </a:lnTo>
                  <a:lnTo>
                    <a:pt x="1201" y="3342"/>
                  </a:lnTo>
                  <a:lnTo>
                    <a:pt x="1212" y="3342"/>
                  </a:lnTo>
                  <a:lnTo>
                    <a:pt x="1223" y="3341"/>
                  </a:lnTo>
                  <a:lnTo>
                    <a:pt x="1233" y="3340"/>
                  </a:lnTo>
                  <a:lnTo>
                    <a:pt x="1243" y="3340"/>
                  </a:lnTo>
                  <a:lnTo>
                    <a:pt x="1253" y="3340"/>
                  </a:lnTo>
                  <a:lnTo>
                    <a:pt x="1262" y="3342"/>
                  </a:lnTo>
                  <a:lnTo>
                    <a:pt x="1270" y="3345"/>
                  </a:lnTo>
                  <a:lnTo>
                    <a:pt x="1278" y="3350"/>
                  </a:lnTo>
                  <a:lnTo>
                    <a:pt x="1281" y="3353"/>
                  </a:lnTo>
                  <a:lnTo>
                    <a:pt x="1283" y="3358"/>
                  </a:lnTo>
                  <a:lnTo>
                    <a:pt x="1287" y="3361"/>
                  </a:lnTo>
                  <a:lnTo>
                    <a:pt x="1289" y="3367"/>
                  </a:lnTo>
                  <a:lnTo>
                    <a:pt x="1295" y="3382"/>
                  </a:lnTo>
                  <a:lnTo>
                    <a:pt x="1302" y="3395"/>
                  </a:lnTo>
                  <a:lnTo>
                    <a:pt x="1307" y="3401"/>
                  </a:lnTo>
                  <a:lnTo>
                    <a:pt x="1313" y="3406"/>
                  </a:lnTo>
                  <a:lnTo>
                    <a:pt x="1316" y="3407"/>
                  </a:lnTo>
                  <a:lnTo>
                    <a:pt x="1320" y="3407"/>
                  </a:lnTo>
                  <a:lnTo>
                    <a:pt x="1324" y="3407"/>
                  </a:lnTo>
                  <a:lnTo>
                    <a:pt x="1329" y="3406"/>
                  </a:lnTo>
                  <a:lnTo>
                    <a:pt x="1329" y="3399"/>
                  </a:lnTo>
                  <a:lnTo>
                    <a:pt x="1330" y="3390"/>
                  </a:lnTo>
                  <a:lnTo>
                    <a:pt x="1333" y="3381"/>
                  </a:lnTo>
                  <a:lnTo>
                    <a:pt x="1337" y="3373"/>
                  </a:lnTo>
                  <a:lnTo>
                    <a:pt x="1341" y="3366"/>
                  </a:lnTo>
                  <a:lnTo>
                    <a:pt x="1347" y="3360"/>
                  </a:lnTo>
                  <a:lnTo>
                    <a:pt x="1351" y="3359"/>
                  </a:lnTo>
                  <a:lnTo>
                    <a:pt x="1354" y="3358"/>
                  </a:lnTo>
                  <a:lnTo>
                    <a:pt x="1358" y="3357"/>
                  </a:lnTo>
                  <a:lnTo>
                    <a:pt x="1363" y="3358"/>
                  </a:lnTo>
                  <a:lnTo>
                    <a:pt x="1363" y="3362"/>
                  </a:lnTo>
                  <a:lnTo>
                    <a:pt x="1365" y="3367"/>
                  </a:lnTo>
                  <a:lnTo>
                    <a:pt x="1368" y="3371"/>
                  </a:lnTo>
                  <a:lnTo>
                    <a:pt x="1371" y="3375"/>
                  </a:lnTo>
                  <a:lnTo>
                    <a:pt x="1374" y="3377"/>
                  </a:lnTo>
                  <a:lnTo>
                    <a:pt x="1379" y="3378"/>
                  </a:lnTo>
                  <a:lnTo>
                    <a:pt x="1384" y="3379"/>
                  </a:lnTo>
                  <a:lnTo>
                    <a:pt x="1389" y="3378"/>
                  </a:lnTo>
                  <a:lnTo>
                    <a:pt x="1390" y="3373"/>
                  </a:lnTo>
                  <a:lnTo>
                    <a:pt x="1393" y="3368"/>
                  </a:lnTo>
                  <a:lnTo>
                    <a:pt x="1396" y="3362"/>
                  </a:lnTo>
                  <a:lnTo>
                    <a:pt x="1399" y="3357"/>
                  </a:lnTo>
                  <a:lnTo>
                    <a:pt x="1409" y="3348"/>
                  </a:lnTo>
                  <a:lnTo>
                    <a:pt x="1420" y="3341"/>
                  </a:lnTo>
                  <a:lnTo>
                    <a:pt x="1431" y="3334"/>
                  </a:lnTo>
                  <a:lnTo>
                    <a:pt x="1444" y="3329"/>
                  </a:lnTo>
                  <a:lnTo>
                    <a:pt x="1456" y="3327"/>
                  </a:lnTo>
                  <a:lnTo>
                    <a:pt x="1468" y="3327"/>
                  </a:lnTo>
                  <a:lnTo>
                    <a:pt x="1469" y="3345"/>
                  </a:lnTo>
                  <a:lnTo>
                    <a:pt x="1472" y="3363"/>
                  </a:lnTo>
                  <a:lnTo>
                    <a:pt x="1475" y="3371"/>
                  </a:lnTo>
                  <a:lnTo>
                    <a:pt x="1479" y="3378"/>
                  </a:lnTo>
                  <a:lnTo>
                    <a:pt x="1486" y="3385"/>
                  </a:lnTo>
                  <a:lnTo>
                    <a:pt x="1495" y="3391"/>
                  </a:lnTo>
                  <a:lnTo>
                    <a:pt x="1499" y="3393"/>
                  </a:lnTo>
                  <a:lnTo>
                    <a:pt x="1504" y="3394"/>
                  </a:lnTo>
                  <a:lnTo>
                    <a:pt x="1509" y="3394"/>
                  </a:lnTo>
                  <a:lnTo>
                    <a:pt x="1514" y="3395"/>
                  </a:lnTo>
                  <a:lnTo>
                    <a:pt x="1526" y="3394"/>
                  </a:lnTo>
                  <a:lnTo>
                    <a:pt x="1537" y="3393"/>
                  </a:lnTo>
                  <a:lnTo>
                    <a:pt x="1552" y="3392"/>
                  </a:lnTo>
                  <a:lnTo>
                    <a:pt x="1566" y="3392"/>
                  </a:lnTo>
                  <a:lnTo>
                    <a:pt x="1573" y="3393"/>
                  </a:lnTo>
                  <a:lnTo>
                    <a:pt x="1579" y="3395"/>
                  </a:lnTo>
                  <a:lnTo>
                    <a:pt x="1584" y="3399"/>
                  </a:lnTo>
                  <a:lnTo>
                    <a:pt x="1589" y="3403"/>
                  </a:lnTo>
                  <a:lnTo>
                    <a:pt x="1593" y="3410"/>
                  </a:lnTo>
                  <a:lnTo>
                    <a:pt x="1595" y="3417"/>
                  </a:lnTo>
                  <a:lnTo>
                    <a:pt x="1598" y="3425"/>
                  </a:lnTo>
                  <a:lnTo>
                    <a:pt x="1600" y="3432"/>
                  </a:lnTo>
                  <a:lnTo>
                    <a:pt x="1602" y="3439"/>
                  </a:lnTo>
                  <a:lnTo>
                    <a:pt x="1606" y="3445"/>
                  </a:lnTo>
                  <a:lnTo>
                    <a:pt x="1610" y="3452"/>
                  </a:lnTo>
                  <a:lnTo>
                    <a:pt x="1617" y="3459"/>
                  </a:lnTo>
                  <a:lnTo>
                    <a:pt x="1626" y="3466"/>
                  </a:lnTo>
                  <a:lnTo>
                    <a:pt x="1633" y="3473"/>
                  </a:lnTo>
                  <a:lnTo>
                    <a:pt x="1639" y="3480"/>
                  </a:lnTo>
                  <a:lnTo>
                    <a:pt x="1643" y="3486"/>
                  </a:lnTo>
                  <a:lnTo>
                    <a:pt x="1647" y="3494"/>
                  </a:lnTo>
                  <a:lnTo>
                    <a:pt x="1649" y="3502"/>
                  </a:lnTo>
                  <a:lnTo>
                    <a:pt x="1651" y="3513"/>
                  </a:lnTo>
                  <a:lnTo>
                    <a:pt x="1652" y="3523"/>
                  </a:lnTo>
                  <a:lnTo>
                    <a:pt x="1661" y="3519"/>
                  </a:lnTo>
                  <a:lnTo>
                    <a:pt x="1668" y="3514"/>
                  </a:lnTo>
                  <a:lnTo>
                    <a:pt x="1674" y="3508"/>
                  </a:lnTo>
                  <a:lnTo>
                    <a:pt x="1680" y="3501"/>
                  </a:lnTo>
                  <a:lnTo>
                    <a:pt x="1688" y="3486"/>
                  </a:lnTo>
                  <a:lnTo>
                    <a:pt x="1697" y="3472"/>
                  </a:lnTo>
                  <a:lnTo>
                    <a:pt x="1701" y="3470"/>
                  </a:lnTo>
                  <a:lnTo>
                    <a:pt x="1706" y="3472"/>
                  </a:lnTo>
                  <a:lnTo>
                    <a:pt x="1711" y="3473"/>
                  </a:lnTo>
                  <a:lnTo>
                    <a:pt x="1716" y="3475"/>
                  </a:lnTo>
                  <a:lnTo>
                    <a:pt x="1727" y="3483"/>
                  </a:lnTo>
                  <a:lnTo>
                    <a:pt x="1738" y="3492"/>
                  </a:lnTo>
                  <a:lnTo>
                    <a:pt x="1749" y="3502"/>
                  </a:lnTo>
                  <a:lnTo>
                    <a:pt x="1760" y="3511"/>
                  </a:lnTo>
                  <a:lnTo>
                    <a:pt x="1766" y="3515"/>
                  </a:lnTo>
                  <a:lnTo>
                    <a:pt x="1772" y="3518"/>
                  </a:lnTo>
                  <a:lnTo>
                    <a:pt x="1778" y="3522"/>
                  </a:lnTo>
                  <a:lnTo>
                    <a:pt x="1783" y="3523"/>
                  </a:lnTo>
                  <a:lnTo>
                    <a:pt x="1783" y="3538"/>
                  </a:lnTo>
                  <a:lnTo>
                    <a:pt x="1784" y="3551"/>
                  </a:lnTo>
                  <a:lnTo>
                    <a:pt x="1786" y="3565"/>
                  </a:lnTo>
                  <a:lnTo>
                    <a:pt x="1788" y="3579"/>
                  </a:lnTo>
                  <a:lnTo>
                    <a:pt x="1803" y="3579"/>
                  </a:lnTo>
                  <a:lnTo>
                    <a:pt x="1821" y="3576"/>
                  </a:lnTo>
                  <a:lnTo>
                    <a:pt x="1836" y="3575"/>
                  </a:lnTo>
                  <a:lnTo>
                    <a:pt x="1850" y="3575"/>
                  </a:lnTo>
                  <a:lnTo>
                    <a:pt x="1865" y="3575"/>
                  </a:lnTo>
                  <a:lnTo>
                    <a:pt x="1879" y="3576"/>
                  </a:lnTo>
                  <a:lnTo>
                    <a:pt x="1885" y="3578"/>
                  </a:lnTo>
                  <a:lnTo>
                    <a:pt x="1890" y="3580"/>
                  </a:lnTo>
                  <a:lnTo>
                    <a:pt x="1896" y="3582"/>
                  </a:lnTo>
                  <a:lnTo>
                    <a:pt x="1901" y="3584"/>
                  </a:lnTo>
                  <a:lnTo>
                    <a:pt x="1905" y="3589"/>
                  </a:lnTo>
                  <a:lnTo>
                    <a:pt x="1908" y="3592"/>
                  </a:lnTo>
                  <a:lnTo>
                    <a:pt x="1911" y="3598"/>
                  </a:lnTo>
                  <a:lnTo>
                    <a:pt x="1913" y="3604"/>
                  </a:lnTo>
                  <a:lnTo>
                    <a:pt x="1920" y="3605"/>
                  </a:lnTo>
                  <a:lnTo>
                    <a:pt x="1927" y="3605"/>
                  </a:lnTo>
                  <a:lnTo>
                    <a:pt x="1932" y="3604"/>
                  </a:lnTo>
                  <a:lnTo>
                    <a:pt x="1937" y="3600"/>
                  </a:lnTo>
                  <a:lnTo>
                    <a:pt x="1940" y="3596"/>
                  </a:lnTo>
                  <a:lnTo>
                    <a:pt x="1943" y="3591"/>
                  </a:lnTo>
                  <a:lnTo>
                    <a:pt x="1946" y="3586"/>
                  </a:lnTo>
                  <a:lnTo>
                    <a:pt x="1947" y="3579"/>
                  </a:lnTo>
                  <a:lnTo>
                    <a:pt x="1951" y="3565"/>
                  </a:lnTo>
                  <a:lnTo>
                    <a:pt x="1953" y="3551"/>
                  </a:lnTo>
                  <a:lnTo>
                    <a:pt x="1955" y="3539"/>
                  </a:lnTo>
                  <a:lnTo>
                    <a:pt x="1960" y="3529"/>
                  </a:lnTo>
                  <a:lnTo>
                    <a:pt x="1962" y="3525"/>
                  </a:lnTo>
                  <a:lnTo>
                    <a:pt x="1965" y="3522"/>
                  </a:lnTo>
                  <a:lnTo>
                    <a:pt x="1970" y="3518"/>
                  </a:lnTo>
                  <a:lnTo>
                    <a:pt x="1973" y="3517"/>
                  </a:lnTo>
                  <a:lnTo>
                    <a:pt x="1983" y="3515"/>
                  </a:lnTo>
                  <a:lnTo>
                    <a:pt x="1993" y="3515"/>
                  </a:lnTo>
                  <a:lnTo>
                    <a:pt x="2016" y="3518"/>
                  </a:lnTo>
                  <a:lnTo>
                    <a:pt x="2039" y="3521"/>
                  </a:lnTo>
                  <a:lnTo>
                    <a:pt x="2039" y="3531"/>
                  </a:lnTo>
                  <a:lnTo>
                    <a:pt x="2038" y="3540"/>
                  </a:lnTo>
                  <a:lnTo>
                    <a:pt x="2037" y="3549"/>
                  </a:lnTo>
                  <a:lnTo>
                    <a:pt x="2035" y="3558"/>
                  </a:lnTo>
                  <a:lnTo>
                    <a:pt x="2034" y="3568"/>
                  </a:lnTo>
                  <a:lnTo>
                    <a:pt x="2033" y="3578"/>
                  </a:lnTo>
                  <a:lnTo>
                    <a:pt x="2033" y="3586"/>
                  </a:lnTo>
                  <a:lnTo>
                    <a:pt x="2034" y="3595"/>
                  </a:lnTo>
                  <a:lnTo>
                    <a:pt x="2047" y="3595"/>
                  </a:lnTo>
                  <a:lnTo>
                    <a:pt x="2061" y="3595"/>
                  </a:lnTo>
                  <a:lnTo>
                    <a:pt x="2067" y="3596"/>
                  </a:lnTo>
                  <a:lnTo>
                    <a:pt x="2074" y="3597"/>
                  </a:lnTo>
                  <a:lnTo>
                    <a:pt x="2079" y="3599"/>
                  </a:lnTo>
                  <a:lnTo>
                    <a:pt x="2085" y="3604"/>
                  </a:lnTo>
                  <a:lnTo>
                    <a:pt x="2060" y="3619"/>
                  </a:lnTo>
                  <a:lnTo>
                    <a:pt x="2035" y="3633"/>
                  </a:lnTo>
                  <a:lnTo>
                    <a:pt x="2030" y="3638"/>
                  </a:lnTo>
                  <a:lnTo>
                    <a:pt x="2025" y="3642"/>
                  </a:lnTo>
                  <a:lnTo>
                    <a:pt x="2021" y="3648"/>
                  </a:lnTo>
                  <a:lnTo>
                    <a:pt x="2017" y="3653"/>
                  </a:lnTo>
                  <a:lnTo>
                    <a:pt x="2013" y="3660"/>
                  </a:lnTo>
                  <a:lnTo>
                    <a:pt x="2011" y="3666"/>
                  </a:lnTo>
                  <a:lnTo>
                    <a:pt x="2009" y="3674"/>
                  </a:lnTo>
                  <a:lnTo>
                    <a:pt x="2008" y="3682"/>
                  </a:lnTo>
                  <a:lnTo>
                    <a:pt x="2006" y="3690"/>
                  </a:lnTo>
                  <a:lnTo>
                    <a:pt x="2006" y="3698"/>
                  </a:lnTo>
                  <a:lnTo>
                    <a:pt x="2008" y="3705"/>
                  </a:lnTo>
                  <a:lnTo>
                    <a:pt x="2009" y="3713"/>
                  </a:lnTo>
                  <a:lnTo>
                    <a:pt x="2011" y="3720"/>
                  </a:lnTo>
                  <a:lnTo>
                    <a:pt x="2013" y="3727"/>
                  </a:lnTo>
                  <a:lnTo>
                    <a:pt x="2017" y="3732"/>
                  </a:lnTo>
                  <a:lnTo>
                    <a:pt x="2020" y="3738"/>
                  </a:lnTo>
                  <a:lnTo>
                    <a:pt x="2025" y="3744"/>
                  </a:lnTo>
                  <a:lnTo>
                    <a:pt x="2029" y="3748"/>
                  </a:lnTo>
                  <a:lnTo>
                    <a:pt x="2035" y="3753"/>
                  </a:lnTo>
                  <a:lnTo>
                    <a:pt x="2042" y="3756"/>
                  </a:lnTo>
                  <a:lnTo>
                    <a:pt x="2049" y="3759"/>
                  </a:lnTo>
                  <a:lnTo>
                    <a:pt x="2055" y="3760"/>
                  </a:lnTo>
                  <a:lnTo>
                    <a:pt x="2063" y="3761"/>
                  </a:lnTo>
                  <a:lnTo>
                    <a:pt x="2071" y="3761"/>
                  </a:lnTo>
                  <a:lnTo>
                    <a:pt x="2070" y="3770"/>
                  </a:lnTo>
                  <a:lnTo>
                    <a:pt x="2069" y="3778"/>
                  </a:lnTo>
                  <a:lnTo>
                    <a:pt x="2069" y="3785"/>
                  </a:lnTo>
                  <a:lnTo>
                    <a:pt x="2070" y="3792"/>
                  </a:lnTo>
                  <a:lnTo>
                    <a:pt x="2071" y="3798"/>
                  </a:lnTo>
                  <a:lnTo>
                    <a:pt x="2074" y="3803"/>
                  </a:lnTo>
                  <a:lnTo>
                    <a:pt x="2077" y="3808"/>
                  </a:lnTo>
                  <a:lnTo>
                    <a:pt x="2080" y="3811"/>
                  </a:lnTo>
                  <a:lnTo>
                    <a:pt x="2084" y="3813"/>
                  </a:lnTo>
                  <a:lnTo>
                    <a:pt x="2088" y="3816"/>
                  </a:lnTo>
                  <a:lnTo>
                    <a:pt x="2094" y="3816"/>
                  </a:lnTo>
                  <a:lnTo>
                    <a:pt x="2099" y="3813"/>
                  </a:lnTo>
                  <a:lnTo>
                    <a:pt x="2104" y="3811"/>
                  </a:lnTo>
                  <a:lnTo>
                    <a:pt x="2110" y="3806"/>
                  </a:lnTo>
                  <a:lnTo>
                    <a:pt x="2116" y="3801"/>
                  </a:lnTo>
                  <a:lnTo>
                    <a:pt x="2121" y="3794"/>
                  </a:lnTo>
                  <a:lnTo>
                    <a:pt x="2129" y="3785"/>
                  </a:lnTo>
                  <a:lnTo>
                    <a:pt x="2136" y="3779"/>
                  </a:lnTo>
                  <a:lnTo>
                    <a:pt x="2143" y="3776"/>
                  </a:lnTo>
                  <a:lnTo>
                    <a:pt x="2150" y="3773"/>
                  </a:lnTo>
                  <a:lnTo>
                    <a:pt x="2158" y="3775"/>
                  </a:lnTo>
                  <a:lnTo>
                    <a:pt x="2165" y="3776"/>
                  </a:lnTo>
                  <a:lnTo>
                    <a:pt x="2170" y="3779"/>
                  </a:lnTo>
                  <a:lnTo>
                    <a:pt x="2176" y="3785"/>
                  </a:lnTo>
                  <a:lnTo>
                    <a:pt x="2182" y="3790"/>
                  </a:lnTo>
                  <a:lnTo>
                    <a:pt x="2186" y="3797"/>
                  </a:lnTo>
                  <a:lnTo>
                    <a:pt x="2190" y="3805"/>
                  </a:lnTo>
                  <a:lnTo>
                    <a:pt x="2193" y="3813"/>
                  </a:lnTo>
                  <a:lnTo>
                    <a:pt x="2194" y="3822"/>
                  </a:lnTo>
                  <a:lnTo>
                    <a:pt x="2195" y="3831"/>
                  </a:lnTo>
                  <a:lnTo>
                    <a:pt x="2195" y="3841"/>
                  </a:lnTo>
                  <a:lnTo>
                    <a:pt x="2193" y="3850"/>
                  </a:lnTo>
                  <a:lnTo>
                    <a:pt x="2191" y="3857"/>
                  </a:lnTo>
                  <a:lnTo>
                    <a:pt x="2186" y="3863"/>
                  </a:lnTo>
                  <a:lnTo>
                    <a:pt x="2181" y="3870"/>
                  </a:lnTo>
                  <a:lnTo>
                    <a:pt x="2175" y="3878"/>
                  </a:lnTo>
                  <a:lnTo>
                    <a:pt x="2160" y="3893"/>
                  </a:lnTo>
                  <a:lnTo>
                    <a:pt x="2145" y="3909"/>
                  </a:lnTo>
                  <a:lnTo>
                    <a:pt x="2139" y="3917"/>
                  </a:lnTo>
                  <a:lnTo>
                    <a:pt x="2133" y="3924"/>
                  </a:lnTo>
                  <a:lnTo>
                    <a:pt x="2127" y="3932"/>
                  </a:lnTo>
                  <a:lnTo>
                    <a:pt x="2123" y="3940"/>
                  </a:lnTo>
                  <a:lnTo>
                    <a:pt x="2120" y="3948"/>
                  </a:lnTo>
                  <a:lnTo>
                    <a:pt x="2118" y="3956"/>
                  </a:lnTo>
                  <a:lnTo>
                    <a:pt x="2119" y="3964"/>
                  </a:lnTo>
                  <a:lnTo>
                    <a:pt x="2123" y="3972"/>
                  </a:lnTo>
                  <a:lnTo>
                    <a:pt x="2125" y="3975"/>
                  </a:lnTo>
                  <a:lnTo>
                    <a:pt x="2127" y="3978"/>
                  </a:lnTo>
                  <a:lnTo>
                    <a:pt x="2131" y="3982"/>
                  </a:lnTo>
                  <a:lnTo>
                    <a:pt x="2134" y="3984"/>
                  </a:lnTo>
                  <a:lnTo>
                    <a:pt x="2142" y="3986"/>
                  </a:lnTo>
                  <a:lnTo>
                    <a:pt x="2150" y="3989"/>
                  </a:lnTo>
                  <a:lnTo>
                    <a:pt x="2159" y="3991"/>
                  </a:lnTo>
                  <a:lnTo>
                    <a:pt x="2167" y="3993"/>
                  </a:lnTo>
                  <a:lnTo>
                    <a:pt x="2175" y="3997"/>
                  </a:lnTo>
                  <a:lnTo>
                    <a:pt x="2182" y="4002"/>
                  </a:lnTo>
                  <a:lnTo>
                    <a:pt x="2185" y="4007"/>
                  </a:lnTo>
                  <a:lnTo>
                    <a:pt x="2187" y="4011"/>
                  </a:lnTo>
                  <a:lnTo>
                    <a:pt x="2190" y="4016"/>
                  </a:lnTo>
                  <a:lnTo>
                    <a:pt x="2191" y="4021"/>
                  </a:lnTo>
                  <a:lnTo>
                    <a:pt x="2192" y="4031"/>
                  </a:lnTo>
                  <a:lnTo>
                    <a:pt x="2193" y="4041"/>
                  </a:lnTo>
                  <a:lnTo>
                    <a:pt x="2194" y="4052"/>
                  </a:lnTo>
                  <a:lnTo>
                    <a:pt x="2195" y="4063"/>
                  </a:lnTo>
                  <a:lnTo>
                    <a:pt x="2198" y="4067"/>
                  </a:lnTo>
                  <a:lnTo>
                    <a:pt x="2200" y="4072"/>
                  </a:lnTo>
                  <a:lnTo>
                    <a:pt x="2202" y="4076"/>
                  </a:lnTo>
                  <a:lnTo>
                    <a:pt x="2206" y="4081"/>
                  </a:lnTo>
                  <a:lnTo>
                    <a:pt x="2225" y="4073"/>
                  </a:lnTo>
                  <a:lnTo>
                    <a:pt x="2239" y="4067"/>
                  </a:lnTo>
                  <a:lnTo>
                    <a:pt x="2246" y="4067"/>
                  </a:lnTo>
                  <a:lnTo>
                    <a:pt x="2250" y="4066"/>
                  </a:lnTo>
                  <a:lnTo>
                    <a:pt x="2255" y="4067"/>
                  </a:lnTo>
                  <a:lnTo>
                    <a:pt x="2258" y="4068"/>
                  </a:lnTo>
                  <a:lnTo>
                    <a:pt x="2261" y="4071"/>
                  </a:lnTo>
                  <a:lnTo>
                    <a:pt x="2264" y="4073"/>
                  </a:lnTo>
                  <a:lnTo>
                    <a:pt x="2265" y="4076"/>
                  </a:lnTo>
                  <a:lnTo>
                    <a:pt x="2267" y="4081"/>
                  </a:lnTo>
                  <a:lnTo>
                    <a:pt x="2268" y="4090"/>
                  </a:lnTo>
                  <a:lnTo>
                    <a:pt x="2268" y="4100"/>
                  </a:lnTo>
                  <a:lnTo>
                    <a:pt x="2267" y="4125"/>
                  </a:lnTo>
                  <a:lnTo>
                    <a:pt x="2266" y="4150"/>
                  </a:lnTo>
                  <a:lnTo>
                    <a:pt x="2266" y="4163"/>
                  </a:lnTo>
                  <a:lnTo>
                    <a:pt x="2268" y="4174"/>
                  </a:lnTo>
                  <a:lnTo>
                    <a:pt x="2271" y="4179"/>
                  </a:lnTo>
                  <a:lnTo>
                    <a:pt x="2273" y="4183"/>
                  </a:lnTo>
                  <a:lnTo>
                    <a:pt x="2275" y="4188"/>
                  </a:lnTo>
                  <a:lnTo>
                    <a:pt x="2279" y="4192"/>
                  </a:lnTo>
                  <a:lnTo>
                    <a:pt x="2282" y="4196"/>
                  </a:lnTo>
                  <a:lnTo>
                    <a:pt x="2289" y="4198"/>
                  </a:lnTo>
                  <a:lnTo>
                    <a:pt x="2295" y="4200"/>
                  </a:lnTo>
                  <a:lnTo>
                    <a:pt x="2301" y="4200"/>
                  </a:lnTo>
                  <a:lnTo>
                    <a:pt x="2315" y="4200"/>
                  </a:lnTo>
                  <a:lnTo>
                    <a:pt x="2330" y="4199"/>
                  </a:lnTo>
                  <a:lnTo>
                    <a:pt x="2341" y="4199"/>
                  </a:lnTo>
                  <a:lnTo>
                    <a:pt x="2351" y="4198"/>
                  </a:lnTo>
                  <a:lnTo>
                    <a:pt x="2362" y="4199"/>
                  </a:lnTo>
                  <a:lnTo>
                    <a:pt x="2371" y="4202"/>
                  </a:lnTo>
                  <a:lnTo>
                    <a:pt x="2375" y="4204"/>
                  </a:lnTo>
                  <a:lnTo>
                    <a:pt x="2380" y="4206"/>
                  </a:lnTo>
                  <a:lnTo>
                    <a:pt x="2383" y="4210"/>
                  </a:lnTo>
                  <a:lnTo>
                    <a:pt x="2387" y="4214"/>
                  </a:lnTo>
                  <a:lnTo>
                    <a:pt x="2392" y="4223"/>
                  </a:lnTo>
                  <a:lnTo>
                    <a:pt x="2398" y="4232"/>
                  </a:lnTo>
                  <a:lnTo>
                    <a:pt x="2404" y="4240"/>
                  </a:lnTo>
                  <a:lnTo>
                    <a:pt x="2411" y="4247"/>
                  </a:lnTo>
                  <a:lnTo>
                    <a:pt x="2415" y="4249"/>
                  </a:lnTo>
                  <a:lnTo>
                    <a:pt x="2421" y="4251"/>
                  </a:lnTo>
                  <a:lnTo>
                    <a:pt x="2427" y="4252"/>
                  </a:lnTo>
                  <a:lnTo>
                    <a:pt x="2433" y="4251"/>
                  </a:lnTo>
                  <a:lnTo>
                    <a:pt x="2433" y="4254"/>
                  </a:lnTo>
                  <a:lnTo>
                    <a:pt x="2435" y="4256"/>
                  </a:lnTo>
                  <a:lnTo>
                    <a:pt x="2445" y="4257"/>
                  </a:lnTo>
                  <a:lnTo>
                    <a:pt x="2457" y="4256"/>
                  </a:lnTo>
                  <a:lnTo>
                    <a:pt x="2474" y="4256"/>
                  </a:lnTo>
                  <a:lnTo>
                    <a:pt x="2492" y="4256"/>
                  </a:lnTo>
                  <a:lnTo>
                    <a:pt x="2499" y="4257"/>
                  </a:lnTo>
                  <a:lnTo>
                    <a:pt x="2506" y="4260"/>
                  </a:lnTo>
                  <a:lnTo>
                    <a:pt x="2513" y="4263"/>
                  </a:lnTo>
                  <a:lnTo>
                    <a:pt x="2519" y="4268"/>
                  </a:lnTo>
                  <a:lnTo>
                    <a:pt x="2527" y="4277"/>
                  </a:lnTo>
                  <a:lnTo>
                    <a:pt x="2533" y="4286"/>
                  </a:lnTo>
                  <a:lnTo>
                    <a:pt x="2535" y="4294"/>
                  </a:lnTo>
                  <a:lnTo>
                    <a:pt x="2536" y="4302"/>
                  </a:lnTo>
                  <a:lnTo>
                    <a:pt x="2533" y="4320"/>
                  </a:lnTo>
                  <a:lnTo>
                    <a:pt x="2529" y="4340"/>
                  </a:lnTo>
                  <a:lnTo>
                    <a:pt x="2528" y="4345"/>
                  </a:lnTo>
                  <a:lnTo>
                    <a:pt x="2529" y="4350"/>
                  </a:lnTo>
                  <a:lnTo>
                    <a:pt x="2529" y="4353"/>
                  </a:lnTo>
                  <a:lnTo>
                    <a:pt x="2531" y="4356"/>
                  </a:lnTo>
                  <a:lnTo>
                    <a:pt x="2534" y="4359"/>
                  </a:lnTo>
                  <a:lnTo>
                    <a:pt x="2536" y="4360"/>
                  </a:lnTo>
                  <a:lnTo>
                    <a:pt x="2538" y="4361"/>
                  </a:lnTo>
                  <a:lnTo>
                    <a:pt x="2542" y="4362"/>
                  </a:lnTo>
                  <a:lnTo>
                    <a:pt x="2550" y="4363"/>
                  </a:lnTo>
                  <a:lnTo>
                    <a:pt x="2558" y="4362"/>
                  </a:lnTo>
                  <a:lnTo>
                    <a:pt x="2567" y="4361"/>
                  </a:lnTo>
                  <a:lnTo>
                    <a:pt x="2576" y="4360"/>
                  </a:lnTo>
                  <a:lnTo>
                    <a:pt x="2584" y="4358"/>
                  </a:lnTo>
                  <a:lnTo>
                    <a:pt x="2592" y="4356"/>
                  </a:lnTo>
                  <a:lnTo>
                    <a:pt x="2599" y="4355"/>
                  </a:lnTo>
                  <a:lnTo>
                    <a:pt x="2603" y="4356"/>
                  </a:lnTo>
                  <a:lnTo>
                    <a:pt x="2608" y="4358"/>
                  </a:lnTo>
                  <a:lnTo>
                    <a:pt x="2611" y="4360"/>
                  </a:lnTo>
                  <a:lnTo>
                    <a:pt x="2614" y="4361"/>
                  </a:lnTo>
                  <a:lnTo>
                    <a:pt x="2618" y="4364"/>
                  </a:lnTo>
                  <a:lnTo>
                    <a:pt x="2622" y="4370"/>
                  </a:lnTo>
                  <a:lnTo>
                    <a:pt x="2626" y="4378"/>
                  </a:lnTo>
                  <a:lnTo>
                    <a:pt x="2627" y="4386"/>
                  </a:lnTo>
                  <a:lnTo>
                    <a:pt x="2628" y="4396"/>
                  </a:lnTo>
                  <a:lnTo>
                    <a:pt x="2629" y="4405"/>
                  </a:lnTo>
                  <a:lnTo>
                    <a:pt x="2628" y="4416"/>
                  </a:lnTo>
                  <a:lnTo>
                    <a:pt x="2635" y="4416"/>
                  </a:lnTo>
                  <a:lnTo>
                    <a:pt x="2638" y="4416"/>
                  </a:lnTo>
                  <a:lnTo>
                    <a:pt x="2643" y="4417"/>
                  </a:lnTo>
                  <a:lnTo>
                    <a:pt x="2646" y="4418"/>
                  </a:lnTo>
                  <a:lnTo>
                    <a:pt x="2648" y="4416"/>
                  </a:lnTo>
                  <a:lnTo>
                    <a:pt x="2650" y="4411"/>
                  </a:lnTo>
                  <a:lnTo>
                    <a:pt x="2651" y="4409"/>
                  </a:lnTo>
                  <a:lnTo>
                    <a:pt x="2653" y="4407"/>
                  </a:lnTo>
                  <a:lnTo>
                    <a:pt x="2657" y="4405"/>
                  </a:lnTo>
                  <a:lnTo>
                    <a:pt x="2660" y="4405"/>
                  </a:lnTo>
                  <a:lnTo>
                    <a:pt x="2667" y="4404"/>
                  </a:lnTo>
                  <a:lnTo>
                    <a:pt x="2676" y="4405"/>
                  </a:lnTo>
                  <a:lnTo>
                    <a:pt x="2694" y="4410"/>
                  </a:lnTo>
                  <a:lnTo>
                    <a:pt x="2707" y="4415"/>
                  </a:lnTo>
                  <a:lnTo>
                    <a:pt x="2714" y="4404"/>
                  </a:lnTo>
                  <a:lnTo>
                    <a:pt x="2720" y="4396"/>
                  </a:lnTo>
                  <a:lnTo>
                    <a:pt x="2729" y="4391"/>
                  </a:lnTo>
                  <a:lnTo>
                    <a:pt x="2739" y="4385"/>
                  </a:lnTo>
                  <a:lnTo>
                    <a:pt x="2748" y="4380"/>
                  </a:lnTo>
                  <a:lnTo>
                    <a:pt x="2758" y="4377"/>
                  </a:lnTo>
                  <a:lnTo>
                    <a:pt x="2769" y="4375"/>
                  </a:lnTo>
                  <a:lnTo>
                    <a:pt x="2780" y="4371"/>
                  </a:lnTo>
                  <a:lnTo>
                    <a:pt x="2801" y="4367"/>
                  </a:lnTo>
                  <a:lnTo>
                    <a:pt x="2822" y="4360"/>
                  </a:lnTo>
                  <a:lnTo>
                    <a:pt x="2832" y="4356"/>
                  </a:lnTo>
                  <a:lnTo>
                    <a:pt x="2841" y="4351"/>
                  </a:lnTo>
                  <a:lnTo>
                    <a:pt x="2849" y="4345"/>
                  </a:lnTo>
                  <a:lnTo>
                    <a:pt x="2857" y="4337"/>
                  </a:lnTo>
                  <a:lnTo>
                    <a:pt x="2859" y="4334"/>
                  </a:lnTo>
                  <a:lnTo>
                    <a:pt x="2862" y="4330"/>
                  </a:lnTo>
                  <a:lnTo>
                    <a:pt x="2863" y="4327"/>
                  </a:lnTo>
                  <a:lnTo>
                    <a:pt x="2863" y="4325"/>
                  </a:lnTo>
                  <a:lnTo>
                    <a:pt x="2862" y="4318"/>
                  </a:lnTo>
                  <a:lnTo>
                    <a:pt x="2858" y="4312"/>
                  </a:lnTo>
                  <a:lnTo>
                    <a:pt x="2852" y="4306"/>
                  </a:lnTo>
                  <a:lnTo>
                    <a:pt x="2846" y="4301"/>
                  </a:lnTo>
                  <a:lnTo>
                    <a:pt x="2838" y="4296"/>
                  </a:lnTo>
                  <a:lnTo>
                    <a:pt x="2829" y="4290"/>
                  </a:lnTo>
                  <a:lnTo>
                    <a:pt x="2790" y="4276"/>
                  </a:lnTo>
                  <a:lnTo>
                    <a:pt x="2763" y="4266"/>
                  </a:lnTo>
                  <a:lnTo>
                    <a:pt x="2767" y="4261"/>
                  </a:lnTo>
                  <a:lnTo>
                    <a:pt x="2772" y="4256"/>
                  </a:lnTo>
                  <a:lnTo>
                    <a:pt x="2775" y="4252"/>
                  </a:lnTo>
                  <a:lnTo>
                    <a:pt x="2776" y="4247"/>
                  </a:lnTo>
                  <a:lnTo>
                    <a:pt x="2778" y="4238"/>
                  </a:lnTo>
                  <a:lnTo>
                    <a:pt x="2778" y="4230"/>
                  </a:lnTo>
                  <a:lnTo>
                    <a:pt x="2775" y="4213"/>
                  </a:lnTo>
                  <a:lnTo>
                    <a:pt x="2774" y="4189"/>
                  </a:lnTo>
                  <a:lnTo>
                    <a:pt x="2796" y="4181"/>
                  </a:lnTo>
                  <a:lnTo>
                    <a:pt x="2817" y="4174"/>
                  </a:lnTo>
                  <a:lnTo>
                    <a:pt x="2840" y="4167"/>
                  </a:lnTo>
                  <a:lnTo>
                    <a:pt x="2862" y="4161"/>
                  </a:lnTo>
                  <a:lnTo>
                    <a:pt x="2884" y="4153"/>
                  </a:lnTo>
                  <a:lnTo>
                    <a:pt x="2906" y="4145"/>
                  </a:lnTo>
                  <a:lnTo>
                    <a:pt x="2928" y="4136"/>
                  </a:lnTo>
                  <a:lnTo>
                    <a:pt x="2947" y="4124"/>
                  </a:lnTo>
                  <a:lnTo>
                    <a:pt x="2955" y="4118"/>
                  </a:lnTo>
                  <a:lnTo>
                    <a:pt x="2962" y="4113"/>
                  </a:lnTo>
                  <a:lnTo>
                    <a:pt x="2967" y="4107"/>
                  </a:lnTo>
                  <a:lnTo>
                    <a:pt x="2973" y="4100"/>
                  </a:lnTo>
                  <a:lnTo>
                    <a:pt x="2978" y="4092"/>
                  </a:lnTo>
                  <a:lnTo>
                    <a:pt x="2981" y="4085"/>
                  </a:lnTo>
                  <a:lnTo>
                    <a:pt x="2985" y="4077"/>
                  </a:lnTo>
                  <a:lnTo>
                    <a:pt x="2987" y="4069"/>
                  </a:lnTo>
                  <a:lnTo>
                    <a:pt x="2990" y="4052"/>
                  </a:lnTo>
                  <a:lnTo>
                    <a:pt x="2993" y="4035"/>
                  </a:lnTo>
                  <a:lnTo>
                    <a:pt x="2993" y="4018"/>
                  </a:lnTo>
                  <a:lnTo>
                    <a:pt x="2993" y="4001"/>
                  </a:lnTo>
                  <a:lnTo>
                    <a:pt x="2990" y="3982"/>
                  </a:lnTo>
                  <a:lnTo>
                    <a:pt x="2989" y="3962"/>
                  </a:lnTo>
                  <a:lnTo>
                    <a:pt x="2987" y="3944"/>
                  </a:lnTo>
                  <a:lnTo>
                    <a:pt x="2987" y="3925"/>
                  </a:lnTo>
                  <a:lnTo>
                    <a:pt x="2989" y="3915"/>
                  </a:lnTo>
                  <a:lnTo>
                    <a:pt x="2991" y="3904"/>
                  </a:lnTo>
                  <a:lnTo>
                    <a:pt x="2996" y="3895"/>
                  </a:lnTo>
                  <a:lnTo>
                    <a:pt x="3001" y="3887"/>
                  </a:lnTo>
                  <a:lnTo>
                    <a:pt x="3012" y="3872"/>
                  </a:lnTo>
                  <a:lnTo>
                    <a:pt x="3023" y="3855"/>
                  </a:lnTo>
                  <a:lnTo>
                    <a:pt x="3029" y="3846"/>
                  </a:lnTo>
                  <a:lnTo>
                    <a:pt x="3031" y="3837"/>
                  </a:lnTo>
                  <a:lnTo>
                    <a:pt x="3032" y="3828"/>
                  </a:lnTo>
                  <a:lnTo>
                    <a:pt x="3031" y="3820"/>
                  </a:lnTo>
                  <a:lnTo>
                    <a:pt x="3029" y="3811"/>
                  </a:lnTo>
                  <a:lnTo>
                    <a:pt x="3026" y="3803"/>
                  </a:lnTo>
                  <a:lnTo>
                    <a:pt x="3022" y="3794"/>
                  </a:lnTo>
                  <a:lnTo>
                    <a:pt x="3018" y="3786"/>
                  </a:lnTo>
                  <a:lnTo>
                    <a:pt x="3012" y="3775"/>
                  </a:lnTo>
                  <a:lnTo>
                    <a:pt x="3008" y="3763"/>
                  </a:lnTo>
                  <a:lnTo>
                    <a:pt x="3005" y="3752"/>
                  </a:lnTo>
                  <a:lnTo>
                    <a:pt x="3003" y="3739"/>
                  </a:lnTo>
                  <a:lnTo>
                    <a:pt x="3001" y="3715"/>
                  </a:lnTo>
                  <a:lnTo>
                    <a:pt x="2999" y="3691"/>
                  </a:lnTo>
                  <a:lnTo>
                    <a:pt x="2974" y="3690"/>
                  </a:lnTo>
                  <a:lnTo>
                    <a:pt x="2949" y="3690"/>
                  </a:lnTo>
                  <a:lnTo>
                    <a:pt x="2924" y="3690"/>
                  </a:lnTo>
                  <a:lnTo>
                    <a:pt x="2899" y="3690"/>
                  </a:lnTo>
                  <a:lnTo>
                    <a:pt x="2908" y="3678"/>
                  </a:lnTo>
                  <a:lnTo>
                    <a:pt x="2920" y="3666"/>
                  </a:lnTo>
                  <a:lnTo>
                    <a:pt x="2925" y="3661"/>
                  </a:lnTo>
                  <a:lnTo>
                    <a:pt x="2930" y="3654"/>
                  </a:lnTo>
                  <a:lnTo>
                    <a:pt x="2934" y="3647"/>
                  </a:lnTo>
                  <a:lnTo>
                    <a:pt x="2938" y="3640"/>
                  </a:lnTo>
                  <a:lnTo>
                    <a:pt x="2939" y="3631"/>
                  </a:lnTo>
                  <a:lnTo>
                    <a:pt x="2939" y="3622"/>
                  </a:lnTo>
                  <a:lnTo>
                    <a:pt x="2938" y="3612"/>
                  </a:lnTo>
                  <a:lnTo>
                    <a:pt x="2938" y="3603"/>
                  </a:lnTo>
                  <a:lnTo>
                    <a:pt x="2938" y="3593"/>
                  </a:lnTo>
                  <a:lnTo>
                    <a:pt x="2940" y="3586"/>
                  </a:lnTo>
                  <a:lnTo>
                    <a:pt x="2941" y="3582"/>
                  </a:lnTo>
                  <a:lnTo>
                    <a:pt x="2945" y="3579"/>
                  </a:lnTo>
                  <a:lnTo>
                    <a:pt x="2948" y="3575"/>
                  </a:lnTo>
                  <a:lnTo>
                    <a:pt x="2954" y="3573"/>
                  </a:lnTo>
                  <a:lnTo>
                    <a:pt x="2949" y="3565"/>
                  </a:lnTo>
                  <a:lnTo>
                    <a:pt x="2944" y="3559"/>
                  </a:lnTo>
                  <a:lnTo>
                    <a:pt x="2936" y="3555"/>
                  </a:lnTo>
                  <a:lnTo>
                    <a:pt x="2928" y="3550"/>
                  </a:lnTo>
                  <a:lnTo>
                    <a:pt x="2919" y="3548"/>
                  </a:lnTo>
                  <a:lnTo>
                    <a:pt x="2909" y="3546"/>
                  </a:lnTo>
                  <a:lnTo>
                    <a:pt x="2900" y="3545"/>
                  </a:lnTo>
                  <a:lnTo>
                    <a:pt x="2892" y="3543"/>
                  </a:lnTo>
                  <a:lnTo>
                    <a:pt x="2890" y="3527"/>
                  </a:lnTo>
                  <a:lnTo>
                    <a:pt x="2888" y="3509"/>
                  </a:lnTo>
                  <a:lnTo>
                    <a:pt x="2888" y="3501"/>
                  </a:lnTo>
                  <a:lnTo>
                    <a:pt x="2888" y="3492"/>
                  </a:lnTo>
                  <a:lnTo>
                    <a:pt x="2889" y="3484"/>
                  </a:lnTo>
                  <a:lnTo>
                    <a:pt x="2891" y="3476"/>
                  </a:lnTo>
                  <a:lnTo>
                    <a:pt x="2893" y="3473"/>
                  </a:lnTo>
                  <a:lnTo>
                    <a:pt x="2897" y="3470"/>
                  </a:lnTo>
                  <a:lnTo>
                    <a:pt x="2899" y="3468"/>
                  </a:lnTo>
                  <a:lnTo>
                    <a:pt x="2904" y="3466"/>
                  </a:lnTo>
                  <a:lnTo>
                    <a:pt x="2912" y="3461"/>
                  </a:lnTo>
                  <a:lnTo>
                    <a:pt x="2920" y="3458"/>
                  </a:lnTo>
                  <a:lnTo>
                    <a:pt x="2928" y="3453"/>
                  </a:lnTo>
                  <a:lnTo>
                    <a:pt x="2934" y="3449"/>
                  </a:lnTo>
                  <a:lnTo>
                    <a:pt x="2938" y="3445"/>
                  </a:lnTo>
                  <a:lnTo>
                    <a:pt x="2939" y="3443"/>
                  </a:lnTo>
                  <a:lnTo>
                    <a:pt x="2940" y="3439"/>
                  </a:lnTo>
                  <a:lnTo>
                    <a:pt x="2941" y="3435"/>
                  </a:lnTo>
                  <a:lnTo>
                    <a:pt x="2933" y="3409"/>
                  </a:lnTo>
                  <a:lnTo>
                    <a:pt x="2924" y="3382"/>
                  </a:lnTo>
                  <a:lnTo>
                    <a:pt x="2923" y="3376"/>
                  </a:lnTo>
                  <a:lnTo>
                    <a:pt x="2923" y="3370"/>
                  </a:lnTo>
                  <a:lnTo>
                    <a:pt x="2924" y="3366"/>
                  </a:lnTo>
                  <a:lnTo>
                    <a:pt x="2926" y="3361"/>
                  </a:lnTo>
                  <a:lnTo>
                    <a:pt x="2931" y="3359"/>
                  </a:lnTo>
                  <a:lnTo>
                    <a:pt x="2937" y="3358"/>
                  </a:lnTo>
                  <a:lnTo>
                    <a:pt x="2946" y="3358"/>
                  </a:lnTo>
                  <a:lnTo>
                    <a:pt x="2956" y="3359"/>
                  </a:lnTo>
                  <a:lnTo>
                    <a:pt x="2956" y="3368"/>
                  </a:lnTo>
                  <a:lnTo>
                    <a:pt x="2957" y="3375"/>
                  </a:lnTo>
                  <a:lnTo>
                    <a:pt x="2961" y="3377"/>
                  </a:lnTo>
                  <a:lnTo>
                    <a:pt x="2964" y="3378"/>
                  </a:lnTo>
                  <a:lnTo>
                    <a:pt x="2970" y="3379"/>
                  </a:lnTo>
                  <a:lnTo>
                    <a:pt x="2974" y="3379"/>
                  </a:lnTo>
                  <a:lnTo>
                    <a:pt x="2980" y="3382"/>
                  </a:lnTo>
                  <a:lnTo>
                    <a:pt x="2986" y="3385"/>
                  </a:lnTo>
                  <a:lnTo>
                    <a:pt x="2996" y="3398"/>
                  </a:lnTo>
                  <a:lnTo>
                    <a:pt x="3007" y="3410"/>
                  </a:lnTo>
                  <a:lnTo>
                    <a:pt x="3013" y="3415"/>
                  </a:lnTo>
                  <a:lnTo>
                    <a:pt x="3020" y="3418"/>
                  </a:lnTo>
                  <a:lnTo>
                    <a:pt x="3023" y="3419"/>
                  </a:lnTo>
                  <a:lnTo>
                    <a:pt x="3028" y="3419"/>
                  </a:lnTo>
                  <a:lnTo>
                    <a:pt x="3031" y="3419"/>
                  </a:lnTo>
                  <a:lnTo>
                    <a:pt x="3036" y="3418"/>
                  </a:lnTo>
                  <a:lnTo>
                    <a:pt x="3035" y="3406"/>
                  </a:lnTo>
                  <a:lnTo>
                    <a:pt x="3030" y="3394"/>
                  </a:lnTo>
                  <a:lnTo>
                    <a:pt x="3024" y="3382"/>
                  </a:lnTo>
                  <a:lnTo>
                    <a:pt x="3018" y="3370"/>
                  </a:lnTo>
                  <a:lnTo>
                    <a:pt x="3001" y="3349"/>
                  </a:lnTo>
                  <a:lnTo>
                    <a:pt x="2982" y="3326"/>
                  </a:lnTo>
                  <a:lnTo>
                    <a:pt x="2973" y="3316"/>
                  </a:lnTo>
                  <a:lnTo>
                    <a:pt x="2966" y="3304"/>
                  </a:lnTo>
                  <a:lnTo>
                    <a:pt x="2960" y="3292"/>
                  </a:lnTo>
                  <a:lnTo>
                    <a:pt x="2955" y="3280"/>
                  </a:lnTo>
                  <a:lnTo>
                    <a:pt x="2954" y="3275"/>
                  </a:lnTo>
                  <a:lnTo>
                    <a:pt x="2953" y="3268"/>
                  </a:lnTo>
                  <a:lnTo>
                    <a:pt x="2953" y="3262"/>
                  </a:lnTo>
                  <a:lnTo>
                    <a:pt x="2954" y="3255"/>
                  </a:lnTo>
                  <a:lnTo>
                    <a:pt x="2955" y="3250"/>
                  </a:lnTo>
                  <a:lnTo>
                    <a:pt x="2956" y="3243"/>
                  </a:lnTo>
                  <a:lnTo>
                    <a:pt x="2960" y="3236"/>
                  </a:lnTo>
                  <a:lnTo>
                    <a:pt x="2963" y="3229"/>
                  </a:lnTo>
                  <a:lnTo>
                    <a:pt x="2967" y="3230"/>
                  </a:lnTo>
                  <a:lnTo>
                    <a:pt x="2972" y="3232"/>
                  </a:lnTo>
                  <a:lnTo>
                    <a:pt x="2975" y="3236"/>
                  </a:lnTo>
                  <a:lnTo>
                    <a:pt x="2979" y="3238"/>
                  </a:lnTo>
                  <a:lnTo>
                    <a:pt x="2985" y="3246"/>
                  </a:lnTo>
                  <a:lnTo>
                    <a:pt x="2989" y="3253"/>
                  </a:lnTo>
                  <a:lnTo>
                    <a:pt x="2997" y="3270"/>
                  </a:lnTo>
                  <a:lnTo>
                    <a:pt x="3007" y="3286"/>
                  </a:lnTo>
                  <a:lnTo>
                    <a:pt x="3011" y="3291"/>
                  </a:lnTo>
                  <a:lnTo>
                    <a:pt x="3015" y="3294"/>
                  </a:lnTo>
                  <a:lnTo>
                    <a:pt x="3020" y="3296"/>
                  </a:lnTo>
                  <a:lnTo>
                    <a:pt x="3024" y="3299"/>
                  </a:lnTo>
                  <a:lnTo>
                    <a:pt x="3036" y="3302"/>
                  </a:lnTo>
                  <a:lnTo>
                    <a:pt x="3047" y="3304"/>
                  </a:lnTo>
                  <a:lnTo>
                    <a:pt x="3059" y="3304"/>
                  </a:lnTo>
                  <a:lnTo>
                    <a:pt x="3070" y="3303"/>
                  </a:lnTo>
                  <a:lnTo>
                    <a:pt x="3080" y="3300"/>
                  </a:lnTo>
                  <a:lnTo>
                    <a:pt x="3090" y="3296"/>
                  </a:lnTo>
                  <a:lnTo>
                    <a:pt x="3096" y="3293"/>
                  </a:lnTo>
                  <a:lnTo>
                    <a:pt x="3102" y="3288"/>
                  </a:lnTo>
                  <a:lnTo>
                    <a:pt x="3105" y="3284"/>
                  </a:lnTo>
                  <a:lnTo>
                    <a:pt x="3109" y="3280"/>
                  </a:lnTo>
                  <a:lnTo>
                    <a:pt x="3112" y="3270"/>
                  </a:lnTo>
                  <a:lnTo>
                    <a:pt x="3114" y="3260"/>
                  </a:lnTo>
                  <a:lnTo>
                    <a:pt x="3116" y="3248"/>
                  </a:lnTo>
                  <a:lnTo>
                    <a:pt x="3117" y="3237"/>
                  </a:lnTo>
                  <a:lnTo>
                    <a:pt x="3120" y="3227"/>
                  </a:lnTo>
                  <a:lnTo>
                    <a:pt x="3125" y="3215"/>
                  </a:lnTo>
                  <a:lnTo>
                    <a:pt x="3128" y="3210"/>
                  </a:lnTo>
                  <a:lnTo>
                    <a:pt x="3134" y="3204"/>
                  </a:lnTo>
                  <a:lnTo>
                    <a:pt x="3139" y="3199"/>
                  </a:lnTo>
                  <a:lnTo>
                    <a:pt x="3146" y="3196"/>
                  </a:lnTo>
                  <a:lnTo>
                    <a:pt x="3153" y="3194"/>
                  </a:lnTo>
                  <a:lnTo>
                    <a:pt x="3160" y="3191"/>
                  </a:lnTo>
                  <a:lnTo>
                    <a:pt x="3168" y="3190"/>
                  </a:lnTo>
                  <a:lnTo>
                    <a:pt x="3176" y="3189"/>
                  </a:lnTo>
                  <a:lnTo>
                    <a:pt x="3209" y="3190"/>
                  </a:lnTo>
                  <a:lnTo>
                    <a:pt x="3237" y="3193"/>
                  </a:lnTo>
                  <a:lnTo>
                    <a:pt x="3239" y="3213"/>
                  </a:lnTo>
                  <a:lnTo>
                    <a:pt x="3240" y="3234"/>
                  </a:lnTo>
                  <a:lnTo>
                    <a:pt x="3240" y="3255"/>
                  </a:lnTo>
                  <a:lnTo>
                    <a:pt x="3239" y="3276"/>
                  </a:lnTo>
                  <a:lnTo>
                    <a:pt x="3232" y="3275"/>
                  </a:lnTo>
                  <a:lnTo>
                    <a:pt x="3225" y="3276"/>
                  </a:lnTo>
                  <a:lnTo>
                    <a:pt x="3220" y="3277"/>
                  </a:lnTo>
                  <a:lnTo>
                    <a:pt x="3216" y="3280"/>
                  </a:lnTo>
                  <a:lnTo>
                    <a:pt x="3212" y="3284"/>
                  </a:lnTo>
                  <a:lnTo>
                    <a:pt x="3210" y="3287"/>
                  </a:lnTo>
                  <a:lnTo>
                    <a:pt x="3208" y="3292"/>
                  </a:lnTo>
                  <a:lnTo>
                    <a:pt x="3207" y="3297"/>
                  </a:lnTo>
                  <a:lnTo>
                    <a:pt x="3205" y="3320"/>
                  </a:lnTo>
                  <a:lnTo>
                    <a:pt x="3205" y="3343"/>
                  </a:lnTo>
                  <a:lnTo>
                    <a:pt x="3199" y="3344"/>
                  </a:lnTo>
                  <a:lnTo>
                    <a:pt x="3192" y="3346"/>
                  </a:lnTo>
                  <a:lnTo>
                    <a:pt x="3186" y="3349"/>
                  </a:lnTo>
                  <a:lnTo>
                    <a:pt x="3180" y="3352"/>
                  </a:lnTo>
                  <a:lnTo>
                    <a:pt x="3176" y="3357"/>
                  </a:lnTo>
                  <a:lnTo>
                    <a:pt x="3172" y="3361"/>
                  </a:lnTo>
                  <a:lnTo>
                    <a:pt x="3170" y="3366"/>
                  </a:lnTo>
                  <a:lnTo>
                    <a:pt x="3169" y="3371"/>
                  </a:lnTo>
                  <a:lnTo>
                    <a:pt x="3168" y="3376"/>
                  </a:lnTo>
                  <a:lnTo>
                    <a:pt x="3168" y="3382"/>
                  </a:lnTo>
                  <a:lnTo>
                    <a:pt x="3169" y="3386"/>
                  </a:lnTo>
                  <a:lnTo>
                    <a:pt x="3172" y="3391"/>
                  </a:lnTo>
                  <a:lnTo>
                    <a:pt x="3176" y="3395"/>
                  </a:lnTo>
                  <a:lnTo>
                    <a:pt x="3180" y="3399"/>
                  </a:lnTo>
                  <a:lnTo>
                    <a:pt x="3187" y="3401"/>
                  </a:lnTo>
                  <a:lnTo>
                    <a:pt x="3195" y="3403"/>
                  </a:lnTo>
                  <a:lnTo>
                    <a:pt x="3237" y="3409"/>
                  </a:lnTo>
                  <a:lnTo>
                    <a:pt x="3279" y="3412"/>
                  </a:lnTo>
                  <a:lnTo>
                    <a:pt x="3322" y="3415"/>
                  </a:lnTo>
                  <a:lnTo>
                    <a:pt x="3365" y="3417"/>
                  </a:lnTo>
                  <a:lnTo>
                    <a:pt x="3363" y="3426"/>
                  </a:lnTo>
                  <a:lnTo>
                    <a:pt x="3363" y="3434"/>
                  </a:lnTo>
                  <a:lnTo>
                    <a:pt x="3364" y="3440"/>
                  </a:lnTo>
                  <a:lnTo>
                    <a:pt x="3366" y="3443"/>
                  </a:lnTo>
                  <a:lnTo>
                    <a:pt x="3369" y="3445"/>
                  </a:lnTo>
                  <a:lnTo>
                    <a:pt x="3373" y="3447"/>
                  </a:lnTo>
                  <a:lnTo>
                    <a:pt x="3377" y="3445"/>
                  </a:lnTo>
                  <a:lnTo>
                    <a:pt x="3382" y="3444"/>
                  </a:lnTo>
                  <a:lnTo>
                    <a:pt x="3393" y="3439"/>
                  </a:lnTo>
                  <a:lnTo>
                    <a:pt x="3405" y="3432"/>
                  </a:lnTo>
                  <a:lnTo>
                    <a:pt x="3415" y="3424"/>
                  </a:lnTo>
                  <a:lnTo>
                    <a:pt x="3425" y="3418"/>
                  </a:lnTo>
                  <a:lnTo>
                    <a:pt x="3436" y="3410"/>
                  </a:lnTo>
                  <a:lnTo>
                    <a:pt x="3446" y="3404"/>
                  </a:lnTo>
                  <a:lnTo>
                    <a:pt x="3455" y="3400"/>
                  </a:lnTo>
                  <a:lnTo>
                    <a:pt x="3465" y="3396"/>
                  </a:lnTo>
                  <a:lnTo>
                    <a:pt x="3475" y="3394"/>
                  </a:lnTo>
                  <a:lnTo>
                    <a:pt x="3488" y="3393"/>
                  </a:lnTo>
                  <a:lnTo>
                    <a:pt x="3502" y="3393"/>
                  </a:lnTo>
                  <a:lnTo>
                    <a:pt x="3517" y="3393"/>
                  </a:lnTo>
                  <a:lnTo>
                    <a:pt x="3519" y="3418"/>
                  </a:lnTo>
                  <a:lnTo>
                    <a:pt x="3519" y="3443"/>
                  </a:lnTo>
                  <a:lnTo>
                    <a:pt x="3519" y="3468"/>
                  </a:lnTo>
                  <a:lnTo>
                    <a:pt x="3520" y="3493"/>
                  </a:lnTo>
                  <a:lnTo>
                    <a:pt x="3532" y="3497"/>
                  </a:lnTo>
                  <a:lnTo>
                    <a:pt x="3546" y="3499"/>
                  </a:lnTo>
                  <a:lnTo>
                    <a:pt x="3560" y="3500"/>
                  </a:lnTo>
                  <a:lnTo>
                    <a:pt x="3573" y="3500"/>
                  </a:lnTo>
                  <a:lnTo>
                    <a:pt x="3574" y="3516"/>
                  </a:lnTo>
                  <a:lnTo>
                    <a:pt x="3574" y="3537"/>
                  </a:lnTo>
                  <a:lnTo>
                    <a:pt x="3573" y="3546"/>
                  </a:lnTo>
                  <a:lnTo>
                    <a:pt x="3572" y="3556"/>
                  </a:lnTo>
                  <a:lnTo>
                    <a:pt x="3570" y="3565"/>
                  </a:lnTo>
                  <a:lnTo>
                    <a:pt x="3568" y="3574"/>
                  </a:lnTo>
                  <a:lnTo>
                    <a:pt x="3564" y="3582"/>
                  </a:lnTo>
                  <a:lnTo>
                    <a:pt x="3560" y="3588"/>
                  </a:lnTo>
                  <a:lnTo>
                    <a:pt x="3557" y="3590"/>
                  </a:lnTo>
                  <a:lnTo>
                    <a:pt x="3555" y="3591"/>
                  </a:lnTo>
                  <a:lnTo>
                    <a:pt x="3552" y="3593"/>
                  </a:lnTo>
                  <a:lnTo>
                    <a:pt x="3548" y="3593"/>
                  </a:lnTo>
                  <a:lnTo>
                    <a:pt x="3545" y="3593"/>
                  </a:lnTo>
                  <a:lnTo>
                    <a:pt x="3541" y="3593"/>
                  </a:lnTo>
                  <a:lnTo>
                    <a:pt x="3538" y="3592"/>
                  </a:lnTo>
                  <a:lnTo>
                    <a:pt x="3533" y="3590"/>
                  </a:lnTo>
                  <a:lnTo>
                    <a:pt x="3523" y="3583"/>
                  </a:lnTo>
                  <a:lnTo>
                    <a:pt x="3513" y="3574"/>
                  </a:lnTo>
                  <a:lnTo>
                    <a:pt x="3508" y="3575"/>
                  </a:lnTo>
                  <a:lnTo>
                    <a:pt x="3504" y="3578"/>
                  </a:lnTo>
                  <a:lnTo>
                    <a:pt x="3499" y="3581"/>
                  </a:lnTo>
                  <a:lnTo>
                    <a:pt x="3496" y="3584"/>
                  </a:lnTo>
                  <a:lnTo>
                    <a:pt x="3489" y="3593"/>
                  </a:lnTo>
                  <a:lnTo>
                    <a:pt x="3484" y="3603"/>
                  </a:lnTo>
                  <a:lnTo>
                    <a:pt x="3481" y="3613"/>
                  </a:lnTo>
                  <a:lnTo>
                    <a:pt x="3479" y="3624"/>
                  </a:lnTo>
                  <a:lnTo>
                    <a:pt x="3479" y="3634"/>
                  </a:lnTo>
                  <a:lnTo>
                    <a:pt x="3480" y="3645"/>
                  </a:lnTo>
                  <a:lnTo>
                    <a:pt x="3481" y="3648"/>
                  </a:lnTo>
                  <a:lnTo>
                    <a:pt x="3482" y="3652"/>
                  </a:lnTo>
                  <a:lnTo>
                    <a:pt x="3484" y="3654"/>
                  </a:lnTo>
                  <a:lnTo>
                    <a:pt x="3487" y="3655"/>
                  </a:lnTo>
                  <a:lnTo>
                    <a:pt x="3492" y="3658"/>
                  </a:lnTo>
                  <a:lnTo>
                    <a:pt x="3498" y="3661"/>
                  </a:lnTo>
                  <a:lnTo>
                    <a:pt x="3504" y="3663"/>
                  </a:lnTo>
                  <a:lnTo>
                    <a:pt x="3507" y="3669"/>
                  </a:lnTo>
                  <a:lnTo>
                    <a:pt x="3510" y="3672"/>
                  </a:lnTo>
                  <a:lnTo>
                    <a:pt x="3511" y="3677"/>
                  </a:lnTo>
                  <a:lnTo>
                    <a:pt x="3511" y="3682"/>
                  </a:lnTo>
                  <a:lnTo>
                    <a:pt x="3511" y="3689"/>
                  </a:lnTo>
                  <a:lnTo>
                    <a:pt x="3507" y="3707"/>
                  </a:lnTo>
                  <a:lnTo>
                    <a:pt x="3502" y="3726"/>
                  </a:lnTo>
                  <a:lnTo>
                    <a:pt x="3499" y="3735"/>
                  </a:lnTo>
                  <a:lnTo>
                    <a:pt x="3498" y="3744"/>
                  </a:lnTo>
                  <a:lnTo>
                    <a:pt x="3498" y="3753"/>
                  </a:lnTo>
                  <a:lnTo>
                    <a:pt x="3499" y="3762"/>
                  </a:lnTo>
                  <a:lnTo>
                    <a:pt x="3502" y="3768"/>
                  </a:lnTo>
                  <a:lnTo>
                    <a:pt x="3504" y="3772"/>
                  </a:lnTo>
                  <a:lnTo>
                    <a:pt x="3507" y="3776"/>
                  </a:lnTo>
                  <a:lnTo>
                    <a:pt x="3511" y="3779"/>
                  </a:lnTo>
                  <a:lnTo>
                    <a:pt x="3517" y="3784"/>
                  </a:lnTo>
                  <a:lnTo>
                    <a:pt x="3525" y="3788"/>
                  </a:lnTo>
                  <a:lnTo>
                    <a:pt x="3533" y="3792"/>
                  </a:lnTo>
                  <a:lnTo>
                    <a:pt x="3540" y="3796"/>
                  </a:lnTo>
                  <a:lnTo>
                    <a:pt x="3544" y="3798"/>
                  </a:lnTo>
                  <a:lnTo>
                    <a:pt x="3546" y="3801"/>
                  </a:lnTo>
                  <a:lnTo>
                    <a:pt x="3548" y="3804"/>
                  </a:lnTo>
                  <a:lnTo>
                    <a:pt x="3549" y="3809"/>
                  </a:lnTo>
                  <a:lnTo>
                    <a:pt x="3537" y="3813"/>
                  </a:lnTo>
                  <a:lnTo>
                    <a:pt x="3527" y="3819"/>
                  </a:lnTo>
                  <a:lnTo>
                    <a:pt x="3515" y="3825"/>
                  </a:lnTo>
                  <a:lnTo>
                    <a:pt x="3505" y="3831"/>
                  </a:lnTo>
                  <a:lnTo>
                    <a:pt x="3495" y="3837"/>
                  </a:lnTo>
                  <a:lnTo>
                    <a:pt x="3483" y="3843"/>
                  </a:lnTo>
                  <a:lnTo>
                    <a:pt x="3471" y="3847"/>
                  </a:lnTo>
                  <a:lnTo>
                    <a:pt x="3458" y="3851"/>
                  </a:lnTo>
                  <a:lnTo>
                    <a:pt x="3445" y="3853"/>
                  </a:lnTo>
                  <a:lnTo>
                    <a:pt x="3434" y="3854"/>
                  </a:lnTo>
                  <a:lnTo>
                    <a:pt x="3424" y="3854"/>
                  </a:lnTo>
                  <a:lnTo>
                    <a:pt x="3414" y="3853"/>
                  </a:lnTo>
                  <a:lnTo>
                    <a:pt x="3405" y="3850"/>
                  </a:lnTo>
                  <a:lnTo>
                    <a:pt x="3396" y="3846"/>
                  </a:lnTo>
                  <a:lnTo>
                    <a:pt x="3385" y="3842"/>
                  </a:lnTo>
                  <a:lnTo>
                    <a:pt x="3374" y="3836"/>
                  </a:lnTo>
                  <a:lnTo>
                    <a:pt x="3369" y="3835"/>
                  </a:lnTo>
                  <a:lnTo>
                    <a:pt x="3365" y="3833"/>
                  </a:lnTo>
                  <a:lnTo>
                    <a:pt x="3361" y="3833"/>
                  </a:lnTo>
                  <a:lnTo>
                    <a:pt x="3358" y="3833"/>
                  </a:lnTo>
                  <a:lnTo>
                    <a:pt x="3355" y="3834"/>
                  </a:lnTo>
                  <a:lnTo>
                    <a:pt x="3351" y="3835"/>
                  </a:lnTo>
                  <a:lnTo>
                    <a:pt x="3349" y="3837"/>
                  </a:lnTo>
                  <a:lnTo>
                    <a:pt x="3347" y="3839"/>
                  </a:lnTo>
                  <a:lnTo>
                    <a:pt x="3342" y="3845"/>
                  </a:lnTo>
                  <a:lnTo>
                    <a:pt x="3339" y="3853"/>
                  </a:lnTo>
                  <a:lnTo>
                    <a:pt x="3336" y="3862"/>
                  </a:lnTo>
                  <a:lnTo>
                    <a:pt x="3334" y="3872"/>
                  </a:lnTo>
                  <a:lnTo>
                    <a:pt x="3333" y="3894"/>
                  </a:lnTo>
                  <a:lnTo>
                    <a:pt x="3333" y="3915"/>
                  </a:lnTo>
                  <a:lnTo>
                    <a:pt x="3335" y="3933"/>
                  </a:lnTo>
                  <a:lnTo>
                    <a:pt x="3336" y="3945"/>
                  </a:lnTo>
                  <a:lnTo>
                    <a:pt x="3348" y="3945"/>
                  </a:lnTo>
                  <a:lnTo>
                    <a:pt x="3358" y="3946"/>
                  </a:lnTo>
                  <a:lnTo>
                    <a:pt x="3366" y="3948"/>
                  </a:lnTo>
                  <a:lnTo>
                    <a:pt x="3374" y="3950"/>
                  </a:lnTo>
                  <a:lnTo>
                    <a:pt x="3380" y="3952"/>
                  </a:lnTo>
                  <a:lnTo>
                    <a:pt x="3385" y="3956"/>
                  </a:lnTo>
                  <a:lnTo>
                    <a:pt x="3391" y="3959"/>
                  </a:lnTo>
                  <a:lnTo>
                    <a:pt x="3396" y="3962"/>
                  </a:lnTo>
                  <a:lnTo>
                    <a:pt x="3404" y="3972"/>
                  </a:lnTo>
                  <a:lnTo>
                    <a:pt x="3414" y="3982"/>
                  </a:lnTo>
                  <a:lnTo>
                    <a:pt x="3424" y="3992"/>
                  </a:lnTo>
                  <a:lnTo>
                    <a:pt x="3439" y="4003"/>
                  </a:lnTo>
                  <a:lnTo>
                    <a:pt x="3441" y="3995"/>
                  </a:lnTo>
                  <a:lnTo>
                    <a:pt x="3443" y="3987"/>
                  </a:lnTo>
                  <a:lnTo>
                    <a:pt x="3443" y="3978"/>
                  </a:lnTo>
                  <a:lnTo>
                    <a:pt x="3445" y="3970"/>
                  </a:lnTo>
                  <a:lnTo>
                    <a:pt x="3445" y="3961"/>
                  </a:lnTo>
                  <a:lnTo>
                    <a:pt x="3446" y="3952"/>
                  </a:lnTo>
                  <a:lnTo>
                    <a:pt x="3447" y="3943"/>
                  </a:lnTo>
                  <a:lnTo>
                    <a:pt x="3450" y="3935"/>
                  </a:lnTo>
                  <a:lnTo>
                    <a:pt x="3465" y="3933"/>
                  </a:lnTo>
                  <a:lnTo>
                    <a:pt x="3481" y="3933"/>
                  </a:lnTo>
                  <a:lnTo>
                    <a:pt x="3497" y="3934"/>
                  </a:lnTo>
                  <a:lnTo>
                    <a:pt x="3513" y="3935"/>
                  </a:lnTo>
                  <a:lnTo>
                    <a:pt x="3525" y="3936"/>
                  </a:lnTo>
                  <a:lnTo>
                    <a:pt x="3538" y="3937"/>
                  </a:lnTo>
                  <a:lnTo>
                    <a:pt x="3549" y="3939"/>
                  </a:lnTo>
                  <a:lnTo>
                    <a:pt x="3562" y="3939"/>
                  </a:lnTo>
                  <a:lnTo>
                    <a:pt x="3564" y="3932"/>
                  </a:lnTo>
                  <a:lnTo>
                    <a:pt x="3568" y="3927"/>
                  </a:lnTo>
                  <a:lnTo>
                    <a:pt x="3571" y="3923"/>
                  </a:lnTo>
                  <a:lnTo>
                    <a:pt x="3576" y="3919"/>
                  </a:lnTo>
                  <a:lnTo>
                    <a:pt x="3581" y="3917"/>
                  </a:lnTo>
                  <a:lnTo>
                    <a:pt x="3587" y="3916"/>
                  </a:lnTo>
                  <a:lnTo>
                    <a:pt x="3594" y="3915"/>
                  </a:lnTo>
                  <a:lnTo>
                    <a:pt x="3601" y="3915"/>
                  </a:lnTo>
                  <a:lnTo>
                    <a:pt x="3602" y="3905"/>
                  </a:lnTo>
                  <a:lnTo>
                    <a:pt x="3601" y="3898"/>
                  </a:lnTo>
                  <a:lnTo>
                    <a:pt x="3598" y="3890"/>
                  </a:lnTo>
                  <a:lnTo>
                    <a:pt x="3595" y="3882"/>
                  </a:lnTo>
                  <a:lnTo>
                    <a:pt x="3592" y="3874"/>
                  </a:lnTo>
                  <a:lnTo>
                    <a:pt x="3589" y="3866"/>
                  </a:lnTo>
                  <a:lnTo>
                    <a:pt x="3587" y="3858"/>
                  </a:lnTo>
                  <a:lnTo>
                    <a:pt x="3585" y="3850"/>
                  </a:lnTo>
                  <a:lnTo>
                    <a:pt x="3603" y="3844"/>
                  </a:lnTo>
                  <a:lnTo>
                    <a:pt x="3622" y="3839"/>
                  </a:lnTo>
                  <a:lnTo>
                    <a:pt x="3631" y="3837"/>
                  </a:lnTo>
                  <a:lnTo>
                    <a:pt x="3639" y="3833"/>
                  </a:lnTo>
                  <a:lnTo>
                    <a:pt x="3647" y="3828"/>
                  </a:lnTo>
                  <a:lnTo>
                    <a:pt x="3653" y="3820"/>
                  </a:lnTo>
                  <a:lnTo>
                    <a:pt x="3661" y="3809"/>
                  </a:lnTo>
                  <a:lnTo>
                    <a:pt x="3668" y="3796"/>
                  </a:lnTo>
                  <a:lnTo>
                    <a:pt x="3675" y="3784"/>
                  </a:lnTo>
                  <a:lnTo>
                    <a:pt x="3680" y="3769"/>
                  </a:lnTo>
                  <a:lnTo>
                    <a:pt x="3685" y="3755"/>
                  </a:lnTo>
                  <a:lnTo>
                    <a:pt x="3688" y="3740"/>
                  </a:lnTo>
                  <a:lnTo>
                    <a:pt x="3691" y="3727"/>
                  </a:lnTo>
                  <a:lnTo>
                    <a:pt x="3692" y="3713"/>
                  </a:lnTo>
                  <a:lnTo>
                    <a:pt x="3700" y="3711"/>
                  </a:lnTo>
                  <a:lnTo>
                    <a:pt x="3707" y="3710"/>
                  </a:lnTo>
                  <a:lnTo>
                    <a:pt x="3714" y="3708"/>
                  </a:lnTo>
                  <a:lnTo>
                    <a:pt x="3722" y="3708"/>
                  </a:lnTo>
                  <a:lnTo>
                    <a:pt x="3738" y="3708"/>
                  </a:lnTo>
                  <a:lnTo>
                    <a:pt x="3754" y="3712"/>
                  </a:lnTo>
                  <a:lnTo>
                    <a:pt x="3785" y="3720"/>
                  </a:lnTo>
                  <a:lnTo>
                    <a:pt x="3815" y="3728"/>
                  </a:lnTo>
                  <a:lnTo>
                    <a:pt x="3847" y="3734"/>
                  </a:lnTo>
                  <a:lnTo>
                    <a:pt x="3877" y="3737"/>
                  </a:lnTo>
                  <a:lnTo>
                    <a:pt x="3893" y="3738"/>
                  </a:lnTo>
                  <a:lnTo>
                    <a:pt x="3908" y="3742"/>
                  </a:lnTo>
                  <a:lnTo>
                    <a:pt x="3924" y="3744"/>
                  </a:lnTo>
                  <a:lnTo>
                    <a:pt x="3939" y="3748"/>
                  </a:lnTo>
                  <a:lnTo>
                    <a:pt x="3940" y="3732"/>
                  </a:lnTo>
                  <a:lnTo>
                    <a:pt x="3940" y="3716"/>
                  </a:lnTo>
                  <a:lnTo>
                    <a:pt x="3952" y="3715"/>
                  </a:lnTo>
                  <a:lnTo>
                    <a:pt x="3965" y="3715"/>
                  </a:lnTo>
                  <a:lnTo>
                    <a:pt x="3978" y="3714"/>
                  </a:lnTo>
                  <a:lnTo>
                    <a:pt x="3989" y="3714"/>
                  </a:lnTo>
                  <a:lnTo>
                    <a:pt x="3992" y="3708"/>
                  </a:lnTo>
                  <a:lnTo>
                    <a:pt x="3995" y="3704"/>
                  </a:lnTo>
                  <a:lnTo>
                    <a:pt x="3996" y="3716"/>
                  </a:lnTo>
                  <a:lnTo>
                    <a:pt x="3997" y="3729"/>
                  </a:lnTo>
                  <a:lnTo>
                    <a:pt x="3997" y="3742"/>
                  </a:lnTo>
                  <a:lnTo>
                    <a:pt x="3997" y="3754"/>
                  </a:lnTo>
                  <a:lnTo>
                    <a:pt x="4006" y="3754"/>
                  </a:lnTo>
                  <a:lnTo>
                    <a:pt x="4014" y="3756"/>
                  </a:lnTo>
                  <a:lnTo>
                    <a:pt x="4022" y="3759"/>
                  </a:lnTo>
                  <a:lnTo>
                    <a:pt x="4030" y="3762"/>
                  </a:lnTo>
                  <a:lnTo>
                    <a:pt x="4038" y="3764"/>
                  </a:lnTo>
                  <a:lnTo>
                    <a:pt x="4046" y="3767"/>
                  </a:lnTo>
                  <a:lnTo>
                    <a:pt x="4054" y="3767"/>
                  </a:lnTo>
                  <a:lnTo>
                    <a:pt x="4063" y="3767"/>
                  </a:lnTo>
                  <a:lnTo>
                    <a:pt x="4063" y="3775"/>
                  </a:lnTo>
                  <a:lnTo>
                    <a:pt x="4064" y="3784"/>
                  </a:lnTo>
                  <a:lnTo>
                    <a:pt x="4066" y="3792"/>
                  </a:lnTo>
                  <a:lnTo>
                    <a:pt x="4070" y="3798"/>
                  </a:lnTo>
                  <a:lnTo>
                    <a:pt x="4074" y="3804"/>
                  </a:lnTo>
                  <a:lnTo>
                    <a:pt x="4081" y="3808"/>
                  </a:lnTo>
                  <a:lnTo>
                    <a:pt x="4085" y="3809"/>
                  </a:lnTo>
                  <a:lnTo>
                    <a:pt x="4088" y="3810"/>
                  </a:lnTo>
                  <a:lnTo>
                    <a:pt x="4093" y="3810"/>
                  </a:lnTo>
                  <a:lnTo>
                    <a:pt x="4098" y="3809"/>
                  </a:lnTo>
                  <a:lnTo>
                    <a:pt x="4098" y="3803"/>
                  </a:lnTo>
                  <a:lnTo>
                    <a:pt x="4101" y="3797"/>
                  </a:lnTo>
                  <a:lnTo>
                    <a:pt x="4104" y="3793"/>
                  </a:lnTo>
                  <a:lnTo>
                    <a:pt x="4107" y="3789"/>
                  </a:lnTo>
                  <a:lnTo>
                    <a:pt x="4118" y="3783"/>
                  </a:lnTo>
                  <a:lnTo>
                    <a:pt x="4129" y="3777"/>
                  </a:lnTo>
                  <a:lnTo>
                    <a:pt x="4140" y="3770"/>
                  </a:lnTo>
                  <a:lnTo>
                    <a:pt x="4151" y="3763"/>
                  </a:lnTo>
                  <a:lnTo>
                    <a:pt x="4154" y="3760"/>
                  </a:lnTo>
                  <a:lnTo>
                    <a:pt x="4157" y="3755"/>
                  </a:lnTo>
                  <a:lnTo>
                    <a:pt x="4159" y="3749"/>
                  </a:lnTo>
                  <a:lnTo>
                    <a:pt x="4160" y="3743"/>
                  </a:lnTo>
                  <a:lnTo>
                    <a:pt x="4155" y="3742"/>
                  </a:lnTo>
                  <a:lnTo>
                    <a:pt x="4151" y="3739"/>
                  </a:lnTo>
                  <a:lnTo>
                    <a:pt x="4147" y="3736"/>
                  </a:lnTo>
                  <a:lnTo>
                    <a:pt x="4145" y="3732"/>
                  </a:lnTo>
                  <a:lnTo>
                    <a:pt x="4139" y="3723"/>
                  </a:lnTo>
                  <a:lnTo>
                    <a:pt x="4135" y="3712"/>
                  </a:lnTo>
                  <a:lnTo>
                    <a:pt x="4131" y="3699"/>
                  </a:lnTo>
                  <a:lnTo>
                    <a:pt x="4128" y="3685"/>
                  </a:lnTo>
                  <a:lnTo>
                    <a:pt x="4127" y="3669"/>
                  </a:lnTo>
                  <a:lnTo>
                    <a:pt x="4124" y="3653"/>
                  </a:lnTo>
                  <a:lnTo>
                    <a:pt x="4123" y="3620"/>
                  </a:lnTo>
                  <a:lnTo>
                    <a:pt x="4121" y="3588"/>
                  </a:lnTo>
                  <a:lnTo>
                    <a:pt x="4120" y="3573"/>
                  </a:lnTo>
                  <a:lnTo>
                    <a:pt x="4119" y="3560"/>
                  </a:lnTo>
                  <a:lnTo>
                    <a:pt x="4116" y="3549"/>
                  </a:lnTo>
                  <a:lnTo>
                    <a:pt x="4114" y="3540"/>
                  </a:lnTo>
                  <a:lnTo>
                    <a:pt x="4121" y="3539"/>
                  </a:lnTo>
                  <a:lnTo>
                    <a:pt x="4127" y="3539"/>
                  </a:lnTo>
                  <a:lnTo>
                    <a:pt x="4132" y="3540"/>
                  </a:lnTo>
                  <a:lnTo>
                    <a:pt x="4138" y="3541"/>
                  </a:lnTo>
                  <a:lnTo>
                    <a:pt x="4147" y="3545"/>
                  </a:lnTo>
                  <a:lnTo>
                    <a:pt x="4156" y="3550"/>
                  </a:lnTo>
                  <a:lnTo>
                    <a:pt x="4164" y="3557"/>
                  </a:lnTo>
                  <a:lnTo>
                    <a:pt x="4173" y="3564"/>
                  </a:lnTo>
                  <a:lnTo>
                    <a:pt x="4183" y="3570"/>
                  </a:lnTo>
                  <a:lnTo>
                    <a:pt x="4194" y="3573"/>
                  </a:lnTo>
                  <a:lnTo>
                    <a:pt x="4201" y="3575"/>
                  </a:lnTo>
                  <a:lnTo>
                    <a:pt x="4208" y="3574"/>
                  </a:lnTo>
                  <a:lnTo>
                    <a:pt x="4214" y="3573"/>
                  </a:lnTo>
                  <a:lnTo>
                    <a:pt x="4220" y="3571"/>
                  </a:lnTo>
                  <a:lnTo>
                    <a:pt x="4225" y="3566"/>
                  </a:lnTo>
                  <a:lnTo>
                    <a:pt x="4229" y="3562"/>
                  </a:lnTo>
                  <a:lnTo>
                    <a:pt x="4234" y="3556"/>
                  </a:lnTo>
                  <a:lnTo>
                    <a:pt x="4237" y="3549"/>
                  </a:lnTo>
                  <a:lnTo>
                    <a:pt x="4243" y="3535"/>
                  </a:lnTo>
                  <a:lnTo>
                    <a:pt x="4246" y="3522"/>
                  </a:lnTo>
                  <a:lnTo>
                    <a:pt x="4249" y="3507"/>
                  </a:lnTo>
                  <a:lnTo>
                    <a:pt x="4249" y="3496"/>
                  </a:lnTo>
                  <a:lnTo>
                    <a:pt x="4249" y="3481"/>
                  </a:lnTo>
                  <a:lnTo>
                    <a:pt x="4246" y="3467"/>
                  </a:lnTo>
                  <a:lnTo>
                    <a:pt x="4244" y="3461"/>
                  </a:lnTo>
                  <a:lnTo>
                    <a:pt x="4242" y="3456"/>
                  </a:lnTo>
                  <a:lnTo>
                    <a:pt x="4238" y="3450"/>
                  </a:lnTo>
                  <a:lnTo>
                    <a:pt x="4235" y="3445"/>
                  </a:lnTo>
                  <a:lnTo>
                    <a:pt x="4230" y="3441"/>
                  </a:lnTo>
                  <a:lnTo>
                    <a:pt x="4227" y="3437"/>
                  </a:lnTo>
                  <a:lnTo>
                    <a:pt x="4221" y="3434"/>
                  </a:lnTo>
                  <a:lnTo>
                    <a:pt x="4216" y="3431"/>
                  </a:lnTo>
                  <a:lnTo>
                    <a:pt x="4204" y="3426"/>
                  </a:lnTo>
                  <a:lnTo>
                    <a:pt x="4189" y="3423"/>
                  </a:lnTo>
                  <a:lnTo>
                    <a:pt x="4173" y="3419"/>
                  </a:lnTo>
                  <a:lnTo>
                    <a:pt x="4159" y="3416"/>
                  </a:lnTo>
                  <a:lnTo>
                    <a:pt x="4145" y="3411"/>
                  </a:lnTo>
                  <a:lnTo>
                    <a:pt x="4135" y="3406"/>
                  </a:lnTo>
                  <a:lnTo>
                    <a:pt x="4129" y="3402"/>
                  </a:lnTo>
                  <a:lnTo>
                    <a:pt x="4124" y="3398"/>
                  </a:lnTo>
                  <a:lnTo>
                    <a:pt x="4120" y="3393"/>
                  </a:lnTo>
                  <a:lnTo>
                    <a:pt x="4115" y="3389"/>
                  </a:lnTo>
                  <a:lnTo>
                    <a:pt x="4108" y="3376"/>
                  </a:lnTo>
                  <a:lnTo>
                    <a:pt x="4101" y="3360"/>
                  </a:lnTo>
                  <a:lnTo>
                    <a:pt x="4123" y="3359"/>
                  </a:lnTo>
                  <a:lnTo>
                    <a:pt x="4147" y="3355"/>
                  </a:lnTo>
                  <a:lnTo>
                    <a:pt x="4152" y="3354"/>
                  </a:lnTo>
                  <a:lnTo>
                    <a:pt x="4157" y="3352"/>
                  </a:lnTo>
                  <a:lnTo>
                    <a:pt x="4162" y="3349"/>
                  </a:lnTo>
                  <a:lnTo>
                    <a:pt x="4165" y="3345"/>
                  </a:lnTo>
                  <a:lnTo>
                    <a:pt x="4168" y="3342"/>
                  </a:lnTo>
                  <a:lnTo>
                    <a:pt x="4170" y="3336"/>
                  </a:lnTo>
                  <a:lnTo>
                    <a:pt x="4171" y="3330"/>
                  </a:lnTo>
                  <a:lnTo>
                    <a:pt x="4170" y="3324"/>
                  </a:lnTo>
                  <a:lnTo>
                    <a:pt x="4169" y="3316"/>
                  </a:lnTo>
                  <a:lnTo>
                    <a:pt x="4165" y="3309"/>
                  </a:lnTo>
                  <a:lnTo>
                    <a:pt x="4161" y="3303"/>
                  </a:lnTo>
                  <a:lnTo>
                    <a:pt x="4156" y="3297"/>
                  </a:lnTo>
                  <a:lnTo>
                    <a:pt x="4151" y="3293"/>
                  </a:lnTo>
                  <a:lnTo>
                    <a:pt x="4146" y="3287"/>
                  </a:lnTo>
                  <a:lnTo>
                    <a:pt x="4143" y="3281"/>
                  </a:lnTo>
                  <a:lnTo>
                    <a:pt x="4139" y="3273"/>
                  </a:lnTo>
                  <a:lnTo>
                    <a:pt x="4137" y="3267"/>
                  </a:lnTo>
                  <a:lnTo>
                    <a:pt x="4136" y="3259"/>
                  </a:lnTo>
                  <a:lnTo>
                    <a:pt x="4136" y="3252"/>
                  </a:lnTo>
                  <a:lnTo>
                    <a:pt x="4136" y="3244"/>
                  </a:lnTo>
                  <a:lnTo>
                    <a:pt x="4138" y="3228"/>
                  </a:lnTo>
                  <a:lnTo>
                    <a:pt x="4139" y="3213"/>
                  </a:lnTo>
                  <a:lnTo>
                    <a:pt x="4155" y="3212"/>
                  </a:lnTo>
                  <a:lnTo>
                    <a:pt x="4170" y="3212"/>
                  </a:lnTo>
                  <a:lnTo>
                    <a:pt x="4186" y="3212"/>
                  </a:lnTo>
                  <a:lnTo>
                    <a:pt x="4201" y="3213"/>
                  </a:lnTo>
                  <a:lnTo>
                    <a:pt x="4220" y="3213"/>
                  </a:lnTo>
                  <a:lnTo>
                    <a:pt x="4239" y="3214"/>
                  </a:lnTo>
                  <a:lnTo>
                    <a:pt x="4259" y="3213"/>
                  </a:lnTo>
                  <a:lnTo>
                    <a:pt x="4278" y="3211"/>
                  </a:lnTo>
                  <a:lnTo>
                    <a:pt x="4292" y="3209"/>
                  </a:lnTo>
                  <a:lnTo>
                    <a:pt x="4304" y="3204"/>
                  </a:lnTo>
                  <a:lnTo>
                    <a:pt x="4317" y="3198"/>
                  </a:lnTo>
                  <a:lnTo>
                    <a:pt x="4328" y="3193"/>
                  </a:lnTo>
                  <a:lnTo>
                    <a:pt x="4352" y="3179"/>
                  </a:lnTo>
                  <a:lnTo>
                    <a:pt x="4376" y="3166"/>
                  </a:lnTo>
                  <a:lnTo>
                    <a:pt x="4375" y="3176"/>
                  </a:lnTo>
                  <a:lnTo>
                    <a:pt x="4376" y="3185"/>
                  </a:lnTo>
                  <a:lnTo>
                    <a:pt x="4377" y="3194"/>
                  </a:lnTo>
                  <a:lnTo>
                    <a:pt x="4377" y="3203"/>
                  </a:lnTo>
                  <a:lnTo>
                    <a:pt x="4392" y="3199"/>
                  </a:lnTo>
                  <a:lnTo>
                    <a:pt x="4407" y="3196"/>
                  </a:lnTo>
                  <a:lnTo>
                    <a:pt x="4414" y="3194"/>
                  </a:lnTo>
                  <a:lnTo>
                    <a:pt x="4422" y="3193"/>
                  </a:lnTo>
                  <a:lnTo>
                    <a:pt x="4430" y="3191"/>
                  </a:lnTo>
                  <a:lnTo>
                    <a:pt x="4438" y="3191"/>
                  </a:lnTo>
                  <a:lnTo>
                    <a:pt x="4439" y="3158"/>
                  </a:lnTo>
                  <a:lnTo>
                    <a:pt x="4439" y="3124"/>
                  </a:lnTo>
                  <a:lnTo>
                    <a:pt x="4438" y="3091"/>
                  </a:lnTo>
                  <a:lnTo>
                    <a:pt x="4436" y="3058"/>
                  </a:lnTo>
                  <a:lnTo>
                    <a:pt x="4430" y="3059"/>
                  </a:lnTo>
                  <a:lnTo>
                    <a:pt x="4424" y="3058"/>
                  </a:lnTo>
                  <a:lnTo>
                    <a:pt x="4419" y="3057"/>
                  </a:lnTo>
                  <a:lnTo>
                    <a:pt x="4415" y="3055"/>
                  </a:lnTo>
                  <a:lnTo>
                    <a:pt x="4413" y="3051"/>
                  </a:lnTo>
                  <a:lnTo>
                    <a:pt x="4410" y="3047"/>
                  </a:lnTo>
                  <a:lnTo>
                    <a:pt x="4408" y="3042"/>
                  </a:lnTo>
                  <a:lnTo>
                    <a:pt x="4408" y="3037"/>
                  </a:lnTo>
                  <a:lnTo>
                    <a:pt x="4407" y="3014"/>
                  </a:lnTo>
                  <a:lnTo>
                    <a:pt x="4407" y="2991"/>
                  </a:lnTo>
                  <a:lnTo>
                    <a:pt x="4398" y="2991"/>
                  </a:lnTo>
                  <a:lnTo>
                    <a:pt x="4389" y="2992"/>
                  </a:lnTo>
                  <a:lnTo>
                    <a:pt x="4381" y="2993"/>
                  </a:lnTo>
                  <a:lnTo>
                    <a:pt x="4374" y="2994"/>
                  </a:lnTo>
                  <a:lnTo>
                    <a:pt x="4368" y="2997"/>
                  </a:lnTo>
                  <a:lnTo>
                    <a:pt x="4364" y="3000"/>
                  </a:lnTo>
                  <a:lnTo>
                    <a:pt x="4359" y="3002"/>
                  </a:lnTo>
                  <a:lnTo>
                    <a:pt x="4354" y="3007"/>
                  </a:lnTo>
                  <a:lnTo>
                    <a:pt x="4349" y="3016"/>
                  </a:lnTo>
                  <a:lnTo>
                    <a:pt x="4343" y="3028"/>
                  </a:lnTo>
                  <a:lnTo>
                    <a:pt x="4339" y="3041"/>
                  </a:lnTo>
                  <a:lnTo>
                    <a:pt x="4334" y="3058"/>
                  </a:lnTo>
                  <a:lnTo>
                    <a:pt x="4323" y="3054"/>
                  </a:lnTo>
                  <a:lnTo>
                    <a:pt x="4311" y="3048"/>
                  </a:lnTo>
                  <a:lnTo>
                    <a:pt x="4301" y="3042"/>
                  </a:lnTo>
                  <a:lnTo>
                    <a:pt x="4290" y="3039"/>
                  </a:lnTo>
                  <a:lnTo>
                    <a:pt x="4280" y="3038"/>
                  </a:lnTo>
                  <a:lnTo>
                    <a:pt x="4274" y="3039"/>
                  </a:lnTo>
                  <a:lnTo>
                    <a:pt x="4267" y="3040"/>
                  </a:lnTo>
                  <a:lnTo>
                    <a:pt x="4260" y="3043"/>
                  </a:lnTo>
                  <a:lnTo>
                    <a:pt x="4247" y="3049"/>
                  </a:lnTo>
                  <a:lnTo>
                    <a:pt x="4234" y="3054"/>
                  </a:lnTo>
                  <a:lnTo>
                    <a:pt x="4210" y="3057"/>
                  </a:lnTo>
                  <a:lnTo>
                    <a:pt x="4185" y="3059"/>
                  </a:lnTo>
                  <a:lnTo>
                    <a:pt x="4160" y="3058"/>
                  </a:lnTo>
                  <a:lnTo>
                    <a:pt x="4134" y="3057"/>
                  </a:lnTo>
                  <a:lnTo>
                    <a:pt x="4107" y="3053"/>
                  </a:lnTo>
                  <a:lnTo>
                    <a:pt x="4082" y="3048"/>
                  </a:lnTo>
                  <a:lnTo>
                    <a:pt x="4058" y="3042"/>
                  </a:lnTo>
                  <a:lnTo>
                    <a:pt x="4036" y="3035"/>
                  </a:lnTo>
                  <a:lnTo>
                    <a:pt x="4023" y="3031"/>
                  </a:lnTo>
                  <a:lnTo>
                    <a:pt x="4012" y="3025"/>
                  </a:lnTo>
                  <a:lnTo>
                    <a:pt x="4001" y="3020"/>
                  </a:lnTo>
                  <a:lnTo>
                    <a:pt x="3992" y="3013"/>
                  </a:lnTo>
                  <a:lnTo>
                    <a:pt x="3984" y="3005"/>
                  </a:lnTo>
                  <a:lnTo>
                    <a:pt x="3978" y="2996"/>
                  </a:lnTo>
                  <a:lnTo>
                    <a:pt x="3973" y="2984"/>
                  </a:lnTo>
                  <a:lnTo>
                    <a:pt x="3970" y="2971"/>
                  </a:lnTo>
                  <a:lnTo>
                    <a:pt x="3964" y="2949"/>
                  </a:lnTo>
                  <a:lnTo>
                    <a:pt x="3958" y="2928"/>
                  </a:lnTo>
                  <a:lnTo>
                    <a:pt x="3952" y="2907"/>
                  </a:lnTo>
                  <a:lnTo>
                    <a:pt x="3946" y="2886"/>
                  </a:lnTo>
                  <a:lnTo>
                    <a:pt x="3931" y="2845"/>
                  </a:lnTo>
                  <a:lnTo>
                    <a:pt x="3915" y="2804"/>
                  </a:lnTo>
                  <a:lnTo>
                    <a:pt x="3923" y="2804"/>
                  </a:lnTo>
                  <a:lnTo>
                    <a:pt x="3930" y="2803"/>
                  </a:lnTo>
                  <a:lnTo>
                    <a:pt x="3935" y="2800"/>
                  </a:lnTo>
                  <a:lnTo>
                    <a:pt x="3940" y="2796"/>
                  </a:lnTo>
                  <a:lnTo>
                    <a:pt x="3942" y="2792"/>
                  </a:lnTo>
                  <a:lnTo>
                    <a:pt x="3946" y="2786"/>
                  </a:lnTo>
                  <a:lnTo>
                    <a:pt x="3947" y="2780"/>
                  </a:lnTo>
                  <a:lnTo>
                    <a:pt x="3948" y="2774"/>
                  </a:lnTo>
                  <a:lnTo>
                    <a:pt x="3950" y="2760"/>
                  </a:lnTo>
                  <a:lnTo>
                    <a:pt x="3954" y="2746"/>
                  </a:lnTo>
                  <a:lnTo>
                    <a:pt x="3955" y="2739"/>
                  </a:lnTo>
                  <a:lnTo>
                    <a:pt x="3957" y="2734"/>
                  </a:lnTo>
                  <a:lnTo>
                    <a:pt x="3960" y="2729"/>
                  </a:lnTo>
                  <a:lnTo>
                    <a:pt x="3965" y="2725"/>
                  </a:lnTo>
                  <a:lnTo>
                    <a:pt x="3984" y="2723"/>
                  </a:lnTo>
                  <a:lnTo>
                    <a:pt x="4003" y="2720"/>
                  </a:lnTo>
                  <a:lnTo>
                    <a:pt x="4020" y="2714"/>
                  </a:lnTo>
                  <a:lnTo>
                    <a:pt x="4037" y="2709"/>
                  </a:lnTo>
                  <a:lnTo>
                    <a:pt x="4045" y="2704"/>
                  </a:lnTo>
                  <a:lnTo>
                    <a:pt x="4052" y="2700"/>
                  </a:lnTo>
                  <a:lnTo>
                    <a:pt x="4060" y="2695"/>
                  </a:lnTo>
                  <a:lnTo>
                    <a:pt x="4066" y="2689"/>
                  </a:lnTo>
                  <a:lnTo>
                    <a:pt x="4072" y="2682"/>
                  </a:lnTo>
                  <a:lnTo>
                    <a:pt x="4078" y="2676"/>
                  </a:lnTo>
                  <a:lnTo>
                    <a:pt x="4083" y="2669"/>
                  </a:lnTo>
                  <a:lnTo>
                    <a:pt x="4088" y="2661"/>
                  </a:lnTo>
                  <a:lnTo>
                    <a:pt x="4099" y="2641"/>
                  </a:lnTo>
                  <a:lnTo>
                    <a:pt x="4112" y="2622"/>
                  </a:lnTo>
                  <a:lnTo>
                    <a:pt x="4126" y="2604"/>
                  </a:lnTo>
                  <a:lnTo>
                    <a:pt x="4140" y="2586"/>
                  </a:lnTo>
                  <a:lnTo>
                    <a:pt x="4148" y="2577"/>
                  </a:lnTo>
                  <a:lnTo>
                    <a:pt x="4156" y="2569"/>
                  </a:lnTo>
                  <a:lnTo>
                    <a:pt x="4165" y="2562"/>
                  </a:lnTo>
                  <a:lnTo>
                    <a:pt x="4175" y="2555"/>
                  </a:lnTo>
                  <a:lnTo>
                    <a:pt x="4184" y="2548"/>
                  </a:lnTo>
                  <a:lnTo>
                    <a:pt x="4194" y="2544"/>
                  </a:lnTo>
                  <a:lnTo>
                    <a:pt x="4204" y="2539"/>
                  </a:lnTo>
                  <a:lnTo>
                    <a:pt x="4214" y="2537"/>
                  </a:lnTo>
                  <a:lnTo>
                    <a:pt x="4237" y="2532"/>
                  </a:lnTo>
                  <a:lnTo>
                    <a:pt x="4259" y="2526"/>
                  </a:lnTo>
                  <a:lnTo>
                    <a:pt x="4269" y="2523"/>
                  </a:lnTo>
                  <a:lnTo>
                    <a:pt x="4278" y="2518"/>
                  </a:lnTo>
                  <a:lnTo>
                    <a:pt x="4287" y="2511"/>
                  </a:lnTo>
                  <a:lnTo>
                    <a:pt x="4294" y="2501"/>
                  </a:lnTo>
                  <a:lnTo>
                    <a:pt x="4303" y="2488"/>
                  </a:lnTo>
                  <a:lnTo>
                    <a:pt x="4312" y="2475"/>
                  </a:lnTo>
                  <a:lnTo>
                    <a:pt x="4318" y="2468"/>
                  </a:lnTo>
                  <a:lnTo>
                    <a:pt x="4323" y="2463"/>
                  </a:lnTo>
                  <a:lnTo>
                    <a:pt x="4329" y="2458"/>
                  </a:lnTo>
                  <a:lnTo>
                    <a:pt x="4337" y="2454"/>
                  </a:lnTo>
                  <a:lnTo>
                    <a:pt x="4367" y="2442"/>
                  </a:lnTo>
                  <a:lnTo>
                    <a:pt x="4402" y="2431"/>
                  </a:lnTo>
                  <a:lnTo>
                    <a:pt x="4418" y="2425"/>
                  </a:lnTo>
                  <a:lnTo>
                    <a:pt x="4434" y="2416"/>
                  </a:lnTo>
                  <a:lnTo>
                    <a:pt x="4440" y="2411"/>
                  </a:lnTo>
                  <a:lnTo>
                    <a:pt x="4446" y="2406"/>
                  </a:lnTo>
                  <a:lnTo>
                    <a:pt x="4451" y="2400"/>
                  </a:lnTo>
                  <a:lnTo>
                    <a:pt x="4455" y="2393"/>
                  </a:lnTo>
                  <a:lnTo>
                    <a:pt x="4468" y="2391"/>
                  </a:lnTo>
                  <a:lnTo>
                    <a:pt x="4483" y="2389"/>
                  </a:lnTo>
                  <a:lnTo>
                    <a:pt x="4497" y="2385"/>
                  </a:lnTo>
                  <a:lnTo>
                    <a:pt x="4512" y="2381"/>
                  </a:lnTo>
                  <a:lnTo>
                    <a:pt x="4524" y="2375"/>
                  </a:lnTo>
                  <a:lnTo>
                    <a:pt x="4538" y="2369"/>
                  </a:lnTo>
                  <a:lnTo>
                    <a:pt x="4550" y="2361"/>
                  </a:lnTo>
                  <a:lnTo>
                    <a:pt x="4562" y="2353"/>
                  </a:lnTo>
                  <a:lnTo>
                    <a:pt x="4578" y="2336"/>
                  </a:lnTo>
                  <a:lnTo>
                    <a:pt x="4592" y="2319"/>
                  </a:lnTo>
                  <a:lnTo>
                    <a:pt x="4600" y="2312"/>
                  </a:lnTo>
                  <a:lnTo>
                    <a:pt x="4610" y="2308"/>
                  </a:lnTo>
                  <a:lnTo>
                    <a:pt x="4619" y="2304"/>
                  </a:lnTo>
                  <a:lnTo>
                    <a:pt x="4628" y="2302"/>
                  </a:lnTo>
                  <a:lnTo>
                    <a:pt x="4647" y="2299"/>
                  </a:lnTo>
                  <a:lnTo>
                    <a:pt x="4666" y="2293"/>
                  </a:lnTo>
                  <a:lnTo>
                    <a:pt x="4669" y="2280"/>
                  </a:lnTo>
                  <a:lnTo>
                    <a:pt x="4672" y="2269"/>
                  </a:lnTo>
                  <a:lnTo>
                    <a:pt x="4677" y="2260"/>
                  </a:lnTo>
                  <a:lnTo>
                    <a:pt x="4682" y="2251"/>
                  </a:lnTo>
                  <a:lnTo>
                    <a:pt x="4689" y="2244"/>
                  </a:lnTo>
                  <a:lnTo>
                    <a:pt x="4696" y="2238"/>
                  </a:lnTo>
                  <a:lnTo>
                    <a:pt x="4705" y="2234"/>
                  </a:lnTo>
                  <a:lnTo>
                    <a:pt x="4714" y="2230"/>
                  </a:lnTo>
                  <a:lnTo>
                    <a:pt x="4723" y="2227"/>
                  </a:lnTo>
                  <a:lnTo>
                    <a:pt x="4735" y="2225"/>
                  </a:lnTo>
                  <a:lnTo>
                    <a:pt x="4745" y="2224"/>
                  </a:lnTo>
                  <a:lnTo>
                    <a:pt x="4756" y="2222"/>
                  </a:lnTo>
                  <a:lnTo>
                    <a:pt x="4779" y="2221"/>
                  </a:lnTo>
                  <a:lnTo>
                    <a:pt x="4802" y="2221"/>
                  </a:lnTo>
                  <a:lnTo>
                    <a:pt x="4819" y="2221"/>
                  </a:lnTo>
                  <a:lnTo>
                    <a:pt x="4835" y="2221"/>
                  </a:lnTo>
                  <a:lnTo>
                    <a:pt x="4850" y="2220"/>
                  </a:lnTo>
                  <a:lnTo>
                    <a:pt x="4865" y="2219"/>
                  </a:lnTo>
                  <a:lnTo>
                    <a:pt x="4866" y="2211"/>
                  </a:lnTo>
                  <a:lnTo>
                    <a:pt x="4870" y="2195"/>
                  </a:lnTo>
                  <a:lnTo>
                    <a:pt x="4876" y="2178"/>
                  </a:lnTo>
                  <a:lnTo>
                    <a:pt x="4878" y="2169"/>
                  </a:lnTo>
                  <a:lnTo>
                    <a:pt x="4885" y="2158"/>
                  </a:lnTo>
                  <a:lnTo>
                    <a:pt x="4894" y="2145"/>
                  </a:lnTo>
                  <a:lnTo>
                    <a:pt x="4904" y="2132"/>
                  </a:lnTo>
                  <a:lnTo>
                    <a:pt x="4918" y="2120"/>
                  </a:lnTo>
                  <a:lnTo>
                    <a:pt x="4915" y="2115"/>
                  </a:lnTo>
                  <a:lnTo>
                    <a:pt x="4914" y="2111"/>
                  </a:lnTo>
                  <a:lnTo>
                    <a:pt x="4912" y="2105"/>
                  </a:lnTo>
                  <a:lnTo>
                    <a:pt x="4914" y="2101"/>
                  </a:lnTo>
                  <a:lnTo>
                    <a:pt x="4915" y="2095"/>
                  </a:lnTo>
                  <a:lnTo>
                    <a:pt x="4918" y="2090"/>
                  </a:lnTo>
                  <a:lnTo>
                    <a:pt x="4922" y="2087"/>
                  </a:lnTo>
                  <a:lnTo>
                    <a:pt x="4927" y="2083"/>
                  </a:lnTo>
                  <a:lnTo>
                    <a:pt x="4918" y="2081"/>
                  </a:lnTo>
                  <a:lnTo>
                    <a:pt x="4910" y="2078"/>
                  </a:lnTo>
                  <a:lnTo>
                    <a:pt x="4903" y="2073"/>
                  </a:lnTo>
                  <a:lnTo>
                    <a:pt x="4898" y="2066"/>
                  </a:lnTo>
                  <a:lnTo>
                    <a:pt x="4892" y="2060"/>
                  </a:lnTo>
                  <a:lnTo>
                    <a:pt x="4887" y="2052"/>
                  </a:lnTo>
                  <a:lnTo>
                    <a:pt x="4883" y="2042"/>
                  </a:lnTo>
                  <a:lnTo>
                    <a:pt x="4879" y="2033"/>
                  </a:lnTo>
                  <a:lnTo>
                    <a:pt x="4874" y="2036"/>
                  </a:lnTo>
                  <a:lnTo>
                    <a:pt x="4869" y="2037"/>
                  </a:lnTo>
                  <a:lnTo>
                    <a:pt x="4866" y="2039"/>
                  </a:lnTo>
                  <a:lnTo>
                    <a:pt x="4863" y="2042"/>
                  </a:lnTo>
                  <a:lnTo>
                    <a:pt x="4861" y="2046"/>
                  </a:lnTo>
                  <a:lnTo>
                    <a:pt x="4859" y="2049"/>
                  </a:lnTo>
                  <a:lnTo>
                    <a:pt x="4858" y="2055"/>
                  </a:lnTo>
                  <a:lnTo>
                    <a:pt x="4857" y="2061"/>
                  </a:lnTo>
                  <a:lnTo>
                    <a:pt x="4852" y="2061"/>
                  </a:lnTo>
                  <a:lnTo>
                    <a:pt x="4846" y="2062"/>
                  </a:lnTo>
                  <a:lnTo>
                    <a:pt x="4841" y="2062"/>
                  </a:lnTo>
                  <a:lnTo>
                    <a:pt x="4836" y="2063"/>
                  </a:lnTo>
                  <a:lnTo>
                    <a:pt x="4830" y="2074"/>
                  </a:lnTo>
                  <a:lnTo>
                    <a:pt x="4827" y="2086"/>
                  </a:lnTo>
                  <a:lnTo>
                    <a:pt x="4825" y="2099"/>
                  </a:lnTo>
                  <a:lnTo>
                    <a:pt x="4824" y="2112"/>
                  </a:lnTo>
                  <a:lnTo>
                    <a:pt x="4818" y="2113"/>
                  </a:lnTo>
                  <a:lnTo>
                    <a:pt x="4813" y="2113"/>
                  </a:lnTo>
                  <a:lnTo>
                    <a:pt x="4810" y="2113"/>
                  </a:lnTo>
                  <a:lnTo>
                    <a:pt x="4805" y="2112"/>
                  </a:lnTo>
                  <a:lnTo>
                    <a:pt x="4803" y="2110"/>
                  </a:lnTo>
                  <a:lnTo>
                    <a:pt x="4801" y="2107"/>
                  </a:lnTo>
                  <a:lnTo>
                    <a:pt x="4799" y="2105"/>
                  </a:lnTo>
                  <a:lnTo>
                    <a:pt x="4796" y="2102"/>
                  </a:lnTo>
                  <a:lnTo>
                    <a:pt x="4792" y="2086"/>
                  </a:lnTo>
                  <a:lnTo>
                    <a:pt x="4789" y="2069"/>
                  </a:lnTo>
                  <a:lnTo>
                    <a:pt x="4785" y="2069"/>
                  </a:lnTo>
                  <a:lnTo>
                    <a:pt x="4780" y="2069"/>
                  </a:lnTo>
                  <a:lnTo>
                    <a:pt x="4776" y="2070"/>
                  </a:lnTo>
                  <a:lnTo>
                    <a:pt x="4771" y="2071"/>
                  </a:lnTo>
                  <a:lnTo>
                    <a:pt x="4761" y="2077"/>
                  </a:lnTo>
                  <a:lnTo>
                    <a:pt x="4751" y="2082"/>
                  </a:lnTo>
                  <a:lnTo>
                    <a:pt x="4738" y="2089"/>
                  </a:lnTo>
                  <a:lnTo>
                    <a:pt x="4727" y="2095"/>
                  </a:lnTo>
                  <a:lnTo>
                    <a:pt x="4721" y="2096"/>
                  </a:lnTo>
                  <a:lnTo>
                    <a:pt x="4715" y="2096"/>
                  </a:lnTo>
                  <a:lnTo>
                    <a:pt x="4711" y="2095"/>
                  </a:lnTo>
                  <a:lnTo>
                    <a:pt x="4707" y="2091"/>
                  </a:lnTo>
                  <a:lnTo>
                    <a:pt x="4697" y="2082"/>
                  </a:lnTo>
                  <a:lnTo>
                    <a:pt x="4689" y="2076"/>
                  </a:lnTo>
                  <a:lnTo>
                    <a:pt x="4680" y="2071"/>
                  </a:lnTo>
                  <a:lnTo>
                    <a:pt x="4671" y="2069"/>
                  </a:lnTo>
                  <a:lnTo>
                    <a:pt x="4662" y="2068"/>
                  </a:lnTo>
                  <a:lnTo>
                    <a:pt x="4652" y="2069"/>
                  </a:lnTo>
                  <a:lnTo>
                    <a:pt x="4640" y="2069"/>
                  </a:lnTo>
                  <a:lnTo>
                    <a:pt x="4627" y="2070"/>
                  </a:lnTo>
                  <a:lnTo>
                    <a:pt x="4627" y="2080"/>
                  </a:lnTo>
                  <a:lnTo>
                    <a:pt x="4627" y="2091"/>
                  </a:lnTo>
                  <a:lnTo>
                    <a:pt x="4625" y="2103"/>
                  </a:lnTo>
                  <a:lnTo>
                    <a:pt x="4625" y="2113"/>
                  </a:lnTo>
                  <a:lnTo>
                    <a:pt x="4615" y="2114"/>
                  </a:lnTo>
                  <a:lnTo>
                    <a:pt x="4604" y="2114"/>
                  </a:lnTo>
                  <a:lnTo>
                    <a:pt x="4592" y="2113"/>
                  </a:lnTo>
                  <a:lnTo>
                    <a:pt x="4581" y="2113"/>
                  </a:lnTo>
                  <a:lnTo>
                    <a:pt x="4562" y="2112"/>
                  </a:lnTo>
                  <a:lnTo>
                    <a:pt x="4543" y="2112"/>
                  </a:lnTo>
                  <a:lnTo>
                    <a:pt x="4536" y="2112"/>
                  </a:lnTo>
                  <a:lnTo>
                    <a:pt x="4526" y="2113"/>
                  </a:lnTo>
                  <a:lnTo>
                    <a:pt x="4518" y="2115"/>
                  </a:lnTo>
                  <a:lnTo>
                    <a:pt x="4512" y="2118"/>
                  </a:lnTo>
                  <a:lnTo>
                    <a:pt x="4505" y="2120"/>
                  </a:lnTo>
                  <a:lnTo>
                    <a:pt x="4499" y="2124"/>
                  </a:lnTo>
                  <a:lnTo>
                    <a:pt x="4493" y="2129"/>
                  </a:lnTo>
                  <a:lnTo>
                    <a:pt x="4490" y="2135"/>
                  </a:lnTo>
                  <a:lnTo>
                    <a:pt x="4487" y="2142"/>
                  </a:lnTo>
                  <a:lnTo>
                    <a:pt x="4485" y="2151"/>
                  </a:lnTo>
                  <a:lnTo>
                    <a:pt x="4484" y="2160"/>
                  </a:lnTo>
                  <a:lnTo>
                    <a:pt x="4484" y="2171"/>
                  </a:lnTo>
                  <a:lnTo>
                    <a:pt x="4480" y="2171"/>
                  </a:lnTo>
                  <a:lnTo>
                    <a:pt x="4476" y="2171"/>
                  </a:lnTo>
                  <a:lnTo>
                    <a:pt x="4472" y="2170"/>
                  </a:lnTo>
                  <a:lnTo>
                    <a:pt x="4468" y="2169"/>
                  </a:lnTo>
                  <a:lnTo>
                    <a:pt x="4463" y="2164"/>
                  </a:lnTo>
                  <a:lnTo>
                    <a:pt x="4459" y="2159"/>
                  </a:lnTo>
                  <a:lnTo>
                    <a:pt x="4457" y="2151"/>
                  </a:lnTo>
                  <a:lnTo>
                    <a:pt x="4456" y="2143"/>
                  </a:lnTo>
                  <a:lnTo>
                    <a:pt x="4456" y="2134"/>
                  </a:lnTo>
                  <a:lnTo>
                    <a:pt x="4458" y="2124"/>
                  </a:lnTo>
                  <a:lnTo>
                    <a:pt x="4461" y="2114"/>
                  </a:lnTo>
                  <a:lnTo>
                    <a:pt x="4465" y="2105"/>
                  </a:lnTo>
                  <a:lnTo>
                    <a:pt x="4471" y="2096"/>
                  </a:lnTo>
                  <a:lnTo>
                    <a:pt x="4476" y="2088"/>
                  </a:lnTo>
                  <a:lnTo>
                    <a:pt x="4484" y="2081"/>
                  </a:lnTo>
                  <a:lnTo>
                    <a:pt x="4492" y="2076"/>
                  </a:lnTo>
                  <a:lnTo>
                    <a:pt x="4501" y="2071"/>
                  </a:lnTo>
                  <a:lnTo>
                    <a:pt x="4512" y="2069"/>
                  </a:lnTo>
                  <a:lnTo>
                    <a:pt x="4513" y="2064"/>
                  </a:lnTo>
                  <a:lnTo>
                    <a:pt x="4514" y="2060"/>
                  </a:lnTo>
                  <a:lnTo>
                    <a:pt x="4523" y="2060"/>
                  </a:lnTo>
                  <a:lnTo>
                    <a:pt x="4532" y="2058"/>
                  </a:lnTo>
                  <a:lnTo>
                    <a:pt x="4541" y="2058"/>
                  </a:lnTo>
                  <a:lnTo>
                    <a:pt x="4550" y="2058"/>
                  </a:lnTo>
                  <a:lnTo>
                    <a:pt x="4559" y="2058"/>
                  </a:lnTo>
                  <a:lnTo>
                    <a:pt x="4569" y="2058"/>
                  </a:lnTo>
                  <a:lnTo>
                    <a:pt x="4576" y="2058"/>
                  </a:lnTo>
                  <a:lnTo>
                    <a:pt x="4586" y="2057"/>
                  </a:lnTo>
                  <a:lnTo>
                    <a:pt x="4586" y="2052"/>
                  </a:lnTo>
                  <a:lnTo>
                    <a:pt x="4588" y="2047"/>
                  </a:lnTo>
                  <a:lnTo>
                    <a:pt x="4590" y="2042"/>
                  </a:lnTo>
                  <a:lnTo>
                    <a:pt x="4592" y="2039"/>
                  </a:lnTo>
                  <a:lnTo>
                    <a:pt x="4596" y="2037"/>
                  </a:lnTo>
                  <a:lnTo>
                    <a:pt x="4600" y="2035"/>
                  </a:lnTo>
                  <a:lnTo>
                    <a:pt x="4605" y="2032"/>
                  </a:lnTo>
                  <a:lnTo>
                    <a:pt x="4610" y="2031"/>
                  </a:lnTo>
                  <a:lnTo>
                    <a:pt x="4621" y="2029"/>
                  </a:lnTo>
                  <a:lnTo>
                    <a:pt x="4632" y="2028"/>
                  </a:lnTo>
                  <a:lnTo>
                    <a:pt x="4643" y="2028"/>
                  </a:lnTo>
                  <a:lnTo>
                    <a:pt x="4653" y="2029"/>
                  </a:lnTo>
                  <a:lnTo>
                    <a:pt x="4651" y="2021"/>
                  </a:lnTo>
                  <a:lnTo>
                    <a:pt x="4647" y="2014"/>
                  </a:lnTo>
                  <a:lnTo>
                    <a:pt x="4643" y="2007"/>
                  </a:lnTo>
                  <a:lnTo>
                    <a:pt x="4638" y="2003"/>
                  </a:lnTo>
                  <a:lnTo>
                    <a:pt x="4631" y="1999"/>
                  </a:lnTo>
                  <a:lnTo>
                    <a:pt x="4624" y="1996"/>
                  </a:lnTo>
                  <a:lnTo>
                    <a:pt x="4617" y="1994"/>
                  </a:lnTo>
                  <a:lnTo>
                    <a:pt x="4610" y="1992"/>
                  </a:lnTo>
                  <a:lnTo>
                    <a:pt x="4578" y="1990"/>
                  </a:lnTo>
                  <a:lnTo>
                    <a:pt x="4547" y="1990"/>
                  </a:lnTo>
                  <a:lnTo>
                    <a:pt x="4546" y="1978"/>
                  </a:lnTo>
                  <a:lnTo>
                    <a:pt x="4545" y="1966"/>
                  </a:lnTo>
                  <a:lnTo>
                    <a:pt x="4546" y="1956"/>
                  </a:lnTo>
                  <a:lnTo>
                    <a:pt x="4548" y="1947"/>
                  </a:lnTo>
                  <a:lnTo>
                    <a:pt x="4550" y="1942"/>
                  </a:lnTo>
                  <a:lnTo>
                    <a:pt x="4553" y="1939"/>
                  </a:lnTo>
                  <a:lnTo>
                    <a:pt x="4556" y="1937"/>
                  </a:lnTo>
                  <a:lnTo>
                    <a:pt x="4559" y="1934"/>
                  </a:lnTo>
                  <a:lnTo>
                    <a:pt x="4564" y="1932"/>
                  </a:lnTo>
                  <a:lnTo>
                    <a:pt x="4570" y="1932"/>
                  </a:lnTo>
                  <a:lnTo>
                    <a:pt x="4576" y="1932"/>
                  </a:lnTo>
                  <a:lnTo>
                    <a:pt x="4584" y="1933"/>
                  </a:lnTo>
                  <a:lnTo>
                    <a:pt x="4583" y="1927"/>
                  </a:lnTo>
                  <a:lnTo>
                    <a:pt x="4583" y="1922"/>
                  </a:lnTo>
                  <a:lnTo>
                    <a:pt x="4583" y="1916"/>
                  </a:lnTo>
                  <a:lnTo>
                    <a:pt x="4584" y="1912"/>
                  </a:lnTo>
                  <a:lnTo>
                    <a:pt x="4588" y="1907"/>
                  </a:lnTo>
                  <a:lnTo>
                    <a:pt x="4591" y="1904"/>
                  </a:lnTo>
                  <a:lnTo>
                    <a:pt x="4596" y="1901"/>
                  </a:lnTo>
                  <a:lnTo>
                    <a:pt x="4600" y="1899"/>
                  </a:lnTo>
                  <a:lnTo>
                    <a:pt x="4603" y="1890"/>
                  </a:lnTo>
                  <a:lnTo>
                    <a:pt x="4604" y="1882"/>
                  </a:lnTo>
                  <a:lnTo>
                    <a:pt x="4603" y="1875"/>
                  </a:lnTo>
                  <a:lnTo>
                    <a:pt x="4600" y="1871"/>
                  </a:lnTo>
                  <a:lnTo>
                    <a:pt x="4597" y="1868"/>
                  </a:lnTo>
                  <a:lnTo>
                    <a:pt x="4592" y="1866"/>
                  </a:lnTo>
                  <a:lnTo>
                    <a:pt x="4588" y="1864"/>
                  </a:lnTo>
                  <a:lnTo>
                    <a:pt x="4582" y="1863"/>
                  </a:lnTo>
                  <a:lnTo>
                    <a:pt x="4571" y="1861"/>
                  </a:lnTo>
                  <a:lnTo>
                    <a:pt x="4561" y="1858"/>
                  </a:lnTo>
                  <a:lnTo>
                    <a:pt x="4557" y="1855"/>
                  </a:lnTo>
                  <a:lnTo>
                    <a:pt x="4554" y="1851"/>
                  </a:lnTo>
                  <a:lnTo>
                    <a:pt x="4551" y="1847"/>
                  </a:lnTo>
                  <a:lnTo>
                    <a:pt x="4551" y="1840"/>
                  </a:lnTo>
                  <a:lnTo>
                    <a:pt x="4558" y="1838"/>
                  </a:lnTo>
                  <a:lnTo>
                    <a:pt x="4572" y="1834"/>
                  </a:lnTo>
                  <a:lnTo>
                    <a:pt x="4578" y="1831"/>
                  </a:lnTo>
                  <a:lnTo>
                    <a:pt x="4581" y="1826"/>
                  </a:lnTo>
                  <a:lnTo>
                    <a:pt x="4582" y="1824"/>
                  </a:lnTo>
                  <a:lnTo>
                    <a:pt x="4582" y="1822"/>
                  </a:lnTo>
                  <a:lnTo>
                    <a:pt x="4581" y="1818"/>
                  </a:lnTo>
                  <a:lnTo>
                    <a:pt x="4579" y="1815"/>
                  </a:lnTo>
                  <a:lnTo>
                    <a:pt x="4574" y="1811"/>
                  </a:lnTo>
                  <a:lnTo>
                    <a:pt x="4570" y="1808"/>
                  </a:lnTo>
                  <a:lnTo>
                    <a:pt x="4565" y="1806"/>
                  </a:lnTo>
                  <a:lnTo>
                    <a:pt x="4561" y="1804"/>
                  </a:lnTo>
                  <a:lnTo>
                    <a:pt x="4550" y="1802"/>
                  </a:lnTo>
                  <a:lnTo>
                    <a:pt x="4540" y="1799"/>
                  </a:lnTo>
                  <a:lnTo>
                    <a:pt x="4515" y="1792"/>
                  </a:lnTo>
                  <a:lnTo>
                    <a:pt x="4490" y="1785"/>
                  </a:lnTo>
                  <a:lnTo>
                    <a:pt x="4484" y="1783"/>
                  </a:lnTo>
                  <a:lnTo>
                    <a:pt x="4479" y="1781"/>
                  </a:lnTo>
                  <a:lnTo>
                    <a:pt x="4474" y="1777"/>
                  </a:lnTo>
                  <a:lnTo>
                    <a:pt x="4471" y="1773"/>
                  </a:lnTo>
                  <a:lnTo>
                    <a:pt x="4466" y="1768"/>
                  </a:lnTo>
                  <a:lnTo>
                    <a:pt x="4464" y="1762"/>
                  </a:lnTo>
                  <a:lnTo>
                    <a:pt x="4461" y="1756"/>
                  </a:lnTo>
                  <a:lnTo>
                    <a:pt x="4460" y="1748"/>
                  </a:lnTo>
                  <a:lnTo>
                    <a:pt x="4459" y="1736"/>
                  </a:lnTo>
                  <a:lnTo>
                    <a:pt x="4456" y="1723"/>
                  </a:lnTo>
                  <a:lnTo>
                    <a:pt x="4451" y="1709"/>
                  </a:lnTo>
                  <a:lnTo>
                    <a:pt x="4447" y="1694"/>
                  </a:lnTo>
                  <a:lnTo>
                    <a:pt x="4434" y="1664"/>
                  </a:lnTo>
                  <a:lnTo>
                    <a:pt x="4422" y="1633"/>
                  </a:lnTo>
                  <a:lnTo>
                    <a:pt x="4417" y="1617"/>
                  </a:lnTo>
                  <a:lnTo>
                    <a:pt x="4413" y="1602"/>
                  </a:lnTo>
                  <a:lnTo>
                    <a:pt x="4410" y="1586"/>
                  </a:lnTo>
                  <a:lnTo>
                    <a:pt x="4409" y="1571"/>
                  </a:lnTo>
                  <a:lnTo>
                    <a:pt x="4409" y="1564"/>
                  </a:lnTo>
                  <a:lnTo>
                    <a:pt x="4410" y="1556"/>
                  </a:lnTo>
                  <a:lnTo>
                    <a:pt x="4411" y="1549"/>
                  </a:lnTo>
                  <a:lnTo>
                    <a:pt x="4414" y="1543"/>
                  </a:lnTo>
                  <a:lnTo>
                    <a:pt x="4417" y="1536"/>
                  </a:lnTo>
                  <a:lnTo>
                    <a:pt x="4420" y="1530"/>
                  </a:lnTo>
                  <a:lnTo>
                    <a:pt x="4424" y="1523"/>
                  </a:lnTo>
                  <a:lnTo>
                    <a:pt x="4430" y="1518"/>
                  </a:lnTo>
                  <a:lnTo>
                    <a:pt x="4434" y="1511"/>
                  </a:lnTo>
                  <a:lnTo>
                    <a:pt x="4440" y="1505"/>
                  </a:lnTo>
                  <a:lnTo>
                    <a:pt x="4443" y="1498"/>
                  </a:lnTo>
                  <a:lnTo>
                    <a:pt x="4447" y="1491"/>
                  </a:lnTo>
                  <a:lnTo>
                    <a:pt x="4449" y="1485"/>
                  </a:lnTo>
                  <a:lnTo>
                    <a:pt x="4450" y="1478"/>
                  </a:lnTo>
                  <a:lnTo>
                    <a:pt x="4450" y="1471"/>
                  </a:lnTo>
                  <a:lnTo>
                    <a:pt x="4449" y="1464"/>
                  </a:lnTo>
                  <a:lnTo>
                    <a:pt x="4439" y="1469"/>
                  </a:lnTo>
                  <a:lnTo>
                    <a:pt x="4431" y="1475"/>
                  </a:lnTo>
                  <a:lnTo>
                    <a:pt x="4423" y="1485"/>
                  </a:lnTo>
                  <a:lnTo>
                    <a:pt x="4415" y="1492"/>
                  </a:lnTo>
                  <a:lnTo>
                    <a:pt x="4408" y="1502"/>
                  </a:lnTo>
                  <a:lnTo>
                    <a:pt x="4400" y="1511"/>
                  </a:lnTo>
                  <a:lnTo>
                    <a:pt x="4393" y="1520"/>
                  </a:lnTo>
                  <a:lnTo>
                    <a:pt x="4384" y="1527"/>
                  </a:lnTo>
                  <a:lnTo>
                    <a:pt x="4379" y="1530"/>
                  </a:lnTo>
                  <a:lnTo>
                    <a:pt x="4373" y="1533"/>
                  </a:lnTo>
                  <a:lnTo>
                    <a:pt x="4366" y="1536"/>
                  </a:lnTo>
                  <a:lnTo>
                    <a:pt x="4358" y="1538"/>
                  </a:lnTo>
                  <a:lnTo>
                    <a:pt x="4341" y="1543"/>
                  </a:lnTo>
                  <a:lnTo>
                    <a:pt x="4324" y="1545"/>
                  </a:lnTo>
                  <a:lnTo>
                    <a:pt x="4305" y="1546"/>
                  </a:lnTo>
                  <a:lnTo>
                    <a:pt x="4288" y="1545"/>
                  </a:lnTo>
                  <a:lnTo>
                    <a:pt x="4280" y="1544"/>
                  </a:lnTo>
                  <a:lnTo>
                    <a:pt x="4272" y="1541"/>
                  </a:lnTo>
                  <a:lnTo>
                    <a:pt x="4266" y="1540"/>
                  </a:lnTo>
                  <a:lnTo>
                    <a:pt x="4260" y="1537"/>
                  </a:lnTo>
                  <a:lnTo>
                    <a:pt x="4262" y="1548"/>
                  </a:lnTo>
                  <a:lnTo>
                    <a:pt x="4263" y="1559"/>
                  </a:lnTo>
                  <a:lnTo>
                    <a:pt x="4264" y="1570"/>
                  </a:lnTo>
                  <a:lnTo>
                    <a:pt x="4264" y="1581"/>
                  </a:lnTo>
                  <a:lnTo>
                    <a:pt x="4253" y="1580"/>
                  </a:lnTo>
                  <a:lnTo>
                    <a:pt x="4242" y="1580"/>
                  </a:lnTo>
                  <a:lnTo>
                    <a:pt x="4233" y="1582"/>
                  </a:lnTo>
                  <a:lnTo>
                    <a:pt x="4225" y="1586"/>
                  </a:lnTo>
                  <a:lnTo>
                    <a:pt x="4220" y="1588"/>
                  </a:lnTo>
                  <a:lnTo>
                    <a:pt x="4218" y="1592"/>
                  </a:lnTo>
                  <a:lnTo>
                    <a:pt x="4214" y="1595"/>
                  </a:lnTo>
                  <a:lnTo>
                    <a:pt x="4212" y="1598"/>
                  </a:lnTo>
                  <a:lnTo>
                    <a:pt x="4211" y="1603"/>
                  </a:lnTo>
                  <a:lnTo>
                    <a:pt x="4209" y="1609"/>
                  </a:lnTo>
                  <a:lnTo>
                    <a:pt x="4209" y="1614"/>
                  </a:lnTo>
                  <a:lnTo>
                    <a:pt x="4208" y="1621"/>
                  </a:lnTo>
                  <a:lnTo>
                    <a:pt x="4202" y="1622"/>
                  </a:lnTo>
                  <a:lnTo>
                    <a:pt x="4197" y="1623"/>
                  </a:lnTo>
                  <a:lnTo>
                    <a:pt x="4193" y="1623"/>
                  </a:lnTo>
                  <a:lnTo>
                    <a:pt x="4188" y="1623"/>
                  </a:lnTo>
                  <a:lnTo>
                    <a:pt x="4185" y="1622"/>
                  </a:lnTo>
                  <a:lnTo>
                    <a:pt x="4181" y="1620"/>
                  </a:lnTo>
                  <a:lnTo>
                    <a:pt x="4178" y="1618"/>
                  </a:lnTo>
                  <a:lnTo>
                    <a:pt x="4176" y="1615"/>
                  </a:lnTo>
                  <a:lnTo>
                    <a:pt x="4171" y="1609"/>
                  </a:lnTo>
                  <a:lnTo>
                    <a:pt x="4168" y="1601"/>
                  </a:lnTo>
                  <a:lnTo>
                    <a:pt x="4167" y="1592"/>
                  </a:lnTo>
                  <a:lnTo>
                    <a:pt x="4165" y="1581"/>
                  </a:lnTo>
                  <a:lnTo>
                    <a:pt x="4167" y="1560"/>
                  </a:lnTo>
                  <a:lnTo>
                    <a:pt x="4169" y="1538"/>
                  </a:lnTo>
                  <a:lnTo>
                    <a:pt x="4171" y="1519"/>
                  </a:lnTo>
                  <a:lnTo>
                    <a:pt x="4173" y="1504"/>
                  </a:lnTo>
                  <a:lnTo>
                    <a:pt x="4175" y="1465"/>
                  </a:lnTo>
                  <a:lnTo>
                    <a:pt x="4176" y="1416"/>
                  </a:lnTo>
                  <a:lnTo>
                    <a:pt x="4177" y="1405"/>
                  </a:lnTo>
                  <a:lnTo>
                    <a:pt x="4179" y="1392"/>
                  </a:lnTo>
                  <a:lnTo>
                    <a:pt x="4181" y="1382"/>
                  </a:lnTo>
                  <a:lnTo>
                    <a:pt x="4185" y="1372"/>
                  </a:lnTo>
                  <a:lnTo>
                    <a:pt x="4189" y="1363"/>
                  </a:lnTo>
                  <a:lnTo>
                    <a:pt x="4196" y="1355"/>
                  </a:lnTo>
                  <a:lnTo>
                    <a:pt x="4203" y="1349"/>
                  </a:lnTo>
                  <a:lnTo>
                    <a:pt x="4211" y="1344"/>
                  </a:lnTo>
                  <a:lnTo>
                    <a:pt x="4211" y="1336"/>
                  </a:lnTo>
                  <a:lnTo>
                    <a:pt x="4211" y="1330"/>
                  </a:lnTo>
                  <a:lnTo>
                    <a:pt x="4204" y="1327"/>
                  </a:lnTo>
                  <a:lnTo>
                    <a:pt x="4198" y="1325"/>
                  </a:lnTo>
                  <a:lnTo>
                    <a:pt x="4193" y="1322"/>
                  </a:lnTo>
                  <a:lnTo>
                    <a:pt x="4186" y="1317"/>
                  </a:lnTo>
                  <a:lnTo>
                    <a:pt x="4175" y="1307"/>
                  </a:lnTo>
                  <a:lnTo>
                    <a:pt x="4163" y="1297"/>
                  </a:lnTo>
                  <a:lnTo>
                    <a:pt x="4157" y="1292"/>
                  </a:lnTo>
                  <a:lnTo>
                    <a:pt x="4152" y="1289"/>
                  </a:lnTo>
                  <a:lnTo>
                    <a:pt x="4146" y="1285"/>
                  </a:lnTo>
                  <a:lnTo>
                    <a:pt x="4140" y="1282"/>
                  </a:lnTo>
                  <a:lnTo>
                    <a:pt x="4134" y="1281"/>
                  </a:lnTo>
                  <a:lnTo>
                    <a:pt x="4128" y="1281"/>
                  </a:lnTo>
                  <a:lnTo>
                    <a:pt x="4122" y="1282"/>
                  </a:lnTo>
                  <a:lnTo>
                    <a:pt x="4116" y="1285"/>
                  </a:lnTo>
                  <a:lnTo>
                    <a:pt x="4116" y="1298"/>
                  </a:lnTo>
                  <a:lnTo>
                    <a:pt x="4115" y="1309"/>
                  </a:lnTo>
                  <a:lnTo>
                    <a:pt x="4115" y="1322"/>
                  </a:lnTo>
                  <a:lnTo>
                    <a:pt x="4115" y="1334"/>
                  </a:lnTo>
                  <a:lnTo>
                    <a:pt x="4104" y="1334"/>
                  </a:lnTo>
                  <a:lnTo>
                    <a:pt x="4091" y="1332"/>
                  </a:lnTo>
                  <a:lnTo>
                    <a:pt x="4079" y="1331"/>
                  </a:lnTo>
                  <a:lnTo>
                    <a:pt x="4066" y="1331"/>
                  </a:lnTo>
                  <a:lnTo>
                    <a:pt x="4062" y="1331"/>
                  </a:lnTo>
                  <a:lnTo>
                    <a:pt x="4056" y="1332"/>
                  </a:lnTo>
                  <a:lnTo>
                    <a:pt x="4052" y="1334"/>
                  </a:lnTo>
                  <a:lnTo>
                    <a:pt x="4047" y="1336"/>
                  </a:lnTo>
                  <a:lnTo>
                    <a:pt x="4045" y="1339"/>
                  </a:lnTo>
                  <a:lnTo>
                    <a:pt x="4042" y="1342"/>
                  </a:lnTo>
                  <a:lnTo>
                    <a:pt x="4041" y="1346"/>
                  </a:lnTo>
                  <a:lnTo>
                    <a:pt x="4040" y="1349"/>
                  </a:lnTo>
                  <a:lnTo>
                    <a:pt x="4039" y="1357"/>
                  </a:lnTo>
                  <a:lnTo>
                    <a:pt x="4039" y="1365"/>
                  </a:lnTo>
                  <a:lnTo>
                    <a:pt x="4039" y="1374"/>
                  </a:lnTo>
                  <a:lnTo>
                    <a:pt x="4039" y="1382"/>
                  </a:lnTo>
                  <a:lnTo>
                    <a:pt x="4038" y="1390"/>
                  </a:lnTo>
                  <a:lnTo>
                    <a:pt x="4036" y="1397"/>
                  </a:lnTo>
                  <a:lnTo>
                    <a:pt x="4029" y="1397"/>
                  </a:lnTo>
                  <a:lnTo>
                    <a:pt x="4021" y="1397"/>
                  </a:lnTo>
                  <a:lnTo>
                    <a:pt x="4014" y="1396"/>
                  </a:lnTo>
                  <a:lnTo>
                    <a:pt x="4007" y="1393"/>
                  </a:lnTo>
                  <a:lnTo>
                    <a:pt x="3995" y="1389"/>
                  </a:lnTo>
                  <a:lnTo>
                    <a:pt x="3983" y="1382"/>
                  </a:lnTo>
                  <a:lnTo>
                    <a:pt x="3972" y="1374"/>
                  </a:lnTo>
                  <a:lnTo>
                    <a:pt x="3962" y="1364"/>
                  </a:lnTo>
                  <a:lnTo>
                    <a:pt x="3951" y="1355"/>
                  </a:lnTo>
                  <a:lnTo>
                    <a:pt x="3941" y="1343"/>
                  </a:lnTo>
                  <a:lnTo>
                    <a:pt x="3931" y="1332"/>
                  </a:lnTo>
                  <a:lnTo>
                    <a:pt x="3918" y="1321"/>
                  </a:lnTo>
                  <a:lnTo>
                    <a:pt x="3907" y="1311"/>
                  </a:lnTo>
                  <a:lnTo>
                    <a:pt x="3893" y="1302"/>
                  </a:lnTo>
                  <a:lnTo>
                    <a:pt x="3886" y="1299"/>
                  </a:lnTo>
                  <a:lnTo>
                    <a:pt x="3880" y="1295"/>
                  </a:lnTo>
                  <a:lnTo>
                    <a:pt x="3872" y="1293"/>
                  </a:lnTo>
                  <a:lnTo>
                    <a:pt x="3864" y="1292"/>
                  </a:lnTo>
                  <a:lnTo>
                    <a:pt x="3856" y="1291"/>
                  </a:lnTo>
                  <a:lnTo>
                    <a:pt x="3847" y="1291"/>
                  </a:lnTo>
                  <a:lnTo>
                    <a:pt x="3837" y="1292"/>
                  </a:lnTo>
                  <a:lnTo>
                    <a:pt x="3828" y="1293"/>
                  </a:lnTo>
                  <a:lnTo>
                    <a:pt x="3828" y="1300"/>
                  </a:lnTo>
                  <a:lnTo>
                    <a:pt x="3829" y="1306"/>
                  </a:lnTo>
                  <a:lnTo>
                    <a:pt x="3832" y="1310"/>
                  </a:lnTo>
                  <a:lnTo>
                    <a:pt x="3836" y="1313"/>
                  </a:lnTo>
                  <a:lnTo>
                    <a:pt x="3842" y="1315"/>
                  </a:lnTo>
                  <a:lnTo>
                    <a:pt x="3848" y="1316"/>
                  </a:lnTo>
                  <a:lnTo>
                    <a:pt x="3853" y="1316"/>
                  </a:lnTo>
                  <a:lnTo>
                    <a:pt x="3860" y="1316"/>
                  </a:lnTo>
                  <a:lnTo>
                    <a:pt x="3855" y="1321"/>
                  </a:lnTo>
                  <a:lnTo>
                    <a:pt x="3845" y="1327"/>
                  </a:lnTo>
                  <a:lnTo>
                    <a:pt x="3844" y="1336"/>
                  </a:lnTo>
                  <a:lnTo>
                    <a:pt x="3844" y="1346"/>
                  </a:lnTo>
                  <a:lnTo>
                    <a:pt x="3847" y="1354"/>
                  </a:lnTo>
                  <a:lnTo>
                    <a:pt x="3849" y="1362"/>
                  </a:lnTo>
                  <a:lnTo>
                    <a:pt x="3855" y="1377"/>
                  </a:lnTo>
                  <a:lnTo>
                    <a:pt x="3861" y="1392"/>
                  </a:lnTo>
                  <a:lnTo>
                    <a:pt x="3850" y="1392"/>
                  </a:lnTo>
                  <a:lnTo>
                    <a:pt x="3836" y="1391"/>
                  </a:lnTo>
                  <a:lnTo>
                    <a:pt x="3826" y="1391"/>
                  </a:lnTo>
                  <a:lnTo>
                    <a:pt x="3815" y="1391"/>
                  </a:lnTo>
                  <a:lnTo>
                    <a:pt x="3803" y="1391"/>
                  </a:lnTo>
                  <a:lnTo>
                    <a:pt x="3793" y="1392"/>
                  </a:lnTo>
                  <a:lnTo>
                    <a:pt x="3784" y="1395"/>
                  </a:lnTo>
                  <a:lnTo>
                    <a:pt x="3776" y="1399"/>
                  </a:lnTo>
                  <a:lnTo>
                    <a:pt x="3774" y="1401"/>
                  </a:lnTo>
                  <a:lnTo>
                    <a:pt x="3771" y="1405"/>
                  </a:lnTo>
                  <a:lnTo>
                    <a:pt x="3769" y="1409"/>
                  </a:lnTo>
                  <a:lnTo>
                    <a:pt x="3769" y="1414"/>
                  </a:lnTo>
                  <a:lnTo>
                    <a:pt x="3768" y="1425"/>
                  </a:lnTo>
                  <a:lnTo>
                    <a:pt x="3769" y="1437"/>
                  </a:lnTo>
                  <a:lnTo>
                    <a:pt x="3771" y="1448"/>
                  </a:lnTo>
                  <a:lnTo>
                    <a:pt x="3775" y="1461"/>
                  </a:lnTo>
                  <a:lnTo>
                    <a:pt x="3778" y="1472"/>
                  </a:lnTo>
                  <a:lnTo>
                    <a:pt x="3781" y="1483"/>
                  </a:lnTo>
                  <a:lnTo>
                    <a:pt x="3783" y="1495"/>
                  </a:lnTo>
                  <a:lnTo>
                    <a:pt x="3783" y="1506"/>
                  </a:lnTo>
                  <a:lnTo>
                    <a:pt x="3777" y="1506"/>
                  </a:lnTo>
                  <a:lnTo>
                    <a:pt x="3770" y="1505"/>
                  </a:lnTo>
                  <a:lnTo>
                    <a:pt x="3765" y="1504"/>
                  </a:lnTo>
                  <a:lnTo>
                    <a:pt x="3759" y="1502"/>
                  </a:lnTo>
                  <a:lnTo>
                    <a:pt x="3753" y="1499"/>
                  </a:lnTo>
                  <a:lnTo>
                    <a:pt x="3748" y="1498"/>
                  </a:lnTo>
                  <a:lnTo>
                    <a:pt x="3742" y="1497"/>
                  </a:lnTo>
                  <a:lnTo>
                    <a:pt x="3736" y="1497"/>
                  </a:lnTo>
                  <a:lnTo>
                    <a:pt x="3720" y="1500"/>
                  </a:lnTo>
                  <a:lnTo>
                    <a:pt x="3704" y="1502"/>
                  </a:lnTo>
                  <a:lnTo>
                    <a:pt x="3694" y="1499"/>
                  </a:lnTo>
                  <a:lnTo>
                    <a:pt x="3685" y="1496"/>
                  </a:lnTo>
                  <a:lnTo>
                    <a:pt x="3677" y="1492"/>
                  </a:lnTo>
                  <a:lnTo>
                    <a:pt x="3670" y="1488"/>
                  </a:lnTo>
                  <a:lnTo>
                    <a:pt x="3666" y="1483"/>
                  </a:lnTo>
                  <a:lnTo>
                    <a:pt x="3661" y="1478"/>
                  </a:lnTo>
                  <a:lnTo>
                    <a:pt x="3658" y="1472"/>
                  </a:lnTo>
                  <a:lnTo>
                    <a:pt x="3655" y="1465"/>
                  </a:lnTo>
                  <a:lnTo>
                    <a:pt x="3653" y="1458"/>
                  </a:lnTo>
                  <a:lnTo>
                    <a:pt x="3653" y="1451"/>
                  </a:lnTo>
                  <a:lnTo>
                    <a:pt x="3653" y="1444"/>
                  </a:lnTo>
                  <a:lnTo>
                    <a:pt x="3653" y="1436"/>
                  </a:lnTo>
                  <a:lnTo>
                    <a:pt x="3656" y="1418"/>
                  </a:lnTo>
                  <a:lnTo>
                    <a:pt x="3660" y="1401"/>
                  </a:lnTo>
                  <a:lnTo>
                    <a:pt x="3672" y="1365"/>
                  </a:lnTo>
                  <a:lnTo>
                    <a:pt x="3684" y="1329"/>
                  </a:lnTo>
                  <a:lnTo>
                    <a:pt x="3688" y="1313"/>
                  </a:lnTo>
                  <a:lnTo>
                    <a:pt x="3692" y="1297"/>
                  </a:lnTo>
                  <a:lnTo>
                    <a:pt x="3692" y="1290"/>
                  </a:lnTo>
                  <a:lnTo>
                    <a:pt x="3692" y="1283"/>
                  </a:lnTo>
                  <a:lnTo>
                    <a:pt x="3692" y="1277"/>
                  </a:lnTo>
                  <a:lnTo>
                    <a:pt x="3691" y="1272"/>
                  </a:lnTo>
                  <a:lnTo>
                    <a:pt x="3684" y="1256"/>
                  </a:lnTo>
                  <a:lnTo>
                    <a:pt x="3676" y="1240"/>
                  </a:lnTo>
                  <a:lnTo>
                    <a:pt x="3666" y="1224"/>
                  </a:lnTo>
                  <a:lnTo>
                    <a:pt x="3654" y="1209"/>
                  </a:lnTo>
                  <a:lnTo>
                    <a:pt x="3642" y="1195"/>
                  </a:lnTo>
                  <a:lnTo>
                    <a:pt x="3628" y="1183"/>
                  </a:lnTo>
                  <a:lnTo>
                    <a:pt x="3621" y="1178"/>
                  </a:lnTo>
                  <a:lnTo>
                    <a:pt x="3613" y="1172"/>
                  </a:lnTo>
                  <a:lnTo>
                    <a:pt x="3606" y="1169"/>
                  </a:lnTo>
                  <a:lnTo>
                    <a:pt x="3598" y="1165"/>
                  </a:lnTo>
                  <a:lnTo>
                    <a:pt x="3585" y="1159"/>
                  </a:lnTo>
                  <a:lnTo>
                    <a:pt x="3573" y="1151"/>
                  </a:lnTo>
                  <a:lnTo>
                    <a:pt x="3564" y="1144"/>
                  </a:lnTo>
                  <a:lnTo>
                    <a:pt x="3558" y="1136"/>
                  </a:lnTo>
                  <a:lnTo>
                    <a:pt x="3553" y="1126"/>
                  </a:lnTo>
                  <a:lnTo>
                    <a:pt x="3549" y="1114"/>
                  </a:lnTo>
                  <a:lnTo>
                    <a:pt x="3548" y="1102"/>
                  </a:lnTo>
                  <a:lnTo>
                    <a:pt x="3547" y="1087"/>
                  </a:lnTo>
                  <a:lnTo>
                    <a:pt x="3536" y="1087"/>
                  </a:lnTo>
                  <a:lnTo>
                    <a:pt x="3524" y="1088"/>
                  </a:lnTo>
                  <a:lnTo>
                    <a:pt x="3514" y="1088"/>
                  </a:lnTo>
                  <a:lnTo>
                    <a:pt x="3505" y="1089"/>
                  </a:lnTo>
                  <a:lnTo>
                    <a:pt x="3496" y="1088"/>
                  </a:lnTo>
                  <a:lnTo>
                    <a:pt x="3487" y="1087"/>
                  </a:lnTo>
                  <a:lnTo>
                    <a:pt x="3479" y="1085"/>
                  </a:lnTo>
                  <a:lnTo>
                    <a:pt x="3471" y="1081"/>
                  </a:lnTo>
                  <a:lnTo>
                    <a:pt x="3467" y="1078"/>
                  </a:lnTo>
                  <a:lnTo>
                    <a:pt x="3465" y="1076"/>
                  </a:lnTo>
                  <a:lnTo>
                    <a:pt x="3463" y="1071"/>
                  </a:lnTo>
                  <a:lnTo>
                    <a:pt x="3461" y="1067"/>
                  </a:lnTo>
                  <a:lnTo>
                    <a:pt x="3453" y="1045"/>
                  </a:lnTo>
                  <a:lnTo>
                    <a:pt x="3446" y="1024"/>
                  </a:lnTo>
                  <a:lnTo>
                    <a:pt x="3441" y="1014"/>
                  </a:lnTo>
                  <a:lnTo>
                    <a:pt x="3438" y="1003"/>
                  </a:lnTo>
                  <a:lnTo>
                    <a:pt x="3432" y="993"/>
                  </a:lnTo>
                  <a:lnTo>
                    <a:pt x="3425" y="982"/>
                  </a:lnTo>
                  <a:lnTo>
                    <a:pt x="3418" y="970"/>
                  </a:lnTo>
                  <a:lnTo>
                    <a:pt x="3412" y="956"/>
                  </a:lnTo>
                  <a:lnTo>
                    <a:pt x="3407" y="942"/>
                  </a:lnTo>
                  <a:lnTo>
                    <a:pt x="3404" y="928"/>
                  </a:lnTo>
                  <a:lnTo>
                    <a:pt x="3400" y="913"/>
                  </a:lnTo>
                  <a:lnTo>
                    <a:pt x="3399" y="898"/>
                  </a:lnTo>
                  <a:lnTo>
                    <a:pt x="3398" y="882"/>
                  </a:lnTo>
                  <a:lnTo>
                    <a:pt x="3398" y="866"/>
                  </a:lnTo>
                  <a:lnTo>
                    <a:pt x="3398" y="834"/>
                  </a:lnTo>
                  <a:lnTo>
                    <a:pt x="3401" y="802"/>
                  </a:lnTo>
                  <a:lnTo>
                    <a:pt x="3405" y="773"/>
                  </a:lnTo>
                  <a:lnTo>
                    <a:pt x="3408" y="744"/>
                  </a:lnTo>
                  <a:lnTo>
                    <a:pt x="3407" y="747"/>
                  </a:lnTo>
                  <a:lnTo>
                    <a:pt x="3406" y="748"/>
                  </a:lnTo>
                  <a:lnTo>
                    <a:pt x="3404" y="748"/>
                  </a:lnTo>
                  <a:lnTo>
                    <a:pt x="3401" y="749"/>
                  </a:lnTo>
                  <a:lnTo>
                    <a:pt x="3396" y="747"/>
                  </a:lnTo>
                  <a:lnTo>
                    <a:pt x="3389" y="744"/>
                  </a:lnTo>
                  <a:lnTo>
                    <a:pt x="3376" y="737"/>
                  </a:lnTo>
                  <a:lnTo>
                    <a:pt x="3369" y="731"/>
                  </a:lnTo>
                  <a:lnTo>
                    <a:pt x="3366" y="725"/>
                  </a:lnTo>
                  <a:lnTo>
                    <a:pt x="3364" y="719"/>
                  </a:lnTo>
                  <a:lnTo>
                    <a:pt x="3363" y="712"/>
                  </a:lnTo>
                  <a:lnTo>
                    <a:pt x="3363" y="706"/>
                  </a:lnTo>
                  <a:lnTo>
                    <a:pt x="3363" y="693"/>
                  </a:lnTo>
                  <a:lnTo>
                    <a:pt x="3363" y="679"/>
                  </a:lnTo>
                  <a:lnTo>
                    <a:pt x="3364" y="666"/>
                  </a:lnTo>
                  <a:lnTo>
                    <a:pt x="3364" y="652"/>
                  </a:lnTo>
                  <a:lnTo>
                    <a:pt x="3364" y="638"/>
                  </a:lnTo>
                  <a:lnTo>
                    <a:pt x="3360" y="626"/>
                  </a:lnTo>
                  <a:lnTo>
                    <a:pt x="3358" y="621"/>
                  </a:lnTo>
                  <a:lnTo>
                    <a:pt x="3355" y="616"/>
                  </a:lnTo>
                  <a:lnTo>
                    <a:pt x="3351" y="612"/>
                  </a:lnTo>
                  <a:lnTo>
                    <a:pt x="3347" y="608"/>
                  </a:lnTo>
                  <a:lnTo>
                    <a:pt x="3341" y="605"/>
                  </a:lnTo>
                  <a:lnTo>
                    <a:pt x="3335" y="603"/>
                  </a:lnTo>
                  <a:lnTo>
                    <a:pt x="3327" y="602"/>
                  </a:lnTo>
                  <a:lnTo>
                    <a:pt x="3318" y="601"/>
                  </a:lnTo>
                  <a:lnTo>
                    <a:pt x="3317" y="592"/>
                  </a:lnTo>
                  <a:lnTo>
                    <a:pt x="3315" y="583"/>
                  </a:lnTo>
                  <a:lnTo>
                    <a:pt x="3310" y="581"/>
                  </a:lnTo>
                  <a:lnTo>
                    <a:pt x="3303" y="583"/>
                  </a:lnTo>
                  <a:lnTo>
                    <a:pt x="3298" y="584"/>
                  </a:lnTo>
                  <a:lnTo>
                    <a:pt x="3290" y="585"/>
                  </a:lnTo>
                  <a:lnTo>
                    <a:pt x="3275" y="591"/>
                  </a:lnTo>
                  <a:lnTo>
                    <a:pt x="3258" y="596"/>
                  </a:lnTo>
                  <a:lnTo>
                    <a:pt x="3241" y="601"/>
                  </a:lnTo>
                  <a:lnTo>
                    <a:pt x="3225" y="607"/>
                  </a:lnTo>
                  <a:lnTo>
                    <a:pt x="3209" y="610"/>
                  </a:lnTo>
                  <a:lnTo>
                    <a:pt x="3193" y="610"/>
                  </a:lnTo>
                  <a:lnTo>
                    <a:pt x="3186" y="610"/>
                  </a:lnTo>
                  <a:lnTo>
                    <a:pt x="3179" y="609"/>
                  </a:lnTo>
                  <a:lnTo>
                    <a:pt x="3174" y="607"/>
                  </a:lnTo>
                  <a:lnTo>
                    <a:pt x="3168" y="603"/>
                  </a:lnTo>
                  <a:lnTo>
                    <a:pt x="3162" y="599"/>
                  </a:lnTo>
                  <a:lnTo>
                    <a:pt x="3159" y="593"/>
                  </a:lnTo>
                  <a:lnTo>
                    <a:pt x="3154" y="586"/>
                  </a:lnTo>
                  <a:lnTo>
                    <a:pt x="3152" y="577"/>
                  </a:lnTo>
                  <a:lnTo>
                    <a:pt x="3145" y="578"/>
                  </a:lnTo>
                  <a:lnTo>
                    <a:pt x="3138" y="577"/>
                  </a:lnTo>
                  <a:lnTo>
                    <a:pt x="3131" y="576"/>
                  </a:lnTo>
                  <a:lnTo>
                    <a:pt x="3126" y="576"/>
                  </a:lnTo>
                  <a:lnTo>
                    <a:pt x="3126" y="566"/>
                  </a:lnTo>
                  <a:lnTo>
                    <a:pt x="3125" y="554"/>
                  </a:lnTo>
                  <a:lnTo>
                    <a:pt x="3123" y="543"/>
                  </a:lnTo>
                  <a:lnTo>
                    <a:pt x="3123" y="533"/>
                  </a:lnTo>
                  <a:lnTo>
                    <a:pt x="3109" y="526"/>
                  </a:lnTo>
                  <a:lnTo>
                    <a:pt x="3093" y="519"/>
                  </a:lnTo>
                  <a:lnTo>
                    <a:pt x="3076" y="511"/>
                  </a:lnTo>
                  <a:lnTo>
                    <a:pt x="3059" y="505"/>
                  </a:lnTo>
                  <a:lnTo>
                    <a:pt x="3049" y="503"/>
                  </a:lnTo>
                  <a:lnTo>
                    <a:pt x="3043" y="503"/>
                  </a:lnTo>
                  <a:lnTo>
                    <a:pt x="3036" y="503"/>
                  </a:lnTo>
                  <a:lnTo>
                    <a:pt x="3029" y="505"/>
                  </a:lnTo>
                  <a:lnTo>
                    <a:pt x="3024" y="509"/>
                  </a:lnTo>
                  <a:lnTo>
                    <a:pt x="3020" y="514"/>
                  </a:lnTo>
                  <a:lnTo>
                    <a:pt x="3016" y="522"/>
                  </a:lnTo>
                  <a:lnTo>
                    <a:pt x="3015" y="531"/>
                  </a:lnTo>
                  <a:lnTo>
                    <a:pt x="3003" y="529"/>
                  </a:lnTo>
                  <a:lnTo>
                    <a:pt x="2989" y="527"/>
                  </a:lnTo>
                  <a:lnTo>
                    <a:pt x="2975" y="525"/>
                  </a:lnTo>
                  <a:lnTo>
                    <a:pt x="2963" y="525"/>
                  </a:lnTo>
                  <a:lnTo>
                    <a:pt x="2949" y="525"/>
                  </a:lnTo>
                  <a:lnTo>
                    <a:pt x="2936" y="526"/>
                  </a:lnTo>
                  <a:lnTo>
                    <a:pt x="2922" y="528"/>
                  </a:lnTo>
                  <a:lnTo>
                    <a:pt x="2908" y="531"/>
                  </a:lnTo>
                  <a:lnTo>
                    <a:pt x="2906" y="515"/>
                  </a:lnTo>
                  <a:lnTo>
                    <a:pt x="2903" y="501"/>
                  </a:lnTo>
                  <a:lnTo>
                    <a:pt x="2895" y="499"/>
                  </a:lnTo>
                  <a:lnTo>
                    <a:pt x="2887" y="498"/>
                  </a:lnTo>
                  <a:lnTo>
                    <a:pt x="2879" y="496"/>
                  </a:lnTo>
                  <a:lnTo>
                    <a:pt x="2872" y="493"/>
                  </a:lnTo>
                  <a:lnTo>
                    <a:pt x="2866" y="488"/>
                  </a:lnTo>
                  <a:lnTo>
                    <a:pt x="2862" y="482"/>
                  </a:lnTo>
                  <a:lnTo>
                    <a:pt x="2859" y="479"/>
                  </a:lnTo>
                  <a:lnTo>
                    <a:pt x="2858" y="476"/>
                  </a:lnTo>
                  <a:lnTo>
                    <a:pt x="2858" y="471"/>
                  </a:lnTo>
                  <a:lnTo>
                    <a:pt x="2858" y="468"/>
                  </a:lnTo>
                  <a:lnTo>
                    <a:pt x="2872" y="466"/>
                  </a:lnTo>
                  <a:lnTo>
                    <a:pt x="2886" y="466"/>
                  </a:lnTo>
                  <a:lnTo>
                    <a:pt x="2899" y="465"/>
                  </a:lnTo>
                  <a:lnTo>
                    <a:pt x="2913" y="465"/>
                  </a:lnTo>
                  <a:lnTo>
                    <a:pt x="2912" y="441"/>
                  </a:lnTo>
                  <a:lnTo>
                    <a:pt x="2908" y="418"/>
                  </a:lnTo>
                  <a:lnTo>
                    <a:pt x="2906" y="405"/>
                  </a:lnTo>
                  <a:lnTo>
                    <a:pt x="2906" y="394"/>
                  </a:lnTo>
                  <a:lnTo>
                    <a:pt x="2907" y="388"/>
                  </a:lnTo>
                  <a:lnTo>
                    <a:pt x="2908" y="382"/>
                  </a:lnTo>
                  <a:lnTo>
                    <a:pt x="2909" y="377"/>
                  </a:lnTo>
                  <a:lnTo>
                    <a:pt x="2912" y="371"/>
                  </a:lnTo>
                  <a:lnTo>
                    <a:pt x="2916" y="361"/>
                  </a:lnTo>
                  <a:lnTo>
                    <a:pt x="2920" y="351"/>
                  </a:lnTo>
                  <a:lnTo>
                    <a:pt x="2922" y="341"/>
                  </a:lnTo>
                  <a:lnTo>
                    <a:pt x="2923" y="332"/>
                  </a:lnTo>
                  <a:lnTo>
                    <a:pt x="2924" y="313"/>
                  </a:lnTo>
                  <a:lnTo>
                    <a:pt x="2923" y="292"/>
                  </a:lnTo>
                  <a:lnTo>
                    <a:pt x="2911" y="291"/>
                  </a:lnTo>
                  <a:lnTo>
                    <a:pt x="2898" y="291"/>
                  </a:lnTo>
                  <a:lnTo>
                    <a:pt x="2886" y="291"/>
                  </a:lnTo>
                  <a:lnTo>
                    <a:pt x="2874" y="290"/>
                  </a:lnTo>
                  <a:lnTo>
                    <a:pt x="2873" y="279"/>
                  </a:lnTo>
                  <a:lnTo>
                    <a:pt x="2872" y="265"/>
                  </a:lnTo>
                  <a:lnTo>
                    <a:pt x="2871" y="252"/>
                  </a:lnTo>
                  <a:lnTo>
                    <a:pt x="2872" y="240"/>
                  </a:lnTo>
                  <a:lnTo>
                    <a:pt x="2873" y="234"/>
                  </a:lnTo>
                  <a:lnTo>
                    <a:pt x="2875" y="228"/>
                  </a:lnTo>
                  <a:lnTo>
                    <a:pt x="2878" y="224"/>
                  </a:lnTo>
                  <a:lnTo>
                    <a:pt x="2881" y="219"/>
                  </a:lnTo>
                  <a:lnTo>
                    <a:pt x="2886" y="216"/>
                  </a:lnTo>
                  <a:lnTo>
                    <a:pt x="2891" y="214"/>
                  </a:lnTo>
                  <a:lnTo>
                    <a:pt x="2897" y="213"/>
                  </a:lnTo>
                  <a:lnTo>
                    <a:pt x="2905" y="211"/>
                  </a:lnTo>
                  <a:lnTo>
                    <a:pt x="2907" y="202"/>
                  </a:lnTo>
                  <a:lnTo>
                    <a:pt x="2907" y="192"/>
                  </a:lnTo>
                  <a:lnTo>
                    <a:pt x="2907" y="182"/>
                  </a:lnTo>
                  <a:lnTo>
                    <a:pt x="2905" y="174"/>
                  </a:lnTo>
                  <a:lnTo>
                    <a:pt x="2899" y="172"/>
                  </a:lnTo>
                  <a:lnTo>
                    <a:pt x="2888" y="169"/>
                  </a:lnTo>
                  <a:lnTo>
                    <a:pt x="2875" y="167"/>
                  </a:lnTo>
                  <a:lnTo>
                    <a:pt x="2867" y="165"/>
                  </a:lnTo>
                  <a:lnTo>
                    <a:pt x="2862" y="160"/>
                  </a:lnTo>
                  <a:lnTo>
                    <a:pt x="2857" y="154"/>
                  </a:lnTo>
                  <a:lnTo>
                    <a:pt x="2852" y="149"/>
                  </a:lnTo>
                  <a:lnTo>
                    <a:pt x="2849" y="142"/>
                  </a:lnTo>
                  <a:lnTo>
                    <a:pt x="2845" y="128"/>
                  </a:lnTo>
                  <a:lnTo>
                    <a:pt x="2842" y="115"/>
                  </a:lnTo>
                  <a:lnTo>
                    <a:pt x="2842" y="108"/>
                  </a:lnTo>
                  <a:lnTo>
                    <a:pt x="2841" y="99"/>
                  </a:lnTo>
                  <a:lnTo>
                    <a:pt x="2832" y="99"/>
                  </a:lnTo>
                  <a:lnTo>
                    <a:pt x="2823" y="99"/>
                  </a:lnTo>
                  <a:lnTo>
                    <a:pt x="2814" y="99"/>
                  </a:lnTo>
                  <a:lnTo>
                    <a:pt x="2805" y="100"/>
                  </a:lnTo>
                  <a:lnTo>
                    <a:pt x="2788" y="101"/>
                  </a:lnTo>
                  <a:lnTo>
                    <a:pt x="2770" y="101"/>
                  </a:lnTo>
                  <a:lnTo>
                    <a:pt x="2761" y="100"/>
                  </a:lnTo>
                  <a:lnTo>
                    <a:pt x="2753" y="99"/>
                  </a:lnTo>
                  <a:lnTo>
                    <a:pt x="2744" y="98"/>
                  </a:lnTo>
                  <a:lnTo>
                    <a:pt x="2736" y="95"/>
                  </a:lnTo>
                  <a:lnTo>
                    <a:pt x="2710" y="87"/>
                  </a:lnTo>
                  <a:lnTo>
                    <a:pt x="2685" y="83"/>
                  </a:lnTo>
                  <a:lnTo>
                    <a:pt x="2660" y="80"/>
                  </a:lnTo>
                  <a:lnTo>
                    <a:pt x="2632" y="79"/>
                  </a:lnTo>
                  <a:lnTo>
                    <a:pt x="2626" y="79"/>
                  </a:lnTo>
                  <a:lnTo>
                    <a:pt x="2619" y="80"/>
                  </a:lnTo>
                  <a:lnTo>
                    <a:pt x="2611" y="80"/>
                  </a:lnTo>
                  <a:lnTo>
                    <a:pt x="2602" y="80"/>
                  </a:lnTo>
                  <a:lnTo>
                    <a:pt x="2593" y="80"/>
                  </a:lnTo>
                  <a:lnTo>
                    <a:pt x="2585" y="79"/>
                  </a:lnTo>
                  <a:lnTo>
                    <a:pt x="2577" y="77"/>
                  </a:lnTo>
                  <a:lnTo>
                    <a:pt x="2571" y="72"/>
                  </a:lnTo>
                  <a:lnTo>
                    <a:pt x="2569" y="70"/>
                  </a:lnTo>
                  <a:lnTo>
                    <a:pt x="2568" y="67"/>
                  </a:lnTo>
                  <a:lnTo>
                    <a:pt x="2567" y="62"/>
                  </a:lnTo>
                  <a:lnTo>
                    <a:pt x="2567" y="58"/>
                  </a:lnTo>
                  <a:lnTo>
                    <a:pt x="2566" y="49"/>
                  </a:lnTo>
                  <a:lnTo>
                    <a:pt x="2563" y="41"/>
                  </a:lnTo>
                  <a:lnTo>
                    <a:pt x="2559" y="31"/>
                  </a:lnTo>
                  <a:lnTo>
                    <a:pt x="2553" y="25"/>
                  </a:lnTo>
                  <a:lnTo>
                    <a:pt x="2546" y="17"/>
                  </a:lnTo>
                  <a:lnTo>
                    <a:pt x="2537" y="11"/>
                  </a:lnTo>
                  <a:lnTo>
                    <a:pt x="2528" y="4"/>
                  </a:lnTo>
                  <a:lnTo>
                    <a:pt x="2517" y="0"/>
                  </a:lnTo>
                  <a:lnTo>
                    <a:pt x="2510" y="13"/>
                  </a:lnTo>
                  <a:lnTo>
                    <a:pt x="2501" y="26"/>
                  </a:lnTo>
                  <a:lnTo>
                    <a:pt x="2496" y="30"/>
                  </a:lnTo>
                  <a:lnTo>
                    <a:pt x="2489" y="35"/>
                  </a:lnTo>
                  <a:lnTo>
                    <a:pt x="2481" y="37"/>
                  </a:lnTo>
                  <a:lnTo>
                    <a:pt x="2472" y="38"/>
                  </a:lnTo>
                  <a:lnTo>
                    <a:pt x="2449" y="38"/>
                  </a:lnTo>
                  <a:lnTo>
                    <a:pt x="2427" y="36"/>
                  </a:lnTo>
                  <a:lnTo>
                    <a:pt x="2404" y="34"/>
                  </a:lnTo>
                  <a:lnTo>
                    <a:pt x="2381" y="33"/>
                  </a:lnTo>
                  <a:lnTo>
                    <a:pt x="2364" y="33"/>
                  </a:lnTo>
                  <a:lnTo>
                    <a:pt x="2350" y="35"/>
                  </a:lnTo>
                  <a:lnTo>
                    <a:pt x="2337" y="38"/>
                  </a:lnTo>
                  <a:lnTo>
                    <a:pt x="2324" y="43"/>
                  </a:lnTo>
                  <a:lnTo>
                    <a:pt x="2300" y="53"/>
                  </a:lnTo>
                  <a:lnTo>
                    <a:pt x="2275" y="68"/>
                  </a:lnTo>
                  <a:lnTo>
                    <a:pt x="2274" y="92"/>
                  </a:lnTo>
                  <a:lnTo>
                    <a:pt x="2271" y="116"/>
                  </a:lnTo>
                  <a:lnTo>
                    <a:pt x="2266" y="139"/>
                  </a:lnTo>
                  <a:lnTo>
                    <a:pt x="2260" y="161"/>
                  </a:lnTo>
                  <a:lnTo>
                    <a:pt x="2254" y="184"/>
                  </a:lnTo>
                  <a:lnTo>
                    <a:pt x="2247" y="207"/>
                  </a:lnTo>
                  <a:lnTo>
                    <a:pt x="2240" y="230"/>
                  </a:lnTo>
                  <a:lnTo>
                    <a:pt x="2232" y="252"/>
                  </a:lnTo>
                  <a:lnTo>
                    <a:pt x="2224" y="279"/>
                  </a:lnTo>
                  <a:lnTo>
                    <a:pt x="2216" y="305"/>
                  </a:lnTo>
                  <a:lnTo>
                    <a:pt x="2209" y="331"/>
                  </a:lnTo>
                  <a:lnTo>
                    <a:pt x="2200" y="356"/>
                  </a:lnTo>
                  <a:lnTo>
                    <a:pt x="2191" y="380"/>
                  </a:lnTo>
                  <a:lnTo>
                    <a:pt x="2178" y="404"/>
                  </a:lnTo>
                  <a:lnTo>
                    <a:pt x="2172" y="415"/>
                  </a:lnTo>
                  <a:lnTo>
                    <a:pt x="2165" y="425"/>
                  </a:lnTo>
                  <a:lnTo>
                    <a:pt x="2157" y="435"/>
                  </a:lnTo>
                  <a:lnTo>
                    <a:pt x="2148" y="444"/>
                  </a:lnTo>
                  <a:lnTo>
                    <a:pt x="2135" y="455"/>
                  </a:lnTo>
                  <a:lnTo>
                    <a:pt x="2125" y="466"/>
                  </a:lnTo>
                  <a:lnTo>
                    <a:pt x="2116" y="479"/>
                  </a:lnTo>
                  <a:lnTo>
                    <a:pt x="2107" y="492"/>
                  </a:lnTo>
                  <a:lnTo>
                    <a:pt x="2091" y="518"/>
                  </a:lnTo>
                  <a:lnTo>
                    <a:pt x="2076" y="545"/>
                  </a:lnTo>
                  <a:lnTo>
                    <a:pt x="2060" y="571"/>
                  </a:lnTo>
                  <a:lnTo>
                    <a:pt x="2043" y="597"/>
                  </a:lnTo>
                  <a:lnTo>
                    <a:pt x="2034" y="610"/>
                  </a:lnTo>
                  <a:lnTo>
                    <a:pt x="2023" y="621"/>
                  </a:lnTo>
                  <a:lnTo>
                    <a:pt x="2011" y="633"/>
                  </a:lnTo>
                  <a:lnTo>
                    <a:pt x="1998" y="644"/>
                  </a:lnTo>
                  <a:lnTo>
                    <a:pt x="1977" y="659"/>
                  </a:lnTo>
                  <a:lnTo>
                    <a:pt x="1954" y="671"/>
                  </a:lnTo>
                  <a:lnTo>
                    <a:pt x="1930" y="683"/>
                  </a:lnTo>
                  <a:lnTo>
                    <a:pt x="1907" y="694"/>
                  </a:lnTo>
                  <a:lnTo>
                    <a:pt x="1883" y="706"/>
                  </a:lnTo>
                  <a:lnTo>
                    <a:pt x="1861" y="717"/>
                  </a:lnTo>
                  <a:lnTo>
                    <a:pt x="1849" y="724"/>
                  </a:lnTo>
                  <a:lnTo>
                    <a:pt x="1838" y="731"/>
                  </a:lnTo>
                  <a:lnTo>
                    <a:pt x="1826" y="739"/>
                  </a:lnTo>
                  <a:lnTo>
                    <a:pt x="1815" y="747"/>
                  </a:lnTo>
                  <a:lnTo>
                    <a:pt x="1805" y="753"/>
                  </a:lnTo>
                  <a:lnTo>
                    <a:pt x="1793" y="759"/>
                  </a:lnTo>
                  <a:lnTo>
                    <a:pt x="1783" y="763"/>
                  </a:lnTo>
                  <a:lnTo>
                    <a:pt x="1773" y="766"/>
                  </a:lnTo>
                  <a:lnTo>
                    <a:pt x="1750" y="771"/>
                  </a:lnTo>
                  <a:lnTo>
                    <a:pt x="1726" y="777"/>
                  </a:lnTo>
                  <a:lnTo>
                    <a:pt x="1716" y="781"/>
                  </a:lnTo>
                  <a:lnTo>
                    <a:pt x="1706" y="786"/>
                  </a:lnTo>
                  <a:lnTo>
                    <a:pt x="1697" y="792"/>
                  </a:lnTo>
                  <a:lnTo>
                    <a:pt x="1688" y="799"/>
                  </a:lnTo>
                  <a:lnTo>
                    <a:pt x="1680" y="807"/>
                  </a:lnTo>
                  <a:lnTo>
                    <a:pt x="1672" y="815"/>
                  </a:lnTo>
                  <a:lnTo>
                    <a:pt x="1665" y="824"/>
                  </a:lnTo>
                  <a:lnTo>
                    <a:pt x="1658" y="833"/>
                  </a:lnTo>
                  <a:lnTo>
                    <a:pt x="1645" y="853"/>
                  </a:lnTo>
                  <a:lnTo>
                    <a:pt x="1634" y="872"/>
                  </a:lnTo>
                  <a:lnTo>
                    <a:pt x="1624" y="892"/>
                  </a:lnTo>
                  <a:lnTo>
                    <a:pt x="1614" y="913"/>
                  </a:lnTo>
                  <a:lnTo>
                    <a:pt x="1607" y="914"/>
                  </a:lnTo>
                  <a:lnTo>
                    <a:pt x="1601" y="917"/>
                  </a:lnTo>
                  <a:lnTo>
                    <a:pt x="1596" y="922"/>
                  </a:lnTo>
                  <a:lnTo>
                    <a:pt x="1594" y="927"/>
                  </a:lnTo>
                  <a:lnTo>
                    <a:pt x="1592" y="932"/>
                  </a:lnTo>
                  <a:lnTo>
                    <a:pt x="1591" y="939"/>
                  </a:lnTo>
                  <a:lnTo>
                    <a:pt x="1591" y="946"/>
                  </a:lnTo>
                  <a:lnTo>
                    <a:pt x="1591" y="953"/>
                  </a:lnTo>
                  <a:lnTo>
                    <a:pt x="1593" y="969"/>
                  </a:lnTo>
                  <a:lnTo>
                    <a:pt x="1594" y="983"/>
                  </a:lnTo>
                  <a:lnTo>
                    <a:pt x="1595" y="990"/>
                  </a:lnTo>
                  <a:lnTo>
                    <a:pt x="1595" y="997"/>
                  </a:lnTo>
                  <a:lnTo>
                    <a:pt x="1594" y="1004"/>
                  </a:lnTo>
                  <a:lnTo>
                    <a:pt x="1593" y="1010"/>
                  </a:lnTo>
                  <a:lnTo>
                    <a:pt x="1589" y="1019"/>
                  </a:lnTo>
                  <a:lnTo>
                    <a:pt x="1584" y="1027"/>
                  </a:lnTo>
                  <a:lnTo>
                    <a:pt x="1577" y="1034"/>
                  </a:lnTo>
                  <a:lnTo>
                    <a:pt x="1571" y="1039"/>
                  </a:lnTo>
                  <a:lnTo>
                    <a:pt x="1554" y="1048"/>
                  </a:lnTo>
                  <a:lnTo>
                    <a:pt x="1535" y="1060"/>
                  </a:lnTo>
                  <a:lnTo>
                    <a:pt x="1516" y="1070"/>
                  </a:lnTo>
                  <a:lnTo>
                    <a:pt x="1495" y="1081"/>
                  </a:lnTo>
                  <a:lnTo>
                    <a:pt x="1486" y="1087"/>
                  </a:lnTo>
                  <a:lnTo>
                    <a:pt x="1477" y="1094"/>
                  </a:lnTo>
                  <a:lnTo>
                    <a:pt x="1469" y="1102"/>
                  </a:lnTo>
                  <a:lnTo>
                    <a:pt x="1462" y="1111"/>
                  </a:lnTo>
                  <a:lnTo>
                    <a:pt x="1456" y="1120"/>
                  </a:lnTo>
                  <a:lnTo>
                    <a:pt x="1451" y="1130"/>
                  </a:lnTo>
                  <a:lnTo>
                    <a:pt x="1447" y="1139"/>
                  </a:lnTo>
                  <a:lnTo>
                    <a:pt x="1443" y="1150"/>
                  </a:lnTo>
                  <a:lnTo>
                    <a:pt x="1436" y="1170"/>
                  </a:lnTo>
                  <a:lnTo>
                    <a:pt x="1429" y="1191"/>
                  </a:lnTo>
                  <a:lnTo>
                    <a:pt x="1422" y="1210"/>
                  </a:lnTo>
                  <a:lnTo>
                    <a:pt x="1414" y="1229"/>
                  </a:lnTo>
                  <a:lnTo>
                    <a:pt x="1409" y="1240"/>
                  </a:lnTo>
                  <a:lnTo>
                    <a:pt x="1403" y="1249"/>
                  </a:lnTo>
                  <a:lnTo>
                    <a:pt x="1395" y="1257"/>
                  </a:lnTo>
                  <a:lnTo>
                    <a:pt x="1387" y="1266"/>
                  </a:lnTo>
                  <a:lnTo>
                    <a:pt x="1373" y="1277"/>
                  </a:lnTo>
                  <a:lnTo>
                    <a:pt x="1358" y="1286"/>
                  </a:lnTo>
                  <a:lnTo>
                    <a:pt x="1344" y="1294"/>
                  </a:lnTo>
                  <a:lnTo>
                    <a:pt x="1328" y="1301"/>
                  </a:lnTo>
                  <a:lnTo>
                    <a:pt x="1312" y="1305"/>
                  </a:lnTo>
                  <a:lnTo>
                    <a:pt x="1296" y="1308"/>
                  </a:lnTo>
                  <a:lnTo>
                    <a:pt x="1279" y="1310"/>
                  </a:lnTo>
                  <a:lnTo>
                    <a:pt x="1263" y="1311"/>
                  </a:lnTo>
                  <a:lnTo>
                    <a:pt x="1228" y="1310"/>
                  </a:lnTo>
                  <a:lnTo>
                    <a:pt x="1192" y="1309"/>
                  </a:lnTo>
                  <a:lnTo>
                    <a:pt x="1157" y="1307"/>
                  </a:lnTo>
                  <a:lnTo>
                    <a:pt x="1122" y="1306"/>
                  </a:lnTo>
                  <a:lnTo>
                    <a:pt x="1101" y="1307"/>
                  </a:lnTo>
                  <a:lnTo>
                    <a:pt x="1081" y="1308"/>
                  </a:lnTo>
                  <a:lnTo>
                    <a:pt x="1061" y="1309"/>
                  </a:lnTo>
                  <a:lnTo>
                    <a:pt x="1043" y="1313"/>
                  </a:lnTo>
                  <a:lnTo>
                    <a:pt x="1025" y="1316"/>
                  </a:lnTo>
                  <a:lnTo>
                    <a:pt x="1007" y="1321"/>
                  </a:lnTo>
                  <a:lnTo>
                    <a:pt x="988" y="1326"/>
                  </a:lnTo>
                  <a:lnTo>
                    <a:pt x="970" y="1333"/>
                  </a:lnTo>
                  <a:lnTo>
                    <a:pt x="930" y="1354"/>
                  </a:lnTo>
                  <a:lnTo>
                    <a:pt x="889" y="1377"/>
                  </a:lnTo>
                  <a:lnTo>
                    <a:pt x="878" y="1383"/>
                  </a:lnTo>
                  <a:lnTo>
                    <a:pt x="868" y="1388"/>
                  </a:lnTo>
                  <a:lnTo>
                    <a:pt x="856" y="1391"/>
                  </a:lnTo>
                  <a:lnTo>
                    <a:pt x="846" y="1395"/>
                  </a:lnTo>
                  <a:lnTo>
                    <a:pt x="835" y="1397"/>
                  </a:lnTo>
                  <a:lnTo>
                    <a:pt x="823" y="1398"/>
                  </a:lnTo>
                  <a:lnTo>
                    <a:pt x="812" y="1398"/>
                  </a:lnTo>
                  <a:lnTo>
                    <a:pt x="801" y="1396"/>
                  </a:lnTo>
                  <a:lnTo>
                    <a:pt x="794" y="1393"/>
                  </a:lnTo>
                  <a:lnTo>
                    <a:pt x="787" y="1391"/>
                  </a:lnTo>
                  <a:lnTo>
                    <a:pt x="779" y="1387"/>
                  </a:lnTo>
                  <a:lnTo>
                    <a:pt x="771" y="1381"/>
                  </a:lnTo>
                  <a:lnTo>
                    <a:pt x="755" y="1368"/>
                  </a:lnTo>
                  <a:lnTo>
                    <a:pt x="739" y="1355"/>
                  </a:lnTo>
                  <a:lnTo>
                    <a:pt x="725" y="1339"/>
                  </a:lnTo>
                  <a:lnTo>
                    <a:pt x="713" y="1322"/>
                  </a:lnTo>
                  <a:lnTo>
                    <a:pt x="707" y="1314"/>
                  </a:lnTo>
                  <a:lnTo>
                    <a:pt x="703" y="1307"/>
                  </a:lnTo>
                  <a:lnTo>
                    <a:pt x="699" y="1299"/>
                  </a:lnTo>
                  <a:lnTo>
                    <a:pt x="697" y="1292"/>
                  </a:lnTo>
                  <a:lnTo>
                    <a:pt x="695" y="1277"/>
                  </a:lnTo>
                  <a:lnTo>
                    <a:pt x="692" y="1262"/>
                  </a:lnTo>
                  <a:lnTo>
                    <a:pt x="692" y="1250"/>
                  </a:lnTo>
                  <a:lnTo>
                    <a:pt x="692" y="1239"/>
                  </a:lnTo>
                  <a:lnTo>
                    <a:pt x="691" y="1228"/>
                  </a:lnTo>
                  <a:lnTo>
                    <a:pt x="689" y="1218"/>
                  </a:lnTo>
                  <a:lnTo>
                    <a:pt x="686" y="1212"/>
                  </a:lnTo>
                  <a:lnTo>
                    <a:pt x="682" y="1208"/>
                  </a:lnTo>
                  <a:lnTo>
                    <a:pt x="679" y="1202"/>
                  </a:lnTo>
                  <a:lnTo>
                    <a:pt x="673" y="1198"/>
                  </a:lnTo>
                  <a:lnTo>
                    <a:pt x="665" y="1192"/>
                  </a:lnTo>
                  <a:lnTo>
                    <a:pt x="658" y="1187"/>
                  </a:lnTo>
                  <a:lnTo>
                    <a:pt x="650" y="1183"/>
                  </a:lnTo>
                  <a:lnTo>
                    <a:pt x="643" y="1179"/>
                  </a:lnTo>
                  <a:lnTo>
                    <a:pt x="635" y="1176"/>
                  </a:lnTo>
                  <a:lnTo>
                    <a:pt x="627" y="1174"/>
                  </a:lnTo>
                  <a:lnTo>
                    <a:pt x="619" y="1172"/>
                  </a:lnTo>
                  <a:lnTo>
                    <a:pt x="611" y="1171"/>
                  </a:lnTo>
                  <a:lnTo>
                    <a:pt x="596" y="1170"/>
                  </a:lnTo>
                  <a:lnTo>
                    <a:pt x="580" y="1172"/>
                  </a:lnTo>
                  <a:lnTo>
                    <a:pt x="564" y="1176"/>
                  </a:lnTo>
                  <a:lnTo>
                    <a:pt x="548" y="1180"/>
                  </a:lnTo>
                  <a:lnTo>
                    <a:pt x="532" y="1186"/>
                  </a:lnTo>
                  <a:lnTo>
                    <a:pt x="517" y="1194"/>
                  </a:lnTo>
                  <a:lnTo>
                    <a:pt x="502" y="1203"/>
                  </a:lnTo>
                  <a:lnTo>
                    <a:pt x="489" y="1212"/>
                  </a:lnTo>
                  <a:lnTo>
                    <a:pt x="475" y="1223"/>
                  </a:lnTo>
                  <a:lnTo>
                    <a:pt x="462" y="1233"/>
                  </a:lnTo>
                  <a:lnTo>
                    <a:pt x="451" y="1244"/>
                  </a:lnTo>
                  <a:lnTo>
                    <a:pt x="441" y="1256"/>
                  </a:lnTo>
                  <a:lnTo>
                    <a:pt x="436" y="1261"/>
                  </a:lnTo>
                  <a:lnTo>
                    <a:pt x="433" y="1268"/>
                  </a:lnTo>
                  <a:lnTo>
                    <a:pt x="429" y="1275"/>
                  </a:lnTo>
                  <a:lnTo>
                    <a:pt x="427" y="1282"/>
                  </a:lnTo>
                  <a:lnTo>
                    <a:pt x="421" y="1295"/>
                  </a:lnTo>
                  <a:lnTo>
                    <a:pt x="413" y="1308"/>
                  </a:lnTo>
                  <a:lnTo>
                    <a:pt x="394" y="1333"/>
                  </a:lnTo>
                  <a:lnTo>
                    <a:pt x="375" y="1357"/>
                  </a:lnTo>
                  <a:lnTo>
                    <a:pt x="356" y="1382"/>
                  </a:lnTo>
                  <a:lnTo>
                    <a:pt x="337" y="1407"/>
                  </a:lnTo>
                  <a:lnTo>
                    <a:pt x="315" y="1437"/>
                  </a:lnTo>
                  <a:lnTo>
                    <a:pt x="292" y="1467"/>
                  </a:lnTo>
                  <a:lnTo>
                    <a:pt x="278" y="1483"/>
                  </a:lnTo>
                  <a:lnTo>
                    <a:pt x="265" y="1498"/>
                  </a:lnTo>
                  <a:lnTo>
                    <a:pt x="252" y="1511"/>
                  </a:lnTo>
                  <a:lnTo>
                    <a:pt x="239" y="1522"/>
                  </a:lnTo>
                  <a:lnTo>
                    <a:pt x="223" y="1533"/>
                  </a:lnTo>
                  <a:lnTo>
                    <a:pt x="207" y="1544"/>
                  </a:lnTo>
                  <a:lnTo>
                    <a:pt x="191" y="1554"/>
                  </a:lnTo>
                  <a:lnTo>
                    <a:pt x="174" y="1564"/>
                  </a:lnTo>
                  <a:lnTo>
                    <a:pt x="139" y="1585"/>
                  </a:lnTo>
                  <a:lnTo>
                    <a:pt x="106" y="1605"/>
                  </a:lnTo>
                  <a:lnTo>
                    <a:pt x="95" y="1613"/>
                  </a:lnTo>
                  <a:lnTo>
                    <a:pt x="84" y="1621"/>
                  </a:lnTo>
                  <a:lnTo>
                    <a:pt x="76" y="1629"/>
                  </a:lnTo>
                  <a:lnTo>
                    <a:pt x="69" y="1636"/>
                  </a:lnTo>
                  <a:lnTo>
                    <a:pt x="64" y="1644"/>
                  </a:lnTo>
                  <a:lnTo>
                    <a:pt x="59" y="1651"/>
                  </a:lnTo>
                  <a:lnTo>
                    <a:pt x="55" y="1659"/>
                  </a:lnTo>
                  <a:lnTo>
                    <a:pt x="52" y="1667"/>
                  </a:lnTo>
                  <a:lnTo>
                    <a:pt x="48" y="1684"/>
                  </a:lnTo>
                  <a:lnTo>
                    <a:pt x="44" y="1703"/>
                  </a:lnTo>
                  <a:lnTo>
                    <a:pt x="42" y="1725"/>
                  </a:lnTo>
                  <a:lnTo>
                    <a:pt x="39" y="1751"/>
                  </a:lnTo>
                  <a:lnTo>
                    <a:pt x="35" y="1762"/>
                  </a:lnTo>
                  <a:lnTo>
                    <a:pt x="32" y="1773"/>
                  </a:lnTo>
                  <a:lnTo>
                    <a:pt x="27" y="1782"/>
                  </a:lnTo>
                  <a:lnTo>
                    <a:pt x="23" y="1791"/>
                  </a:lnTo>
                  <a:lnTo>
                    <a:pt x="17" y="1800"/>
                  </a:lnTo>
                  <a:lnTo>
                    <a:pt x="13" y="1809"/>
                  </a:lnTo>
                  <a:lnTo>
                    <a:pt x="8" y="1819"/>
                  </a:lnTo>
                  <a:lnTo>
                    <a:pt x="5" y="1831"/>
                  </a:lnTo>
                  <a:lnTo>
                    <a:pt x="1" y="1850"/>
                  </a:lnTo>
                  <a:lnTo>
                    <a:pt x="0" y="1867"/>
                  </a:lnTo>
                  <a:lnTo>
                    <a:pt x="1" y="1882"/>
                  </a:lnTo>
                  <a:lnTo>
                    <a:pt x="5" y="1896"/>
                  </a:lnTo>
                  <a:lnTo>
                    <a:pt x="9" y="1908"/>
                  </a:lnTo>
                  <a:lnTo>
                    <a:pt x="16" y="1918"/>
                  </a:lnTo>
                  <a:lnTo>
                    <a:pt x="24" y="1927"/>
                  </a:lnTo>
                  <a:lnTo>
                    <a:pt x="33" y="1935"/>
                  </a:lnTo>
                  <a:lnTo>
                    <a:pt x="43" y="1943"/>
                  </a:lnTo>
                  <a:lnTo>
                    <a:pt x="55" y="1950"/>
                  </a:lnTo>
                  <a:lnTo>
                    <a:pt x="66" y="1957"/>
                  </a:lnTo>
                  <a:lnTo>
                    <a:pt x="80" y="1964"/>
                  </a:lnTo>
                  <a:lnTo>
                    <a:pt x="92" y="1971"/>
                  </a:lnTo>
                  <a:lnTo>
                    <a:pt x="106" y="1979"/>
                  </a:lnTo>
                  <a:lnTo>
                    <a:pt x="120" y="1988"/>
                  </a:lnTo>
                  <a:lnTo>
                    <a:pt x="132" y="1997"/>
                  </a:lnTo>
                  <a:lnTo>
                    <a:pt x="142" y="2005"/>
                  </a:lnTo>
                  <a:lnTo>
                    <a:pt x="153" y="2014"/>
                  </a:lnTo>
                  <a:lnTo>
                    <a:pt x="162" y="2023"/>
                  </a:lnTo>
                  <a:lnTo>
                    <a:pt x="172" y="2031"/>
                  </a:lnTo>
                  <a:lnTo>
                    <a:pt x="179" y="2038"/>
                  </a:lnTo>
                  <a:lnTo>
                    <a:pt x="184" y="2045"/>
                  </a:lnTo>
                  <a:lnTo>
                    <a:pt x="187" y="2048"/>
                  </a:lnTo>
                  <a:lnTo>
                    <a:pt x="190" y="2050"/>
                  </a:lnTo>
                  <a:lnTo>
                    <a:pt x="194" y="2053"/>
                  </a:lnTo>
                  <a:lnTo>
                    <a:pt x="199" y="2055"/>
                  </a:lnTo>
                  <a:lnTo>
                    <a:pt x="205" y="2055"/>
                  </a:lnTo>
                  <a:lnTo>
                    <a:pt x="208" y="2053"/>
                  </a:lnTo>
                  <a:lnTo>
                    <a:pt x="211" y="2050"/>
                  </a:lnTo>
                  <a:lnTo>
                    <a:pt x="213" y="2048"/>
                  </a:lnTo>
                  <a:lnTo>
                    <a:pt x="214" y="2045"/>
                  </a:lnTo>
                  <a:lnTo>
                    <a:pt x="216" y="2041"/>
                  </a:lnTo>
                  <a:lnTo>
                    <a:pt x="219" y="2039"/>
                  </a:lnTo>
                  <a:lnTo>
                    <a:pt x="222" y="2038"/>
                  </a:lnTo>
                  <a:lnTo>
                    <a:pt x="237" y="2037"/>
                  </a:lnTo>
                  <a:lnTo>
                    <a:pt x="253" y="2037"/>
                  </a:lnTo>
                  <a:lnTo>
                    <a:pt x="270" y="2039"/>
                  </a:lnTo>
                  <a:lnTo>
                    <a:pt x="287" y="2041"/>
                  </a:lnTo>
                  <a:lnTo>
                    <a:pt x="303" y="2046"/>
                  </a:lnTo>
                  <a:lnTo>
                    <a:pt x="319" y="2052"/>
                  </a:lnTo>
                  <a:lnTo>
                    <a:pt x="334" y="2057"/>
                  </a:lnTo>
                  <a:lnTo>
                    <a:pt x="346" y="2065"/>
                  </a:lnTo>
                  <a:lnTo>
                    <a:pt x="354" y="2071"/>
                  </a:lnTo>
                  <a:lnTo>
                    <a:pt x="360" y="2077"/>
                  </a:lnTo>
                  <a:lnTo>
                    <a:pt x="364" y="2083"/>
                  </a:lnTo>
                  <a:lnTo>
                    <a:pt x="369" y="2090"/>
                  </a:lnTo>
                  <a:lnTo>
                    <a:pt x="371" y="2098"/>
                  </a:lnTo>
                  <a:lnTo>
                    <a:pt x="373" y="2105"/>
                  </a:lnTo>
                  <a:lnTo>
                    <a:pt x="376" y="2113"/>
                  </a:lnTo>
                  <a:lnTo>
                    <a:pt x="377" y="2122"/>
                  </a:lnTo>
                  <a:lnTo>
                    <a:pt x="377" y="2158"/>
                  </a:lnTo>
                  <a:lnTo>
                    <a:pt x="376" y="2194"/>
                  </a:lnTo>
                  <a:lnTo>
                    <a:pt x="376" y="2213"/>
                  </a:lnTo>
                  <a:lnTo>
                    <a:pt x="376" y="2230"/>
                  </a:lnTo>
                  <a:lnTo>
                    <a:pt x="375" y="2238"/>
                  </a:lnTo>
                  <a:lnTo>
                    <a:pt x="372" y="2245"/>
                  </a:lnTo>
                  <a:lnTo>
                    <a:pt x="369" y="2253"/>
                  </a:lnTo>
                  <a:lnTo>
                    <a:pt x="366" y="2261"/>
                  </a:lnTo>
                  <a:lnTo>
                    <a:pt x="360" y="2268"/>
                  </a:lnTo>
                  <a:lnTo>
                    <a:pt x="354" y="2275"/>
                  </a:lnTo>
                  <a:lnTo>
                    <a:pt x="348" y="2280"/>
                  </a:lnTo>
                  <a:lnTo>
                    <a:pt x="342" y="2285"/>
                  </a:lnTo>
                  <a:lnTo>
                    <a:pt x="336" y="2290"/>
                  </a:lnTo>
                  <a:lnTo>
                    <a:pt x="330" y="2295"/>
                  </a:lnTo>
                  <a:lnTo>
                    <a:pt x="326" y="2301"/>
                  </a:lnTo>
                  <a:lnTo>
                    <a:pt x="321" y="2307"/>
                  </a:lnTo>
                  <a:lnTo>
                    <a:pt x="315" y="2318"/>
                  </a:lnTo>
                  <a:lnTo>
                    <a:pt x="311" y="2334"/>
                  </a:lnTo>
                  <a:lnTo>
                    <a:pt x="307" y="2351"/>
                  </a:lnTo>
                  <a:lnTo>
                    <a:pt x="306" y="2370"/>
                  </a:lnTo>
                  <a:lnTo>
                    <a:pt x="305" y="2390"/>
                  </a:lnTo>
                  <a:lnTo>
                    <a:pt x="305" y="2408"/>
                  </a:lnTo>
                  <a:lnTo>
                    <a:pt x="307" y="2424"/>
                  </a:lnTo>
                  <a:lnTo>
                    <a:pt x="312" y="2437"/>
                  </a:lnTo>
                  <a:lnTo>
                    <a:pt x="315" y="2443"/>
                  </a:lnTo>
                  <a:lnTo>
                    <a:pt x="320" y="2449"/>
                  </a:lnTo>
                  <a:lnTo>
                    <a:pt x="326" y="2454"/>
                  </a:lnTo>
                  <a:lnTo>
                    <a:pt x="331" y="2457"/>
                  </a:lnTo>
                  <a:lnTo>
                    <a:pt x="337" y="2460"/>
                  </a:lnTo>
                  <a:lnTo>
                    <a:pt x="342" y="2463"/>
                  </a:lnTo>
                  <a:lnTo>
                    <a:pt x="346" y="2467"/>
                  </a:lnTo>
                  <a:lnTo>
                    <a:pt x="350" y="2472"/>
                  </a:lnTo>
                  <a:lnTo>
                    <a:pt x="352" y="2478"/>
                  </a:lnTo>
                  <a:lnTo>
                    <a:pt x="353" y="2485"/>
                  </a:lnTo>
                  <a:lnTo>
                    <a:pt x="353" y="2495"/>
                  </a:lnTo>
                  <a:lnTo>
                    <a:pt x="353" y="2504"/>
                  </a:lnTo>
                  <a:lnTo>
                    <a:pt x="352" y="2522"/>
                  </a:lnTo>
                  <a:lnTo>
                    <a:pt x="352" y="2537"/>
                  </a:lnTo>
                  <a:lnTo>
                    <a:pt x="364" y="2540"/>
                  </a:lnTo>
                  <a:lnTo>
                    <a:pt x="372" y="2544"/>
                  </a:lnTo>
                  <a:lnTo>
                    <a:pt x="377" y="2548"/>
                  </a:lnTo>
                  <a:lnTo>
                    <a:pt x="379" y="2554"/>
                  </a:lnTo>
                  <a:lnTo>
                    <a:pt x="381" y="2559"/>
                  </a:lnTo>
                  <a:lnTo>
                    <a:pt x="383" y="2565"/>
                  </a:lnTo>
                  <a:lnTo>
                    <a:pt x="386" y="2571"/>
                  </a:lnTo>
                  <a:lnTo>
                    <a:pt x="391" y="2578"/>
                  </a:lnTo>
                  <a:lnTo>
                    <a:pt x="400" y="2585"/>
                  </a:lnTo>
                  <a:lnTo>
                    <a:pt x="411" y="2590"/>
                  </a:lnTo>
                  <a:lnTo>
                    <a:pt x="424" y="2595"/>
                  </a:lnTo>
                  <a:lnTo>
                    <a:pt x="436" y="2599"/>
                  </a:lnTo>
                  <a:lnTo>
                    <a:pt x="451" y="2603"/>
                  </a:lnTo>
                  <a:lnTo>
                    <a:pt x="467" y="2606"/>
                  </a:lnTo>
                  <a:lnTo>
                    <a:pt x="482" y="2610"/>
                  </a:lnTo>
                  <a:lnTo>
                    <a:pt x="498" y="2612"/>
                  </a:lnTo>
                  <a:lnTo>
                    <a:pt x="528" y="2614"/>
                  </a:lnTo>
                  <a:lnTo>
                    <a:pt x="561" y="2615"/>
                  </a:lnTo>
                  <a:lnTo>
                    <a:pt x="584" y="2615"/>
                  </a:lnTo>
                  <a:lnTo>
                    <a:pt x="601" y="2618"/>
                  </a:lnTo>
                  <a:lnTo>
                    <a:pt x="608" y="2619"/>
                  </a:lnTo>
                  <a:lnTo>
                    <a:pt x="614" y="2621"/>
                  </a:lnTo>
                  <a:lnTo>
                    <a:pt x="618" y="2624"/>
                  </a:lnTo>
                  <a:lnTo>
                    <a:pt x="622" y="2628"/>
                  </a:lnTo>
                  <a:lnTo>
                    <a:pt x="624" y="2632"/>
                  </a:lnTo>
                  <a:lnTo>
                    <a:pt x="626" y="2638"/>
                  </a:lnTo>
                  <a:lnTo>
                    <a:pt x="627" y="2645"/>
                  </a:lnTo>
                  <a:lnTo>
                    <a:pt x="629" y="2652"/>
                  </a:lnTo>
                  <a:lnTo>
                    <a:pt x="630" y="2670"/>
                  </a:lnTo>
                  <a:lnTo>
                    <a:pt x="630" y="2693"/>
                  </a:lnTo>
                  <a:lnTo>
                    <a:pt x="631" y="2726"/>
                  </a:lnTo>
                  <a:lnTo>
                    <a:pt x="634" y="2756"/>
                  </a:lnTo>
                  <a:lnTo>
                    <a:pt x="637" y="2771"/>
                  </a:lnTo>
                  <a:lnTo>
                    <a:pt x="639" y="2787"/>
                  </a:lnTo>
                  <a:lnTo>
                    <a:pt x="643" y="2802"/>
                  </a:lnTo>
                  <a:lnTo>
                    <a:pt x="648" y="2818"/>
                  </a:lnTo>
                  <a:lnTo>
                    <a:pt x="658" y="2848"/>
                  </a:lnTo>
                  <a:lnTo>
                    <a:pt x="671" y="2877"/>
                  </a:lnTo>
                  <a:lnTo>
                    <a:pt x="686" y="2906"/>
                  </a:lnTo>
                  <a:lnTo>
                    <a:pt x="700" y="2935"/>
                  </a:lnTo>
                  <a:lnTo>
                    <a:pt x="715" y="2961"/>
                  </a:lnTo>
                  <a:lnTo>
                    <a:pt x="732" y="2985"/>
                  </a:lnTo>
                  <a:lnTo>
                    <a:pt x="740" y="2997"/>
                  </a:lnTo>
                  <a:lnTo>
                    <a:pt x="747" y="3009"/>
                  </a:lnTo>
                  <a:lnTo>
                    <a:pt x="753" y="3022"/>
                  </a:lnTo>
                  <a:lnTo>
                    <a:pt x="757" y="3037"/>
                  </a:lnTo>
                  <a:lnTo>
                    <a:pt x="762" y="3054"/>
                  </a:lnTo>
                  <a:lnTo>
                    <a:pt x="767" y="3069"/>
                  </a:lnTo>
                  <a:lnTo>
                    <a:pt x="774" y="3080"/>
                  </a:lnTo>
                  <a:lnTo>
                    <a:pt x="781" y="3091"/>
                  </a:lnTo>
                  <a:lnTo>
                    <a:pt x="799" y="3114"/>
                  </a:lnTo>
                  <a:lnTo>
                    <a:pt x="819" y="3141"/>
                  </a:lnTo>
                  <a:lnTo>
                    <a:pt x="843" y="3173"/>
                  </a:lnTo>
                  <a:lnTo>
                    <a:pt x="871" y="3212"/>
                  </a:lnTo>
                  <a:lnTo>
                    <a:pt x="878" y="3222"/>
                  </a:lnTo>
                  <a:lnTo>
                    <a:pt x="884" y="3232"/>
                  </a:lnTo>
                  <a:lnTo>
                    <a:pt x="889" y="3242"/>
                  </a:lnTo>
                  <a:lnTo>
                    <a:pt x="894" y="3252"/>
                  </a:lnTo>
                  <a:lnTo>
                    <a:pt x="897" y="3261"/>
                  </a:lnTo>
                  <a:lnTo>
                    <a:pt x="900" y="3271"/>
                  </a:lnTo>
                  <a:lnTo>
                    <a:pt x="900" y="3279"/>
                  </a:lnTo>
                  <a:lnTo>
                    <a:pt x="900" y="3288"/>
                  </a:lnTo>
                  <a:lnTo>
                    <a:pt x="888" y="3288"/>
                  </a:lnTo>
                  <a:lnTo>
                    <a:pt x="878" y="3288"/>
                  </a:lnTo>
                  <a:lnTo>
                    <a:pt x="867" y="3291"/>
                  </a:lnTo>
                  <a:lnTo>
                    <a:pt x="856" y="3294"/>
                  </a:lnTo>
                  <a:lnTo>
                    <a:pt x="852" y="3296"/>
                  </a:lnTo>
                  <a:lnTo>
                    <a:pt x="847" y="3299"/>
                  </a:lnTo>
                  <a:lnTo>
                    <a:pt x="843" y="3302"/>
                  </a:lnTo>
                  <a:lnTo>
                    <a:pt x="839" y="3305"/>
                  </a:lnTo>
                  <a:lnTo>
                    <a:pt x="836" y="3310"/>
                  </a:lnTo>
                  <a:lnTo>
                    <a:pt x="834" y="3314"/>
                  </a:lnTo>
                  <a:lnTo>
                    <a:pt x="831" y="3320"/>
                  </a:lnTo>
                  <a:lnTo>
                    <a:pt x="830" y="3326"/>
                  </a:lnTo>
                  <a:lnTo>
                    <a:pt x="842" y="3321"/>
                  </a:lnTo>
                  <a:lnTo>
                    <a:pt x="853" y="3316"/>
                  </a:lnTo>
                  <a:lnTo>
                    <a:pt x="863" y="3311"/>
                  </a:lnTo>
                  <a:lnTo>
                    <a:pt x="877" y="3307"/>
                  </a:lnTo>
                  <a:lnTo>
                    <a:pt x="893" y="3301"/>
                  </a:lnTo>
                  <a:lnTo>
                    <a:pt x="911" y="3296"/>
                  </a:lnTo>
                  <a:lnTo>
                    <a:pt x="928" y="3293"/>
                  </a:lnTo>
                  <a:lnTo>
                    <a:pt x="945" y="3292"/>
                  </a:lnTo>
                  <a:lnTo>
                    <a:pt x="953" y="3292"/>
                  </a:lnTo>
                  <a:lnTo>
                    <a:pt x="959" y="3293"/>
                  </a:lnTo>
                  <a:lnTo>
                    <a:pt x="964" y="3295"/>
                  </a:lnTo>
                  <a:lnTo>
                    <a:pt x="969" y="3297"/>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1" name="Freeform 77">
              <a:extLst>
                <a:ext uri="{FF2B5EF4-FFF2-40B4-BE49-F238E27FC236}">
                  <a16:creationId xmlns="" xmlns:a16="http://schemas.microsoft.com/office/drawing/2014/main" id="{1C4BA172-552A-8041-9527-13A25C31A536}"/>
                </a:ext>
              </a:extLst>
            </p:cNvPr>
            <p:cNvSpPr>
              <a:spLocks/>
            </p:cNvSpPr>
            <p:nvPr/>
          </p:nvSpPr>
          <p:spPr bwMode="auto">
            <a:xfrm>
              <a:off x="5304462" y="1811241"/>
              <a:ext cx="533490" cy="498938"/>
            </a:xfrm>
            <a:custGeom>
              <a:avLst/>
              <a:gdLst>
                <a:gd name="T0" fmla="*/ 725 w 1929"/>
                <a:gd name="T1" fmla="*/ 247 h 1805"/>
                <a:gd name="T2" fmla="*/ 553 w 1929"/>
                <a:gd name="T3" fmla="*/ 205 h 1805"/>
                <a:gd name="T4" fmla="*/ 395 w 1929"/>
                <a:gd name="T5" fmla="*/ 187 h 1805"/>
                <a:gd name="T6" fmla="*/ 300 w 1929"/>
                <a:gd name="T7" fmla="*/ 214 h 1805"/>
                <a:gd name="T8" fmla="*/ 254 w 1929"/>
                <a:gd name="T9" fmla="*/ 265 h 1805"/>
                <a:gd name="T10" fmla="*/ 173 w 1929"/>
                <a:gd name="T11" fmla="*/ 268 h 1805"/>
                <a:gd name="T12" fmla="*/ 150 w 1929"/>
                <a:gd name="T13" fmla="*/ 339 h 1805"/>
                <a:gd name="T14" fmla="*/ 102 w 1929"/>
                <a:gd name="T15" fmla="*/ 368 h 1805"/>
                <a:gd name="T16" fmla="*/ 106 w 1929"/>
                <a:gd name="T17" fmla="*/ 432 h 1805"/>
                <a:gd name="T18" fmla="*/ 85 w 1929"/>
                <a:gd name="T19" fmla="*/ 534 h 1805"/>
                <a:gd name="T20" fmla="*/ 99 w 1929"/>
                <a:gd name="T21" fmla="*/ 629 h 1805"/>
                <a:gd name="T22" fmla="*/ 78 w 1929"/>
                <a:gd name="T23" fmla="*/ 676 h 1805"/>
                <a:gd name="T24" fmla="*/ 44 w 1929"/>
                <a:gd name="T25" fmla="*/ 740 h 1805"/>
                <a:gd name="T26" fmla="*/ 117 w 1929"/>
                <a:gd name="T27" fmla="*/ 816 h 1805"/>
                <a:gd name="T28" fmla="*/ 146 w 1929"/>
                <a:gd name="T29" fmla="*/ 895 h 1805"/>
                <a:gd name="T30" fmla="*/ 61 w 1929"/>
                <a:gd name="T31" fmla="*/ 1059 h 1805"/>
                <a:gd name="T32" fmla="*/ 94 w 1929"/>
                <a:gd name="T33" fmla="*/ 1167 h 1805"/>
                <a:gd name="T34" fmla="*/ 209 w 1929"/>
                <a:gd name="T35" fmla="*/ 1195 h 1805"/>
                <a:gd name="T36" fmla="*/ 271 w 1929"/>
                <a:gd name="T37" fmla="*/ 1247 h 1805"/>
                <a:gd name="T38" fmla="*/ 322 w 1929"/>
                <a:gd name="T39" fmla="*/ 1188 h 1805"/>
                <a:gd name="T40" fmla="*/ 380 w 1929"/>
                <a:gd name="T41" fmla="*/ 1141 h 1805"/>
                <a:gd name="T42" fmla="*/ 479 w 1929"/>
                <a:gd name="T43" fmla="*/ 1146 h 1805"/>
                <a:gd name="T44" fmla="*/ 627 w 1929"/>
                <a:gd name="T45" fmla="*/ 1299 h 1805"/>
                <a:gd name="T46" fmla="*/ 738 w 1929"/>
                <a:gd name="T47" fmla="*/ 1388 h 1805"/>
                <a:gd name="T48" fmla="*/ 663 w 1929"/>
                <a:gd name="T49" fmla="*/ 1455 h 1805"/>
                <a:gd name="T50" fmla="*/ 732 w 1929"/>
                <a:gd name="T51" fmla="*/ 1518 h 1805"/>
                <a:gd name="T52" fmla="*/ 804 w 1929"/>
                <a:gd name="T53" fmla="*/ 1540 h 1805"/>
                <a:gd name="T54" fmla="*/ 874 w 1929"/>
                <a:gd name="T55" fmla="*/ 1597 h 1805"/>
                <a:gd name="T56" fmla="*/ 1003 w 1929"/>
                <a:gd name="T57" fmla="*/ 1660 h 1805"/>
                <a:gd name="T58" fmla="*/ 1131 w 1929"/>
                <a:gd name="T59" fmla="*/ 1710 h 1805"/>
                <a:gd name="T60" fmla="*/ 1263 w 1929"/>
                <a:gd name="T61" fmla="*/ 1704 h 1805"/>
                <a:gd name="T62" fmla="*/ 1311 w 1929"/>
                <a:gd name="T63" fmla="*/ 1768 h 1805"/>
                <a:gd name="T64" fmla="*/ 1361 w 1929"/>
                <a:gd name="T65" fmla="*/ 1805 h 1805"/>
                <a:gd name="T66" fmla="*/ 1429 w 1929"/>
                <a:gd name="T67" fmla="*/ 1692 h 1805"/>
                <a:gd name="T68" fmla="*/ 1482 w 1929"/>
                <a:gd name="T69" fmla="*/ 1582 h 1805"/>
                <a:gd name="T70" fmla="*/ 1576 w 1929"/>
                <a:gd name="T71" fmla="*/ 1412 h 1805"/>
                <a:gd name="T72" fmla="*/ 1579 w 1929"/>
                <a:gd name="T73" fmla="*/ 1356 h 1805"/>
                <a:gd name="T74" fmla="*/ 1580 w 1929"/>
                <a:gd name="T75" fmla="*/ 1265 h 1805"/>
                <a:gd name="T76" fmla="*/ 1628 w 1929"/>
                <a:gd name="T77" fmla="*/ 1209 h 1805"/>
                <a:gd name="T78" fmla="*/ 1633 w 1929"/>
                <a:gd name="T79" fmla="*/ 1086 h 1805"/>
                <a:gd name="T80" fmla="*/ 1714 w 1929"/>
                <a:gd name="T81" fmla="*/ 1024 h 1805"/>
                <a:gd name="T82" fmla="*/ 1766 w 1929"/>
                <a:gd name="T83" fmla="*/ 938 h 1805"/>
                <a:gd name="T84" fmla="*/ 1866 w 1929"/>
                <a:gd name="T85" fmla="*/ 843 h 1805"/>
                <a:gd name="T86" fmla="*/ 1929 w 1929"/>
                <a:gd name="T87" fmla="*/ 819 h 1805"/>
                <a:gd name="T88" fmla="*/ 1837 w 1929"/>
                <a:gd name="T89" fmla="*/ 738 h 1805"/>
                <a:gd name="T90" fmla="*/ 1755 w 1929"/>
                <a:gd name="T91" fmla="*/ 650 h 1805"/>
                <a:gd name="T92" fmla="*/ 1640 w 1929"/>
                <a:gd name="T93" fmla="*/ 602 h 1805"/>
                <a:gd name="T94" fmla="*/ 1498 w 1929"/>
                <a:gd name="T95" fmla="*/ 568 h 1805"/>
                <a:gd name="T96" fmla="*/ 1453 w 1929"/>
                <a:gd name="T97" fmla="*/ 453 h 1805"/>
                <a:gd name="T98" fmla="*/ 1362 w 1929"/>
                <a:gd name="T99" fmla="*/ 402 h 1805"/>
                <a:gd name="T100" fmla="*/ 1273 w 1929"/>
                <a:gd name="T101" fmla="*/ 315 h 1805"/>
                <a:gd name="T102" fmla="*/ 1174 w 1929"/>
                <a:gd name="T103" fmla="*/ 329 h 1805"/>
                <a:gd name="T104" fmla="*/ 1087 w 1929"/>
                <a:gd name="T105" fmla="*/ 288 h 1805"/>
                <a:gd name="T106" fmla="*/ 1006 w 1929"/>
                <a:gd name="T107" fmla="*/ 208 h 1805"/>
                <a:gd name="T108" fmla="*/ 963 w 1929"/>
                <a:gd name="T109" fmla="*/ 149 h 1805"/>
                <a:gd name="T110" fmla="*/ 919 w 1929"/>
                <a:gd name="T111" fmla="*/ 79 h 1805"/>
                <a:gd name="T112" fmla="*/ 860 w 1929"/>
                <a:gd name="T113" fmla="*/ 1 h 1805"/>
                <a:gd name="T114" fmla="*/ 829 w 1929"/>
                <a:gd name="T115" fmla="*/ 46 h 1805"/>
                <a:gd name="T116" fmla="*/ 804 w 1929"/>
                <a:gd name="T117" fmla="*/ 107 h 1805"/>
                <a:gd name="T118" fmla="*/ 788 w 1929"/>
                <a:gd name="T119" fmla="*/ 203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29" h="1805">
                  <a:moveTo>
                    <a:pt x="824" y="261"/>
                  </a:moveTo>
                  <a:lnTo>
                    <a:pt x="823" y="263"/>
                  </a:lnTo>
                  <a:lnTo>
                    <a:pt x="822" y="265"/>
                  </a:lnTo>
                  <a:lnTo>
                    <a:pt x="817" y="268"/>
                  </a:lnTo>
                  <a:lnTo>
                    <a:pt x="814" y="270"/>
                  </a:lnTo>
                  <a:lnTo>
                    <a:pt x="800" y="272"/>
                  </a:lnTo>
                  <a:lnTo>
                    <a:pt x="784" y="273"/>
                  </a:lnTo>
                  <a:lnTo>
                    <a:pt x="753" y="274"/>
                  </a:lnTo>
                  <a:lnTo>
                    <a:pt x="732" y="273"/>
                  </a:lnTo>
                  <a:lnTo>
                    <a:pt x="732" y="263"/>
                  </a:lnTo>
                  <a:lnTo>
                    <a:pt x="730" y="254"/>
                  </a:lnTo>
                  <a:lnTo>
                    <a:pt x="725" y="247"/>
                  </a:lnTo>
                  <a:lnTo>
                    <a:pt x="720" y="239"/>
                  </a:lnTo>
                  <a:lnTo>
                    <a:pt x="713" y="233"/>
                  </a:lnTo>
                  <a:lnTo>
                    <a:pt x="705" y="228"/>
                  </a:lnTo>
                  <a:lnTo>
                    <a:pt x="696" y="223"/>
                  </a:lnTo>
                  <a:lnTo>
                    <a:pt x="687" y="220"/>
                  </a:lnTo>
                  <a:lnTo>
                    <a:pt x="666" y="213"/>
                  </a:lnTo>
                  <a:lnTo>
                    <a:pt x="646" y="210"/>
                  </a:lnTo>
                  <a:lnTo>
                    <a:pt x="626" y="207"/>
                  </a:lnTo>
                  <a:lnTo>
                    <a:pt x="610" y="207"/>
                  </a:lnTo>
                  <a:lnTo>
                    <a:pt x="585" y="207"/>
                  </a:lnTo>
                  <a:lnTo>
                    <a:pt x="564" y="206"/>
                  </a:lnTo>
                  <a:lnTo>
                    <a:pt x="553" y="205"/>
                  </a:lnTo>
                  <a:lnTo>
                    <a:pt x="543" y="203"/>
                  </a:lnTo>
                  <a:lnTo>
                    <a:pt x="532" y="200"/>
                  </a:lnTo>
                  <a:lnTo>
                    <a:pt x="519" y="197"/>
                  </a:lnTo>
                  <a:lnTo>
                    <a:pt x="507" y="192"/>
                  </a:lnTo>
                  <a:lnTo>
                    <a:pt x="493" y="189"/>
                  </a:lnTo>
                  <a:lnTo>
                    <a:pt x="477" y="187"/>
                  </a:lnTo>
                  <a:lnTo>
                    <a:pt x="460" y="183"/>
                  </a:lnTo>
                  <a:lnTo>
                    <a:pt x="444" y="181"/>
                  </a:lnTo>
                  <a:lnTo>
                    <a:pt x="428" y="180"/>
                  </a:lnTo>
                  <a:lnTo>
                    <a:pt x="413" y="180"/>
                  </a:lnTo>
                  <a:lnTo>
                    <a:pt x="400" y="180"/>
                  </a:lnTo>
                  <a:lnTo>
                    <a:pt x="395" y="187"/>
                  </a:lnTo>
                  <a:lnTo>
                    <a:pt x="390" y="192"/>
                  </a:lnTo>
                  <a:lnTo>
                    <a:pt x="385" y="197"/>
                  </a:lnTo>
                  <a:lnTo>
                    <a:pt x="378" y="200"/>
                  </a:lnTo>
                  <a:lnTo>
                    <a:pt x="371" y="203"/>
                  </a:lnTo>
                  <a:lnTo>
                    <a:pt x="365" y="205"/>
                  </a:lnTo>
                  <a:lnTo>
                    <a:pt x="357" y="205"/>
                  </a:lnTo>
                  <a:lnTo>
                    <a:pt x="351" y="206"/>
                  </a:lnTo>
                  <a:lnTo>
                    <a:pt x="336" y="206"/>
                  </a:lnTo>
                  <a:lnTo>
                    <a:pt x="321" y="208"/>
                  </a:lnTo>
                  <a:lnTo>
                    <a:pt x="314" y="210"/>
                  </a:lnTo>
                  <a:lnTo>
                    <a:pt x="307" y="212"/>
                  </a:lnTo>
                  <a:lnTo>
                    <a:pt x="300" y="214"/>
                  </a:lnTo>
                  <a:lnTo>
                    <a:pt x="294" y="219"/>
                  </a:lnTo>
                  <a:lnTo>
                    <a:pt x="293" y="231"/>
                  </a:lnTo>
                  <a:lnTo>
                    <a:pt x="288" y="248"/>
                  </a:lnTo>
                  <a:lnTo>
                    <a:pt x="286" y="255"/>
                  </a:lnTo>
                  <a:lnTo>
                    <a:pt x="282" y="262"/>
                  </a:lnTo>
                  <a:lnTo>
                    <a:pt x="280" y="265"/>
                  </a:lnTo>
                  <a:lnTo>
                    <a:pt x="278" y="268"/>
                  </a:lnTo>
                  <a:lnTo>
                    <a:pt x="274" y="270"/>
                  </a:lnTo>
                  <a:lnTo>
                    <a:pt x="272" y="270"/>
                  </a:lnTo>
                  <a:lnTo>
                    <a:pt x="265" y="271"/>
                  </a:lnTo>
                  <a:lnTo>
                    <a:pt x="259" y="269"/>
                  </a:lnTo>
                  <a:lnTo>
                    <a:pt x="254" y="265"/>
                  </a:lnTo>
                  <a:lnTo>
                    <a:pt x="248" y="261"/>
                  </a:lnTo>
                  <a:lnTo>
                    <a:pt x="242" y="256"/>
                  </a:lnTo>
                  <a:lnTo>
                    <a:pt x="238" y="252"/>
                  </a:lnTo>
                  <a:lnTo>
                    <a:pt x="232" y="247"/>
                  </a:lnTo>
                  <a:lnTo>
                    <a:pt x="226" y="245"/>
                  </a:lnTo>
                  <a:lnTo>
                    <a:pt x="220" y="244"/>
                  </a:lnTo>
                  <a:lnTo>
                    <a:pt x="212" y="245"/>
                  </a:lnTo>
                  <a:lnTo>
                    <a:pt x="204" y="247"/>
                  </a:lnTo>
                  <a:lnTo>
                    <a:pt x="197" y="251"/>
                  </a:lnTo>
                  <a:lnTo>
                    <a:pt x="189" y="255"/>
                  </a:lnTo>
                  <a:lnTo>
                    <a:pt x="181" y="261"/>
                  </a:lnTo>
                  <a:lnTo>
                    <a:pt x="173" y="268"/>
                  </a:lnTo>
                  <a:lnTo>
                    <a:pt x="166" y="276"/>
                  </a:lnTo>
                  <a:lnTo>
                    <a:pt x="159" y="284"/>
                  </a:lnTo>
                  <a:lnTo>
                    <a:pt x="154" y="292"/>
                  </a:lnTo>
                  <a:lnTo>
                    <a:pt x="148" y="301"/>
                  </a:lnTo>
                  <a:lnTo>
                    <a:pt x="144" y="309"/>
                  </a:lnTo>
                  <a:lnTo>
                    <a:pt x="140" y="317"/>
                  </a:lnTo>
                  <a:lnTo>
                    <a:pt x="138" y="325"/>
                  </a:lnTo>
                  <a:lnTo>
                    <a:pt x="137" y="333"/>
                  </a:lnTo>
                  <a:lnTo>
                    <a:pt x="137" y="338"/>
                  </a:lnTo>
                  <a:lnTo>
                    <a:pt x="141" y="338"/>
                  </a:lnTo>
                  <a:lnTo>
                    <a:pt x="146" y="339"/>
                  </a:lnTo>
                  <a:lnTo>
                    <a:pt x="150" y="339"/>
                  </a:lnTo>
                  <a:lnTo>
                    <a:pt x="155" y="339"/>
                  </a:lnTo>
                  <a:lnTo>
                    <a:pt x="155" y="344"/>
                  </a:lnTo>
                  <a:lnTo>
                    <a:pt x="155" y="346"/>
                  </a:lnTo>
                  <a:lnTo>
                    <a:pt x="155" y="350"/>
                  </a:lnTo>
                  <a:lnTo>
                    <a:pt x="154" y="352"/>
                  </a:lnTo>
                  <a:lnTo>
                    <a:pt x="150" y="355"/>
                  </a:lnTo>
                  <a:lnTo>
                    <a:pt x="144" y="358"/>
                  </a:lnTo>
                  <a:lnTo>
                    <a:pt x="132" y="360"/>
                  </a:lnTo>
                  <a:lnTo>
                    <a:pt x="118" y="359"/>
                  </a:lnTo>
                  <a:lnTo>
                    <a:pt x="110" y="359"/>
                  </a:lnTo>
                  <a:lnTo>
                    <a:pt x="103" y="359"/>
                  </a:lnTo>
                  <a:lnTo>
                    <a:pt x="102" y="368"/>
                  </a:lnTo>
                  <a:lnTo>
                    <a:pt x="103" y="375"/>
                  </a:lnTo>
                  <a:lnTo>
                    <a:pt x="105" y="381"/>
                  </a:lnTo>
                  <a:lnTo>
                    <a:pt x="106" y="387"/>
                  </a:lnTo>
                  <a:lnTo>
                    <a:pt x="110" y="400"/>
                  </a:lnTo>
                  <a:lnTo>
                    <a:pt x="115" y="415"/>
                  </a:lnTo>
                  <a:lnTo>
                    <a:pt x="118" y="415"/>
                  </a:lnTo>
                  <a:lnTo>
                    <a:pt x="122" y="416"/>
                  </a:lnTo>
                  <a:lnTo>
                    <a:pt x="121" y="420"/>
                  </a:lnTo>
                  <a:lnTo>
                    <a:pt x="122" y="425"/>
                  </a:lnTo>
                  <a:lnTo>
                    <a:pt x="116" y="426"/>
                  </a:lnTo>
                  <a:lnTo>
                    <a:pt x="111" y="427"/>
                  </a:lnTo>
                  <a:lnTo>
                    <a:pt x="106" y="432"/>
                  </a:lnTo>
                  <a:lnTo>
                    <a:pt x="101" y="436"/>
                  </a:lnTo>
                  <a:lnTo>
                    <a:pt x="97" y="443"/>
                  </a:lnTo>
                  <a:lnTo>
                    <a:pt x="92" y="450"/>
                  </a:lnTo>
                  <a:lnTo>
                    <a:pt x="89" y="458"/>
                  </a:lnTo>
                  <a:lnTo>
                    <a:pt x="85" y="467"/>
                  </a:lnTo>
                  <a:lnTo>
                    <a:pt x="78" y="484"/>
                  </a:lnTo>
                  <a:lnTo>
                    <a:pt x="74" y="502"/>
                  </a:lnTo>
                  <a:lnTo>
                    <a:pt x="72" y="517"/>
                  </a:lnTo>
                  <a:lnTo>
                    <a:pt x="70" y="527"/>
                  </a:lnTo>
                  <a:lnTo>
                    <a:pt x="77" y="528"/>
                  </a:lnTo>
                  <a:lnTo>
                    <a:pt x="82" y="531"/>
                  </a:lnTo>
                  <a:lnTo>
                    <a:pt x="85" y="534"/>
                  </a:lnTo>
                  <a:lnTo>
                    <a:pt x="89" y="539"/>
                  </a:lnTo>
                  <a:lnTo>
                    <a:pt x="90" y="544"/>
                  </a:lnTo>
                  <a:lnTo>
                    <a:pt x="91" y="551"/>
                  </a:lnTo>
                  <a:lnTo>
                    <a:pt x="90" y="558"/>
                  </a:lnTo>
                  <a:lnTo>
                    <a:pt x="90" y="566"/>
                  </a:lnTo>
                  <a:lnTo>
                    <a:pt x="84" y="597"/>
                  </a:lnTo>
                  <a:lnTo>
                    <a:pt x="80" y="622"/>
                  </a:lnTo>
                  <a:lnTo>
                    <a:pt x="84" y="622"/>
                  </a:lnTo>
                  <a:lnTo>
                    <a:pt x="89" y="623"/>
                  </a:lnTo>
                  <a:lnTo>
                    <a:pt x="93" y="624"/>
                  </a:lnTo>
                  <a:lnTo>
                    <a:pt x="97" y="626"/>
                  </a:lnTo>
                  <a:lnTo>
                    <a:pt x="99" y="629"/>
                  </a:lnTo>
                  <a:lnTo>
                    <a:pt x="101" y="631"/>
                  </a:lnTo>
                  <a:lnTo>
                    <a:pt x="103" y="634"/>
                  </a:lnTo>
                  <a:lnTo>
                    <a:pt x="106" y="638"/>
                  </a:lnTo>
                  <a:lnTo>
                    <a:pt x="106" y="641"/>
                  </a:lnTo>
                  <a:lnTo>
                    <a:pt x="107" y="646"/>
                  </a:lnTo>
                  <a:lnTo>
                    <a:pt x="106" y="649"/>
                  </a:lnTo>
                  <a:lnTo>
                    <a:pt x="106" y="653"/>
                  </a:lnTo>
                  <a:lnTo>
                    <a:pt x="103" y="657"/>
                  </a:lnTo>
                  <a:lnTo>
                    <a:pt x="101" y="660"/>
                  </a:lnTo>
                  <a:lnTo>
                    <a:pt x="99" y="663"/>
                  </a:lnTo>
                  <a:lnTo>
                    <a:pt x="96" y="666"/>
                  </a:lnTo>
                  <a:lnTo>
                    <a:pt x="78" y="676"/>
                  </a:lnTo>
                  <a:lnTo>
                    <a:pt x="53" y="692"/>
                  </a:lnTo>
                  <a:lnTo>
                    <a:pt x="25" y="709"/>
                  </a:lnTo>
                  <a:lnTo>
                    <a:pt x="0" y="724"/>
                  </a:lnTo>
                  <a:lnTo>
                    <a:pt x="3" y="733"/>
                  </a:lnTo>
                  <a:lnTo>
                    <a:pt x="10" y="742"/>
                  </a:lnTo>
                  <a:lnTo>
                    <a:pt x="17" y="750"/>
                  </a:lnTo>
                  <a:lnTo>
                    <a:pt x="26" y="758"/>
                  </a:lnTo>
                  <a:lnTo>
                    <a:pt x="33" y="752"/>
                  </a:lnTo>
                  <a:lnTo>
                    <a:pt x="40" y="746"/>
                  </a:lnTo>
                  <a:lnTo>
                    <a:pt x="44" y="740"/>
                  </a:lnTo>
                  <a:lnTo>
                    <a:pt x="47" y="736"/>
                  </a:lnTo>
                  <a:lnTo>
                    <a:pt x="44" y="740"/>
                  </a:lnTo>
                  <a:lnTo>
                    <a:pt x="40" y="746"/>
                  </a:lnTo>
                  <a:lnTo>
                    <a:pt x="33" y="752"/>
                  </a:lnTo>
                  <a:lnTo>
                    <a:pt x="26" y="758"/>
                  </a:lnTo>
                  <a:lnTo>
                    <a:pt x="36" y="768"/>
                  </a:lnTo>
                  <a:lnTo>
                    <a:pt x="48" y="776"/>
                  </a:lnTo>
                  <a:lnTo>
                    <a:pt x="58" y="783"/>
                  </a:lnTo>
                  <a:lnTo>
                    <a:pt x="68" y="790"/>
                  </a:lnTo>
                  <a:lnTo>
                    <a:pt x="75" y="796"/>
                  </a:lnTo>
                  <a:lnTo>
                    <a:pt x="83" y="802"/>
                  </a:lnTo>
                  <a:lnTo>
                    <a:pt x="91" y="806"/>
                  </a:lnTo>
                  <a:lnTo>
                    <a:pt x="100" y="810"/>
                  </a:lnTo>
                  <a:lnTo>
                    <a:pt x="117" y="816"/>
                  </a:lnTo>
                  <a:lnTo>
                    <a:pt x="134" y="823"/>
                  </a:lnTo>
                  <a:lnTo>
                    <a:pt x="152" y="828"/>
                  </a:lnTo>
                  <a:lnTo>
                    <a:pt x="171" y="834"/>
                  </a:lnTo>
                  <a:lnTo>
                    <a:pt x="188" y="840"/>
                  </a:lnTo>
                  <a:lnTo>
                    <a:pt x="205" y="848"/>
                  </a:lnTo>
                  <a:lnTo>
                    <a:pt x="198" y="847"/>
                  </a:lnTo>
                  <a:lnTo>
                    <a:pt x="191" y="848"/>
                  </a:lnTo>
                  <a:lnTo>
                    <a:pt x="184" y="851"/>
                  </a:lnTo>
                  <a:lnTo>
                    <a:pt x="178" y="853"/>
                  </a:lnTo>
                  <a:lnTo>
                    <a:pt x="165" y="859"/>
                  </a:lnTo>
                  <a:lnTo>
                    <a:pt x="152" y="865"/>
                  </a:lnTo>
                  <a:lnTo>
                    <a:pt x="146" y="895"/>
                  </a:lnTo>
                  <a:lnTo>
                    <a:pt x="139" y="926"/>
                  </a:lnTo>
                  <a:lnTo>
                    <a:pt x="134" y="941"/>
                  </a:lnTo>
                  <a:lnTo>
                    <a:pt x="129" y="955"/>
                  </a:lnTo>
                  <a:lnTo>
                    <a:pt x="122" y="969"/>
                  </a:lnTo>
                  <a:lnTo>
                    <a:pt x="114" y="982"/>
                  </a:lnTo>
                  <a:lnTo>
                    <a:pt x="93" y="1003"/>
                  </a:lnTo>
                  <a:lnTo>
                    <a:pt x="74" y="1027"/>
                  </a:lnTo>
                  <a:lnTo>
                    <a:pt x="69" y="1033"/>
                  </a:lnTo>
                  <a:lnTo>
                    <a:pt x="66" y="1040"/>
                  </a:lnTo>
                  <a:lnTo>
                    <a:pt x="64" y="1047"/>
                  </a:lnTo>
                  <a:lnTo>
                    <a:pt x="62" y="1052"/>
                  </a:lnTo>
                  <a:lnTo>
                    <a:pt x="61" y="1059"/>
                  </a:lnTo>
                  <a:lnTo>
                    <a:pt x="62" y="1066"/>
                  </a:lnTo>
                  <a:lnTo>
                    <a:pt x="65" y="1073"/>
                  </a:lnTo>
                  <a:lnTo>
                    <a:pt x="69" y="1081"/>
                  </a:lnTo>
                  <a:lnTo>
                    <a:pt x="74" y="1091"/>
                  </a:lnTo>
                  <a:lnTo>
                    <a:pt x="77" y="1102"/>
                  </a:lnTo>
                  <a:lnTo>
                    <a:pt x="80" y="1116"/>
                  </a:lnTo>
                  <a:lnTo>
                    <a:pt x="81" y="1130"/>
                  </a:lnTo>
                  <a:lnTo>
                    <a:pt x="83" y="1142"/>
                  </a:lnTo>
                  <a:lnTo>
                    <a:pt x="86" y="1155"/>
                  </a:lnTo>
                  <a:lnTo>
                    <a:pt x="89" y="1159"/>
                  </a:lnTo>
                  <a:lnTo>
                    <a:pt x="91" y="1164"/>
                  </a:lnTo>
                  <a:lnTo>
                    <a:pt x="94" y="1167"/>
                  </a:lnTo>
                  <a:lnTo>
                    <a:pt x="99" y="1171"/>
                  </a:lnTo>
                  <a:lnTo>
                    <a:pt x="105" y="1173"/>
                  </a:lnTo>
                  <a:lnTo>
                    <a:pt x="110" y="1175"/>
                  </a:lnTo>
                  <a:lnTo>
                    <a:pt x="117" y="1176"/>
                  </a:lnTo>
                  <a:lnTo>
                    <a:pt x="124" y="1176"/>
                  </a:lnTo>
                  <a:lnTo>
                    <a:pt x="138" y="1176"/>
                  </a:lnTo>
                  <a:lnTo>
                    <a:pt x="152" y="1173"/>
                  </a:lnTo>
                  <a:lnTo>
                    <a:pt x="181" y="1165"/>
                  </a:lnTo>
                  <a:lnTo>
                    <a:pt x="206" y="1158"/>
                  </a:lnTo>
                  <a:lnTo>
                    <a:pt x="206" y="1172"/>
                  </a:lnTo>
                  <a:lnTo>
                    <a:pt x="208" y="1187"/>
                  </a:lnTo>
                  <a:lnTo>
                    <a:pt x="209" y="1195"/>
                  </a:lnTo>
                  <a:lnTo>
                    <a:pt x="208" y="1203"/>
                  </a:lnTo>
                  <a:lnTo>
                    <a:pt x="206" y="1209"/>
                  </a:lnTo>
                  <a:lnTo>
                    <a:pt x="201" y="1216"/>
                  </a:lnTo>
                  <a:lnTo>
                    <a:pt x="215" y="1228"/>
                  </a:lnTo>
                  <a:lnTo>
                    <a:pt x="232" y="1242"/>
                  </a:lnTo>
                  <a:lnTo>
                    <a:pt x="241" y="1249"/>
                  </a:lnTo>
                  <a:lnTo>
                    <a:pt x="250" y="1254"/>
                  </a:lnTo>
                  <a:lnTo>
                    <a:pt x="255" y="1255"/>
                  </a:lnTo>
                  <a:lnTo>
                    <a:pt x="258" y="1255"/>
                  </a:lnTo>
                  <a:lnTo>
                    <a:pt x="263" y="1254"/>
                  </a:lnTo>
                  <a:lnTo>
                    <a:pt x="265" y="1252"/>
                  </a:lnTo>
                  <a:lnTo>
                    <a:pt x="271" y="1247"/>
                  </a:lnTo>
                  <a:lnTo>
                    <a:pt x="275" y="1242"/>
                  </a:lnTo>
                  <a:lnTo>
                    <a:pt x="278" y="1238"/>
                  </a:lnTo>
                  <a:lnTo>
                    <a:pt x="281" y="1232"/>
                  </a:lnTo>
                  <a:lnTo>
                    <a:pt x="285" y="1224"/>
                  </a:lnTo>
                  <a:lnTo>
                    <a:pt x="287" y="1216"/>
                  </a:lnTo>
                  <a:lnTo>
                    <a:pt x="290" y="1208"/>
                  </a:lnTo>
                  <a:lnTo>
                    <a:pt x="296" y="1201"/>
                  </a:lnTo>
                  <a:lnTo>
                    <a:pt x="299" y="1198"/>
                  </a:lnTo>
                  <a:lnTo>
                    <a:pt x="304" y="1196"/>
                  </a:lnTo>
                  <a:lnTo>
                    <a:pt x="311" y="1192"/>
                  </a:lnTo>
                  <a:lnTo>
                    <a:pt x="318" y="1190"/>
                  </a:lnTo>
                  <a:lnTo>
                    <a:pt x="322" y="1188"/>
                  </a:lnTo>
                  <a:lnTo>
                    <a:pt x="327" y="1185"/>
                  </a:lnTo>
                  <a:lnTo>
                    <a:pt x="331" y="1182"/>
                  </a:lnTo>
                  <a:lnTo>
                    <a:pt x="334" y="1179"/>
                  </a:lnTo>
                  <a:lnTo>
                    <a:pt x="339" y="1171"/>
                  </a:lnTo>
                  <a:lnTo>
                    <a:pt x="344" y="1162"/>
                  </a:lnTo>
                  <a:lnTo>
                    <a:pt x="348" y="1155"/>
                  </a:lnTo>
                  <a:lnTo>
                    <a:pt x="353" y="1148"/>
                  </a:lnTo>
                  <a:lnTo>
                    <a:pt x="356" y="1144"/>
                  </a:lnTo>
                  <a:lnTo>
                    <a:pt x="361" y="1143"/>
                  </a:lnTo>
                  <a:lnTo>
                    <a:pt x="365" y="1142"/>
                  </a:lnTo>
                  <a:lnTo>
                    <a:pt x="370" y="1142"/>
                  </a:lnTo>
                  <a:lnTo>
                    <a:pt x="380" y="1141"/>
                  </a:lnTo>
                  <a:lnTo>
                    <a:pt x="390" y="1139"/>
                  </a:lnTo>
                  <a:lnTo>
                    <a:pt x="400" y="1136"/>
                  </a:lnTo>
                  <a:lnTo>
                    <a:pt x="408" y="1132"/>
                  </a:lnTo>
                  <a:lnTo>
                    <a:pt x="420" y="1127"/>
                  </a:lnTo>
                  <a:lnTo>
                    <a:pt x="433" y="1124"/>
                  </a:lnTo>
                  <a:lnTo>
                    <a:pt x="439" y="1123"/>
                  </a:lnTo>
                  <a:lnTo>
                    <a:pt x="446" y="1124"/>
                  </a:lnTo>
                  <a:lnTo>
                    <a:pt x="453" y="1126"/>
                  </a:lnTo>
                  <a:lnTo>
                    <a:pt x="461" y="1131"/>
                  </a:lnTo>
                  <a:lnTo>
                    <a:pt x="468" y="1135"/>
                  </a:lnTo>
                  <a:lnTo>
                    <a:pt x="474" y="1140"/>
                  </a:lnTo>
                  <a:lnTo>
                    <a:pt x="479" y="1146"/>
                  </a:lnTo>
                  <a:lnTo>
                    <a:pt x="485" y="1151"/>
                  </a:lnTo>
                  <a:lnTo>
                    <a:pt x="493" y="1163"/>
                  </a:lnTo>
                  <a:lnTo>
                    <a:pt x="501" y="1175"/>
                  </a:lnTo>
                  <a:lnTo>
                    <a:pt x="508" y="1188"/>
                  </a:lnTo>
                  <a:lnTo>
                    <a:pt x="515" y="1200"/>
                  </a:lnTo>
                  <a:lnTo>
                    <a:pt x="523" y="1213"/>
                  </a:lnTo>
                  <a:lnTo>
                    <a:pt x="533" y="1225"/>
                  </a:lnTo>
                  <a:lnTo>
                    <a:pt x="545" y="1240"/>
                  </a:lnTo>
                  <a:lnTo>
                    <a:pt x="561" y="1253"/>
                  </a:lnTo>
                  <a:lnTo>
                    <a:pt x="577" y="1265"/>
                  </a:lnTo>
                  <a:lnTo>
                    <a:pt x="593" y="1277"/>
                  </a:lnTo>
                  <a:lnTo>
                    <a:pt x="627" y="1299"/>
                  </a:lnTo>
                  <a:lnTo>
                    <a:pt x="659" y="1322"/>
                  </a:lnTo>
                  <a:lnTo>
                    <a:pt x="679" y="1333"/>
                  </a:lnTo>
                  <a:lnTo>
                    <a:pt x="706" y="1347"/>
                  </a:lnTo>
                  <a:lnTo>
                    <a:pt x="720" y="1354"/>
                  </a:lnTo>
                  <a:lnTo>
                    <a:pt x="731" y="1362"/>
                  </a:lnTo>
                  <a:lnTo>
                    <a:pt x="735" y="1365"/>
                  </a:lnTo>
                  <a:lnTo>
                    <a:pt x="739" y="1369"/>
                  </a:lnTo>
                  <a:lnTo>
                    <a:pt x="741" y="1373"/>
                  </a:lnTo>
                  <a:lnTo>
                    <a:pt x="742" y="1377"/>
                  </a:lnTo>
                  <a:lnTo>
                    <a:pt x="742" y="1381"/>
                  </a:lnTo>
                  <a:lnTo>
                    <a:pt x="741" y="1385"/>
                  </a:lnTo>
                  <a:lnTo>
                    <a:pt x="738" y="1388"/>
                  </a:lnTo>
                  <a:lnTo>
                    <a:pt x="734" y="1392"/>
                  </a:lnTo>
                  <a:lnTo>
                    <a:pt x="724" y="1397"/>
                  </a:lnTo>
                  <a:lnTo>
                    <a:pt x="712" y="1401"/>
                  </a:lnTo>
                  <a:lnTo>
                    <a:pt x="685" y="1405"/>
                  </a:lnTo>
                  <a:lnTo>
                    <a:pt x="667" y="1410"/>
                  </a:lnTo>
                  <a:lnTo>
                    <a:pt x="661" y="1419"/>
                  </a:lnTo>
                  <a:lnTo>
                    <a:pt x="657" y="1430"/>
                  </a:lnTo>
                  <a:lnTo>
                    <a:pt x="656" y="1436"/>
                  </a:lnTo>
                  <a:lnTo>
                    <a:pt x="655" y="1442"/>
                  </a:lnTo>
                  <a:lnTo>
                    <a:pt x="656" y="1447"/>
                  </a:lnTo>
                  <a:lnTo>
                    <a:pt x="656" y="1453"/>
                  </a:lnTo>
                  <a:lnTo>
                    <a:pt x="663" y="1455"/>
                  </a:lnTo>
                  <a:lnTo>
                    <a:pt x="667" y="1459"/>
                  </a:lnTo>
                  <a:lnTo>
                    <a:pt x="673" y="1462"/>
                  </a:lnTo>
                  <a:lnTo>
                    <a:pt x="676" y="1466"/>
                  </a:lnTo>
                  <a:lnTo>
                    <a:pt x="685" y="1475"/>
                  </a:lnTo>
                  <a:lnTo>
                    <a:pt x="692" y="1484"/>
                  </a:lnTo>
                  <a:lnTo>
                    <a:pt x="700" y="1493"/>
                  </a:lnTo>
                  <a:lnTo>
                    <a:pt x="708" y="1501"/>
                  </a:lnTo>
                  <a:lnTo>
                    <a:pt x="714" y="1504"/>
                  </a:lnTo>
                  <a:lnTo>
                    <a:pt x="718" y="1507"/>
                  </a:lnTo>
                  <a:lnTo>
                    <a:pt x="724" y="1509"/>
                  </a:lnTo>
                  <a:lnTo>
                    <a:pt x="731" y="1510"/>
                  </a:lnTo>
                  <a:lnTo>
                    <a:pt x="732" y="1518"/>
                  </a:lnTo>
                  <a:lnTo>
                    <a:pt x="733" y="1525"/>
                  </a:lnTo>
                  <a:lnTo>
                    <a:pt x="734" y="1530"/>
                  </a:lnTo>
                  <a:lnTo>
                    <a:pt x="737" y="1535"/>
                  </a:lnTo>
                  <a:lnTo>
                    <a:pt x="739" y="1538"/>
                  </a:lnTo>
                  <a:lnTo>
                    <a:pt x="742" y="1541"/>
                  </a:lnTo>
                  <a:lnTo>
                    <a:pt x="746" y="1543"/>
                  </a:lnTo>
                  <a:lnTo>
                    <a:pt x="749" y="1545"/>
                  </a:lnTo>
                  <a:lnTo>
                    <a:pt x="758" y="1546"/>
                  </a:lnTo>
                  <a:lnTo>
                    <a:pt x="767" y="1546"/>
                  </a:lnTo>
                  <a:lnTo>
                    <a:pt x="778" y="1545"/>
                  </a:lnTo>
                  <a:lnTo>
                    <a:pt x="789" y="1543"/>
                  </a:lnTo>
                  <a:lnTo>
                    <a:pt x="804" y="1540"/>
                  </a:lnTo>
                  <a:lnTo>
                    <a:pt x="817" y="1538"/>
                  </a:lnTo>
                  <a:lnTo>
                    <a:pt x="828" y="1540"/>
                  </a:lnTo>
                  <a:lnTo>
                    <a:pt x="836" y="1541"/>
                  </a:lnTo>
                  <a:lnTo>
                    <a:pt x="844" y="1542"/>
                  </a:lnTo>
                  <a:lnTo>
                    <a:pt x="849" y="1544"/>
                  </a:lnTo>
                  <a:lnTo>
                    <a:pt x="855" y="1546"/>
                  </a:lnTo>
                  <a:lnTo>
                    <a:pt x="860" y="1550"/>
                  </a:lnTo>
                  <a:lnTo>
                    <a:pt x="863" y="1554"/>
                  </a:lnTo>
                  <a:lnTo>
                    <a:pt x="866" y="1559"/>
                  </a:lnTo>
                  <a:lnTo>
                    <a:pt x="870" y="1569"/>
                  </a:lnTo>
                  <a:lnTo>
                    <a:pt x="872" y="1582"/>
                  </a:lnTo>
                  <a:lnTo>
                    <a:pt x="874" y="1597"/>
                  </a:lnTo>
                  <a:lnTo>
                    <a:pt x="876" y="1614"/>
                  </a:lnTo>
                  <a:lnTo>
                    <a:pt x="882" y="1612"/>
                  </a:lnTo>
                  <a:lnTo>
                    <a:pt x="890" y="1614"/>
                  </a:lnTo>
                  <a:lnTo>
                    <a:pt x="897" y="1615"/>
                  </a:lnTo>
                  <a:lnTo>
                    <a:pt x="905" y="1617"/>
                  </a:lnTo>
                  <a:lnTo>
                    <a:pt x="919" y="1623"/>
                  </a:lnTo>
                  <a:lnTo>
                    <a:pt x="934" y="1631"/>
                  </a:lnTo>
                  <a:lnTo>
                    <a:pt x="947" y="1639"/>
                  </a:lnTo>
                  <a:lnTo>
                    <a:pt x="961" y="1647"/>
                  </a:lnTo>
                  <a:lnTo>
                    <a:pt x="976" y="1653"/>
                  </a:lnTo>
                  <a:lnTo>
                    <a:pt x="989" y="1658"/>
                  </a:lnTo>
                  <a:lnTo>
                    <a:pt x="1003" y="1660"/>
                  </a:lnTo>
                  <a:lnTo>
                    <a:pt x="1013" y="1664"/>
                  </a:lnTo>
                  <a:lnTo>
                    <a:pt x="1022" y="1668"/>
                  </a:lnTo>
                  <a:lnTo>
                    <a:pt x="1029" y="1673"/>
                  </a:lnTo>
                  <a:lnTo>
                    <a:pt x="1034" y="1680"/>
                  </a:lnTo>
                  <a:lnTo>
                    <a:pt x="1038" y="1688"/>
                  </a:lnTo>
                  <a:lnTo>
                    <a:pt x="1041" y="1697"/>
                  </a:lnTo>
                  <a:lnTo>
                    <a:pt x="1042" y="1709"/>
                  </a:lnTo>
                  <a:lnTo>
                    <a:pt x="1068" y="1709"/>
                  </a:lnTo>
                  <a:lnTo>
                    <a:pt x="1093" y="1709"/>
                  </a:lnTo>
                  <a:lnTo>
                    <a:pt x="1106" y="1709"/>
                  </a:lnTo>
                  <a:lnTo>
                    <a:pt x="1118" y="1709"/>
                  </a:lnTo>
                  <a:lnTo>
                    <a:pt x="1131" y="1710"/>
                  </a:lnTo>
                  <a:lnTo>
                    <a:pt x="1143" y="1713"/>
                  </a:lnTo>
                  <a:lnTo>
                    <a:pt x="1152" y="1715"/>
                  </a:lnTo>
                  <a:lnTo>
                    <a:pt x="1160" y="1715"/>
                  </a:lnTo>
                  <a:lnTo>
                    <a:pt x="1169" y="1715"/>
                  </a:lnTo>
                  <a:lnTo>
                    <a:pt x="1177" y="1715"/>
                  </a:lnTo>
                  <a:lnTo>
                    <a:pt x="1193" y="1713"/>
                  </a:lnTo>
                  <a:lnTo>
                    <a:pt x="1209" y="1709"/>
                  </a:lnTo>
                  <a:lnTo>
                    <a:pt x="1225" y="1706"/>
                  </a:lnTo>
                  <a:lnTo>
                    <a:pt x="1240" y="1704"/>
                  </a:lnTo>
                  <a:lnTo>
                    <a:pt x="1248" y="1704"/>
                  </a:lnTo>
                  <a:lnTo>
                    <a:pt x="1256" y="1704"/>
                  </a:lnTo>
                  <a:lnTo>
                    <a:pt x="1263" y="1704"/>
                  </a:lnTo>
                  <a:lnTo>
                    <a:pt x="1271" y="1705"/>
                  </a:lnTo>
                  <a:lnTo>
                    <a:pt x="1272" y="1718"/>
                  </a:lnTo>
                  <a:lnTo>
                    <a:pt x="1272" y="1732"/>
                  </a:lnTo>
                  <a:lnTo>
                    <a:pt x="1272" y="1746"/>
                  </a:lnTo>
                  <a:lnTo>
                    <a:pt x="1273" y="1759"/>
                  </a:lnTo>
                  <a:lnTo>
                    <a:pt x="1281" y="1757"/>
                  </a:lnTo>
                  <a:lnTo>
                    <a:pt x="1289" y="1756"/>
                  </a:lnTo>
                  <a:lnTo>
                    <a:pt x="1297" y="1756"/>
                  </a:lnTo>
                  <a:lnTo>
                    <a:pt x="1305" y="1757"/>
                  </a:lnTo>
                  <a:lnTo>
                    <a:pt x="1306" y="1762"/>
                  </a:lnTo>
                  <a:lnTo>
                    <a:pt x="1308" y="1766"/>
                  </a:lnTo>
                  <a:lnTo>
                    <a:pt x="1311" y="1768"/>
                  </a:lnTo>
                  <a:lnTo>
                    <a:pt x="1314" y="1771"/>
                  </a:lnTo>
                  <a:lnTo>
                    <a:pt x="1321" y="1773"/>
                  </a:lnTo>
                  <a:lnTo>
                    <a:pt x="1329" y="1774"/>
                  </a:lnTo>
                  <a:lnTo>
                    <a:pt x="1333" y="1774"/>
                  </a:lnTo>
                  <a:lnTo>
                    <a:pt x="1337" y="1775"/>
                  </a:lnTo>
                  <a:lnTo>
                    <a:pt x="1340" y="1778"/>
                  </a:lnTo>
                  <a:lnTo>
                    <a:pt x="1344" y="1780"/>
                  </a:lnTo>
                  <a:lnTo>
                    <a:pt x="1346" y="1784"/>
                  </a:lnTo>
                  <a:lnTo>
                    <a:pt x="1348" y="1789"/>
                  </a:lnTo>
                  <a:lnTo>
                    <a:pt x="1348" y="1796"/>
                  </a:lnTo>
                  <a:lnTo>
                    <a:pt x="1348" y="1805"/>
                  </a:lnTo>
                  <a:lnTo>
                    <a:pt x="1361" y="1805"/>
                  </a:lnTo>
                  <a:lnTo>
                    <a:pt x="1372" y="1805"/>
                  </a:lnTo>
                  <a:lnTo>
                    <a:pt x="1385" y="1805"/>
                  </a:lnTo>
                  <a:lnTo>
                    <a:pt x="1396" y="1804"/>
                  </a:lnTo>
                  <a:lnTo>
                    <a:pt x="1408" y="1788"/>
                  </a:lnTo>
                  <a:lnTo>
                    <a:pt x="1424" y="1765"/>
                  </a:lnTo>
                  <a:lnTo>
                    <a:pt x="1445" y="1738"/>
                  </a:lnTo>
                  <a:lnTo>
                    <a:pt x="1465" y="1712"/>
                  </a:lnTo>
                  <a:lnTo>
                    <a:pt x="1454" y="1707"/>
                  </a:lnTo>
                  <a:lnTo>
                    <a:pt x="1443" y="1702"/>
                  </a:lnTo>
                  <a:lnTo>
                    <a:pt x="1437" y="1699"/>
                  </a:lnTo>
                  <a:lnTo>
                    <a:pt x="1432" y="1696"/>
                  </a:lnTo>
                  <a:lnTo>
                    <a:pt x="1429" y="1692"/>
                  </a:lnTo>
                  <a:lnTo>
                    <a:pt x="1426" y="1688"/>
                  </a:lnTo>
                  <a:lnTo>
                    <a:pt x="1424" y="1683"/>
                  </a:lnTo>
                  <a:lnTo>
                    <a:pt x="1423" y="1679"/>
                  </a:lnTo>
                  <a:lnTo>
                    <a:pt x="1422" y="1673"/>
                  </a:lnTo>
                  <a:lnTo>
                    <a:pt x="1423" y="1668"/>
                  </a:lnTo>
                  <a:lnTo>
                    <a:pt x="1426" y="1659"/>
                  </a:lnTo>
                  <a:lnTo>
                    <a:pt x="1430" y="1650"/>
                  </a:lnTo>
                  <a:lnTo>
                    <a:pt x="1441" y="1632"/>
                  </a:lnTo>
                  <a:lnTo>
                    <a:pt x="1454" y="1617"/>
                  </a:lnTo>
                  <a:lnTo>
                    <a:pt x="1464" y="1606"/>
                  </a:lnTo>
                  <a:lnTo>
                    <a:pt x="1473" y="1594"/>
                  </a:lnTo>
                  <a:lnTo>
                    <a:pt x="1482" y="1582"/>
                  </a:lnTo>
                  <a:lnTo>
                    <a:pt x="1490" y="1569"/>
                  </a:lnTo>
                  <a:lnTo>
                    <a:pt x="1505" y="1543"/>
                  </a:lnTo>
                  <a:lnTo>
                    <a:pt x="1520" y="1516"/>
                  </a:lnTo>
                  <a:lnTo>
                    <a:pt x="1529" y="1494"/>
                  </a:lnTo>
                  <a:lnTo>
                    <a:pt x="1538" y="1469"/>
                  </a:lnTo>
                  <a:lnTo>
                    <a:pt x="1543" y="1458"/>
                  </a:lnTo>
                  <a:lnTo>
                    <a:pt x="1549" y="1447"/>
                  </a:lnTo>
                  <a:lnTo>
                    <a:pt x="1554" y="1437"/>
                  </a:lnTo>
                  <a:lnTo>
                    <a:pt x="1561" y="1429"/>
                  </a:lnTo>
                  <a:lnTo>
                    <a:pt x="1563" y="1421"/>
                  </a:lnTo>
                  <a:lnTo>
                    <a:pt x="1566" y="1412"/>
                  </a:lnTo>
                  <a:lnTo>
                    <a:pt x="1576" y="1412"/>
                  </a:lnTo>
                  <a:lnTo>
                    <a:pt x="1585" y="1411"/>
                  </a:lnTo>
                  <a:lnTo>
                    <a:pt x="1594" y="1411"/>
                  </a:lnTo>
                  <a:lnTo>
                    <a:pt x="1602" y="1411"/>
                  </a:lnTo>
                  <a:lnTo>
                    <a:pt x="1604" y="1405"/>
                  </a:lnTo>
                  <a:lnTo>
                    <a:pt x="1604" y="1401"/>
                  </a:lnTo>
                  <a:lnTo>
                    <a:pt x="1604" y="1395"/>
                  </a:lnTo>
                  <a:lnTo>
                    <a:pt x="1603" y="1390"/>
                  </a:lnTo>
                  <a:lnTo>
                    <a:pt x="1601" y="1387"/>
                  </a:lnTo>
                  <a:lnTo>
                    <a:pt x="1597" y="1384"/>
                  </a:lnTo>
                  <a:lnTo>
                    <a:pt x="1594" y="1381"/>
                  </a:lnTo>
                  <a:lnTo>
                    <a:pt x="1588" y="1380"/>
                  </a:lnTo>
                  <a:lnTo>
                    <a:pt x="1579" y="1356"/>
                  </a:lnTo>
                  <a:lnTo>
                    <a:pt x="1570" y="1331"/>
                  </a:lnTo>
                  <a:lnTo>
                    <a:pt x="1567" y="1319"/>
                  </a:lnTo>
                  <a:lnTo>
                    <a:pt x="1566" y="1305"/>
                  </a:lnTo>
                  <a:lnTo>
                    <a:pt x="1566" y="1299"/>
                  </a:lnTo>
                  <a:lnTo>
                    <a:pt x="1566" y="1292"/>
                  </a:lnTo>
                  <a:lnTo>
                    <a:pt x="1567" y="1287"/>
                  </a:lnTo>
                  <a:lnTo>
                    <a:pt x="1569" y="1280"/>
                  </a:lnTo>
                  <a:lnTo>
                    <a:pt x="1571" y="1279"/>
                  </a:lnTo>
                  <a:lnTo>
                    <a:pt x="1575" y="1277"/>
                  </a:lnTo>
                  <a:lnTo>
                    <a:pt x="1576" y="1274"/>
                  </a:lnTo>
                  <a:lnTo>
                    <a:pt x="1578" y="1272"/>
                  </a:lnTo>
                  <a:lnTo>
                    <a:pt x="1580" y="1265"/>
                  </a:lnTo>
                  <a:lnTo>
                    <a:pt x="1582" y="1258"/>
                  </a:lnTo>
                  <a:lnTo>
                    <a:pt x="1583" y="1252"/>
                  </a:lnTo>
                  <a:lnTo>
                    <a:pt x="1583" y="1244"/>
                  </a:lnTo>
                  <a:lnTo>
                    <a:pt x="1585" y="1237"/>
                  </a:lnTo>
                  <a:lnTo>
                    <a:pt x="1587" y="1231"/>
                  </a:lnTo>
                  <a:lnTo>
                    <a:pt x="1593" y="1224"/>
                  </a:lnTo>
                  <a:lnTo>
                    <a:pt x="1599" y="1220"/>
                  </a:lnTo>
                  <a:lnTo>
                    <a:pt x="1604" y="1217"/>
                  </a:lnTo>
                  <a:lnTo>
                    <a:pt x="1610" y="1215"/>
                  </a:lnTo>
                  <a:lnTo>
                    <a:pt x="1616" y="1214"/>
                  </a:lnTo>
                  <a:lnTo>
                    <a:pt x="1623" y="1213"/>
                  </a:lnTo>
                  <a:lnTo>
                    <a:pt x="1628" y="1209"/>
                  </a:lnTo>
                  <a:lnTo>
                    <a:pt x="1634" y="1205"/>
                  </a:lnTo>
                  <a:lnTo>
                    <a:pt x="1638" y="1198"/>
                  </a:lnTo>
                  <a:lnTo>
                    <a:pt x="1641" y="1192"/>
                  </a:lnTo>
                  <a:lnTo>
                    <a:pt x="1643" y="1184"/>
                  </a:lnTo>
                  <a:lnTo>
                    <a:pt x="1643" y="1177"/>
                  </a:lnTo>
                  <a:lnTo>
                    <a:pt x="1643" y="1160"/>
                  </a:lnTo>
                  <a:lnTo>
                    <a:pt x="1640" y="1143"/>
                  </a:lnTo>
                  <a:lnTo>
                    <a:pt x="1636" y="1126"/>
                  </a:lnTo>
                  <a:lnTo>
                    <a:pt x="1633" y="1109"/>
                  </a:lnTo>
                  <a:lnTo>
                    <a:pt x="1632" y="1101"/>
                  </a:lnTo>
                  <a:lnTo>
                    <a:pt x="1632" y="1093"/>
                  </a:lnTo>
                  <a:lnTo>
                    <a:pt x="1633" y="1086"/>
                  </a:lnTo>
                  <a:lnTo>
                    <a:pt x="1634" y="1080"/>
                  </a:lnTo>
                  <a:lnTo>
                    <a:pt x="1637" y="1073"/>
                  </a:lnTo>
                  <a:lnTo>
                    <a:pt x="1642" y="1066"/>
                  </a:lnTo>
                  <a:lnTo>
                    <a:pt x="1649" y="1062"/>
                  </a:lnTo>
                  <a:lnTo>
                    <a:pt x="1654" y="1059"/>
                  </a:lnTo>
                  <a:lnTo>
                    <a:pt x="1669" y="1053"/>
                  </a:lnTo>
                  <a:lnTo>
                    <a:pt x="1684" y="1049"/>
                  </a:lnTo>
                  <a:lnTo>
                    <a:pt x="1692" y="1045"/>
                  </a:lnTo>
                  <a:lnTo>
                    <a:pt x="1699" y="1041"/>
                  </a:lnTo>
                  <a:lnTo>
                    <a:pt x="1705" y="1036"/>
                  </a:lnTo>
                  <a:lnTo>
                    <a:pt x="1710" y="1031"/>
                  </a:lnTo>
                  <a:lnTo>
                    <a:pt x="1714" y="1024"/>
                  </a:lnTo>
                  <a:lnTo>
                    <a:pt x="1717" y="1017"/>
                  </a:lnTo>
                  <a:lnTo>
                    <a:pt x="1720" y="1009"/>
                  </a:lnTo>
                  <a:lnTo>
                    <a:pt x="1724" y="1000"/>
                  </a:lnTo>
                  <a:lnTo>
                    <a:pt x="1727" y="986"/>
                  </a:lnTo>
                  <a:lnTo>
                    <a:pt x="1731" y="971"/>
                  </a:lnTo>
                  <a:lnTo>
                    <a:pt x="1733" y="963"/>
                  </a:lnTo>
                  <a:lnTo>
                    <a:pt x="1735" y="957"/>
                  </a:lnTo>
                  <a:lnTo>
                    <a:pt x="1740" y="951"/>
                  </a:lnTo>
                  <a:lnTo>
                    <a:pt x="1746" y="945"/>
                  </a:lnTo>
                  <a:lnTo>
                    <a:pt x="1751" y="942"/>
                  </a:lnTo>
                  <a:lnTo>
                    <a:pt x="1758" y="939"/>
                  </a:lnTo>
                  <a:lnTo>
                    <a:pt x="1766" y="938"/>
                  </a:lnTo>
                  <a:lnTo>
                    <a:pt x="1774" y="937"/>
                  </a:lnTo>
                  <a:lnTo>
                    <a:pt x="1791" y="936"/>
                  </a:lnTo>
                  <a:lnTo>
                    <a:pt x="1806" y="935"/>
                  </a:lnTo>
                  <a:lnTo>
                    <a:pt x="1809" y="925"/>
                  </a:lnTo>
                  <a:lnTo>
                    <a:pt x="1816" y="914"/>
                  </a:lnTo>
                  <a:lnTo>
                    <a:pt x="1823" y="904"/>
                  </a:lnTo>
                  <a:lnTo>
                    <a:pt x="1831" y="893"/>
                  </a:lnTo>
                  <a:lnTo>
                    <a:pt x="1840" y="883"/>
                  </a:lnTo>
                  <a:lnTo>
                    <a:pt x="1848" y="872"/>
                  </a:lnTo>
                  <a:lnTo>
                    <a:pt x="1855" y="862"/>
                  </a:lnTo>
                  <a:lnTo>
                    <a:pt x="1861" y="852"/>
                  </a:lnTo>
                  <a:lnTo>
                    <a:pt x="1866" y="843"/>
                  </a:lnTo>
                  <a:lnTo>
                    <a:pt x="1871" y="836"/>
                  </a:lnTo>
                  <a:lnTo>
                    <a:pt x="1875" y="830"/>
                  </a:lnTo>
                  <a:lnTo>
                    <a:pt x="1880" y="828"/>
                  </a:lnTo>
                  <a:lnTo>
                    <a:pt x="1887" y="826"/>
                  </a:lnTo>
                  <a:lnTo>
                    <a:pt x="1894" y="824"/>
                  </a:lnTo>
                  <a:lnTo>
                    <a:pt x="1903" y="826"/>
                  </a:lnTo>
                  <a:lnTo>
                    <a:pt x="1915" y="828"/>
                  </a:lnTo>
                  <a:lnTo>
                    <a:pt x="1920" y="828"/>
                  </a:lnTo>
                  <a:lnTo>
                    <a:pt x="1924" y="827"/>
                  </a:lnTo>
                  <a:lnTo>
                    <a:pt x="1927" y="824"/>
                  </a:lnTo>
                  <a:lnTo>
                    <a:pt x="1928" y="822"/>
                  </a:lnTo>
                  <a:lnTo>
                    <a:pt x="1929" y="819"/>
                  </a:lnTo>
                  <a:lnTo>
                    <a:pt x="1928" y="814"/>
                  </a:lnTo>
                  <a:lnTo>
                    <a:pt x="1927" y="810"/>
                  </a:lnTo>
                  <a:lnTo>
                    <a:pt x="1924" y="804"/>
                  </a:lnTo>
                  <a:lnTo>
                    <a:pt x="1914" y="786"/>
                  </a:lnTo>
                  <a:lnTo>
                    <a:pt x="1908" y="777"/>
                  </a:lnTo>
                  <a:lnTo>
                    <a:pt x="1898" y="764"/>
                  </a:lnTo>
                  <a:lnTo>
                    <a:pt x="1889" y="753"/>
                  </a:lnTo>
                  <a:lnTo>
                    <a:pt x="1883" y="748"/>
                  </a:lnTo>
                  <a:lnTo>
                    <a:pt x="1876" y="745"/>
                  </a:lnTo>
                  <a:lnTo>
                    <a:pt x="1870" y="742"/>
                  </a:lnTo>
                  <a:lnTo>
                    <a:pt x="1861" y="740"/>
                  </a:lnTo>
                  <a:lnTo>
                    <a:pt x="1837" y="738"/>
                  </a:lnTo>
                  <a:lnTo>
                    <a:pt x="1821" y="736"/>
                  </a:lnTo>
                  <a:lnTo>
                    <a:pt x="1814" y="732"/>
                  </a:lnTo>
                  <a:lnTo>
                    <a:pt x="1807" y="727"/>
                  </a:lnTo>
                  <a:lnTo>
                    <a:pt x="1800" y="719"/>
                  </a:lnTo>
                  <a:lnTo>
                    <a:pt x="1792" y="707"/>
                  </a:lnTo>
                  <a:lnTo>
                    <a:pt x="1783" y="688"/>
                  </a:lnTo>
                  <a:lnTo>
                    <a:pt x="1776" y="672"/>
                  </a:lnTo>
                  <a:lnTo>
                    <a:pt x="1772" y="664"/>
                  </a:lnTo>
                  <a:lnTo>
                    <a:pt x="1766" y="658"/>
                  </a:lnTo>
                  <a:lnTo>
                    <a:pt x="1763" y="655"/>
                  </a:lnTo>
                  <a:lnTo>
                    <a:pt x="1759" y="653"/>
                  </a:lnTo>
                  <a:lnTo>
                    <a:pt x="1755" y="650"/>
                  </a:lnTo>
                  <a:lnTo>
                    <a:pt x="1750" y="648"/>
                  </a:lnTo>
                  <a:lnTo>
                    <a:pt x="1740" y="647"/>
                  </a:lnTo>
                  <a:lnTo>
                    <a:pt x="1731" y="646"/>
                  </a:lnTo>
                  <a:lnTo>
                    <a:pt x="1720" y="645"/>
                  </a:lnTo>
                  <a:lnTo>
                    <a:pt x="1710" y="641"/>
                  </a:lnTo>
                  <a:lnTo>
                    <a:pt x="1697" y="633"/>
                  </a:lnTo>
                  <a:lnTo>
                    <a:pt x="1685" y="624"/>
                  </a:lnTo>
                  <a:lnTo>
                    <a:pt x="1678" y="619"/>
                  </a:lnTo>
                  <a:lnTo>
                    <a:pt x="1673" y="615"/>
                  </a:lnTo>
                  <a:lnTo>
                    <a:pt x="1666" y="612"/>
                  </a:lnTo>
                  <a:lnTo>
                    <a:pt x="1659" y="608"/>
                  </a:lnTo>
                  <a:lnTo>
                    <a:pt x="1640" y="602"/>
                  </a:lnTo>
                  <a:lnTo>
                    <a:pt x="1620" y="598"/>
                  </a:lnTo>
                  <a:lnTo>
                    <a:pt x="1600" y="596"/>
                  </a:lnTo>
                  <a:lnTo>
                    <a:pt x="1579" y="593"/>
                  </a:lnTo>
                  <a:lnTo>
                    <a:pt x="1561" y="593"/>
                  </a:lnTo>
                  <a:lnTo>
                    <a:pt x="1539" y="592"/>
                  </a:lnTo>
                  <a:lnTo>
                    <a:pt x="1529" y="591"/>
                  </a:lnTo>
                  <a:lnTo>
                    <a:pt x="1519" y="589"/>
                  </a:lnTo>
                  <a:lnTo>
                    <a:pt x="1515" y="586"/>
                  </a:lnTo>
                  <a:lnTo>
                    <a:pt x="1511" y="584"/>
                  </a:lnTo>
                  <a:lnTo>
                    <a:pt x="1508" y="582"/>
                  </a:lnTo>
                  <a:lnTo>
                    <a:pt x="1505" y="579"/>
                  </a:lnTo>
                  <a:lnTo>
                    <a:pt x="1498" y="568"/>
                  </a:lnTo>
                  <a:lnTo>
                    <a:pt x="1493" y="556"/>
                  </a:lnTo>
                  <a:lnTo>
                    <a:pt x="1489" y="542"/>
                  </a:lnTo>
                  <a:lnTo>
                    <a:pt x="1486" y="528"/>
                  </a:lnTo>
                  <a:lnTo>
                    <a:pt x="1485" y="514"/>
                  </a:lnTo>
                  <a:lnTo>
                    <a:pt x="1485" y="500"/>
                  </a:lnTo>
                  <a:lnTo>
                    <a:pt x="1486" y="486"/>
                  </a:lnTo>
                  <a:lnTo>
                    <a:pt x="1487" y="475"/>
                  </a:lnTo>
                  <a:lnTo>
                    <a:pt x="1480" y="474"/>
                  </a:lnTo>
                  <a:lnTo>
                    <a:pt x="1473" y="471"/>
                  </a:lnTo>
                  <a:lnTo>
                    <a:pt x="1467" y="468"/>
                  </a:lnTo>
                  <a:lnTo>
                    <a:pt x="1462" y="463"/>
                  </a:lnTo>
                  <a:lnTo>
                    <a:pt x="1453" y="453"/>
                  </a:lnTo>
                  <a:lnTo>
                    <a:pt x="1446" y="442"/>
                  </a:lnTo>
                  <a:lnTo>
                    <a:pt x="1441" y="432"/>
                  </a:lnTo>
                  <a:lnTo>
                    <a:pt x="1436" y="420"/>
                  </a:lnTo>
                  <a:lnTo>
                    <a:pt x="1429" y="415"/>
                  </a:lnTo>
                  <a:lnTo>
                    <a:pt x="1421" y="410"/>
                  </a:lnTo>
                  <a:lnTo>
                    <a:pt x="1413" y="405"/>
                  </a:lnTo>
                  <a:lnTo>
                    <a:pt x="1404" y="403"/>
                  </a:lnTo>
                  <a:lnTo>
                    <a:pt x="1394" y="402"/>
                  </a:lnTo>
                  <a:lnTo>
                    <a:pt x="1382" y="402"/>
                  </a:lnTo>
                  <a:lnTo>
                    <a:pt x="1375" y="403"/>
                  </a:lnTo>
                  <a:lnTo>
                    <a:pt x="1369" y="402"/>
                  </a:lnTo>
                  <a:lnTo>
                    <a:pt x="1362" y="402"/>
                  </a:lnTo>
                  <a:lnTo>
                    <a:pt x="1355" y="400"/>
                  </a:lnTo>
                  <a:lnTo>
                    <a:pt x="1347" y="396"/>
                  </a:lnTo>
                  <a:lnTo>
                    <a:pt x="1338" y="388"/>
                  </a:lnTo>
                  <a:lnTo>
                    <a:pt x="1328" y="378"/>
                  </a:lnTo>
                  <a:lnTo>
                    <a:pt x="1316" y="367"/>
                  </a:lnTo>
                  <a:lnTo>
                    <a:pt x="1306" y="355"/>
                  </a:lnTo>
                  <a:lnTo>
                    <a:pt x="1298" y="343"/>
                  </a:lnTo>
                  <a:lnTo>
                    <a:pt x="1295" y="337"/>
                  </a:lnTo>
                  <a:lnTo>
                    <a:pt x="1292" y="331"/>
                  </a:lnTo>
                  <a:lnTo>
                    <a:pt x="1290" y="327"/>
                  </a:lnTo>
                  <a:lnTo>
                    <a:pt x="1290" y="322"/>
                  </a:lnTo>
                  <a:lnTo>
                    <a:pt x="1273" y="315"/>
                  </a:lnTo>
                  <a:lnTo>
                    <a:pt x="1258" y="307"/>
                  </a:lnTo>
                  <a:lnTo>
                    <a:pt x="1250" y="305"/>
                  </a:lnTo>
                  <a:lnTo>
                    <a:pt x="1242" y="303"/>
                  </a:lnTo>
                  <a:lnTo>
                    <a:pt x="1233" y="302"/>
                  </a:lnTo>
                  <a:lnTo>
                    <a:pt x="1223" y="304"/>
                  </a:lnTo>
                  <a:lnTo>
                    <a:pt x="1215" y="306"/>
                  </a:lnTo>
                  <a:lnTo>
                    <a:pt x="1208" y="310"/>
                  </a:lnTo>
                  <a:lnTo>
                    <a:pt x="1201" y="313"/>
                  </a:lnTo>
                  <a:lnTo>
                    <a:pt x="1194" y="318"/>
                  </a:lnTo>
                  <a:lnTo>
                    <a:pt x="1188" y="322"/>
                  </a:lnTo>
                  <a:lnTo>
                    <a:pt x="1182" y="326"/>
                  </a:lnTo>
                  <a:lnTo>
                    <a:pt x="1174" y="329"/>
                  </a:lnTo>
                  <a:lnTo>
                    <a:pt x="1167" y="331"/>
                  </a:lnTo>
                  <a:lnTo>
                    <a:pt x="1166" y="334"/>
                  </a:lnTo>
                  <a:lnTo>
                    <a:pt x="1166" y="337"/>
                  </a:lnTo>
                  <a:lnTo>
                    <a:pt x="1156" y="339"/>
                  </a:lnTo>
                  <a:lnTo>
                    <a:pt x="1148" y="339"/>
                  </a:lnTo>
                  <a:lnTo>
                    <a:pt x="1140" y="338"/>
                  </a:lnTo>
                  <a:lnTo>
                    <a:pt x="1132" y="335"/>
                  </a:lnTo>
                  <a:lnTo>
                    <a:pt x="1125" y="331"/>
                  </a:lnTo>
                  <a:lnTo>
                    <a:pt x="1119" y="327"/>
                  </a:lnTo>
                  <a:lnTo>
                    <a:pt x="1114" y="321"/>
                  </a:lnTo>
                  <a:lnTo>
                    <a:pt x="1108" y="315"/>
                  </a:lnTo>
                  <a:lnTo>
                    <a:pt x="1087" y="288"/>
                  </a:lnTo>
                  <a:lnTo>
                    <a:pt x="1068" y="263"/>
                  </a:lnTo>
                  <a:lnTo>
                    <a:pt x="1062" y="259"/>
                  </a:lnTo>
                  <a:lnTo>
                    <a:pt x="1054" y="255"/>
                  </a:lnTo>
                  <a:lnTo>
                    <a:pt x="1047" y="252"/>
                  </a:lnTo>
                  <a:lnTo>
                    <a:pt x="1040" y="249"/>
                  </a:lnTo>
                  <a:lnTo>
                    <a:pt x="1032" y="246"/>
                  </a:lnTo>
                  <a:lnTo>
                    <a:pt x="1025" y="241"/>
                  </a:lnTo>
                  <a:lnTo>
                    <a:pt x="1019" y="237"/>
                  </a:lnTo>
                  <a:lnTo>
                    <a:pt x="1013" y="229"/>
                  </a:lnTo>
                  <a:lnTo>
                    <a:pt x="1010" y="222"/>
                  </a:lnTo>
                  <a:lnTo>
                    <a:pt x="1008" y="215"/>
                  </a:lnTo>
                  <a:lnTo>
                    <a:pt x="1006" y="208"/>
                  </a:lnTo>
                  <a:lnTo>
                    <a:pt x="1006" y="203"/>
                  </a:lnTo>
                  <a:lnTo>
                    <a:pt x="1005" y="196"/>
                  </a:lnTo>
                  <a:lnTo>
                    <a:pt x="1003" y="190"/>
                  </a:lnTo>
                  <a:lnTo>
                    <a:pt x="1000" y="184"/>
                  </a:lnTo>
                  <a:lnTo>
                    <a:pt x="994" y="179"/>
                  </a:lnTo>
                  <a:lnTo>
                    <a:pt x="986" y="177"/>
                  </a:lnTo>
                  <a:lnTo>
                    <a:pt x="979" y="174"/>
                  </a:lnTo>
                  <a:lnTo>
                    <a:pt x="973" y="171"/>
                  </a:lnTo>
                  <a:lnTo>
                    <a:pt x="970" y="166"/>
                  </a:lnTo>
                  <a:lnTo>
                    <a:pt x="967" y="162"/>
                  </a:lnTo>
                  <a:lnTo>
                    <a:pt x="964" y="156"/>
                  </a:lnTo>
                  <a:lnTo>
                    <a:pt x="963" y="149"/>
                  </a:lnTo>
                  <a:lnTo>
                    <a:pt x="962" y="143"/>
                  </a:lnTo>
                  <a:lnTo>
                    <a:pt x="962" y="129"/>
                  </a:lnTo>
                  <a:lnTo>
                    <a:pt x="962" y="114"/>
                  </a:lnTo>
                  <a:lnTo>
                    <a:pt x="961" y="98"/>
                  </a:lnTo>
                  <a:lnTo>
                    <a:pt x="958" y="83"/>
                  </a:lnTo>
                  <a:lnTo>
                    <a:pt x="947" y="83"/>
                  </a:lnTo>
                  <a:lnTo>
                    <a:pt x="936" y="82"/>
                  </a:lnTo>
                  <a:lnTo>
                    <a:pt x="924" y="81"/>
                  </a:lnTo>
                  <a:lnTo>
                    <a:pt x="914" y="82"/>
                  </a:lnTo>
                  <a:lnTo>
                    <a:pt x="917" y="81"/>
                  </a:lnTo>
                  <a:lnTo>
                    <a:pt x="918" y="80"/>
                  </a:lnTo>
                  <a:lnTo>
                    <a:pt x="919" y="79"/>
                  </a:lnTo>
                  <a:lnTo>
                    <a:pt x="920" y="76"/>
                  </a:lnTo>
                  <a:lnTo>
                    <a:pt x="920" y="72"/>
                  </a:lnTo>
                  <a:lnTo>
                    <a:pt x="919" y="66"/>
                  </a:lnTo>
                  <a:lnTo>
                    <a:pt x="915" y="60"/>
                  </a:lnTo>
                  <a:lnTo>
                    <a:pt x="912" y="54"/>
                  </a:lnTo>
                  <a:lnTo>
                    <a:pt x="907" y="47"/>
                  </a:lnTo>
                  <a:lnTo>
                    <a:pt x="902" y="39"/>
                  </a:lnTo>
                  <a:lnTo>
                    <a:pt x="889" y="25"/>
                  </a:lnTo>
                  <a:lnTo>
                    <a:pt x="876" y="13"/>
                  </a:lnTo>
                  <a:lnTo>
                    <a:pt x="870" y="8"/>
                  </a:lnTo>
                  <a:lnTo>
                    <a:pt x="864" y="3"/>
                  </a:lnTo>
                  <a:lnTo>
                    <a:pt x="860" y="1"/>
                  </a:lnTo>
                  <a:lnTo>
                    <a:pt x="855" y="0"/>
                  </a:lnTo>
                  <a:lnTo>
                    <a:pt x="855" y="9"/>
                  </a:lnTo>
                  <a:lnTo>
                    <a:pt x="856" y="21"/>
                  </a:lnTo>
                  <a:lnTo>
                    <a:pt x="856" y="26"/>
                  </a:lnTo>
                  <a:lnTo>
                    <a:pt x="856" y="32"/>
                  </a:lnTo>
                  <a:lnTo>
                    <a:pt x="855" y="36"/>
                  </a:lnTo>
                  <a:lnTo>
                    <a:pt x="854" y="40"/>
                  </a:lnTo>
                  <a:lnTo>
                    <a:pt x="849" y="43"/>
                  </a:lnTo>
                  <a:lnTo>
                    <a:pt x="846" y="46"/>
                  </a:lnTo>
                  <a:lnTo>
                    <a:pt x="840" y="46"/>
                  </a:lnTo>
                  <a:lnTo>
                    <a:pt x="836" y="46"/>
                  </a:lnTo>
                  <a:lnTo>
                    <a:pt x="829" y="46"/>
                  </a:lnTo>
                  <a:lnTo>
                    <a:pt x="823" y="48"/>
                  </a:lnTo>
                  <a:lnTo>
                    <a:pt x="820" y="50"/>
                  </a:lnTo>
                  <a:lnTo>
                    <a:pt x="816" y="54"/>
                  </a:lnTo>
                  <a:lnTo>
                    <a:pt x="814" y="57"/>
                  </a:lnTo>
                  <a:lnTo>
                    <a:pt x="814" y="60"/>
                  </a:lnTo>
                  <a:lnTo>
                    <a:pt x="813" y="66"/>
                  </a:lnTo>
                  <a:lnTo>
                    <a:pt x="811" y="73"/>
                  </a:lnTo>
                  <a:lnTo>
                    <a:pt x="813" y="80"/>
                  </a:lnTo>
                  <a:lnTo>
                    <a:pt x="813" y="87"/>
                  </a:lnTo>
                  <a:lnTo>
                    <a:pt x="811" y="93"/>
                  </a:lnTo>
                  <a:lnTo>
                    <a:pt x="807" y="101"/>
                  </a:lnTo>
                  <a:lnTo>
                    <a:pt x="804" y="107"/>
                  </a:lnTo>
                  <a:lnTo>
                    <a:pt x="800" y="110"/>
                  </a:lnTo>
                  <a:lnTo>
                    <a:pt x="796" y="114"/>
                  </a:lnTo>
                  <a:lnTo>
                    <a:pt x="791" y="116"/>
                  </a:lnTo>
                  <a:lnTo>
                    <a:pt x="787" y="118"/>
                  </a:lnTo>
                  <a:lnTo>
                    <a:pt x="782" y="120"/>
                  </a:lnTo>
                  <a:lnTo>
                    <a:pt x="778" y="120"/>
                  </a:lnTo>
                  <a:lnTo>
                    <a:pt x="772" y="118"/>
                  </a:lnTo>
                  <a:lnTo>
                    <a:pt x="776" y="149"/>
                  </a:lnTo>
                  <a:lnTo>
                    <a:pt x="781" y="175"/>
                  </a:lnTo>
                  <a:lnTo>
                    <a:pt x="783" y="187"/>
                  </a:lnTo>
                  <a:lnTo>
                    <a:pt x="786" y="196"/>
                  </a:lnTo>
                  <a:lnTo>
                    <a:pt x="788" y="203"/>
                  </a:lnTo>
                  <a:lnTo>
                    <a:pt x="791" y="207"/>
                  </a:lnTo>
                  <a:lnTo>
                    <a:pt x="802" y="220"/>
                  </a:lnTo>
                  <a:lnTo>
                    <a:pt x="811" y="232"/>
                  </a:lnTo>
                  <a:lnTo>
                    <a:pt x="814" y="239"/>
                  </a:lnTo>
                  <a:lnTo>
                    <a:pt x="819" y="246"/>
                  </a:lnTo>
                  <a:lnTo>
                    <a:pt x="822" y="253"/>
                  </a:lnTo>
                  <a:lnTo>
                    <a:pt x="824" y="261"/>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2" name="Freeform 79">
              <a:extLst>
                <a:ext uri="{FF2B5EF4-FFF2-40B4-BE49-F238E27FC236}">
                  <a16:creationId xmlns="" xmlns:a16="http://schemas.microsoft.com/office/drawing/2014/main" id="{80029B4B-735A-934B-8FB1-D4EC030FF0CB}"/>
                </a:ext>
              </a:extLst>
            </p:cNvPr>
            <p:cNvSpPr>
              <a:spLocks/>
            </p:cNvSpPr>
            <p:nvPr/>
          </p:nvSpPr>
          <p:spPr bwMode="auto">
            <a:xfrm>
              <a:off x="5220155" y="2021320"/>
              <a:ext cx="1177547" cy="1115353"/>
            </a:xfrm>
            <a:custGeom>
              <a:avLst/>
              <a:gdLst>
                <a:gd name="T0" fmla="*/ 1395 w 4258"/>
                <a:gd name="T1" fmla="*/ 951 h 4037"/>
                <a:gd name="T2" fmla="*/ 1048 w 4258"/>
                <a:gd name="T3" fmla="*/ 785 h 4037"/>
                <a:gd name="T4" fmla="*/ 1008 w 4258"/>
                <a:gd name="T5" fmla="*/ 589 h 4037"/>
                <a:gd name="T6" fmla="*/ 624 w 4258"/>
                <a:gd name="T7" fmla="*/ 430 h 4037"/>
                <a:gd name="T8" fmla="*/ 388 w 4258"/>
                <a:gd name="T9" fmla="*/ 397 h 4037"/>
                <a:gd name="T10" fmla="*/ 360 w 4258"/>
                <a:gd name="T11" fmla="*/ 25 h 4037"/>
                <a:gd name="T12" fmla="*/ 111 w 4258"/>
                <a:gd name="T13" fmla="*/ 259 h 4037"/>
                <a:gd name="T14" fmla="*/ 19 w 4258"/>
                <a:gd name="T15" fmla="*/ 712 h 4037"/>
                <a:gd name="T16" fmla="*/ 109 w 4258"/>
                <a:gd name="T17" fmla="*/ 1023 h 4037"/>
                <a:gd name="T18" fmla="*/ 166 w 4258"/>
                <a:gd name="T19" fmla="*/ 1241 h 4037"/>
                <a:gd name="T20" fmla="*/ 197 w 4258"/>
                <a:gd name="T21" fmla="*/ 1554 h 4037"/>
                <a:gd name="T22" fmla="*/ 321 w 4258"/>
                <a:gd name="T23" fmla="*/ 1887 h 4037"/>
                <a:gd name="T24" fmla="*/ 295 w 4258"/>
                <a:gd name="T25" fmla="*/ 2023 h 4037"/>
                <a:gd name="T26" fmla="*/ 231 w 4258"/>
                <a:gd name="T27" fmla="*/ 2157 h 4037"/>
                <a:gd name="T28" fmla="*/ 399 w 4258"/>
                <a:gd name="T29" fmla="*/ 2145 h 4037"/>
                <a:gd name="T30" fmla="*/ 608 w 4258"/>
                <a:gd name="T31" fmla="*/ 2122 h 4037"/>
                <a:gd name="T32" fmla="*/ 738 w 4258"/>
                <a:gd name="T33" fmla="*/ 2196 h 4037"/>
                <a:gd name="T34" fmla="*/ 1099 w 4258"/>
                <a:gd name="T35" fmla="*/ 2333 h 4037"/>
                <a:gd name="T36" fmla="*/ 1072 w 4258"/>
                <a:gd name="T37" fmla="*/ 2662 h 4037"/>
                <a:gd name="T38" fmla="*/ 994 w 4258"/>
                <a:gd name="T39" fmla="*/ 2913 h 4037"/>
                <a:gd name="T40" fmla="*/ 745 w 4258"/>
                <a:gd name="T41" fmla="*/ 3043 h 4037"/>
                <a:gd name="T42" fmla="*/ 723 w 4258"/>
                <a:gd name="T43" fmla="*/ 3267 h 4037"/>
                <a:gd name="T44" fmla="*/ 653 w 4258"/>
                <a:gd name="T45" fmla="*/ 3624 h 4037"/>
                <a:gd name="T46" fmla="*/ 860 w 4258"/>
                <a:gd name="T47" fmla="*/ 3729 h 4037"/>
                <a:gd name="T48" fmla="*/ 1076 w 4258"/>
                <a:gd name="T49" fmla="*/ 3750 h 4037"/>
                <a:gd name="T50" fmla="*/ 993 w 4258"/>
                <a:gd name="T51" fmla="*/ 3564 h 4037"/>
                <a:gd name="T52" fmla="*/ 888 w 4258"/>
                <a:gd name="T53" fmla="*/ 3253 h 4037"/>
                <a:gd name="T54" fmla="*/ 877 w 4258"/>
                <a:gd name="T55" fmla="*/ 3059 h 4037"/>
                <a:gd name="T56" fmla="*/ 1065 w 4258"/>
                <a:gd name="T57" fmla="*/ 2991 h 4037"/>
                <a:gd name="T58" fmla="*/ 1066 w 4258"/>
                <a:gd name="T59" fmla="*/ 3156 h 4037"/>
                <a:gd name="T60" fmla="*/ 1148 w 4258"/>
                <a:gd name="T61" fmla="*/ 3240 h 4037"/>
                <a:gd name="T62" fmla="*/ 1319 w 4258"/>
                <a:gd name="T63" fmla="*/ 3164 h 4037"/>
                <a:gd name="T64" fmla="*/ 1402 w 4258"/>
                <a:gd name="T65" fmla="*/ 3255 h 4037"/>
                <a:gd name="T66" fmla="*/ 1661 w 4258"/>
                <a:gd name="T67" fmla="*/ 3163 h 4037"/>
                <a:gd name="T68" fmla="*/ 1906 w 4258"/>
                <a:gd name="T69" fmla="*/ 3200 h 4037"/>
                <a:gd name="T70" fmla="*/ 1899 w 4258"/>
                <a:gd name="T71" fmla="*/ 3287 h 4037"/>
                <a:gd name="T72" fmla="*/ 2026 w 4258"/>
                <a:gd name="T73" fmla="*/ 3274 h 4037"/>
                <a:gd name="T74" fmla="*/ 2149 w 4258"/>
                <a:gd name="T75" fmla="*/ 3289 h 4037"/>
                <a:gd name="T76" fmla="*/ 2377 w 4258"/>
                <a:gd name="T77" fmla="*/ 3274 h 4037"/>
                <a:gd name="T78" fmla="*/ 2517 w 4258"/>
                <a:gd name="T79" fmla="*/ 3214 h 4037"/>
                <a:gd name="T80" fmla="*/ 2722 w 4258"/>
                <a:gd name="T81" fmla="*/ 3334 h 4037"/>
                <a:gd name="T82" fmla="*/ 2978 w 4258"/>
                <a:gd name="T83" fmla="*/ 3554 h 4037"/>
                <a:gd name="T84" fmla="*/ 3226 w 4258"/>
                <a:gd name="T85" fmla="*/ 3525 h 4037"/>
                <a:gd name="T86" fmla="*/ 3261 w 4258"/>
                <a:gd name="T87" fmla="*/ 3725 h 4037"/>
                <a:gd name="T88" fmla="*/ 3270 w 4258"/>
                <a:gd name="T89" fmla="*/ 3975 h 4037"/>
                <a:gd name="T90" fmla="*/ 3519 w 4258"/>
                <a:gd name="T91" fmla="*/ 3963 h 4037"/>
                <a:gd name="T92" fmla="*/ 3616 w 4258"/>
                <a:gd name="T93" fmla="*/ 3781 h 4037"/>
                <a:gd name="T94" fmla="*/ 3677 w 4258"/>
                <a:gd name="T95" fmla="*/ 3564 h 4037"/>
                <a:gd name="T96" fmla="*/ 3612 w 4258"/>
                <a:gd name="T97" fmla="*/ 3149 h 4037"/>
                <a:gd name="T98" fmla="*/ 3969 w 4258"/>
                <a:gd name="T99" fmla="*/ 2868 h 4037"/>
                <a:gd name="T100" fmla="*/ 4258 w 4258"/>
                <a:gd name="T101" fmla="*/ 2827 h 4037"/>
                <a:gd name="T102" fmla="*/ 3920 w 4258"/>
                <a:gd name="T103" fmla="*/ 2539 h 4037"/>
                <a:gd name="T104" fmla="*/ 3874 w 4258"/>
                <a:gd name="T105" fmla="*/ 2346 h 4037"/>
                <a:gd name="T106" fmla="*/ 4114 w 4258"/>
                <a:gd name="T107" fmla="*/ 2254 h 4037"/>
                <a:gd name="T108" fmla="*/ 3913 w 4258"/>
                <a:gd name="T109" fmla="*/ 2058 h 4037"/>
                <a:gd name="T110" fmla="*/ 3769 w 4258"/>
                <a:gd name="T111" fmla="*/ 1786 h 4037"/>
                <a:gd name="T112" fmla="*/ 3382 w 4258"/>
                <a:gd name="T113" fmla="*/ 1736 h 4037"/>
                <a:gd name="T114" fmla="*/ 3043 w 4258"/>
                <a:gd name="T115" fmla="*/ 1609 h 4037"/>
                <a:gd name="T116" fmla="*/ 2667 w 4258"/>
                <a:gd name="T117" fmla="*/ 1479 h 4037"/>
                <a:gd name="T118" fmla="*/ 2338 w 4258"/>
                <a:gd name="T119" fmla="*/ 1215 h 4037"/>
                <a:gd name="T120" fmla="*/ 1973 w 4258"/>
                <a:gd name="T121" fmla="*/ 1007 h 4037"/>
                <a:gd name="T122" fmla="*/ 1778 w 4258"/>
                <a:gd name="T123" fmla="*/ 959 h 40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58" h="4037">
                  <a:moveTo>
                    <a:pt x="1650" y="1047"/>
                  </a:moveTo>
                  <a:lnTo>
                    <a:pt x="1650" y="1038"/>
                  </a:lnTo>
                  <a:lnTo>
                    <a:pt x="1650" y="1031"/>
                  </a:lnTo>
                  <a:lnTo>
                    <a:pt x="1648" y="1026"/>
                  </a:lnTo>
                  <a:lnTo>
                    <a:pt x="1646" y="1022"/>
                  </a:lnTo>
                  <a:lnTo>
                    <a:pt x="1642" y="1020"/>
                  </a:lnTo>
                  <a:lnTo>
                    <a:pt x="1639" y="1017"/>
                  </a:lnTo>
                  <a:lnTo>
                    <a:pt x="1635" y="1016"/>
                  </a:lnTo>
                  <a:lnTo>
                    <a:pt x="1631" y="1016"/>
                  </a:lnTo>
                  <a:lnTo>
                    <a:pt x="1623" y="1015"/>
                  </a:lnTo>
                  <a:lnTo>
                    <a:pt x="1616" y="1013"/>
                  </a:lnTo>
                  <a:lnTo>
                    <a:pt x="1613" y="1010"/>
                  </a:lnTo>
                  <a:lnTo>
                    <a:pt x="1610" y="1008"/>
                  </a:lnTo>
                  <a:lnTo>
                    <a:pt x="1608" y="1004"/>
                  </a:lnTo>
                  <a:lnTo>
                    <a:pt x="1607" y="999"/>
                  </a:lnTo>
                  <a:lnTo>
                    <a:pt x="1599" y="998"/>
                  </a:lnTo>
                  <a:lnTo>
                    <a:pt x="1591" y="998"/>
                  </a:lnTo>
                  <a:lnTo>
                    <a:pt x="1583" y="999"/>
                  </a:lnTo>
                  <a:lnTo>
                    <a:pt x="1575" y="1001"/>
                  </a:lnTo>
                  <a:lnTo>
                    <a:pt x="1574" y="988"/>
                  </a:lnTo>
                  <a:lnTo>
                    <a:pt x="1574" y="974"/>
                  </a:lnTo>
                  <a:lnTo>
                    <a:pt x="1574" y="960"/>
                  </a:lnTo>
                  <a:lnTo>
                    <a:pt x="1573" y="947"/>
                  </a:lnTo>
                  <a:lnTo>
                    <a:pt x="1565" y="946"/>
                  </a:lnTo>
                  <a:lnTo>
                    <a:pt x="1558" y="946"/>
                  </a:lnTo>
                  <a:lnTo>
                    <a:pt x="1550" y="946"/>
                  </a:lnTo>
                  <a:lnTo>
                    <a:pt x="1542" y="946"/>
                  </a:lnTo>
                  <a:lnTo>
                    <a:pt x="1527" y="948"/>
                  </a:lnTo>
                  <a:lnTo>
                    <a:pt x="1511" y="951"/>
                  </a:lnTo>
                  <a:lnTo>
                    <a:pt x="1495" y="955"/>
                  </a:lnTo>
                  <a:lnTo>
                    <a:pt x="1479" y="957"/>
                  </a:lnTo>
                  <a:lnTo>
                    <a:pt x="1471" y="957"/>
                  </a:lnTo>
                  <a:lnTo>
                    <a:pt x="1462" y="957"/>
                  </a:lnTo>
                  <a:lnTo>
                    <a:pt x="1454" y="957"/>
                  </a:lnTo>
                  <a:lnTo>
                    <a:pt x="1445" y="955"/>
                  </a:lnTo>
                  <a:lnTo>
                    <a:pt x="1433" y="952"/>
                  </a:lnTo>
                  <a:lnTo>
                    <a:pt x="1420" y="951"/>
                  </a:lnTo>
                  <a:lnTo>
                    <a:pt x="1408" y="951"/>
                  </a:lnTo>
                  <a:lnTo>
                    <a:pt x="1395" y="951"/>
                  </a:lnTo>
                  <a:lnTo>
                    <a:pt x="1370" y="951"/>
                  </a:lnTo>
                  <a:lnTo>
                    <a:pt x="1344" y="951"/>
                  </a:lnTo>
                  <a:lnTo>
                    <a:pt x="1343" y="939"/>
                  </a:lnTo>
                  <a:lnTo>
                    <a:pt x="1340" y="930"/>
                  </a:lnTo>
                  <a:lnTo>
                    <a:pt x="1336" y="922"/>
                  </a:lnTo>
                  <a:lnTo>
                    <a:pt x="1331" y="915"/>
                  </a:lnTo>
                  <a:lnTo>
                    <a:pt x="1324" y="910"/>
                  </a:lnTo>
                  <a:lnTo>
                    <a:pt x="1315" y="906"/>
                  </a:lnTo>
                  <a:lnTo>
                    <a:pt x="1305" y="902"/>
                  </a:lnTo>
                  <a:lnTo>
                    <a:pt x="1291" y="900"/>
                  </a:lnTo>
                  <a:lnTo>
                    <a:pt x="1278" y="895"/>
                  </a:lnTo>
                  <a:lnTo>
                    <a:pt x="1263" y="889"/>
                  </a:lnTo>
                  <a:lnTo>
                    <a:pt x="1249" y="881"/>
                  </a:lnTo>
                  <a:lnTo>
                    <a:pt x="1236" y="873"/>
                  </a:lnTo>
                  <a:lnTo>
                    <a:pt x="1221" y="865"/>
                  </a:lnTo>
                  <a:lnTo>
                    <a:pt x="1207" y="859"/>
                  </a:lnTo>
                  <a:lnTo>
                    <a:pt x="1199" y="857"/>
                  </a:lnTo>
                  <a:lnTo>
                    <a:pt x="1192" y="856"/>
                  </a:lnTo>
                  <a:lnTo>
                    <a:pt x="1184" y="854"/>
                  </a:lnTo>
                  <a:lnTo>
                    <a:pt x="1178" y="856"/>
                  </a:lnTo>
                  <a:lnTo>
                    <a:pt x="1176" y="839"/>
                  </a:lnTo>
                  <a:lnTo>
                    <a:pt x="1174" y="824"/>
                  </a:lnTo>
                  <a:lnTo>
                    <a:pt x="1172" y="811"/>
                  </a:lnTo>
                  <a:lnTo>
                    <a:pt x="1168" y="801"/>
                  </a:lnTo>
                  <a:lnTo>
                    <a:pt x="1165" y="796"/>
                  </a:lnTo>
                  <a:lnTo>
                    <a:pt x="1162" y="792"/>
                  </a:lnTo>
                  <a:lnTo>
                    <a:pt x="1157" y="788"/>
                  </a:lnTo>
                  <a:lnTo>
                    <a:pt x="1151" y="786"/>
                  </a:lnTo>
                  <a:lnTo>
                    <a:pt x="1146" y="784"/>
                  </a:lnTo>
                  <a:lnTo>
                    <a:pt x="1138" y="783"/>
                  </a:lnTo>
                  <a:lnTo>
                    <a:pt x="1130" y="782"/>
                  </a:lnTo>
                  <a:lnTo>
                    <a:pt x="1119" y="780"/>
                  </a:lnTo>
                  <a:lnTo>
                    <a:pt x="1106" y="782"/>
                  </a:lnTo>
                  <a:lnTo>
                    <a:pt x="1091" y="785"/>
                  </a:lnTo>
                  <a:lnTo>
                    <a:pt x="1080" y="787"/>
                  </a:lnTo>
                  <a:lnTo>
                    <a:pt x="1069" y="788"/>
                  </a:lnTo>
                  <a:lnTo>
                    <a:pt x="1060" y="788"/>
                  </a:lnTo>
                  <a:lnTo>
                    <a:pt x="1051" y="787"/>
                  </a:lnTo>
                  <a:lnTo>
                    <a:pt x="1048" y="785"/>
                  </a:lnTo>
                  <a:lnTo>
                    <a:pt x="1044" y="783"/>
                  </a:lnTo>
                  <a:lnTo>
                    <a:pt x="1041" y="780"/>
                  </a:lnTo>
                  <a:lnTo>
                    <a:pt x="1039" y="777"/>
                  </a:lnTo>
                  <a:lnTo>
                    <a:pt x="1036" y="772"/>
                  </a:lnTo>
                  <a:lnTo>
                    <a:pt x="1035" y="767"/>
                  </a:lnTo>
                  <a:lnTo>
                    <a:pt x="1034" y="760"/>
                  </a:lnTo>
                  <a:lnTo>
                    <a:pt x="1033" y="752"/>
                  </a:lnTo>
                  <a:lnTo>
                    <a:pt x="1026" y="751"/>
                  </a:lnTo>
                  <a:lnTo>
                    <a:pt x="1020" y="749"/>
                  </a:lnTo>
                  <a:lnTo>
                    <a:pt x="1016" y="746"/>
                  </a:lnTo>
                  <a:lnTo>
                    <a:pt x="1010" y="743"/>
                  </a:lnTo>
                  <a:lnTo>
                    <a:pt x="1002" y="735"/>
                  </a:lnTo>
                  <a:lnTo>
                    <a:pt x="994" y="726"/>
                  </a:lnTo>
                  <a:lnTo>
                    <a:pt x="987" y="717"/>
                  </a:lnTo>
                  <a:lnTo>
                    <a:pt x="978" y="708"/>
                  </a:lnTo>
                  <a:lnTo>
                    <a:pt x="975" y="704"/>
                  </a:lnTo>
                  <a:lnTo>
                    <a:pt x="969" y="701"/>
                  </a:lnTo>
                  <a:lnTo>
                    <a:pt x="965" y="697"/>
                  </a:lnTo>
                  <a:lnTo>
                    <a:pt x="958" y="695"/>
                  </a:lnTo>
                  <a:lnTo>
                    <a:pt x="958" y="689"/>
                  </a:lnTo>
                  <a:lnTo>
                    <a:pt x="957" y="684"/>
                  </a:lnTo>
                  <a:lnTo>
                    <a:pt x="958" y="678"/>
                  </a:lnTo>
                  <a:lnTo>
                    <a:pt x="959" y="672"/>
                  </a:lnTo>
                  <a:lnTo>
                    <a:pt x="963" y="661"/>
                  </a:lnTo>
                  <a:lnTo>
                    <a:pt x="969" y="652"/>
                  </a:lnTo>
                  <a:lnTo>
                    <a:pt x="987" y="647"/>
                  </a:lnTo>
                  <a:lnTo>
                    <a:pt x="1014" y="643"/>
                  </a:lnTo>
                  <a:lnTo>
                    <a:pt x="1026" y="639"/>
                  </a:lnTo>
                  <a:lnTo>
                    <a:pt x="1036" y="634"/>
                  </a:lnTo>
                  <a:lnTo>
                    <a:pt x="1040" y="630"/>
                  </a:lnTo>
                  <a:lnTo>
                    <a:pt x="1043" y="627"/>
                  </a:lnTo>
                  <a:lnTo>
                    <a:pt x="1044" y="623"/>
                  </a:lnTo>
                  <a:lnTo>
                    <a:pt x="1044" y="619"/>
                  </a:lnTo>
                  <a:lnTo>
                    <a:pt x="1043" y="615"/>
                  </a:lnTo>
                  <a:lnTo>
                    <a:pt x="1041" y="611"/>
                  </a:lnTo>
                  <a:lnTo>
                    <a:pt x="1037" y="607"/>
                  </a:lnTo>
                  <a:lnTo>
                    <a:pt x="1033" y="604"/>
                  </a:lnTo>
                  <a:lnTo>
                    <a:pt x="1022" y="596"/>
                  </a:lnTo>
                  <a:lnTo>
                    <a:pt x="1008" y="589"/>
                  </a:lnTo>
                  <a:lnTo>
                    <a:pt x="981" y="575"/>
                  </a:lnTo>
                  <a:lnTo>
                    <a:pt x="961" y="564"/>
                  </a:lnTo>
                  <a:lnTo>
                    <a:pt x="929" y="541"/>
                  </a:lnTo>
                  <a:lnTo>
                    <a:pt x="895" y="519"/>
                  </a:lnTo>
                  <a:lnTo>
                    <a:pt x="879" y="507"/>
                  </a:lnTo>
                  <a:lnTo>
                    <a:pt x="863" y="495"/>
                  </a:lnTo>
                  <a:lnTo>
                    <a:pt x="847" y="482"/>
                  </a:lnTo>
                  <a:lnTo>
                    <a:pt x="835" y="467"/>
                  </a:lnTo>
                  <a:lnTo>
                    <a:pt x="825" y="455"/>
                  </a:lnTo>
                  <a:lnTo>
                    <a:pt x="817" y="442"/>
                  </a:lnTo>
                  <a:lnTo>
                    <a:pt x="810" y="430"/>
                  </a:lnTo>
                  <a:lnTo>
                    <a:pt x="803" y="417"/>
                  </a:lnTo>
                  <a:lnTo>
                    <a:pt x="795" y="405"/>
                  </a:lnTo>
                  <a:lnTo>
                    <a:pt x="787" y="393"/>
                  </a:lnTo>
                  <a:lnTo>
                    <a:pt x="781" y="388"/>
                  </a:lnTo>
                  <a:lnTo>
                    <a:pt x="776" y="382"/>
                  </a:lnTo>
                  <a:lnTo>
                    <a:pt x="770" y="377"/>
                  </a:lnTo>
                  <a:lnTo>
                    <a:pt x="763" y="373"/>
                  </a:lnTo>
                  <a:lnTo>
                    <a:pt x="755" y="368"/>
                  </a:lnTo>
                  <a:lnTo>
                    <a:pt x="748" y="366"/>
                  </a:lnTo>
                  <a:lnTo>
                    <a:pt x="741" y="365"/>
                  </a:lnTo>
                  <a:lnTo>
                    <a:pt x="735" y="366"/>
                  </a:lnTo>
                  <a:lnTo>
                    <a:pt x="722" y="369"/>
                  </a:lnTo>
                  <a:lnTo>
                    <a:pt x="710" y="374"/>
                  </a:lnTo>
                  <a:lnTo>
                    <a:pt x="702" y="378"/>
                  </a:lnTo>
                  <a:lnTo>
                    <a:pt x="692" y="381"/>
                  </a:lnTo>
                  <a:lnTo>
                    <a:pt x="682" y="383"/>
                  </a:lnTo>
                  <a:lnTo>
                    <a:pt x="672" y="384"/>
                  </a:lnTo>
                  <a:lnTo>
                    <a:pt x="667" y="384"/>
                  </a:lnTo>
                  <a:lnTo>
                    <a:pt x="663" y="385"/>
                  </a:lnTo>
                  <a:lnTo>
                    <a:pt x="658" y="386"/>
                  </a:lnTo>
                  <a:lnTo>
                    <a:pt x="655" y="390"/>
                  </a:lnTo>
                  <a:lnTo>
                    <a:pt x="650" y="397"/>
                  </a:lnTo>
                  <a:lnTo>
                    <a:pt x="646" y="404"/>
                  </a:lnTo>
                  <a:lnTo>
                    <a:pt x="641" y="413"/>
                  </a:lnTo>
                  <a:lnTo>
                    <a:pt x="636" y="421"/>
                  </a:lnTo>
                  <a:lnTo>
                    <a:pt x="633" y="424"/>
                  </a:lnTo>
                  <a:lnTo>
                    <a:pt x="629" y="427"/>
                  </a:lnTo>
                  <a:lnTo>
                    <a:pt x="624" y="430"/>
                  </a:lnTo>
                  <a:lnTo>
                    <a:pt x="620" y="432"/>
                  </a:lnTo>
                  <a:lnTo>
                    <a:pt x="613" y="434"/>
                  </a:lnTo>
                  <a:lnTo>
                    <a:pt x="606" y="438"/>
                  </a:lnTo>
                  <a:lnTo>
                    <a:pt x="601" y="440"/>
                  </a:lnTo>
                  <a:lnTo>
                    <a:pt x="598" y="443"/>
                  </a:lnTo>
                  <a:lnTo>
                    <a:pt x="592" y="450"/>
                  </a:lnTo>
                  <a:lnTo>
                    <a:pt x="589" y="458"/>
                  </a:lnTo>
                  <a:lnTo>
                    <a:pt x="587" y="466"/>
                  </a:lnTo>
                  <a:lnTo>
                    <a:pt x="583" y="474"/>
                  </a:lnTo>
                  <a:lnTo>
                    <a:pt x="580" y="480"/>
                  </a:lnTo>
                  <a:lnTo>
                    <a:pt x="577" y="484"/>
                  </a:lnTo>
                  <a:lnTo>
                    <a:pt x="573" y="489"/>
                  </a:lnTo>
                  <a:lnTo>
                    <a:pt x="567" y="494"/>
                  </a:lnTo>
                  <a:lnTo>
                    <a:pt x="565" y="496"/>
                  </a:lnTo>
                  <a:lnTo>
                    <a:pt x="560" y="497"/>
                  </a:lnTo>
                  <a:lnTo>
                    <a:pt x="557" y="497"/>
                  </a:lnTo>
                  <a:lnTo>
                    <a:pt x="552" y="496"/>
                  </a:lnTo>
                  <a:lnTo>
                    <a:pt x="543" y="491"/>
                  </a:lnTo>
                  <a:lnTo>
                    <a:pt x="534" y="484"/>
                  </a:lnTo>
                  <a:lnTo>
                    <a:pt x="517" y="470"/>
                  </a:lnTo>
                  <a:lnTo>
                    <a:pt x="503" y="458"/>
                  </a:lnTo>
                  <a:lnTo>
                    <a:pt x="508" y="451"/>
                  </a:lnTo>
                  <a:lnTo>
                    <a:pt x="510" y="445"/>
                  </a:lnTo>
                  <a:lnTo>
                    <a:pt x="511" y="437"/>
                  </a:lnTo>
                  <a:lnTo>
                    <a:pt x="510" y="429"/>
                  </a:lnTo>
                  <a:lnTo>
                    <a:pt x="508" y="414"/>
                  </a:lnTo>
                  <a:lnTo>
                    <a:pt x="508" y="400"/>
                  </a:lnTo>
                  <a:lnTo>
                    <a:pt x="483" y="407"/>
                  </a:lnTo>
                  <a:lnTo>
                    <a:pt x="454" y="415"/>
                  </a:lnTo>
                  <a:lnTo>
                    <a:pt x="440" y="418"/>
                  </a:lnTo>
                  <a:lnTo>
                    <a:pt x="426" y="418"/>
                  </a:lnTo>
                  <a:lnTo>
                    <a:pt x="419" y="418"/>
                  </a:lnTo>
                  <a:lnTo>
                    <a:pt x="412" y="417"/>
                  </a:lnTo>
                  <a:lnTo>
                    <a:pt x="407" y="415"/>
                  </a:lnTo>
                  <a:lnTo>
                    <a:pt x="401" y="413"/>
                  </a:lnTo>
                  <a:lnTo>
                    <a:pt x="396" y="409"/>
                  </a:lnTo>
                  <a:lnTo>
                    <a:pt x="393" y="406"/>
                  </a:lnTo>
                  <a:lnTo>
                    <a:pt x="391" y="401"/>
                  </a:lnTo>
                  <a:lnTo>
                    <a:pt x="388" y="397"/>
                  </a:lnTo>
                  <a:lnTo>
                    <a:pt x="385" y="384"/>
                  </a:lnTo>
                  <a:lnTo>
                    <a:pt x="383" y="372"/>
                  </a:lnTo>
                  <a:lnTo>
                    <a:pt x="382" y="358"/>
                  </a:lnTo>
                  <a:lnTo>
                    <a:pt x="379" y="344"/>
                  </a:lnTo>
                  <a:lnTo>
                    <a:pt x="376" y="333"/>
                  </a:lnTo>
                  <a:lnTo>
                    <a:pt x="371" y="323"/>
                  </a:lnTo>
                  <a:lnTo>
                    <a:pt x="367" y="315"/>
                  </a:lnTo>
                  <a:lnTo>
                    <a:pt x="364" y="308"/>
                  </a:lnTo>
                  <a:lnTo>
                    <a:pt x="363" y="301"/>
                  </a:lnTo>
                  <a:lnTo>
                    <a:pt x="364" y="294"/>
                  </a:lnTo>
                  <a:lnTo>
                    <a:pt x="366" y="289"/>
                  </a:lnTo>
                  <a:lnTo>
                    <a:pt x="368" y="282"/>
                  </a:lnTo>
                  <a:lnTo>
                    <a:pt x="371" y="275"/>
                  </a:lnTo>
                  <a:lnTo>
                    <a:pt x="376" y="269"/>
                  </a:lnTo>
                  <a:lnTo>
                    <a:pt x="395" y="245"/>
                  </a:lnTo>
                  <a:lnTo>
                    <a:pt x="416" y="224"/>
                  </a:lnTo>
                  <a:lnTo>
                    <a:pt x="424" y="211"/>
                  </a:lnTo>
                  <a:lnTo>
                    <a:pt x="431" y="197"/>
                  </a:lnTo>
                  <a:lnTo>
                    <a:pt x="436" y="183"/>
                  </a:lnTo>
                  <a:lnTo>
                    <a:pt x="441" y="168"/>
                  </a:lnTo>
                  <a:lnTo>
                    <a:pt x="448" y="137"/>
                  </a:lnTo>
                  <a:lnTo>
                    <a:pt x="454" y="107"/>
                  </a:lnTo>
                  <a:lnTo>
                    <a:pt x="467" y="101"/>
                  </a:lnTo>
                  <a:lnTo>
                    <a:pt x="480" y="95"/>
                  </a:lnTo>
                  <a:lnTo>
                    <a:pt x="486" y="93"/>
                  </a:lnTo>
                  <a:lnTo>
                    <a:pt x="493" y="90"/>
                  </a:lnTo>
                  <a:lnTo>
                    <a:pt x="500" y="89"/>
                  </a:lnTo>
                  <a:lnTo>
                    <a:pt x="507" y="90"/>
                  </a:lnTo>
                  <a:lnTo>
                    <a:pt x="490" y="82"/>
                  </a:lnTo>
                  <a:lnTo>
                    <a:pt x="473" y="76"/>
                  </a:lnTo>
                  <a:lnTo>
                    <a:pt x="454" y="70"/>
                  </a:lnTo>
                  <a:lnTo>
                    <a:pt x="436" y="65"/>
                  </a:lnTo>
                  <a:lnTo>
                    <a:pt x="419" y="58"/>
                  </a:lnTo>
                  <a:lnTo>
                    <a:pt x="402" y="52"/>
                  </a:lnTo>
                  <a:lnTo>
                    <a:pt x="393" y="48"/>
                  </a:lnTo>
                  <a:lnTo>
                    <a:pt x="385" y="44"/>
                  </a:lnTo>
                  <a:lnTo>
                    <a:pt x="377" y="38"/>
                  </a:lnTo>
                  <a:lnTo>
                    <a:pt x="370" y="32"/>
                  </a:lnTo>
                  <a:lnTo>
                    <a:pt x="360" y="25"/>
                  </a:lnTo>
                  <a:lnTo>
                    <a:pt x="350" y="18"/>
                  </a:lnTo>
                  <a:lnTo>
                    <a:pt x="338" y="10"/>
                  </a:lnTo>
                  <a:lnTo>
                    <a:pt x="328" y="0"/>
                  </a:lnTo>
                  <a:lnTo>
                    <a:pt x="319" y="7"/>
                  </a:lnTo>
                  <a:lnTo>
                    <a:pt x="310" y="15"/>
                  </a:lnTo>
                  <a:lnTo>
                    <a:pt x="303" y="21"/>
                  </a:lnTo>
                  <a:lnTo>
                    <a:pt x="300" y="27"/>
                  </a:lnTo>
                  <a:lnTo>
                    <a:pt x="294" y="37"/>
                  </a:lnTo>
                  <a:lnTo>
                    <a:pt x="287" y="47"/>
                  </a:lnTo>
                  <a:lnTo>
                    <a:pt x="280" y="57"/>
                  </a:lnTo>
                  <a:lnTo>
                    <a:pt x="272" y="68"/>
                  </a:lnTo>
                  <a:lnTo>
                    <a:pt x="255" y="87"/>
                  </a:lnTo>
                  <a:lnTo>
                    <a:pt x="239" y="106"/>
                  </a:lnTo>
                  <a:lnTo>
                    <a:pt x="231" y="117"/>
                  </a:lnTo>
                  <a:lnTo>
                    <a:pt x="223" y="127"/>
                  </a:lnTo>
                  <a:lnTo>
                    <a:pt x="216" y="137"/>
                  </a:lnTo>
                  <a:lnTo>
                    <a:pt x="211" y="147"/>
                  </a:lnTo>
                  <a:lnTo>
                    <a:pt x="205" y="159"/>
                  </a:lnTo>
                  <a:lnTo>
                    <a:pt x="202" y="170"/>
                  </a:lnTo>
                  <a:lnTo>
                    <a:pt x="198" y="183"/>
                  </a:lnTo>
                  <a:lnTo>
                    <a:pt x="197" y="195"/>
                  </a:lnTo>
                  <a:lnTo>
                    <a:pt x="193" y="195"/>
                  </a:lnTo>
                  <a:lnTo>
                    <a:pt x="187" y="196"/>
                  </a:lnTo>
                  <a:lnTo>
                    <a:pt x="173" y="196"/>
                  </a:lnTo>
                  <a:lnTo>
                    <a:pt x="162" y="200"/>
                  </a:lnTo>
                  <a:lnTo>
                    <a:pt x="156" y="202"/>
                  </a:lnTo>
                  <a:lnTo>
                    <a:pt x="152" y="205"/>
                  </a:lnTo>
                  <a:lnTo>
                    <a:pt x="149" y="211"/>
                  </a:lnTo>
                  <a:lnTo>
                    <a:pt x="147" y="219"/>
                  </a:lnTo>
                  <a:lnTo>
                    <a:pt x="146" y="225"/>
                  </a:lnTo>
                  <a:lnTo>
                    <a:pt x="144" y="230"/>
                  </a:lnTo>
                  <a:lnTo>
                    <a:pt x="141" y="235"/>
                  </a:lnTo>
                  <a:lnTo>
                    <a:pt x="138" y="238"/>
                  </a:lnTo>
                  <a:lnTo>
                    <a:pt x="134" y="242"/>
                  </a:lnTo>
                  <a:lnTo>
                    <a:pt x="131" y="246"/>
                  </a:lnTo>
                  <a:lnTo>
                    <a:pt x="129" y="251"/>
                  </a:lnTo>
                  <a:lnTo>
                    <a:pt x="126" y="257"/>
                  </a:lnTo>
                  <a:lnTo>
                    <a:pt x="117" y="257"/>
                  </a:lnTo>
                  <a:lnTo>
                    <a:pt x="111" y="259"/>
                  </a:lnTo>
                  <a:lnTo>
                    <a:pt x="105" y="261"/>
                  </a:lnTo>
                  <a:lnTo>
                    <a:pt x="99" y="265"/>
                  </a:lnTo>
                  <a:lnTo>
                    <a:pt x="96" y="269"/>
                  </a:lnTo>
                  <a:lnTo>
                    <a:pt x="92" y="274"/>
                  </a:lnTo>
                  <a:lnTo>
                    <a:pt x="90" y="279"/>
                  </a:lnTo>
                  <a:lnTo>
                    <a:pt x="89" y="285"/>
                  </a:lnTo>
                  <a:lnTo>
                    <a:pt x="87" y="299"/>
                  </a:lnTo>
                  <a:lnTo>
                    <a:pt x="87" y="312"/>
                  </a:lnTo>
                  <a:lnTo>
                    <a:pt x="87" y="326"/>
                  </a:lnTo>
                  <a:lnTo>
                    <a:pt x="87" y="340"/>
                  </a:lnTo>
                  <a:lnTo>
                    <a:pt x="87" y="348"/>
                  </a:lnTo>
                  <a:lnTo>
                    <a:pt x="84" y="355"/>
                  </a:lnTo>
                  <a:lnTo>
                    <a:pt x="82" y="361"/>
                  </a:lnTo>
                  <a:lnTo>
                    <a:pt x="80" y="368"/>
                  </a:lnTo>
                  <a:lnTo>
                    <a:pt x="72" y="380"/>
                  </a:lnTo>
                  <a:lnTo>
                    <a:pt x="63" y="392"/>
                  </a:lnTo>
                  <a:lnTo>
                    <a:pt x="57" y="399"/>
                  </a:lnTo>
                  <a:lnTo>
                    <a:pt x="54" y="406"/>
                  </a:lnTo>
                  <a:lnTo>
                    <a:pt x="50" y="414"/>
                  </a:lnTo>
                  <a:lnTo>
                    <a:pt x="48" y="422"/>
                  </a:lnTo>
                  <a:lnTo>
                    <a:pt x="43" y="437"/>
                  </a:lnTo>
                  <a:lnTo>
                    <a:pt x="38" y="453"/>
                  </a:lnTo>
                  <a:lnTo>
                    <a:pt x="32" y="454"/>
                  </a:lnTo>
                  <a:lnTo>
                    <a:pt x="27" y="454"/>
                  </a:lnTo>
                  <a:lnTo>
                    <a:pt x="19" y="479"/>
                  </a:lnTo>
                  <a:lnTo>
                    <a:pt x="13" y="506"/>
                  </a:lnTo>
                  <a:lnTo>
                    <a:pt x="7" y="533"/>
                  </a:lnTo>
                  <a:lnTo>
                    <a:pt x="2" y="562"/>
                  </a:lnTo>
                  <a:lnTo>
                    <a:pt x="1" y="577"/>
                  </a:lnTo>
                  <a:lnTo>
                    <a:pt x="0" y="591"/>
                  </a:lnTo>
                  <a:lnTo>
                    <a:pt x="0" y="605"/>
                  </a:lnTo>
                  <a:lnTo>
                    <a:pt x="0" y="619"/>
                  </a:lnTo>
                  <a:lnTo>
                    <a:pt x="1" y="632"/>
                  </a:lnTo>
                  <a:lnTo>
                    <a:pt x="4" y="646"/>
                  </a:lnTo>
                  <a:lnTo>
                    <a:pt x="6" y="659"/>
                  </a:lnTo>
                  <a:lnTo>
                    <a:pt x="9" y="671"/>
                  </a:lnTo>
                  <a:lnTo>
                    <a:pt x="14" y="684"/>
                  </a:lnTo>
                  <a:lnTo>
                    <a:pt x="17" y="697"/>
                  </a:lnTo>
                  <a:lnTo>
                    <a:pt x="19" y="712"/>
                  </a:lnTo>
                  <a:lnTo>
                    <a:pt x="23" y="728"/>
                  </a:lnTo>
                  <a:lnTo>
                    <a:pt x="27" y="763"/>
                  </a:lnTo>
                  <a:lnTo>
                    <a:pt x="31" y="802"/>
                  </a:lnTo>
                  <a:lnTo>
                    <a:pt x="33" y="841"/>
                  </a:lnTo>
                  <a:lnTo>
                    <a:pt x="35" y="878"/>
                  </a:lnTo>
                  <a:lnTo>
                    <a:pt x="38" y="915"/>
                  </a:lnTo>
                  <a:lnTo>
                    <a:pt x="40" y="948"/>
                  </a:lnTo>
                  <a:lnTo>
                    <a:pt x="45" y="950"/>
                  </a:lnTo>
                  <a:lnTo>
                    <a:pt x="49" y="949"/>
                  </a:lnTo>
                  <a:lnTo>
                    <a:pt x="52" y="947"/>
                  </a:lnTo>
                  <a:lnTo>
                    <a:pt x="56" y="944"/>
                  </a:lnTo>
                  <a:lnTo>
                    <a:pt x="62" y="944"/>
                  </a:lnTo>
                  <a:lnTo>
                    <a:pt x="68" y="952"/>
                  </a:lnTo>
                  <a:lnTo>
                    <a:pt x="74" y="960"/>
                  </a:lnTo>
                  <a:lnTo>
                    <a:pt x="74" y="966"/>
                  </a:lnTo>
                  <a:lnTo>
                    <a:pt x="74" y="968"/>
                  </a:lnTo>
                  <a:lnTo>
                    <a:pt x="72" y="968"/>
                  </a:lnTo>
                  <a:lnTo>
                    <a:pt x="70" y="968"/>
                  </a:lnTo>
                  <a:lnTo>
                    <a:pt x="66" y="968"/>
                  </a:lnTo>
                  <a:lnTo>
                    <a:pt x="63" y="972"/>
                  </a:lnTo>
                  <a:lnTo>
                    <a:pt x="66" y="976"/>
                  </a:lnTo>
                  <a:lnTo>
                    <a:pt x="70" y="983"/>
                  </a:lnTo>
                  <a:lnTo>
                    <a:pt x="74" y="983"/>
                  </a:lnTo>
                  <a:lnTo>
                    <a:pt x="79" y="984"/>
                  </a:lnTo>
                  <a:lnTo>
                    <a:pt x="78" y="987"/>
                  </a:lnTo>
                  <a:lnTo>
                    <a:pt x="76" y="990"/>
                  </a:lnTo>
                  <a:lnTo>
                    <a:pt x="80" y="992"/>
                  </a:lnTo>
                  <a:lnTo>
                    <a:pt x="82" y="997"/>
                  </a:lnTo>
                  <a:lnTo>
                    <a:pt x="87" y="999"/>
                  </a:lnTo>
                  <a:lnTo>
                    <a:pt x="90" y="1001"/>
                  </a:lnTo>
                  <a:lnTo>
                    <a:pt x="91" y="1005"/>
                  </a:lnTo>
                  <a:lnTo>
                    <a:pt x="92" y="1008"/>
                  </a:lnTo>
                  <a:lnTo>
                    <a:pt x="96" y="1012"/>
                  </a:lnTo>
                  <a:lnTo>
                    <a:pt x="99" y="1014"/>
                  </a:lnTo>
                  <a:lnTo>
                    <a:pt x="101" y="1016"/>
                  </a:lnTo>
                  <a:lnTo>
                    <a:pt x="103" y="1022"/>
                  </a:lnTo>
                  <a:lnTo>
                    <a:pt x="104" y="1023"/>
                  </a:lnTo>
                  <a:lnTo>
                    <a:pt x="106" y="1024"/>
                  </a:lnTo>
                  <a:lnTo>
                    <a:pt x="109" y="1023"/>
                  </a:lnTo>
                  <a:lnTo>
                    <a:pt x="113" y="1022"/>
                  </a:lnTo>
                  <a:lnTo>
                    <a:pt x="116" y="1021"/>
                  </a:lnTo>
                  <a:lnTo>
                    <a:pt x="121" y="1021"/>
                  </a:lnTo>
                  <a:lnTo>
                    <a:pt x="121" y="1030"/>
                  </a:lnTo>
                  <a:lnTo>
                    <a:pt x="120" y="1038"/>
                  </a:lnTo>
                  <a:lnTo>
                    <a:pt x="119" y="1042"/>
                  </a:lnTo>
                  <a:lnTo>
                    <a:pt x="117" y="1048"/>
                  </a:lnTo>
                  <a:lnTo>
                    <a:pt x="117" y="1053"/>
                  </a:lnTo>
                  <a:lnTo>
                    <a:pt x="119" y="1058"/>
                  </a:lnTo>
                  <a:lnTo>
                    <a:pt x="123" y="1065"/>
                  </a:lnTo>
                  <a:lnTo>
                    <a:pt x="128" y="1071"/>
                  </a:lnTo>
                  <a:lnTo>
                    <a:pt x="129" y="1073"/>
                  </a:lnTo>
                  <a:lnTo>
                    <a:pt x="129" y="1075"/>
                  </a:lnTo>
                  <a:lnTo>
                    <a:pt x="125" y="1078"/>
                  </a:lnTo>
                  <a:lnTo>
                    <a:pt x="120" y="1080"/>
                  </a:lnTo>
                  <a:lnTo>
                    <a:pt x="115" y="1082"/>
                  </a:lnTo>
                  <a:lnTo>
                    <a:pt x="112" y="1085"/>
                  </a:lnTo>
                  <a:lnTo>
                    <a:pt x="111" y="1088"/>
                  </a:lnTo>
                  <a:lnTo>
                    <a:pt x="111" y="1092"/>
                  </a:lnTo>
                  <a:lnTo>
                    <a:pt x="112" y="1096"/>
                  </a:lnTo>
                  <a:lnTo>
                    <a:pt x="113" y="1099"/>
                  </a:lnTo>
                  <a:lnTo>
                    <a:pt x="116" y="1103"/>
                  </a:lnTo>
                  <a:lnTo>
                    <a:pt x="119" y="1106"/>
                  </a:lnTo>
                  <a:lnTo>
                    <a:pt x="122" y="1110"/>
                  </a:lnTo>
                  <a:lnTo>
                    <a:pt x="125" y="1113"/>
                  </a:lnTo>
                  <a:lnTo>
                    <a:pt x="128" y="1118"/>
                  </a:lnTo>
                  <a:lnTo>
                    <a:pt x="129" y="1121"/>
                  </a:lnTo>
                  <a:lnTo>
                    <a:pt x="129" y="1124"/>
                  </a:lnTo>
                  <a:lnTo>
                    <a:pt x="128" y="1129"/>
                  </a:lnTo>
                  <a:lnTo>
                    <a:pt x="125" y="1132"/>
                  </a:lnTo>
                  <a:lnTo>
                    <a:pt x="122" y="1136"/>
                  </a:lnTo>
                  <a:lnTo>
                    <a:pt x="132" y="1148"/>
                  </a:lnTo>
                  <a:lnTo>
                    <a:pt x="137" y="1157"/>
                  </a:lnTo>
                  <a:lnTo>
                    <a:pt x="141" y="1180"/>
                  </a:lnTo>
                  <a:lnTo>
                    <a:pt x="145" y="1202"/>
                  </a:lnTo>
                  <a:lnTo>
                    <a:pt x="147" y="1211"/>
                  </a:lnTo>
                  <a:lnTo>
                    <a:pt x="152" y="1221"/>
                  </a:lnTo>
                  <a:lnTo>
                    <a:pt x="157" y="1230"/>
                  </a:lnTo>
                  <a:lnTo>
                    <a:pt x="166" y="1241"/>
                  </a:lnTo>
                  <a:lnTo>
                    <a:pt x="175" y="1251"/>
                  </a:lnTo>
                  <a:lnTo>
                    <a:pt x="186" y="1262"/>
                  </a:lnTo>
                  <a:lnTo>
                    <a:pt x="194" y="1274"/>
                  </a:lnTo>
                  <a:lnTo>
                    <a:pt x="203" y="1285"/>
                  </a:lnTo>
                  <a:lnTo>
                    <a:pt x="218" y="1310"/>
                  </a:lnTo>
                  <a:lnTo>
                    <a:pt x="230" y="1335"/>
                  </a:lnTo>
                  <a:lnTo>
                    <a:pt x="231" y="1338"/>
                  </a:lnTo>
                  <a:lnTo>
                    <a:pt x="232" y="1341"/>
                  </a:lnTo>
                  <a:lnTo>
                    <a:pt x="234" y="1344"/>
                  </a:lnTo>
                  <a:lnTo>
                    <a:pt x="235" y="1346"/>
                  </a:lnTo>
                  <a:lnTo>
                    <a:pt x="242" y="1360"/>
                  </a:lnTo>
                  <a:lnTo>
                    <a:pt x="246" y="1374"/>
                  </a:lnTo>
                  <a:lnTo>
                    <a:pt x="251" y="1386"/>
                  </a:lnTo>
                  <a:lnTo>
                    <a:pt x="253" y="1400"/>
                  </a:lnTo>
                  <a:lnTo>
                    <a:pt x="256" y="1425"/>
                  </a:lnTo>
                  <a:lnTo>
                    <a:pt x="257" y="1451"/>
                  </a:lnTo>
                  <a:lnTo>
                    <a:pt x="257" y="1457"/>
                  </a:lnTo>
                  <a:lnTo>
                    <a:pt x="257" y="1463"/>
                  </a:lnTo>
                  <a:lnTo>
                    <a:pt x="259" y="1471"/>
                  </a:lnTo>
                  <a:lnTo>
                    <a:pt x="261" y="1479"/>
                  </a:lnTo>
                  <a:lnTo>
                    <a:pt x="263" y="1486"/>
                  </a:lnTo>
                  <a:lnTo>
                    <a:pt x="268" y="1494"/>
                  </a:lnTo>
                  <a:lnTo>
                    <a:pt x="269" y="1498"/>
                  </a:lnTo>
                  <a:lnTo>
                    <a:pt x="270" y="1502"/>
                  </a:lnTo>
                  <a:lnTo>
                    <a:pt x="270" y="1516"/>
                  </a:lnTo>
                  <a:lnTo>
                    <a:pt x="269" y="1530"/>
                  </a:lnTo>
                  <a:lnTo>
                    <a:pt x="264" y="1532"/>
                  </a:lnTo>
                  <a:lnTo>
                    <a:pt x="260" y="1534"/>
                  </a:lnTo>
                  <a:lnTo>
                    <a:pt x="255" y="1535"/>
                  </a:lnTo>
                  <a:lnTo>
                    <a:pt x="251" y="1537"/>
                  </a:lnTo>
                  <a:lnTo>
                    <a:pt x="240" y="1537"/>
                  </a:lnTo>
                  <a:lnTo>
                    <a:pt x="229" y="1537"/>
                  </a:lnTo>
                  <a:lnTo>
                    <a:pt x="220" y="1535"/>
                  </a:lnTo>
                  <a:lnTo>
                    <a:pt x="212" y="1537"/>
                  </a:lnTo>
                  <a:lnTo>
                    <a:pt x="204" y="1537"/>
                  </a:lnTo>
                  <a:lnTo>
                    <a:pt x="196" y="1539"/>
                  </a:lnTo>
                  <a:lnTo>
                    <a:pt x="196" y="1540"/>
                  </a:lnTo>
                  <a:lnTo>
                    <a:pt x="197" y="1547"/>
                  </a:lnTo>
                  <a:lnTo>
                    <a:pt x="197" y="1554"/>
                  </a:lnTo>
                  <a:lnTo>
                    <a:pt x="196" y="1561"/>
                  </a:lnTo>
                  <a:lnTo>
                    <a:pt x="194" y="1567"/>
                  </a:lnTo>
                  <a:lnTo>
                    <a:pt x="190" y="1574"/>
                  </a:lnTo>
                  <a:lnTo>
                    <a:pt x="187" y="1581"/>
                  </a:lnTo>
                  <a:lnTo>
                    <a:pt x="181" y="1587"/>
                  </a:lnTo>
                  <a:lnTo>
                    <a:pt x="177" y="1594"/>
                  </a:lnTo>
                  <a:lnTo>
                    <a:pt x="171" y="1599"/>
                  </a:lnTo>
                  <a:lnTo>
                    <a:pt x="167" y="1606"/>
                  </a:lnTo>
                  <a:lnTo>
                    <a:pt x="164" y="1612"/>
                  </a:lnTo>
                  <a:lnTo>
                    <a:pt x="161" y="1619"/>
                  </a:lnTo>
                  <a:lnTo>
                    <a:pt x="158" y="1625"/>
                  </a:lnTo>
                  <a:lnTo>
                    <a:pt x="157" y="1632"/>
                  </a:lnTo>
                  <a:lnTo>
                    <a:pt x="156" y="1640"/>
                  </a:lnTo>
                  <a:lnTo>
                    <a:pt x="156" y="1647"/>
                  </a:lnTo>
                  <a:lnTo>
                    <a:pt x="157" y="1662"/>
                  </a:lnTo>
                  <a:lnTo>
                    <a:pt x="160" y="1678"/>
                  </a:lnTo>
                  <a:lnTo>
                    <a:pt x="164" y="1693"/>
                  </a:lnTo>
                  <a:lnTo>
                    <a:pt x="169" y="1709"/>
                  </a:lnTo>
                  <a:lnTo>
                    <a:pt x="181" y="1740"/>
                  </a:lnTo>
                  <a:lnTo>
                    <a:pt x="194" y="1770"/>
                  </a:lnTo>
                  <a:lnTo>
                    <a:pt x="198" y="1785"/>
                  </a:lnTo>
                  <a:lnTo>
                    <a:pt x="203" y="1799"/>
                  </a:lnTo>
                  <a:lnTo>
                    <a:pt x="206" y="1812"/>
                  </a:lnTo>
                  <a:lnTo>
                    <a:pt x="207" y="1824"/>
                  </a:lnTo>
                  <a:lnTo>
                    <a:pt x="208" y="1832"/>
                  </a:lnTo>
                  <a:lnTo>
                    <a:pt x="211" y="1838"/>
                  </a:lnTo>
                  <a:lnTo>
                    <a:pt x="213" y="1844"/>
                  </a:lnTo>
                  <a:lnTo>
                    <a:pt x="218" y="1849"/>
                  </a:lnTo>
                  <a:lnTo>
                    <a:pt x="221" y="1853"/>
                  </a:lnTo>
                  <a:lnTo>
                    <a:pt x="226" y="1857"/>
                  </a:lnTo>
                  <a:lnTo>
                    <a:pt x="231" y="1859"/>
                  </a:lnTo>
                  <a:lnTo>
                    <a:pt x="237" y="1861"/>
                  </a:lnTo>
                  <a:lnTo>
                    <a:pt x="262" y="1868"/>
                  </a:lnTo>
                  <a:lnTo>
                    <a:pt x="287" y="1875"/>
                  </a:lnTo>
                  <a:lnTo>
                    <a:pt x="297" y="1878"/>
                  </a:lnTo>
                  <a:lnTo>
                    <a:pt x="308" y="1880"/>
                  </a:lnTo>
                  <a:lnTo>
                    <a:pt x="312" y="1882"/>
                  </a:lnTo>
                  <a:lnTo>
                    <a:pt x="317" y="1884"/>
                  </a:lnTo>
                  <a:lnTo>
                    <a:pt x="321" y="1887"/>
                  </a:lnTo>
                  <a:lnTo>
                    <a:pt x="326" y="1891"/>
                  </a:lnTo>
                  <a:lnTo>
                    <a:pt x="328" y="1894"/>
                  </a:lnTo>
                  <a:lnTo>
                    <a:pt x="329" y="1898"/>
                  </a:lnTo>
                  <a:lnTo>
                    <a:pt x="329" y="1900"/>
                  </a:lnTo>
                  <a:lnTo>
                    <a:pt x="328" y="1902"/>
                  </a:lnTo>
                  <a:lnTo>
                    <a:pt x="325" y="1907"/>
                  </a:lnTo>
                  <a:lnTo>
                    <a:pt x="319" y="1910"/>
                  </a:lnTo>
                  <a:lnTo>
                    <a:pt x="305" y="1914"/>
                  </a:lnTo>
                  <a:lnTo>
                    <a:pt x="298" y="1916"/>
                  </a:lnTo>
                  <a:lnTo>
                    <a:pt x="298" y="1923"/>
                  </a:lnTo>
                  <a:lnTo>
                    <a:pt x="301" y="1927"/>
                  </a:lnTo>
                  <a:lnTo>
                    <a:pt x="304" y="1931"/>
                  </a:lnTo>
                  <a:lnTo>
                    <a:pt x="308" y="1934"/>
                  </a:lnTo>
                  <a:lnTo>
                    <a:pt x="318" y="1937"/>
                  </a:lnTo>
                  <a:lnTo>
                    <a:pt x="329" y="1939"/>
                  </a:lnTo>
                  <a:lnTo>
                    <a:pt x="335" y="1940"/>
                  </a:lnTo>
                  <a:lnTo>
                    <a:pt x="339" y="1942"/>
                  </a:lnTo>
                  <a:lnTo>
                    <a:pt x="344" y="1944"/>
                  </a:lnTo>
                  <a:lnTo>
                    <a:pt x="347" y="1947"/>
                  </a:lnTo>
                  <a:lnTo>
                    <a:pt x="350" y="1951"/>
                  </a:lnTo>
                  <a:lnTo>
                    <a:pt x="351" y="1958"/>
                  </a:lnTo>
                  <a:lnTo>
                    <a:pt x="350" y="1966"/>
                  </a:lnTo>
                  <a:lnTo>
                    <a:pt x="347" y="1975"/>
                  </a:lnTo>
                  <a:lnTo>
                    <a:pt x="343" y="1977"/>
                  </a:lnTo>
                  <a:lnTo>
                    <a:pt x="338" y="1980"/>
                  </a:lnTo>
                  <a:lnTo>
                    <a:pt x="335" y="1983"/>
                  </a:lnTo>
                  <a:lnTo>
                    <a:pt x="331" y="1988"/>
                  </a:lnTo>
                  <a:lnTo>
                    <a:pt x="330" y="1992"/>
                  </a:lnTo>
                  <a:lnTo>
                    <a:pt x="330" y="1998"/>
                  </a:lnTo>
                  <a:lnTo>
                    <a:pt x="330" y="2003"/>
                  </a:lnTo>
                  <a:lnTo>
                    <a:pt x="331" y="2009"/>
                  </a:lnTo>
                  <a:lnTo>
                    <a:pt x="323" y="2008"/>
                  </a:lnTo>
                  <a:lnTo>
                    <a:pt x="317" y="2008"/>
                  </a:lnTo>
                  <a:lnTo>
                    <a:pt x="311" y="2008"/>
                  </a:lnTo>
                  <a:lnTo>
                    <a:pt x="306" y="2010"/>
                  </a:lnTo>
                  <a:lnTo>
                    <a:pt x="303" y="2013"/>
                  </a:lnTo>
                  <a:lnTo>
                    <a:pt x="300" y="2015"/>
                  </a:lnTo>
                  <a:lnTo>
                    <a:pt x="297" y="2018"/>
                  </a:lnTo>
                  <a:lnTo>
                    <a:pt x="295" y="2023"/>
                  </a:lnTo>
                  <a:lnTo>
                    <a:pt x="293" y="2032"/>
                  </a:lnTo>
                  <a:lnTo>
                    <a:pt x="292" y="2042"/>
                  </a:lnTo>
                  <a:lnTo>
                    <a:pt x="293" y="2054"/>
                  </a:lnTo>
                  <a:lnTo>
                    <a:pt x="294" y="2066"/>
                  </a:lnTo>
                  <a:lnTo>
                    <a:pt x="325" y="2066"/>
                  </a:lnTo>
                  <a:lnTo>
                    <a:pt x="357" y="2068"/>
                  </a:lnTo>
                  <a:lnTo>
                    <a:pt x="364" y="2070"/>
                  </a:lnTo>
                  <a:lnTo>
                    <a:pt x="371" y="2072"/>
                  </a:lnTo>
                  <a:lnTo>
                    <a:pt x="378" y="2075"/>
                  </a:lnTo>
                  <a:lnTo>
                    <a:pt x="384" y="2079"/>
                  </a:lnTo>
                  <a:lnTo>
                    <a:pt x="390" y="2083"/>
                  </a:lnTo>
                  <a:lnTo>
                    <a:pt x="394" y="2090"/>
                  </a:lnTo>
                  <a:lnTo>
                    <a:pt x="398" y="2097"/>
                  </a:lnTo>
                  <a:lnTo>
                    <a:pt x="400" y="2105"/>
                  </a:lnTo>
                  <a:lnTo>
                    <a:pt x="390" y="2104"/>
                  </a:lnTo>
                  <a:lnTo>
                    <a:pt x="379" y="2104"/>
                  </a:lnTo>
                  <a:lnTo>
                    <a:pt x="368" y="2105"/>
                  </a:lnTo>
                  <a:lnTo>
                    <a:pt x="357" y="2107"/>
                  </a:lnTo>
                  <a:lnTo>
                    <a:pt x="352" y="2108"/>
                  </a:lnTo>
                  <a:lnTo>
                    <a:pt x="347" y="2111"/>
                  </a:lnTo>
                  <a:lnTo>
                    <a:pt x="343" y="2113"/>
                  </a:lnTo>
                  <a:lnTo>
                    <a:pt x="339" y="2115"/>
                  </a:lnTo>
                  <a:lnTo>
                    <a:pt x="337" y="2118"/>
                  </a:lnTo>
                  <a:lnTo>
                    <a:pt x="335" y="2123"/>
                  </a:lnTo>
                  <a:lnTo>
                    <a:pt x="333" y="2128"/>
                  </a:lnTo>
                  <a:lnTo>
                    <a:pt x="333" y="2133"/>
                  </a:lnTo>
                  <a:lnTo>
                    <a:pt x="323" y="2134"/>
                  </a:lnTo>
                  <a:lnTo>
                    <a:pt x="316" y="2134"/>
                  </a:lnTo>
                  <a:lnTo>
                    <a:pt x="306" y="2134"/>
                  </a:lnTo>
                  <a:lnTo>
                    <a:pt x="297" y="2134"/>
                  </a:lnTo>
                  <a:lnTo>
                    <a:pt x="288" y="2134"/>
                  </a:lnTo>
                  <a:lnTo>
                    <a:pt x="279" y="2134"/>
                  </a:lnTo>
                  <a:lnTo>
                    <a:pt x="270" y="2136"/>
                  </a:lnTo>
                  <a:lnTo>
                    <a:pt x="261" y="2136"/>
                  </a:lnTo>
                  <a:lnTo>
                    <a:pt x="260" y="2140"/>
                  </a:lnTo>
                  <a:lnTo>
                    <a:pt x="259" y="2145"/>
                  </a:lnTo>
                  <a:lnTo>
                    <a:pt x="248" y="2147"/>
                  </a:lnTo>
                  <a:lnTo>
                    <a:pt x="239" y="2152"/>
                  </a:lnTo>
                  <a:lnTo>
                    <a:pt x="231" y="2157"/>
                  </a:lnTo>
                  <a:lnTo>
                    <a:pt x="223" y="2164"/>
                  </a:lnTo>
                  <a:lnTo>
                    <a:pt x="218" y="2172"/>
                  </a:lnTo>
                  <a:lnTo>
                    <a:pt x="212" y="2181"/>
                  </a:lnTo>
                  <a:lnTo>
                    <a:pt x="208" y="2190"/>
                  </a:lnTo>
                  <a:lnTo>
                    <a:pt x="205" y="2200"/>
                  </a:lnTo>
                  <a:lnTo>
                    <a:pt x="203" y="2210"/>
                  </a:lnTo>
                  <a:lnTo>
                    <a:pt x="203" y="2219"/>
                  </a:lnTo>
                  <a:lnTo>
                    <a:pt x="204" y="2227"/>
                  </a:lnTo>
                  <a:lnTo>
                    <a:pt x="206" y="2235"/>
                  </a:lnTo>
                  <a:lnTo>
                    <a:pt x="210" y="2240"/>
                  </a:lnTo>
                  <a:lnTo>
                    <a:pt x="215" y="2245"/>
                  </a:lnTo>
                  <a:lnTo>
                    <a:pt x="219" y="2246"/>
                  </a:lnTo>
                  <a:lnTo>
                    <a:pt x="223" y="2247"/>
                  </a:lnTo>
                  <a:lnTo>
                    <a:pt x="227" y="2247"/>
                  </a:lnTo>
                  <a:lnTo>
                    <a:pt x="231" y="2247"/>
                  </a:lnTo>
                  <a:lnTo>
                    <a:pt x="231" y="2236"/>
                  </a:lnTo>
                  <a:lnTo>
                    <a:pt x="232" y="2227"/>
                  </a:lnTo>
                  <a:lnTo>
                    <a:pt x="234" y="2218"/>
                  </a:lnTo>
                  <a:lnTo>
                    <a:pt x="237" y="2211"/>
                  </a:lnTo>
                  <a:lnTo>
                    <a:pt x="240" y="2205"/>
                  </a:lnTo>
                  <a:lnTo>
                    <a:pt x="246" y="2200"/>
                  </a:lnTo>
                  <a:lnTo>
                    <a:pt x="252" y="2196"/>
                  </a:lnTo>
                  <a:lnTo>
                    <a:pt x="259" y="2194"/>
                  </a:lnTo>
                  <a:lnTo>
                    <a:pt x="265" y="2191"/>
                  </a:lnTo>
                  <a:lnTo>
                    <a:pt x="273" y="2189"/>
                  </a:lnTo>
                  <a:lnTo>
                    <a:pt x="283" y="2188"/>
                  </a:lnTo>
                  <a:lnTo>
                    <a:pt x="290" y="2188"/>
                  </a:lnTo>
                  <a:lnTo>
                    <a:pt x="309" y="2188"/>
                  </a:lnTo>
                  <a:lnTo>
                    <a:pt x="328" y="2189"/>
                  </a:lnTo>
                  <a:lnTo>
                    <a:pt x="339" y="2189"/>
                  </a:lnTo>
                  <a:lnTo>
                    <a:pt x="351" y="2190"/>
                  </a:lnTo>
                  <a:lnTo>
                    <a:pt x="362" y="2190"/>
                  </a:lnTo>
                  <a:lnTo>
                    <a:pt x="372" y="2189"/>
                  </a:lnTo>
                  <a:lnTo>
                    <a:pt x="372" y="2179"/>
                  </a:lnTo>
                  <a:lnTo>
                    <a:pt x="374" y="2167"/>
                  </a:lnTo>
                  <a:lnTo>
                    <a:pt x="374" y="2156"/>
                  </a:lnTo>
                  <a:lnTo>
                    <a:pt x="374" y="2146"/>
                  </a:lnTo>
                  <a:lnTo>
                    <a:pt x="387" y="2145"/>
                  </a:lnTo>
                  <a:lnTo>
                    <a:pt x="399" y="2145"/>
                  </a:lnTo>
                  <a:lnTo>
                    <a:pt x="409" y="2144"/>
                  </a:lnTo>
                  <a:lnTo>
                    <a:pt x="418" y="2145"/>
                  </a:lnTo>
                  <a:lnTo>
                    <a:pt x="427" y="2147"/>
                  </a:lnTo>
                  <a:lnTo>
                    <a:pt x="436" y="2152"/>
                  </a:lnTo>
                  <a:lnTo>
                    <a:pt x="444" y="2158"/>
                  </a:lnTo>
                  <a:lnTo>
                    <a:pt x="454" y="2167"/>
                  </a:lnTo>
                  <a:lnTo>
                    <a:pt x="458" y="2171"/>
                  </a:lnTo>
                  <a:lnTo>
                    <a:pt x="462" y="2172"/>
                  </a:lnTo>
                  <a:lnTo>
                    <a:pt x="468" y="2172"/>
                  </a:lnTo>
                  <a:lnTo>
                    <a:pt x="474" y="2171"/>
                  </a:lnTo>
                  <a:lnTo>
                    <a:pt x="485" y="2165"/>
                  </a:lnTo>
                  <a:lnTo>
                    <a:pt x="498" y="2158"/>
                  </a:lnTo>
                  <a:lnTo>
                    <a:pt x="508" y="2153"/>
                  </a:lnTo>
                  <a:lnTo>
                    <a:pt x="518" y="2147"/>
                  </a:lnTo>
                  <a:lnTo>
                    <a:pt x="523" y="2146"/>
                  </a:lnTo>
                  <a:lnTo>
                    <a:pt x="527" y="2145"/>
                  </a:lnTo>
                  <a:lnTo>
                    <a:pt x="532" y="2145"/>
                  </a:lnTo>
                  <a:lnTo>
                    <a:pt x="536" y="2145"/>
                  </a:lnTo>
                  <a:lnTo>
                    <a:pt x="539" y="2162"/>
                  </a:lnTo>
                  <a:lnTo>
                    <a:pt x="543" y="2178"/>
                  </a:lnTo>
                  <a:lnTo>
                    <a:pt x="546" y="2181"/>
                  </a:lnTo>
                  <a:lnTo>
                    <a:pt x="548" y="2183"/>
                  </a:lnTo>
                  <a:lnTo>
                    <a:pt x="550" y="2186"/>
                  </a:lnTo>
                  <a:lnTo>
                    <a:pt x="552" y="2188"/>
                  </a:lnTo>
                  <a:lnTo>
                    <a:pt x="557" y="2189"/>
                  </a:lnTo>
                  <a:lnTo>
                    <a:pt x="560" y="2189"/>
                  </a:lnTo>
                  <a:lnTo>
                    <a:pt x="565" y="2189"/>
                  </a:lnTo>
                  <a:lnTo>
                    <a:pt x="571" y="2188"/>
                  </a:lnTo>
                  <a:lnTo>
                    <a:pt x="572" y="2175"/>
                  </a:lnTo>
                  <a:lnTo>
                    <a:pt x="574" y="2162"/>
                  </a:lnTo>
                  <a:lnTo>
                    <a:pt x="577" y="2150"/>
                  </a:lnTo>
                  <a:lnTo>
                    <a:pt x="583" y="2139"/>
                  </a:lnTo>
                  <a:lnTo>
                    <a:pt x="588" y="2138"/>
                  </a:lnTo>
                  <a:lnTo>
                    <a:pt x="593" y="2138"/>
                  </a:lnTo>
                  <a:lnTo>
                    <a:pt x="599" y="2137"/>
                  </a:lnTo>
                  <a:lnTo>
                    <a:pt x="604" y="2137"/>
                  </a:lnTo>
                  <a:lnTo>
                    <a:pt x="605" y="2131"/>
                  </a:lnTo>
                  <a:lnTo>
                    <a:pt x="606" y="2125"/>
                  </a:lnTo>
                  <a:lnTo>
                    <a:pt x="608" y="2122"/>
                  </a:lnTo>
                  <a:lnTo>
                    <a:pt x="610" y="2118"/>
                  </a:lnTo>
                  <a:lnTo>
                    <a:pt x="613" y="2115"/>
                  </a:lnTo>
                  <a:lnTo>
                    <a:pt x="616" y="2113"/>
                  </a:lnTo>
                  <a:lnTo>
                    <a:pt x="621" y="2112"/>
                  </a:lnTo>
                  <a:lnTo>
                    <a:pt x="626" y="2109"/>
                  </a:lnTo>
                  <a:lnTo>
                    <a:pt x="630" y="2118"/>
                  </a:lnTo>
                  <a:lnTo>
                    <a:pt x="634" y="2128"/>
                  </a:lnTo>
                  <a:lnTo>
                    <a:pt x="639" y="2136"/>
                  </a:lnTo>
                  <a:lnTo>
                    <a:pt x="645" y="2142"/>
                  </a:lnTo>
                  <a:lnTo>
                    <a:pt x="650" y="2149"/>
                  </a:lnTo>
                  <a:lnTo>
                    <a:pt x="657" y="2154"/>
                  </a:lnTo>
                  <a:lnTo>
                    <a:pt x="665" y="2157"/>
                  </a:lnTo>
                  <a:lnTo>
                    <a:pt x="674" y="2159"/>
                  </a:lnTo>
                  <a:lnTo>
                    <a:pt x="669" y="2163"/>
                  </a:lnTo>
                  <a:lnTo>
                    <a:pt x="665" y="2166"/>
                  </a:lnTo>
                  <a:lnTo>
                    <a:pt x="662" y="2171"/>
                  </a:lnTo>
                  <a:lnTo>
                    <a:pt x="661" y="2175"/>
                  </a:lnTo>
                  <a:lnTo>
                    <a:pt x="659" y="2181"/>
                  </a:lnTo>
                  <a:lnTo>
                    <a:pt x="661" y="2187"/>
                  </a:lnTo>
                  <a:lnTo>
                    <a:pt x="662" y="2191"/>
                  </a:lnTo>
                  <a:lnTo>
                    <a:pt x="665" y="2196"/>
                  </a:lnTo>
                  <a:lnTo>
                    <a:pt x="675" y="2186"/>
                  </a:lnTo>
                  <a:lnTo>
                    <a:pt x="687" y="2178"/>
                  </a:lnTo>
                  <a:lnTo>
                    <a:pt x="696" y="2172"/>
                  </a:lnTo>
                  <a:lnTo>
                    <a:pt x="705" y="2169"/>
                  </a:lnTo>
                  <a:lnTo>
                    <a:pt x="696" y="2172"/>
                  </a:lnTo>
                  <a:lnTo>
                    <a:pt x="687" y="2178"/>
                  </a:lnTo>
                  <a:lnTo>
                    <a:pt x="675" y="2186"/>
                  </a:lnTo>
                  <a:lnTo>
                    <a:pt x="665" y="2196"/>
                  </a:lnTo>
                  <a:lnTo>
                    <a:pt x="667" y="2198"/>
                  </a:lnTo>
                  <a:lnTo>
                    <a:pt x="670" y="2200"/>
                  </a:lnTo>
                  <a:lnTo>
                    <a:pt x="674" y="2203"/>
                  </a:lnTo>
                  <a:lnTo>
                    <a:pt x="678" y="2204"/>
                  </a:lnTo>
                  <a:lnTo>
                    <a:pt x="688" y="2204"/>
                  </a:lnTo>
                  <a:lnTo>
                    <a:pt x="698" y="2204"/>
                  </a:lnTo>
                  <a:lnTo>
                    <a:pt x="708" y="2202"/>
                  </a:lnTo>
                  <a:lnTo>
                    <a:pt x="719" y="2199"/>
                  </a:lnTo>
                  <a:lnTo>
                    <a:pt x="728" y="2198"/>
                  </a:lnTo>
                  <a:lnTo>
                    <a:pt x="738" y="2196"/>
                  </a:lnTo>
                  <a:lnTo>
                    <a:pt x="747" y="2195"/>
                  </a:lnTo>
                  <a:lnTo>
                    <a:pt x="756" y="2196"/>
                  </a:lnTo>
                  <a:lnTo>
                    <a:pt x="766" y="2197"/>
                  </a:lnTo>
                  <a:lnTo>
                    <a:pt x="778" y="2200"/>
                  </a:lnTo>
                  <a:lnTo>
                    <a:pt x="788" y="2204"/>
                  </a:lnTo>
                  <a:lnTo>
                    <a:pt x="798" y="2207"/>
                  </a:lnTo>
                  <a:lnTo>
                    <a:pt x="809" y="2211"/>
                  </a:lnTo>
                  <a:lnTo>
                    <a:pt x="819" y="2214"/>
                  </a:lnTo>
                  <a:lnTo>
                    <a:pt x="829" y="2216"/>
                  </a:lnTo>
                  <a:lnTo>
                    <a:pt x="839" y="2219"/>
                  </a:lnTo>
                  <a:lnTo>
                    <a:pt x="862" y="2220"/>
                  </a:lnTo>
                  <a:lnTo>
                    <a:pt x="885" y="2219"/>
                  </a:lnTo>
                  <a:lnTo>
                    <a:pt x="907" y="2216"/>
                  </a:lnTo>
                  <a:lnTo>
                    <a:pt x="929" y="2215"/>
                  </a:lnTo>
                  <a:lnTo>
                    <a:pt x="930" y="2207"/>
                  </a:lnTo>
                  <a:lnTo>
                    <a:pt x="930" y="2200"/>
                  </a:lnTo>
                  <a:lnTo>
                    <a:pt x="946" y="2200"/>
                  </a:lnTo>
                  <a:lnTo>
                    <a:pt x="960" y="2202"/>
                  </a:lnTo>
                  <a:lnTo>
                    <a:pt x="971" y="2205"/>
                  </a:lnTo>
                  <a:lnTo>
                    <a:pt x="982" y="2210"/>
                  </a:lnTo>
                  <a:lnTo>
                    <a:pt x="1001" y="2222"/>
                  </a:lnTo>
                  <a:lnTo>
                    <a:pt x="1024" y="2238"/>
                  </a:lnTo>
                  <a:lnTo>
                    <a:pt x="1024" y="2243"/>
                  </a:lnTo>
                  <a:lnTo>
                    <a:pt x="1024" y="2246"/>
                  </a:lnTo>
                  <a:lnTo>
                    <a:pt x="1025" y="2249"/>
                  </a:lnTo>
                  <a:lnTo>
                    <a:pt x="1027" y="2253"/>
                  </a:lnTo>
                  <a:lnTo>
                    <a:pt x="1032" y="2257"/>
                  </a:lnTo>
                  <a:lnTo>
                    <a:pt x="1037" y="2262"/>
                  </a:lnTo>
                  <a:lnTo>
                    <a:pt x="1052" y="2268"/>
                  </a:lnTo>
                  <a:lnTo>
                    <a:pt x="1067" y="2270"/>
                  </a:lnTo>
                  <a:lnTo>
                    <a:pt x="1077" y="2273"/>
                  </a:lnTo>
                  <a:lnTo>
                    <a:pt x="1085" y="2278"/>
                  </a:lnTo>
                  <a:lnTo>
                    <a:pt x="1091" y="2284"/>
                  </a:lnTo>
                  <a:lnTo>
                    <a:pt x="1096" y="2289"/>
                  </a:lnTo>
                  <a:lnTo>
                    <a:pt x="1098" y="2297"/>
                  </a:lnTo>
                  <a:lnTo>
                    <a:pt x="1098" y="2305"/>
                  </a:lnTo>
                  <a:lnTo>
                    <a:pt x="1099" y="2316"/>
                  </a:lnTo>
                  <a:lnTo>
                    <a:pt x="1099" y="2326"/>
                  </a:lnTo>
                  <a:lnTo>
                    <a:pt x="1099" y="2333"/>
                  </a:lnTo>
                  <a:lnTo>
                    <a:pt x="1100" y="2339"/>
                  </a:lnTo>
                  <a:lnTo>
                    <a:pt x="1101" y="2345"/>
                  </a:lnTo>
                  <a:lnTo>
                    <a:pt x="1102" y="2351"/>
                  </a:lnTo>
                  <a:lnTo>
                    <a:pt x="1108" y="2362"/>
                  </a:lnTo>
                  <a:lnTo>
                    <a:pt x="1113" y="2372"/>
                  </a:lnTo>
                  <a:lnTo>
                    <a:pt x="1126" y="2393"/>
                  </a:lnTo>
                  <a:lnTo>
                    <a:pt x="1139" y="2415"/>
                  </a:lnTo>
                  <a:lnTo>
                    <a:pt x="1142" y="2421"/>
                  </a:lnTo>
                  <a:lnTo>
                    <a:pt x="1143" y="2429"/>
                  </a:lnTo>
                  <a:lnTo>
                    <a:pt x="1146" y="2436"/>
                  </a:lnTo>
                  <a:lnTo>
                    <a:pt x="1147" y="2444"/>
                  </a:lnTo>
                  <a:lnTo>
                    <a:pt x="1147" y="2459"/>
                  </a:lnTo>
                  <a:lnTo>
                    <a:pt x="1146" y="2475"/>
                  </a:lnTo>
                  <a:lnTo>
                    <a:pt x="1143" y="2506"/>
                  </a:lnTo>
                  <a:lnTo>
                    <a:pt x="1142" y="2536"/>
                  </a:lnTo>
                  <a:lnTo>
                    <a:pt x="1134" y="2538"/>
                  </a:lnTo>
                  <a:lnTo>
                    <a:pt x="1129" y="2539"/>
                  </a:lnTo>
                  <a:lnTo>
                    <a:pt x="1123" y="2541"/>
                  </a:lnTo>
                  <a:lnTo>
                    <a:pt x="1119" y="2544"/>
                  </a:lnTo>
                  <a:lnTo>
                    <a:pt x="1116" y="2549"/>
                  </a:lnTo>
                  <a:lnTo>
                    <a:pt x="1115" y="2552"/>
                  </a:lnTo>
                  <a:lnTo>
                    <a:pt x="1113" y="2557"/>
                  </a:lnTo>
                  <a:lnTo>
                    <a:pt x="1111" y="2561"/>
                  </a:lnTo>
                  <a:lnTo>
                    <a:pt x="1109" y="2571"/>
                  </a:lnTo>
                  <a:lnTo>
                    <a:pt x="1106" y="2579"/>
                  </a:lnTo>
                  <a:lnTo>
                    <a:pt x="1104" y="2582"/>
                  </a:lnTo>
                  <a:lnTo>
                    <a:pt x="1101" y="2584"/>
                  </a:lnTo>
                  <a:lnTo>
                    <a:pt x="1097" y="2585"/>
                  </a:lnTo>
                  <a:lnTo>
                    <a:pt x="1092" y="2587"/>
                  </a:lnTo>
                  <a:lnTo>
                    <a:pt x="1090" y="2593"/>
                  </a:lnTo>
                  <a:lnTo>
                    <a:pt x="1089" y="2600"/>
                  </a:lnTo>
                  <a:lnTo>
                    <a:pt x="1088" y="2607"/>
                  </a:lnTo>
                  <a:lnTo>
                    <a:pt x="1088" y="2614"/>
                  </a:lnTo>
                  <a:lnTo>
                    <a:pt x="1088" y="2628"/>
                  </a:lnTo>
                  <a:lnTo>
                    <a:pt x="1088" y="2642"/>
                  </a:lnTo>
                  <a:lnTo>
                    <a:pt x="1083" y="2646"/>
                  </a:lnTo>
                  <a:lnTo>
                    <a:pt x="1078" y="2650"/>
                  </a:lnTo>
                  <a:lnTo>
                    <a:pt x="1074" y="2655"/>
                  </a:lnTo>
                  <a:lnTo>
                    <a:pt x="1072" y="2662"/>
                  </a:lnTo>
                  <a:lnTo>
                    <a:pt x="1066" y="2674"/>
                  </a:lnTo>
                  <a:lnTo>
                    <a:pt x="1061" y="2688"/>
                  </a:lnTo>
                  <a:lnTo>
                    <a:pt x="1057" y="2703"/>
                  </a:lnTo>
                  <a:lnTo>
                    <a:pt x="1051" y="2715"/>
                  </a:lnTo>
                  <a:lnTo>
                    <a:pt x="1048" y="2721"/>
                  </a:lnTo>
                  <a:lnTo>
                    <a:pt x="1043" y="2727"/>
                  </a:lnTo>
                  <a:lnTo>
                    <a:pt x="1039" y="2730"/>
                  </a:lnTo>
                  <a:lnTo>
                    <a:pt x="1033" y="2733"/>
                  </a:lnTo>
                  <a:lnTo>
                    <a:pt x="1031" y="2745"/>
                  </a:lnTo>
                  <a:lnTo>
                    <a:pt x="1026" y="2755"/>
                  </a:lnTo>
                  <a:lnTo>
                    <a:pt x="1022" y="2765"/>
                  </a:lnTo>
                  <a:lnTo>
                    <a:pt x="1017" y="2776"/>
                  </a:lnTo>
                  <a:lnTo>
                    <a:pt x="1012" y="2786"/>
                  </a:lnTo>
                  <a:lnTo>
                    <a:pt x="1008" y="2796"/>
                  </a:lnTo>
                  <a:lnTo>
                    <a:pt x="1004" y="2805"/>
                  </a:lnTo>
                  <a:lnTo>
                    <a:pt x="1002" y="2815"/>
                  </a:lnTo>
                  <a:lnTo>
                    <a:pt x="998" y="2812"/>
                  </a:lnTo>
                  <a:lnTo>
                    <a:pt x="993" y="2810"/>
                  </a:lnTo>
                  <a:lnTo>
                    <a:pt x="989" y="2809"/>
                  </a:lnTo>
                  <a:lnTo>
                    <a:pt x="985" y="2809"/>
                  </a:lnTo>
                  <a:lnTo>
                    <a:pt x="983" y="2811"/>
                  </a:lnTo>
                  <a:lnTo>
                    <a:pt x="981" y="2813"/>
                  </a:lnTo>
                  <a:lnTo>
                    <a:pt x="979" y="2817"/>
                  </a:lnTo>
                  <a:lnTo>
                    <a:pt x="977" y="2820"/>
                  </a:lnTo>
                  <a:lnTo>
                    <a:pt x="976" y="2829"/>
                  </a:lnTo>
                  <a:lnTo>
                    <a:pt x="976" y="2839"/>
                  </a:lnTo>
                  <a:lnTo>
                    <a:pt x="976" y="2850"/>
                  </a:lnTo>
                  <a:lnTo>
                    <a:pt x="977" y="2858"/>
                  </a:lnTo>
                  <a:lnTo>
                    <a:pt x="971" y="2858"/>
                  </a:lnTo>
                  <a:lnTo>
                    <a:pt x="967" y="2859"/>
                  </a:lnTo>
                  <a:lnTo>
                    <a:pt x="967" y="2863"/>
                  </a:lnTo>
                  <a:lnTo>
                    <a:pt x="968" y="2867"/>
                  </a:lnTo>
                  <a:lnTo>
                    <a:pt x="970" y="2871"/>
                  </a:lnTo>
                  <a:lnTo>
                    <a:pt x="973" y="2876"/>
                  </a:lnTo>
                  <a:lnTo>
                    <a:pt x="978" y="2884"/>
                  </a:lnTo>
                  <a:lnTo>
                    <a:pt x="984" y="2893"/>
                  </a:lnTo>
                  <a:lnTo>
                    <a:pt x="990" y="2901"/>
                  </a:lnTo>
                  <a:lnTo>
                    <a:pt x="993" y="2909"/>
                  </a:lnTo>
                  <a:lnTo>
                    <a:pt x="994" y="2913"/>
                  </a:lnTo>
                  <a:lnTo>
                    <a:pt x="993" y="2918"/>
                  </a:lnTo>
                  <a:lnTo>
                    <a:pt x="993" y="2921"/>
                  </a:lnTo>
                  <a:lnTo>
                    <a:pt x="991" y="2926"/>
                  </a:lnTo>
                  <a:lnTo>
                    <a:pt x="986" y="2932"/>
                  </a:lnTo>
                  <a:lnTo>
                    <a:pt x="982" y="2935"/>
                  </a:lnTo>
                  <a:lnTo>
                    <a:pt x="977" y="2937"/>
                  </a:lnTo>
                  <a:lnTo>
                    <a:pt x="971" y="2940"/>
                  </a:lnTo>
                  <a:lnTo>
                    <a:pt x="960" y="2940"/>
                  </a:lnTo>
                  <a:lnTo>
                    <a:pt x="949" y="2940"/>
                  </a:lnTo>
                  <a:lnTo>
                    <a:pt x="941" y="2940"/>
                  </a:lnTo>
                  <a:lnTo>
                    <a:pt x="935" y="2941"/>
                  </a:lnTo>
                  <a:lnTo>
                    <a:pt x="929" y="2943"/>
                  </a:lnTo>
                  <a:lnTo>
                    <a:pt x="924" y="2946"/>
                  </a:lnTo>
                  <a:lnTo>
                    <a:pt x="914" y="2954"/>
                  </a:lnTo>
                  <a:lnTo>
                    <a:pt x="904" y="2962"/>
                  </a:lnTo>
                  <a:lnTo>
                    <a:pt x="897" y="2967"/>
                  </a:lnTo>
                  <a:lnTo>
                    <a:pt x="889" y="2969"/>
                  </a:lnTo>
                  <a:lnTo>
                    <a:pt x="881" y="2970"/>
                  </a:lnTo>
                  <a:lnTo>
                    <a:pt x="872" y="2971"/>
                  </a:lnTo>
                  <a:lnTo>
                    <a:pt x="854" y="2971"/>
                  </a:lnTo>
                  <a:lnTo>
                    <a:pt x="836" y="2970"/>
                  </a:lnTo>
                  <a:lnTo>
                    <a:pt x="826" y="2969"/>
                  </a:lnTo>
                  <a:lnTo>
                    <a:pt x="814" y="2968"/>
                  </a:lnTo>
                  <a:lnTo>
                    <a:pt x="804" y="2968"/>
                  </a:lnTo>
                  <a:lnTo>
                    <a:pt x="794" y="2969"/>
                  </a:lnTo>
                  <a:lnTo>
                    <a:pt x="787" y="2970"/>
                  </a:lnTo>
                  <a:lnTo>
                    <a:pt x="781" y="2973"/>
                  </a:lnTo>
                  <a:lnTo>
                    <a:pt x="777" y="2975"/>
                  </a:lnTo>
                  <a:lnTo>
                    <a:pt x="773" y="2979"/>
                  </a:lnTo>
                  <a:lnTo>
                    <a:pt x="770" y="2983"/>
                  </a:lnTo>
                  <a:lnTo>
                    <a:pt x="768" y="2987"/>
                  </a:lnTo>
                  <a:lnTo>
                    <a:pt x="766" y="2992"/>
                  </a:lnTo>
                  <a:lnTo>
                    <a:pt x="766" y="2998"/>
                  </a:lnTo>
                  <a:lnTo>
                    <a:pt x="766" y="3020"/>
                  </a:lnTo>
                  <a:lnTo>
                    <a:pt x="768" y="3043"/>
                  </a:lnTo>
                  <a:lnTo>
                    <a:pt x="762" y="3044"/>
                  </a:lnTo>
                  <a:lnTo>
                    <a:pt x="756" y="3045"/>
                  </a:lnTo>
                  <a:lnTo>
                    <a:pt x="751" y="3044"/>
                  </a:lnTo>
                  <a:lnTo>
                    <a:pt x="745" y="3043"/>
                  </a:lnTo>
                  <a:lnTo>
                    <a:pt x="735" y="3042"/>
                  </a:lnTo>
                  <a:lnTo>
                    <a:pt x="727" y="3042"/>
                  </a:lnTo>
                  <a:lnTo>
                    <a:pt x="722" y="3043"/>
                  </a:lnTo>
                  <a:lnTo>
                    <a:pt x="719" y="3045"/>
                  </a:lnTo>
                  <a:lnTo>
                    <a:pt x="716" y="3048"/>
                  </a:lnTo>
                  <a:lnTo>
                    <a:pt x="713" y="3052"/>
                  </a:lnTo>
                  <a:lnTo>
                    <a:pt x="712" y="3058"/>
                  </a:lnTo>
                  <a:lnTo>
                    <a:pt x="711" y="3065"/>
                  </a:lnTo>
                  <a:lnTo>
                    <a:pt x="710" y="3070"/>
                  </a:lnTo>
                  <a:lnTo>
                    <a:pt x="710" y="3077"/>
                  </a:lnTo>
                  <a:lnTo>
                    <a:pt x="711" y="3091"/>
                  </a:lnTo>
                  <a:lnTo>
                    <a:pt x="712" y="3104"/>
                  </a:lnTo>
                  <a:lnTo>
                    <a:pt x="711" y="3115"/>
                  </a:lnTo>
                  <a:lnTo>
                    <a:pt x="711" y="3127"/>
                  </a:lnTo>
                  <a:lnTo>
                    <a:pt x="712" y="3142"/>
                  </a:lnTo>
                  <a:lnTo>
                    <a:pt x="714" y="3156"/>
                  </a:lnTo>
                  <a:lnTo>
                    <a:pt x="716" y="3162"/>
                  </a:lnTo>
                  <a:lnTo>
                    <a:pt x="719" y="3167"/>
                  </a:lnTo>
                  <a:lnTo>
                    <a:pt x="721" y="3172"/>
                  </a:lnTo>
                  <a:lnTo>
                    <a:pt x="725" y="3176"/>
                  </a:lnTo>
                  <a:lnTo>
                    <a:pt x="730" y="3180"/>
                  </a:lnTo>
                  <a:lnTo>
                    <a:pt x="736" y="3182"/>
                  </a:lnTo>
                  <a:lnTo>
                    <a:pt x="741" y="3183"/>
                  </a:lnTo>
                  <a:lnTo>
                    <a:pt x="749" y="3183"/>
                  </a:lnTo>
                  <a:lnTo>
                    <a:pt x="754" y="3196"/>
                  </a:lnTo>
                  <a:lnTo>
                    <a:pt x="760" y="3208"/>
                  </a:lnTo>
                  <a:lnTo>
                    <a:pt x="763" y="3214"/>
                  </a:lnTo>
                  <a:lnTo>
                    <a:pt x="764" y="3221"/>
                  </a:lnTo>
                  <a:lnTo>
                    <a:pt x="765" y="3228"/>
                  </a:lnTo>
                  <a:lnTo>
                    <a:pt x="765" y="3234"/>
                  </a:lnTo>
                  <a:lnTo>
                    <a:pt x="758" y="3233"/>
                  </a:lnTo>
                  <a:lnTo>
                    <a:pt x="753" y="3234"/>
                  </a:lnTo>
                  <a:lnTo>
                    <a:pt x="748" y="3236"/>
                  </a:lnTo>
                  <a:lnTo>
                    <a:pt x="745" y="3238"/>
                  </a:lnTo>
                  <a:lnTo>
                    <a:pt x="739" y="3244"/>
                  </a:lnTo>
                  <a:lnTo>
                    <a:pt x="735" y="3252"/>
                  </a:lnTo>
                  <a:lnTo>
                    <a:pt x="731" y="3260"/>
                  </a:lnTo>
                  <a:lnTo>
                    <a:pt x="727" y="3265"/>
                  </a:lnTo>
                  <a:lnTo>
                    <a:pt x="723" y="3267"/>
                  </a:lnTo>
                  <a:lnTo>
                    <a:pt x="720" y="3269"/>
                  </a:lnTo>
                  <a:lnTo>
                    <a:pt x="715" y="3270"/>
                  </a:lnTo>
                  <a:lnTo>
                    <a:pt x="710" y="3270"/>
                  </a:lnTo>
                  <a:lnTo>
                    <a:pt x="710" y="3296"/>
                  </a:lnTo>
                  <a:lnTo>
                    <a:pt x="707" y="3320"/>
                  </a:lnTo>
                  <a:lnTo>
                    <a:pt x="705" y="3331"/>
                  </a:lnTo>
                  <a:lnTo>
                    <a:pt x="700" y="3342"/>
                  </a:lnTo>
                  <a:lnTo>
                    <a:pt x="697" y="3347"/>
                  </a:lnTo>
                  <a:lnTo>
                    <a:pt x="692" y="3353"/>
                  </a:lnTo>
                  <a:lnTo>
                    <a:pt x="688" y="3357"/>
                  </a:lnTo>
                  <a:lnTo>
                    <a:pt x="682" y="3363"/>
                  </a:lnTo>
                  <a:lnTo>
                    <a:pt x="670" y="3375"/>
                  </a:lnTo>
                  <a:lnTo>
                    <a:pt x="653" y="3387"/>
                  </a:lnTo>
                  <a:lnTo>
                    <a:pt x="643" y="3393"/>
                  </a:lnTo>
                  <a:lnTo>
                    <a:pt x="634" y="3396"/>
                  </a:lnTo>
                  <a:lnTo>
                    <a:pt x="630" y="3397"/>
                  </a:lnTo>
                  <a:lnTo>
                    <a:pt x="625" y="3398"/>
                  </a:lnTo>
                  <a:lnTo>
                    <a:pt x="621" y="3398"/>
                  </a:lnTo>
                  <a:lnTo>
                    <a:pt x="617" y="3398"/>
                  </a:lnTo>
                  <a:lnTo>
                    <a:pt x="617" y="3406"/>
                  </a:lnTo>
                  <a:lnTo>
                    <a:pt x="621" y="3417"/>
                  </a:lnTo>
                  <a:lnTo>
                    <a:pt x="626" y="3429"/>
                  </a:lnTo>
                  <a:lnTo>
                    <a:pt x="632" y="3444"/>
                  </a:lnTo>
                  <a:lnTo>
                    <a:pt x="648" y="3476"/>
                  </a:lnTo>
                  <a:lnTo>
                    <a:pt x="663" y="3511"/>
                  </a:lnTo>
                  <a:lnTo>
                    <a:pt x="670" y="3528"/>
                  </a:lnTo>
                  <a:lnTo>
                    <a:pt x="675" y="3545"/>
                  </a:lnTo>
                  <a:lnTo>
                    <a:pt x="679" y="3560"/>
                  </a:lnTo>
                  <a:lnTo>
                    <a:pt x="680" y="3575"/>
                  </a:lnTo>
                  <a:lnTo>
                    <a:pt x="680" y="3582"/>
                  </a:lnTo>
                  <a:lnTo>
                    <a:pt x="679" y="3587"/>
                  </a:lnTo>
                  <a:lnTo>
                    <a:pt x="676" y="3593"/>
                  </a:lnTo>
                  <a:lnTo>
                    <a:pt x="673" y="3599"/>
                  </a:lnTo>
                  <a:lnTo>
                    <a:pt x="670" y="3603"/>
                  </a:lnTo>
                  <a:lnTo>
                    <a:pt x="665" y="3607"/>
                  </a:lnTo>
                  <a:lnTo>
                    <a:pt x="659" y="3610"/>
                  </a:lnTo>
                  <a:lnTo>
                    <a:pt x="653" y="3613"/>
                  </a:lnTo>
                  <a:lnTo>
                    <a:pt x="653" y="3618"/>
                  </a:lnTo>
                  <a:lnTo>
                    <a:pt x="653" y="3624"/>
                  </a:lnTo>
                  <a:lnTo>
                    <a:pt x="654" y="3628"/>
                  </a:lnTo>
                  <a:lnTo>
                    <a:pt x="655" y="3633"/>
                  </a:lnTo>
                  <a:lnTo>
                    <a:pt x="656" y="3636"/>
                  </a:lnTo>
                  <a:lnTo>
                    <a:pt x="658" y="3639"/>
                  </a:lnTo>
                  <a:lnTo>
                    <a:pt x="661" y="3641"/>
                  </a:lnTo>
                  <a:lnTo>
                    <a:pt x="664" y="3643"/>
                  </a:lnTo>
                  <a:lnTo>
                    <a:pt x="679" y="3648"/>
                  </a:lnTo>
                  <a:lnTo>
                    <a:pt x="697" y="3651"/>
                  </a:lnTo>
                  <a:lnTo>
                    <a:pt x="707" y="3655"/>
                  </a:lnTo>
                  <a:lnTo>
                    <a:pt x="714" y="3658"/>
                  </a:lnTo>
                  <a:lnTo>
                    <a:pt x="720" y="3664"/>
                  </a:lnTo>
                  <a:lnTo>
                    <a:pt x="724" y="3671"/>
                  </a:lnTo>
                  <a:lnTo>
                    <a:pt x="728" y="3677"/>
                  </a:lnTo>
                  <a:lnTo>
                    <a:pt x="730" y="3685"/>
                  </a:lnTo>
                  <a:lnTo>
                    <a:pt x="731" y="3693"/>
                  </a:lnTo>
                  <a:lnTo>
                    <a:pt x="731" y="3702"/>
                  </a:lnTo>
                  <a:lnTo>
                    <a:pt x="728" y="3739"/>
                  </a:lnTo>
                  <a:lnTo>
                    <a:pt x="725" y="3772"/>
                  </a:lnTo>
                  <a:lnTo>
                    <a:pt x="737" y="3773"/>
                  </a:lnTo>
                  <a:lnTo>
                    <a:pt x="748" y="3775"/>
                  </a:lnTo>
                  <a:lnTo>
                    <a:pt x="758" y="3777"/>
                  </a:lnTo>
                  <a:lnTo>
                    <a:pt x="770" y="3775"/>
                  </a:lnTo>
                  <a:lnTo>
                    <a:pt x="771" y="3763"/>
                  </a:lnTo>
                  <a:lnTo>
                    <a:pt x="772" y="3753"/>
                  </a:lnTo>
                  <a:lnTo>
                    <a:pt x="774" y="3742"/>
                  </a:lnTo>
                  <a:lnTo>
                    <a:pt x="777" y="3733"/>
                  </a:lnTo>
                  <a:lnTo>
                    <a:pt x="781" y="3724"/>
                  </a:lnTo>
                  <a:lnTo>
                    <a:pt x="787" y="3716"/>
                  </a:lnTo>
                  <a:lnTo>
                    <a:pt x="794" y="3708"/>
                  </a:lnTo>
                  <a:lnTo>
                    <a:pt x="803" y="3701"/>
                  </a:lnTo>
                  <a:lnTo>
                    <a:pt x="805" y="3707"/>
                  </a:lnTo>
                  <a:lnTo>
                    <a:pt x="807" y="3712"/>
                  </a:lnTo>
                  <a:lnTo>
                    <a:pt x="810" y="3715"/>
                  </a:lnTo>
                  <a:lnTo>
                    <a:pt x="813" y="3718"/>
                  </a:lnTo>
                  <a:lnTo>
                    <a:pt x="821" y="3722"/>
                  </a:lnTo>
                  <a:lnTo>
                    <a:pt x="830" y="3724"/>
                  </a:lnTo>
                  <a:lnTo>
                    <a:pt x="840" y="3725"/>
                  </a:lnTo>
                  <a:lnTo>
                    <a:pt x="851" y="3726"/>
                  </a:lnTo>
                  <a:lnTo>
                    <a:pt x="860" y="3729"/>
                  </a:lnTo>
                  <a:lnTo>
                    <a:pt x="869" y="3733"/>
                  </a:lnTo>
                  <a:lnTo>
                    <a:pt x="873" y="3738"/>
                  </a:lnTo>
                  <a:lnTo>
                    <a:pt x="878" y="3742"/>
                  </a:lnTo>
                  <a:lnTo>
                    <a:pt x="880" y="3748"/>
                  </a:lnTo>
                  <a:lnTo>
                    <a:pt x="884" y="3755"/>
                  </a:lnTo>
                  <a:lnTo>
                    <a:pt x="887" y="3769"/>
                  </a:lnTo>
                  <a:lnTo>
                    <a:pt x="891" y="3782"/>
                  </a:lnTo>
                  <a:lnTo>
                    <a:pt x="893" y="3789"/>
                  </a:lnTo>
                  <a:lnTo>
                    <a:pt x="896" y="3796"/>
                  </a:lnTo>
                  <a:lnTo>
                    <a:pt x="899" y="3802"/>
                  </a:lnTo>
                  <a:lnTo>
                    <a:pt x="903" y="3807"/>
                  </a:lnTo>
                  <a:lnTo>
                    <a:pt x="908" y="3812"/>
                  </a:lnTo>
                  <a:lnTo>
                    <a:pt x="913" y="3815"/>
                  </a:lnTo>
                  <a:lnTo>
                    <a:pt x="920" y="3818"/>
                  </a:lnTo>
                  <a:lnTo>
                    <a:pt x="929" y="3820"/>
                  </a:lnTo>
                  <a:lnTo>
                    <a:pt x="929" y="3806"/>
                  </a:lnTo>
                  <a:lnTo>
                    <a:pt x="929" y="3794"/>
                  </a:lnTo>
                  <a:lnTo>
                    <a:pt x="938" y="3791"/>
                  </a:lnTo>
                  <a:lnTo>
                    <a:pt x="949" y="3790"/>
                  </a:lnTo>
                  <a:lnTo>
                    <a:pt x="958" y="3791"/>
                  </a:lnTo>
                  <a:lnTo>
                    <a:pt x="967" y="3794"/>
                  </a:lnTo>
                  <a:lnTo>
                    <a:pt x="971" y="3795"/>
                  </a:lnTo>
                  <a:lnTo>
                    <a:pt x="975" y="3797"/>
                  </a:lnTo>
                  <a:lnTo>
                    <a:pt x="978" y="3800"/>
                  </a:lnTo>
                  <a:lnTo>
                    <a:pt x="982" y="3804"/>
                  </a:lnTo>
                  <a:lnTo>
                    <a:pt x="984" y="3807"/>
                  </a:lnTo>
                  <a:lnTo>
                    <a:pt x="985" y="3812"/>
                  </a:lnTo>
                  <a:lnTo>
                    <a:pt x="986" y="3816"/>
                  </a:lnTo>
                  <a:lnTo>
                    <a:pt x="986" y="3822"/>
                  </a:lnTo>
                  <a:lnTo>
                    <a:pt x="998" y="3818"/>
                  </a:lnTo>
                  <a:lnTo>
                    <a:pt x="1009" y="3812"/>
                  </a:lnTo>
                  <a:lnTo>
                    <a:pt x="1019" y="3804"/>
                  </a:lnTo>
                  <a:lnTo>
                    <a:pt x="1031" y="3796"/>
                  </a:lnTo>
                  <a:lnTo>
                    <a:pt x="1041" y="3788"/>
                  </a:lnTo>
                  <a:lnTo>
                    <a:pt x="1051" y="3780"/>
                  </a:lnTo>
                  <a:lnTo>
                    <a:pt x="1064" y="3774"/>
                  </a:lnTo>
                  <a:lnTo>
                    <a:pt x="1075" y="3769"/>
                  </a:lnTo>
                  <a:lnTo>
                    <a:pt x="1076" y="3759"/>
                  </a:lnTo>
                  <a:lnTo>
                    <a:pt x="1076" y="3750"/>
                  </a:lnTo>
                  <a:lnTo>
                    <a:pt x="1077" y="3741"/>
                  </a:lnTo>
                  <a:lnTo>
                    <a:pt x="1080" y="3733"/>
                  </a:lnTo>
                  <a:lnTo>
                    <a:pt x="1083" y="3724"/>
                  </a:lnTo>
                  <a:lnTo>
                    <a:pt x="1088" y="3717"/>
                  </a:lnTo>
                  <a:lnTo>
                    <a:pt x="1093" y="3710"/>
                  </a:lnTo>
                  <a:lnTo>
                    <a:pt x="1101" y="3706"/>
                  </a:lnTo>
                  <a:lnTo>
                    <a:pt x="1090" y="3691"/>
                  </a:lnTo>
                  <a:lnTo>
                    <a:pt x="1077" y="3676"/>
                  </a:lnTo>
                  <a:lnTo>
                    <a:pt x="1072" y="3671"/>
                  </a:lnTo>
                  <a:lnTo>
                    <a:pt x="1064" y="3665"/>
                  </a:lnTo>
                  <a:lnTo>
                    <a:pt x="1056" y="3660"/>
                  </a:lnTo>
                  <a:lnTo>
                    <a:pt x="1045" y="3657"/>
                  </a:lnTo>
                  <a:lnTo>
                    <a:pt x="1044" y="3651"/>
                  </a:lnTo>
                  <a:lnTo>
                    <a:pt x="1045" y="3647"/>
                  </a:lnTo>
                  <a:lnTo>
                    <a:pt x="1047" y="3642"/>
                  </a:lnTo>
                  <a:lnTo>
                    <a:pt x="1049" y="3639"/>
                  </a:lnTo>
                  <a:lnTo>
                    <a:pt x="1052" y="3636"/>
                  </a:lnTo>
                  <a:lnTo>
                    <a:pt x="1057" y="3634"/>
                  </a:lnTo>
                  <a:lnTo>
                    <a:pt x="1061" y="3634"/>
                  </a:lnTo>
                  <a:lnTo>
                    <a:pt x="1067" y="3634"/>
                  </a:lnTo>
                  <a:lnTo>
                    <a:pt x="1068" y="3623"/>
                  </a:lnTo>
                  <a:lnTo>
                    <a:pt x="1069" y="3611"/>
                  </a:lnTo>
                  <a:lnTo>
                    <a:pt x="1069" y="3606"/>
                  </a:lnTo>
                  <a:lnTo>
                    <a:pt x="1069" y="3600"/>
                  </a:lnTo>
                  <a:lnTo>
                    <a:pt x="1068" y="3594"/>
                  </a:lnTo>
                  <a:lnTo>
                    <a:pt x="1067" y="3589"/>
                  </a:lnTo>
                  <a:lnTo>
                    <a:pt x="1065" y="3584"/>
                  </a:lnTo>
                  <a:lnTo>
                    <a:pt x="1061" y="3580"/>
                  </a:lnTo>
                  <a:lnTo>
                    <a:pt x="1057" y="3576"/>
                  </a:lnTo>
                  <a:lnTo>
                    <a:pt x="1053" y="3572"/>
                  </a:lnTo>
                  <a:lnTo>
                    <a:pt x="1049" y="3568"/>
                  </a:lnTo>
                  <a:lnTo>
                    <a:pt x="1047" y="3564"/>
                  </a:lnTo>
                  <a:lnTo>
                    <a:pt x="1044" y="3559"/>
                  </a:lnTo>
                  <a:lnTo>
                    <a:pt x="1043" y="3552"/>
                  </a:lnTo>
                  <a:lnTo>
                    <a:pt x="1034" y="3552"/>
                  </a:lnTo>
                  <a:lnTo>
                    <a:pt x="1024" y="3554"/>
                  </a:lnTo>
                  <a:lnTo>
                    <a:pt x="1015" y="3557"/>
                  </a:lnTo>
                  <a:lnTo>
                    <a:pt x="1004" y="3560"/>
                  </a:lnTo>
                  <a:lnTo>
                    <a:pt x="993" y="3564"/>
                  </a:lnTo>
                  <a:lnTo>
                    <a:pt x="982" y="3566"/>
                  </a:lnTo>
                  <a:lnTo>
                    <a:pt x="970" y="3568"/>
                  </a:lnTo>
                  <a:lnTo>
                    <a:pt x="958" y="3567"/>
                  </a:lnTo>
                  <a:lnTo>
                    <a:pt x="958" y="3550"/>
                  </a:lnTo>
                  <a:lnTo>
                    <a:pt x="960" y="3531"/>
                  </a:lnTo>
                  <a:lnTo>
                    <a:pt x="962" y="3512"/>
                  </a:lnTo>
                  <a:lnTo>
                    <a:pt x="966" y="3493"/>
                  </a:lnTo>
                  <a:lnTo>
                    <a:pt x="969" y="3474"/>
                  </a:lnTo>
                  <a:lnTo>
                    <a:pt x="970" y="3455"/>
                  </a:lnTo>
                  <a:lnTo>
                    <a:pt x="971" y="3446"/>
                  </a:lnTo>
                  <a:lnTo>
                    <a:pt x="970" y="3437"/>
                  </a:lnTo>
                  <a:lnTo>
                    <a:pt x="969" y="3429"/>
                  </a:lnTo>
                  <a:lnTo>
                    <a:pt x="967" y="3421"/>
                  </a:lnTo>
                  <a:lnTo>
                    <a:pt x="966" y="3416"/>
                  </a:lnTo>
                  <a:lnTo>
                    <a:pt x="962" y="3411"/>
                  </a:lnTo>
                  <a:lnTo>
                    <a:pt x="960" y="3408"/>
                  </a:lnTo>
                  <a:lnTo>
                    <a:pt x="957" y="3405"/>
                  </a:lnTo>
                  <a:lnTo>
                    <a:pt x="949" y="3402"/>
                  </a:lnTo>
                  <a:lnTo>
                    <a:pt x="941" y="3401"/>
                  </a:lnTo>
                  <a:lnTo>
                    <a:pt x="933" y="3398"/>
                  </a:lnTo>
                  <a:lnTo>
                    <a:pt x="925" y="3396"/>
                  </a:lnTo>
                  <a:lnTo>
                    <a:pt x="920" y="3395"/>
                  </a:lnTo>
                  <a:lnTo>
                    <a:pt x="917" y="3392"/>
                  </a:lnTo>
                  <a:lnTo>
                    <a:pt x="913" y="3388"/>
                  </a:lnTo>
                  <a:lnTo>
                    <a:pt x="910" y="3384"/>
                  </a:lnTo>
                  <a:lnTo>
                    <a:pt x="908" y="3378"/>
                  </a:lnTo>
                  <a:lnTo>
                    <a:pt x="907" y="3370"/>
                  </a:lnTo>
                  <a:lnTo>
                    <a:pt x="905" y="3361"/>
                  </a:lnTo>
                  <a:lnTo>
                    <a:pt x="905" y="3349"/>
                  </a:lnTo>
                  <a:lnTo>
                    <a:pt x="905" y="3327"/>
                  </a:lnTo>
                  <a:lnTo>
                    <a:pt x="905" y="3303"/>
                  </a:lnTo>
                  <a:lnTo>
                    <a:pt x="905" y="3291"/>
                  </a:lnTo>
                  <a:lnTo>
                    <a:pt x="903" y="3281"/>
                  </a:lnTo>
                  <a:lnTo>
                    <a:pt x="902" y="3272"/>
                  </a:lnTo>
                  <a:lnTo>
                    <a:pt x="899" y="3264"/>
                  </a:lnTo>
                  <a:lnTo>
                    <a:pt x="896" y="3261"/>
                  </a:lnTo>
                  <a:lnTo>
                    <a:pt x="894" y="3257"/>
                  </a:lnTo>
                  <a:lnTo>
                    <a:pt x="892" y="3255"/>
                  </a:lnTo>
                  <a:lnTo>
                    <a:pt x="888" y="3253"/>
                  </a:lnTo>
                  <a:lnTo>
                    <a:pt x="885" y="3252"/>
                  </a:lnTo>
                  <a:lnTo>
                    <a:pt x="881" y="3252"/>
                  </a:lnTo>
                  <a:lnTo>
                    <a:pt x="877" y="3252"/>
                  </a:lnTo>
                  <a:lnTo>
                    <a:pt x="872" y="3252"/>
                  </a:lnTo>
                  <a:lnTo>
                    <a:pt x="870" y="3246"/>
                  </a:lnTo>
                  <a:lnTo>
                    <a:pt x="868" y="3239"/>
                  </a:lnTo>
                  <a:lnTo>
                    <a:pt x="867" y="3233"/>
                  </a:lnTo>
                  <a:lnTo>
                    <a:pt x="866" y="3227"/>
                  </a:lnTo>
                  <a:lnTo>
                    <a:pt x="866" y="3212"/>
                  </a:lnTo>
                  <a:lnTo>
                    <a:pt x="864" y="3197"/>
                  </a:lnTo>
                  <a:lnTo>
                    <a:pt x="862" y="3183"/>
                  </a:lnTo>
                  <a:lnTo>
                    <a:pt x="859" y="3171"/>
                  </a:lnTo>
                  <a:lnTo>
                    <a:pt x="855" y="3165"/>
                  </a:lnTo>
                  <a:lnTo>
                    <a:pt x="852" y="3159"/>
                  </a:lnTo>
                  <a:lnTo>
                    <a:pt x="847" y="3156"/>
                  </a:lnTo>
                  <a:lnTo>
                    <a:pt x="840" y="3151"/>
                  </a:lnTo>
                  <a:lnTo>
                    <a:pt x="834" y="3149"/>
                  </a:lnTo>
                  <a:lnTo>
                    <a:pt x="825" y="3148"/>
                  </a:lnTo>
                  <a:lnTo>
                    <a:pt x="814" y="3146"/>
                  </a:lnTo>
                  <a:lnTo>
                    <a:pt x="804" y="3146"/>
                  </a:lnTo>
                  <a:lnTo>
                    <a:pt x="795" y="3145"/>
                  </a:lnTo>
                  <a:lnTo>
                    <a:pt x="788" y="3141"/>
                  </a:lnTo>
                  <a:lnTo>
                    <a:pt x="786" y="3139"/>
                  </a:lnTo>
                  <a:lnTo>
                    <a:pt x="784" y="3135"/>
                  </a:lnTo>
                  <a:lnTo>
                    <a:pt x="784" y="3132"/>
                  </a:lnTo>
                  <a:lnTo>
                    <a:pt x="785" y="3127"/>
                  </a:lnTo>
                  <a:lnTo>
                    <a:pt x="790" y="3126"/>
                  </a:lnTo>
                  <a:lnTo>
                    <a:pt x="796" y="3125"/>
                  </a:lnTo>
                  <a:lnTo>
                    <a:pt x="801" y="3124"/>
                  </a:lnTo>
                  <a:lnTo>
                    <a:pt x="806" y="3122"/>
                  </a:lnTo>
                  <a:lnTo>
                    <a:pt x="814" y="3116"/>
                  </a:lnTo>
                  <a:lnTo>
                    <a:pt x="822" y="3109"/>
                  </a:lnTo>
                  <a:lnTo>
                    <a:pt x="828" y="3100"/>
                  </a:lnTo>
                  <a:lnTo>
                    <a:pt x="834" y="3091"/>
                  </a:lnTo>
                  <a:lnTo>
                    <a:pt x="839" y="3081"/>
                  </a:lnTo>
                  <a:lnTo>
                    <a:pt x="844" y="3070"/>
                  </a:lnTo>
                  <a:lnTo>
                    <a:pt x="859" y="3064"/>
                  </a:lnTo>
                  <a:lnTo>
                    <a:pt x="872" y="3060"/>
                  </a:lnTo>
                  <a:lnTo>
                    <a:pt x="877" y="3059"/>
                  </a:lnTo>
                  <a:lnTo>
                    <a:pt x="883" y="3059"/>
                  </a:lnTo>
                  <a:lnTo>
                    <a:pt x="887" y="3060"/>
                  </a:lnTo>
                  <a:lnTo>
                    <a:pt x="891" y="3061"/>
                  </a:lnTo>
                  <a:lnTo>
                    <a:pt x="895" y="3064"/>
                  </a:lnTo>
                  <a:lnTo>
                    <a:pt x="897" y="3067"/>
                  </a:lnTo>
                  <a:lnTo>
                    <a:pt x="901" y="3070"/>
                  </a:lnTo>
                  <a:lnTo>
                    <a:pt x="903" y="3075"/>
                  </a:lnTo>
                  <a:lnTo>
                    <a:pt x="907" y="3088"/>
                  </a:lnTo>
                  <a:lnTo>
                    <a:pt x="909" y="3102"/>
                  </a:lnTo>
                  <a:lnTo>
                    <a:pt x="924" y="3104"/>
                  </a:lnTo>
                  <a:lnTo>
                    <a:pt x="935" y="3104"/>
                  </a:lnTo>
                  <a:lnTo>
                    <a:pt x="944" y="3102"/>
                  </a:lnTo>
                  <a:lnTo>
                    <a:pt x="950" y="3099"/>
                  </a:lnTo>
                  <a:lnTo>
                    <a:pt x="952" y="3097"/>
                  </a:lnTo>
                  <a:lnTo>
                    <a:pt x="954" y="3094"/>
                  </a:lnTo>
                  <a:lnTo>
                    <a:pt x="957" y="3091"/>
                  </a:lnTo>
                  <a:lnTo>
                    <a:pt x="958" y="3086"/>
                  </a:lnTo>
                  <a:lnTo>
                    <a:pt x="960" y="3076"/>
                  </a:lnTo>
                  <a:lnTo>
                    <a:pt x="961" y="3061"/>
                  </a:lnTo>
                  <a:lnTo>
                    <a:pt x="968" y="3061"/>
                  </a:lnTo>
                  <a:lnTo>
                    <a:pt x="976" y="3061"/>
                  </a:lnTo>
                  <a:lnTo>
                    <a:pt x="983" y="3060"/>
                  </a:lnTo>
                  <a:lnTo>
                    <a:pt x="990" y="3060"/>
                  </a:lnTo>
                  <a:lnTo>
                    <a:pt x="990" y="3050"/>
                  </a:lnTo>
                  <a:lnTo>
                    <a:pt x="991" y="3040"/>
                  </a:lnTo>
                  <a:lnTo>
                    <a:pt x="991" y="3029"/>
                  </a:lnTo>
                  <a:lnTo>
                    <a:pt x="991" y="3020"/>
                  </a:lnTo>
                  <a:lnTo>
                    <a:pt x="995" y="3019"/>
                  </a:lnTo>
                  <a:lnTo>
                    <a:pt x="1001" y="3018"/>
                  </a:lnTo>
                  <a:lnTo>
                    <a:pt x="1006" y="3017"/>
                  </a:lnTo>
                  <a:lnTo>
                    <a:pt x="1010" y="3015"/>
                  </a:lnTo>
                  <a:lnTo>
                    <a:pt x="1018" y="3010"/>
                  </a:lnTo>
                  <a:lnTo>
                    <a:pt x="1026" y="3003"/>
                  </a:lnTo>
                  <a:lnTo>
                    <a:pt x="1034" y="2996"/>
                  </a:lnTo>
                  <a:lnTo>
                    <a:pt x="1042" y="2990"/>
                  </a:lnTo>
                  <a:lnTo>
                    <a:pt x="1050" y="2983"/>
                  </a:lnTo>
                  <a:lnTo>
                    <a:pt x="1060" y="2978"/>
                  </a:lnTo>
                  <a:lnTo>
                    <a:pt x="1064" y="2985"/>
                  </a:lnTo>
                  <a:lnTo>
                    <a:pt x="1065" y="2991"/>
                  </a:lnTo>
                  <a:lnTo>
                    <a:pt x="1065" y="2996"/>
                  </a:lnTo>
                  <a:lnTo>
                    <a:pt x="1063" y="3002"/>
                  </a:lnTo>
                  <a:lnTo>
                    <a:pt x="1056" y="3014"/>
                  </a:lnTo>
                  <a:lnTo>
                    <a:pt x="1049" y="3025"/>
                  </a:lnTo>
                  <a:lnTo>
                    <a:pt x="1048" y="3029"/>
                  </a:lnTo>
                  <a:lnTo>
                    <a:pt x="1047" y="3034"/>
                  </a:lnTo>
                  <a:lnTo>
                    <a:pt x="1047" y="3039"/>
                  </a:lnTo>
                  <a:lnTo>
                    <a:pt x="1048" y="3043"/>
                  </a:lnTo>
                  <a:lnTo>
                    <a:pt x="1050" y="3052"/>
                  </a:lnTo>
                  <a:lnTo>
                    <a:pt x="1055" y="3061"/>
                  </a:lnTo>
                  <a:lnTo>
                    <a:pt x="1059" y="3070"/>
                  </a:lnTo>
                  <a:lnTo>
                    <a:pt x="1064" y="3078"/>
                  </a:lnTo>
                  <a:lnTo>
                    <a:pt x="1067" y="3088"/>
                  </a:lnTo>
                  <a:lnTo>
                    <a:pt x="1069" y="3097"/>
                  </a:lnTo>
                  <a:lnTo>
                    <a:pt x="1056" y="3098"/>
                  </a:lnTo>
                  <a:lnTo>
                    <a:pt x="1042" y="3100"/>
                  </a:lnTo>
                  <a:lnTo>
                    <a:pt x="1031" y="3104"/>
                  </a:lnTo>
                  <a:lnTo>
                    <a:pt x="1019" y="3108"/>
                  </a:lnTo>
                  <a:lnTo>
                    <a:pt x="1015" y="3111"/>
                  </a:lnTo>
                  <a:lnTo>
                    <a:pt x="1011" y="3115"/>
                  </a:lnTo>
                  <a:lnTo>
                    <a:pt x="1008" y="3119"/>
                  </a:lnTo>
                  <a:lnTo>
                    <a:pt x="1004" y="3125"/>
                  </a:lnTo>
                  <a:lnTo>
                    <a:pt x="1003" y="3131"/>
                  </a:lnTo>
                  <a:lnTo>
                    <a:pt x="1002" y="3138"/>
                  </a:lnTo>
                  <a:lnTo>
                    <a:pt x="1002" y="3146"/>
                  </a:lnTo>
                  <a:lnTo>
                    <a:pt x="1003" y="3152"/>
                  </a:lnTo>
                  <a:lnTo>
                    <a:pt x="1017" y="3160"/>
                  </a:lnTo>
                  <a:lnTo>
                    <a:pt x="1028" y="3168"/>
                  </a:lnTo>
                  <a:lnTo>
                    <a:pt x="1031" y="3159"/>
                  </a:lnTo>
                  <a:lnTo>
                    <a:pt x="1032" y="3151"/>
                  </a:lnTo>
                  <a:lnTo>
                    <a:pt x="1033" y="3142"/>
                  </a:lnTo>
                  <a:lnTo>
                    <a:pt x="1033" y="3132"/>
                  </a:lnTo>
                  <a:lnTo>
                    <a:pt x="1041" y="3130"/>
                  </a:lnTo>
                  <a:lnTo>
                    <a:pt x="1049" y="3129"/>
                  </a:lnTo>
                  <a:lnTo>
                    <a:pt x="1058" y="3127"/>
                  </a:lnTo>
                  <a:lnTo>
                    <a:pt x="1066" y="3129"/>
                  </a:lnTo>
                  <a:lnTo>
                    <a:pt x="1066" y="3139"/>
                  </a:lnTo>
                  <a:lnTo>
                    <a:pt x="1066" y="3148"/>
                  </a:lnTo>
                  <a:lnTo>
                    <a:pt x="1066" y="3156"/>
                  </a:lnTo>
                  <a:lnTo>
                    <a:pt x="1064" y="3163"/>
                  </a:lnTo>
                  <a:lnTo>
                    <a:pt x="1061" y="3170"/>
                  </a:lnTo>
                  <a:lnTo>
                    <a:pt x="1057" y="3176"/>
                  </a:lnTo>
                  <a:lnTo>
                    <a:pt x="1050" y="3182"/>
                  </a:lnTo>
                  <a:lnTo>
                    <a:pt x="1041" y="3188"/>
                  </a:lnTo>
                  <a:lnTo>
                    <a:pt x="1040" y="3193"/>
                  </a:lnTo>
                  <a:lnTo>
                    <a:pt x="1040" y="3200"/>
                  </a:lnTo>
                  <a:lnTo>
                    <a:pt x="1041" y="3207"/>
                  </a:lnTo>
                  <a:lnTo>
                    <a:pt x="1042" y="3213"/>
                  </a:lnTo>
                  <a:lnTo>
                    <a:pt x="1047" y="3213"/>
                  </a:lnTo>
                  <a:lnTo>
                    <a:pt x="1051" y="3213"/>
                  </a:lnTo>
                  <a:lnTo>
                    <a:pt x="1056" y="3211"/>
                  </a:lnTo>
                  <a:lnTo>
                    <a:pt x="1059" y="3208"/>
                  </a:lnTo>
                  <a:lnTo>
                    <a:pt x="1063" y="3205"/>
                  </a:lnTo>
                  <a:lnTo>
                    <a:pt x="1065" y="3200"/>
                  </a:lnTo>
                  <a:lnTo>
                    <a:pt x="1067" y="3196"/>
                  </a:lnTo>
                  <a:lnTo>
                    <a:pt x="1068" y="3191"/>
                  </a:lnTo>
                  <a:lnTo>
                    <a:pt x="1078" y="3187"/>
                  </a:lnTo>
                  <a:lnTo>
                    <a:pt x="1091" y="3181"/>
                  </a:lnTo>
                  <a:lnTo>
                    <a:pt x="1098" y="3179"/>
                  </a:lnTo>
                  <a:lnTo>
                    <a:pt x="1105" y="3178"/>
                  </a:lnTo>
                  <a:lnTo>
                    <a:pt x="1109" y="3178"/>
                  </a:lnTo>
                  <a:lnTo>
                    <a:pt x="1115" y="3180"/>
                  </a:lnTo>
                  <a:lnTo>
                    <a:pt x="1118" y="3182"/>
                  </a:lnTo>
                  <a:lnTo>
                    <a:pt x="1118" y="3184"/>
                  </a:lnTo>
                  <a:lnTo>
                    <a:pt x="1121" y="3188"/>
                  </a:lnTo>
                  <a:lnTo>
                    <a:pt x="1121" y="3191"/>
                  </a:lnTo>
                  <a:lnTo>
                    <a:pt x="1121" y="3198"/>
                  </a:lnTo>
                  <a:lnTo>
                    <a:pt x="1119" y="3205"/>
                  </a:lnTo>
                  <a:lnTo>
                    <a:pt x="1119" y="3212"/>
                  </a:lnTo>
                  <a:lnTo>
                    <a:pt x="1121" y="3217"/>
                  </a:lnTo>
                  <a:lnTo>
                    <a:pt x="1123" y="3220"/>
                  </a:lnTo>
                  <a:lnTo>
                    <a:pt x="1125" y="3222"/>
                  </a:lnTo>
                  <a:lnTo>
                    <a:pt x="1129" y="3223"/>
                  </a:lnTo>
                  <a:lnTo>
                    <a:pt x="1133" y="3224"/>
                  </a:lnTo>
                  <a:lnTo>
                    <a:pt x="1134" y="3233"/>
                  </a:lnTo>
                  <a:lnTo>
                    <a:pt x="1135" y="3242"/>
                  </a:lnTo>
                  <a:lnTo>
                    <a:pt x="1141" y="3241"/>
                  </a:lnTo>
                  <a:lnTo>
                    <a:pt x="1148" y="3240"/>
                  </a:lnTo>
                  <a:lnTo>
                    <a:pt x="1154" y="3238"/>
                  </a:lnTo>
                  <a:lnTo>
                    <a:pt x="1159" y="3236"/>
                  </a:lnTo>
                  <a:lnTo>
                    <a:pt x="1166" y="3232"/>
                  </a:lnTo>
                  <a:lnTo>
                    <a:pt x="1174" y="3230"/>
                  </a:lnTo>
                  <a:lnTo>
                    <a:pt x="1182" y="3229"/>
                  </a:lnTo>
                  <a:lnTo>
                    <a:pt x="1191" y="3230"/>
                  </a:lnTo>
                  <a:lnTo>
                    <a:pt x="1209" y="3234"/>
                  </a:lnTo>
                  <a:lnTo>
                    <a:pt x="1225" y="3239"/>
                  </a:lnTo>
                  <a:lnTo>
                    <a:pt x="1234" y="3241"/>
                  </a:lnTo>
                  <a:lnTo>
                    <a:pt x="1242" y="3241"/>
                  </a:lnTo>
                  <a:lnTo>
                    <a:pt x="1252" y="3240"/>
                  </a:lnTo>
                  <a:lnTo>
                    <a:pt x="1262" y="3237"/>
                  </a:lnTo>
                  <a:lnTo>
                    <a:pt x="1262" y="3223"/>
                  </a:lnTo>
                  <a:lnTo>
                    <a:pt x="1263" y="3208"/>
                  </a:lnTo>
                  <a:lnTo>
                    <a:pt x="1267" y="3207"/>
                  </a:lnTo>
                  <a:lnTo>
                    <a:pt x="1271" y="3204"/>
                  </a:lnTo>
                  <a:lnTo>
                    <a:pt x="1272" y="3199"/>
                  </a:lnTo>
                  <a:lnTo>
                    <a:pt x="1273" y="3195"/>
                  </a:lnTo>
                  <a:lnTo>
                    <a:pt x="1273" y="3188"/>
                  </a:lnTo>
                  <a:lnTo>
                    <a:pt x="1272" y="3181"/>
                  </a:lnTo>
                  <a:lnTo>
                    <a:pt x="1270" y="3174"/>
                  </a:lnTo>
                  <a:lnTo>
                    <a:pt x="1267" y="3166"/>
                  </a:lnTo>
                  <a:lnTo>
                    <a:pt x="1256" y="3137"/>
                  </a:lnTo>
                  <a:lnTo>
                    <a:pt x="1248" y="3115"/>
                  </a:lnTo>
                  <a:lnTo>
                    <a:pt x="1256" y="3116"/>
                  </a:lnTo>
                  <a:lnTo>
                    <a:pt x="1263" y="3118"/>
                  </a:lnTo>
                  <a:lnTo>
                    <a:pt x="1270" y="3122"/>
                  </a:lnTo>
                  <a:lnTo>
                    <a:pt x="1277" y="3126"/>
                  </a:lnTo>
                  <a:lnTo>
                    <a:pt x="1283" y="3130"/>
                  </a:lnTo>
                  <a:lnTo>
                    <a:pt x="1290" y="3133"/>
                  </a:lnTo>
                  <a:lnTo>
                    <a:pt x="1297" y="3134"/>
                  </a:lnTo>
                  <a:lnTo>
                    <a:pt x="1306" y="3134"/>
                  </a:lnTo>
                  <a:lnTo>
                    <a:pt x="1306" y="3141"/>
                  </a:lnTo>
                  <a:lnTo>
                    <a:pt x="1307" y="3148"/>
                  </a:lnTo>
                  <a:lnTo>
                    <a:pt x="1308" y="3152"/>
                  </a:lnTo>
                  <a:lnTo>
                    <a:pt x="1310" y="3156"/>
                  </a:lnTo>
                  <a:lnTo>
                    <a:pt x="1313" y="3159"/>
                  </a:lnTo>
                  <a:lnTo>
                    <a:pt x="1315" y="3162"/>
                  </a:lnTo>
                  <a:lnTo>
                    <a:pt x="1319" y="3164"/>
                  </a:lnTo>
                  <a:lnTo>
                    <a:pt x="1323" y="3165"/>
                  </a:lnTo>
                  <a:lnTo>
                    <a:pt x="1343" y="3166"/>
                  </a:lnTo>
                  <a:lnTo>
                    <a:pt x="1367" y="3166"/>
                  </a:lnTo>
                  <a:lnTo>
                    <a:pt x="1367" y="3172"/>
                  </a:lnTo>
                  <a:lnTo>
                    <a:pt x="1363" y="3179"/>
                  </a:lnTo>
                  <a:lnTo>
                    <a:pt x="1359" y="3187"/>
                  </a:lnTo>
                  <a:lnTo>
                    <a:pt x="1352" y="3197"/>
                  </a:lnTo>
                  <a:lnTo>
                    <a:pt x="1336" y="3217"/>
                  </a:lnTo>
                  <a:lnTo>
                    <a:pt x="1319" y="3240"/>
                  </a:lnTo>
                  <a:lnTo>
                    <a:pt x="1312" y="3252"/>
                  </a:lnTo>
                  <a:lnTo>
                    <a:pt x="1306" y="3262"/>
                  </a:lnTo>
                  <a:lnTo>
                    <a:pt x="1303" y="3272"/>
                  </a:lnTo>
                  <a:lnTo>
                    <a:pt x="1303" y="3281"/>
                  </a:lnTo>
                  <a:lnTo>
                    <a:pt x="1303" y="3286"/>
                  </a:lnTo>
                  <a:lnTo>
                    <a:pt x="1304" y="3289"/>
                  </a:lnTo>
                  <a:lnTo>
                    <a:pt x="1307" y="3293"/>
                  </a:lnTo>
                  <a:lnTo>
                    <a:pt x="1310" y="3296"/>
                  </a:lnTo>
                  <a:lnTo>
                    <a:pt x="1314" y="3299"/>
                  </a:lnTo>
                  <a:lnTo>
                    <a:pt x="1320" y="3302"/>
                  </a:lnTo>
                  <a:lnTo>
                    <a:pt x="1327" y="3303"/>
                  </a:lnTo>
                  <a:lnTo>
                    <a:pt x="1335" y="3304"/>
                  </a:lnTo>
                  <a:lnTo>
                    <a:pt x="1335" y="3297"/>
                  </a:lnTo>
                  <a:lnTo>
                    <a:pt x="1332" y="3291"/>
                  </a:lnTo>
                  <a:lnTo>
                    <a:pt x="1331" y="3285"/>
                  </a:lnTo>
                  <a:lnTo>
                    <a:pt x="1329" y="3278"/>
                  </a:lnTo>
                  <a:lnTo>
                    <a:pt x="1328" y="3272"/>
                  </a:lnTo>
                  <a:lnTo>
                    <a:pt x="1329" y="3266"/>
                  </a:lnTo>
                  <a:lnTo>
                    <a:pt x="1330" y="3263"/>
                  </a:lnTo>
                  <a:lnTo>
                    <a:pt x="1332" y="3261"/>
                  </a:lnTo>
                  <a:lnTo>
                    <a:pt x="1335" y="3258"/>
                  </a:lnTo>
                  <a:lnTo>
                    <a:pt x="1338" y="3256"/>
                  </a:lnTo>
                  <a:lnTo>
                    <a:pt x="1343" y="3254"/>
                  </a:lnTo>
                  <a:lnTo>
                    <a:pt x="1347" y="3253"/>
                  </a:lnTo>
                  <a:lnTo>
                    <a:pt x="1352" y="3252"/>
                  </a:lnTo>
                  <a:lnTo>
                    <a:pt x="1357" y="3252"/>
                  </a:lnTo>
                  <a:lnTo>
                    <a:pt x="1368" y="3252"/>
                  </a:lnTo>
                  <a:lnTo>
                    <a:pt x="1378" y="3253"/>
                  </a:lnTo>
                  <a:lnTo>
                    <a:pt x="1390" y="3255"/>
                  </a:lnTo>
                  <a:lnTo>
                    <a:pt x="1402" y="3255"/>
                  </a:lnTo>
                  <a:lnTo>
                    <a:pt x="1401" y="3247"/>
                  </a:lnTo>
                  <a:lnTo>
                    <a:pt x="1401" y="3239"/>
                  </a:lnTo>
                  <a:lnTo>
                    <a:pt x="1402" y="3234"/>
                  </a:lnTo>
                  <a:lnTo>
                    <a:pt x="1404" y="3230"/>
                  </a:lnTo>
                  <a:lnTo>
                    <a:pt x="1406" y="3227"/>
                  </a:lnTo>
                  <a:lnTo>
                    <a:pt x="1409" y="3225"/>
                  </a:lnTo>
                  <a:lnTo>
                    <a:pt x="1412" y="3224"/>
                  </a:lnTo>
                  <a:lnTo>
                    <a:pt x="1417" y="3224"/>
                  </a:lnTo>
                  <a:lnTo>
                    <a:pt x="1420" y="3225"/>
                  </a:lnTo>
                  <a:lnTo>
                    <a:pt x="1423" y="3228"/>
                  </a:lnTo>
                  <a:lnTo>
                    <a:pt x="1428" y="3230"/>
                  </a:lnTo>
                  <a:lnTo>
                    <a:pt x="1431" y="3233"/>
                  </a:lnTo>
                  <a:lnTo>
                    <a:pt x="1436" y="3238"/>
                  </a:lnTo>
                  <a:lnTo>
                    <a:pt x="1439" y="3242"/>
                  </a:lnTo>
                  <a:lnTo>
                    <a:pt x="1442" y="3248"/>
                  </a:lnTo>
                  <a:lnTo>
                    <a:pt x="1444" y="3254"/>
                  </a:lnTo>
                  <a:lnTo>
                    <a:pt x="1461" y="3255"/>
                  </a:lnTo>
                  <a:lnTo>
                    <a:pt x="1477" y="3256"/>
                  </a:lnTo>
                  <a:lnTo>
                    <a:pt x="1495" y="3255"/>
                  </a:lnTo>
                  <a:lnTo>
                    <a:pt x="1512" y="3255"/>
                  </a:lnTo>
                  <a:lnTo>
                    <a:pt x="1549" y="3252"/>
                  </a:lnTo>
                  <a:lnTo>
                    <a:pt x="1583" y="3249"/>
                  </a:lnTo>
                  <a:lnTo>
                    <a:pt x="1582" y="3228"/>
                  </a:lnTo>
                  <a:lnTo>
                    <a:pt x="1583" y="3196"/>
                  </a:lnTo>
                  <a:lnTo>
                    <a:pt x="1584" y="3188"/>
                  </a:lnTo>
                  <a:lnTo>
                    <a:pt x="1586" y="3181"/>
                  </a:lnTo>
                  <a:lnTo>
                    <a:pt x="1589" y="3175"/>
                  </a:lnTo>
                  <a:lnTo>
                    <a:pt x="1592" y="3171"/>
                  </a:lnTo>
                  <a:lnTo>
                    <a:pt x="1595" y="3167"/>
                  </a:lnTo>
                  <a:lnTo>
                    <a:pt x="1600" y="3166"/>
                  </a:lnTo>
                  <a:lnTo>
                    <a:pt x="1606" y="3166"/>
                  </a:lnTo>
                  <a:lnTo>
                    <a:pt x="1613" y="3170"/>
                  </a:lnTo>
                  <a:lnTo>
                    <a:pt x="1618" y="3173"/>
                  </a:lnTo>
                  <a:lnTo>
                    <a:pt x="1625" y="3174"/>
                  </a:lnTo>
                  <a:lnTo>
                    <a:pt x="1632" y="3174"/>
                  </a:lnTo>
                  <a:lnTo>
                    <a:pt x="1640" y="3173"/>
                  </a:lnTo>
                  <a:lnTo>
                    <a:pt x="1647" y="3171"/>
                  </a:lnTo>
                  <a:lnTo>
                    <a:pt x="1654" y="3167"/>
                  </a:lnTo>
                  <a:lnTo>
                    <a:pt x="1661" y="3163"/>
                  </a:lnTo>
                  <a:lnTo>
                    <a:pt x="1667" y="3158"/>
                  </a:lnTo>
                  <a:lnTo>
                    <a:pt x="1674" y="3152"/>
                  </a:lnTo>
                  <a:lnTo>
                    <a:pt x="1679" y="3148"/>
                  </a:lnTo>
                  <a:lnTo>
                    <a:pt x="1683" y="3141"/>
                  </a:lnTo>
                  <a:lnTo>
                    <a:pt x="1687" y="3135"/>
                  </a:lnTo>
                  <a:lnTo>
                    <a:pt x="1688" y="3129"/>
                  </a:lnTo>
                  <a:lnTo>
                    <a:pt x="1689" y="3122"/>
                  </a:lnTo>
                  <a:lnTo>
                    <a:pt x="1688" y="3115"/>
                  </a:lnTo>
                  <a:lnTo>
                    <a:pt x="1684" y="3108"/>
                  </a:lnTo>
                  <a:lnTo>
                    <a:pt x="1691" y="3107"/>
                  </a:lnTo>
                  <a:lnTo>
                    <a:pt x="1699" y="3107"/>
                  </a:lnTo>
                  <a:lnTo>
                    <a:pt x="1707" y="3107"/>
                  </a:lnTo>
                  <a:lnTo>
                    <a:pt x="1716" y="3107"/>
                  </a:lnTo>
                  <a:lnTo>
                    <a:pt x="1732" y="3110"/>
                  </a:lnTo>
                  <a:lnTo>
                    <a:pt x="1747" y="3114"/>
                  </a:lnTo>
                  <a:lnTo>
                    <a:pt x="1748" y="3110"/>
                  </a:lnTo>
                  <a:lnTo>
                    <a:pt x="1750" y="3107"/>
                  </a:lnTo>
                  <a:lnTo>
                    <a:pt x="1753" y="3104"/>
                  </a:lnTo>
                  <a:lnTo>
                    <a:pt x="1757" y="3100"/>
                  </a:lnTo>
                  <a:lnTo>
                    <a:pt x="1766" y="3093"/>
                  </a:lnTo>
                  <a:lnTo>
                    <a:pt x="1779" y="3088"/>
                  </a:lnTo>
                  <a:lnTo>
                    <a:pt x="1791" y="3083"/>
                  </a:lnTo>
                  <a:lnTo>
                    <a:pt x="1804" y="3080"/>
                  </a:lnTo>
                  <a:lnTo>
                    <a:pt x="1814" y="3077"/>
                  </a:lnTo>
                  <a:lnTo>
                    <a:pt x="1822" y="3076"/>
                  </a:lnTo>
                  <a:lnTo>
                    <a:pt x="1824" y="3093"/>
                  </a:lnTo>
                  <a:lnTo>
                    <a:pt x="1827" y="3109"/>
                  </a:lnTo>
                  <a:lnTo>
                    <a:pt x="1830" y="3116"/>
                  </a:lnTo>
                  <a:lnTo>
                    <a:pt x="1833" y="3123"/>
                  </a:lnTo>
                  <a:lnTo>
                    <a:pt x="1838" y="3130"/>
                  </a:lnTo>
                  <a:lnTo>
                    <a:pt x="1845" y="3135"/>
                  </a:lnTo>
                  <a:lnTo>
                    <a:pt x="1860" y="3148"/>
                  </a:lnTo>
                  <a:lnTo>
                    <a:pt x="1876" y="3162"/>
                  </a:lnTo>
                  <a:lnTo>
                    <a:pt x="1882" y="3168"/>
                  </a:lnTo>
                  <a:lnTo>
                    <a:pt x="1890" y="3175"/>
                  </a:lnTo>
                  <a:lnTo>
                    <a:pt x="1898" y="3180"/>
                  </a:lnTo>
                  <a:lnTo>
                    <a:pt x="1906" y="3183"/>
                  </a:lnTo>
                  <a:lnTo>
                    <a:pt x="1907" y="3192"/>
                  </a:lnTo>
                  <a:lnTo>
                    <a:pt x="1906" y="3200"/>
                  </a:lnTo>
                  <a:lnTo>
                    <a:pt x="1905" y="3207"/>
                  </a:lnTo>
                  <a:lnTo>
                    <a:pt x="1902" y="3213"/>
                  </a:lnTo>
                  <a:lnTo>
                    <a:pt x="1898" y="3217"/>
                  </a:lnTo>
                  <a:lnTo>
                    <a:pt x="1893" y="3222"/>
                  </a:lnTo>
                  <a:lnTo>
                    <a:pt x="1888" y="3227"/>
                  </a:lnTo>
                  <a:lnTo>
                    <a:pt x="1882" y="3230"/>
                  </a:lnTo>
                  <a:lnTo>
                    <a:pt x="1872" y="3238"/>
                  </a:lnTo>
                  <a:lnTo>
                    <a:pt x="1863" y="3246"/>
                  </a:lnTo>
                  <a:lnTo>
                    <a:pt x="1861" y="3250"/>
                  </a:lnTo>
                  <a:lnTo>
                    <a:pt x="1858" y="3256"/>
                  </a:lnTo>
                  <a:lnTo>
                    <a:pt x="1858" y="3262"/>
                  </a:lnTo>
                  <a:lnTo>
                    <a:pt x="1860" y="3270"/>
                  </a:lnTo>
                  <a:lnTo>
                    <a:pt x="1864" y="3271"/>
                  </a:lnTo>
                  <a:lnTo>
                    <a:pt x="1870" y="3273"/>
                  </a:lnTo>
                  <a:lnTo>
                    <a:pt x="1866" y="3282"/>
                  </a:lnTo>
                  <a:lnTo>
                    <a:pt x="1862" y="3291"/>
                  </a:lnTo>
                  <a:lnTo>
                    <a:pt x="1856" y="3295"/>
                  </a:lnTo>
                  <a:lnTo>
                    <a:pt x="1853" y="3296"/>
                  </a:lnTo>
                  <a:lnTo>
                    <a:pt x="1851" y="3298"/>
                  </a:lnTo>
                  <a:lnTo>
                    <a:pt x="1847" y="3303"/>
                  </a:lnTo>
                  <a:lnTo>
                    <a:pt x="1843" y="3304"/>
                  </a:lnTo>
                  <a:lnTo>
                    <a:pt x="1838" y="3305"/>
                  </a:lnTo>
                  <a:lnTo>
                    <a:pt x="1833" y="3307"/>
                  </a:lnTo>
                  <a:lnTo>
                    <a:pt x="1830" y="3311"/>
                  </a:lnTo>
                  <a:lnTo>
                    <a:pt x="1827" y="3314"/>
                  </a:lnTo>
                  <a:lnTo>
                    <a:pt x="1824" y="3318"/>
                  </a:lnTo>
                  <a:lnTo>
                    <a:pt x="1823" y="3321"/>
                  </a:lnTo>
                  <a:lnTo>
                    <a:pt x="1822" y="3326"/>
                  </a:lnTo>
                  <a:lnTo>
                    <a:pt x="1835" y="3327"/>
                  </a:lnTo>
                  <a:lnTo>
                    <a:pt x="1847" y="3327"/>
                  </a:lnTo>
                  <a:lnTo>
                    <a:pt x="1858" y="3324"/>
                  </a:lnTo>
                  <a:lnTo>
                    <a:pt x="1870" y="3322"/>
                  </a:lnTo>
                  <a:lnTo>
                    <a:pt x="1870" y="3314"/>
                  </a:lnTo>
                  <a:lnTo>
                    <a:pt x="1871" y="3306"/>
                  </a:lnTo>
                  <a:lnTo>
                    <a:pt x="1874" y="3299"/>
                  </a:lnTo>
                  <a:lnTo>
                    <a:pt x="1879" y="3295"/>
                  </a:lnTo>
                  <a:lnTo>
                    <a:pt x="1886" y="3290"/>
                  </a:lnTo>
                  <a:lnTo>
                    <a:pt x="1893" y="3288"/>
                  </a:lnTo>
                  <a:lnTo>
                    <a:pt x="1899" y="3287"/>
                  </a:lnTo>
                  <a:lnTo>
                    <a:pt x="1907" y="3288"/>
                  </a:lnTo>
                  <a:lnTo>
                    <a:pt x="1912" y="3290"/>
                  </a:lnTo>
                  <a:lnTo>
                    <a:pt x="1915" y="3291"/>
                  </a:lnTo>
                  <a:lnTo>
                    <a:pt x="1919" y="3295"/>
                  </a:lnTo>
                  <a:lnTo>
                    <a:pt x="1920" y="3297"/>
                  </a:lnTo>
                  <a:lnTo>
                    <a:pt x="1923" y="3304"/>
                  </a:lnTo>
                  <a:lnTo>
                    <a:pt x="1925" y="3312"/>
                  </a:lnTo>
                  <a:lnTo>
                    <a:pt x="1925" y="3329"/>
                  </a:lnTo>
                  <a:lnTo>
                    <a:pt x="1925" y="3344"/>
                  </a:lnTo>
                  <a:lnTo>
                    <a:pt x="1931" y="3345"/>
                  </a:lnTo>
                  <a:lnTo>
                    <a:pt x="1938" y="3345"/>
                  </a:lnTo>
                  <a:lnTo>
                    <a:pt x="1944" y="3344"/>
                  </a:lnTo>
                  <a:lnTo>
                    <a:pt x="1947" y="3340"/>
                  </a:lnTo>
                  <a:lnTo>
                    <a:pt x="1951" y="3337"/>
                  </a:lnTo>
                  <a:lnTo>
                    <a:pt x="1953" y="3331"/>
                  </a:lnTo>
                  <a:lnTo>
                    <a:pt x="1955" y="3327"/>
                  </a:lnTo>
                  <a:lnTo>
                    <a:pt x="1955" y="3320"/>
                  </a:lnTo>
                  <a:lnTo>
                    <a:pt x="1955" y="3306"/>
                  </a:lnTo>
                  <a:lnTo>
                    <a:pt x="1953" y="3293"/>
                  </a:lnTo>
                  <a:lnTo>
                    <a:pt x="1950" y="3280"/>
                  </a:lnTo>
                  <a:lnTo>
                    <a:pt x="1946" y="3270"/>
                  </a:lnTo>
                  <a:lnTo>
                    <a:pt x="1951" y="3266"/>
                  </a:lnTo>
                  <a:lnTo>
                    <a:pt x="1956" y="3263"/>
                  </a:lnTo>
                  <a:lnTo>
                    <a:pt x="1963" y="3262"/>
                  </a:lnTo>
                  <a:lnTo>
                    <a:pt x="1969" y="3261"/>
                  </a:lnTo>
                  <a:lnTo>
                    <a:pt x="1975" y="3262"/>
                  </a:lnTo>
                  <a:lnTo>
                    <a:pt x="1980" y="3263"/>
                  </a:lnTo>
                  <a:lnTo>
                    <a:pt x="1984" y="3266"/>
                  </a:lnTo>
                  <a:lnTo>
                    <a:pt x="1987" y="3272"/>
                  </a:lnTo>
                  <a:lnTo>
                    <a:pt x="1989" y="3267"/>
                  </a:lnTo>
                  <a:lnTo>
                    <a:pt x="1993" y="3263"/>
                  </a:lnTo>
                  <a:lnTo>
                    <a:pt x="1994" y="3258"/>
                  </a:lnTo>
                  <a:lnTo>
                    <a:pt x="1995" y="3250"/>
                  </a:lnTo>
                  <a:lnTo>
                    <a:pt x="2003" y="3249"/>
                  </a:lnTo>
                  <a:lnTo>
                    <a:pt x="2009" y="3249"/>
                  </a:lnTo>
                  <a:lnTo>
                    <a:pt x="2013" y="3250"/>
                  </a:lnTo>
                  <a:lnTo>
                    <a:pt x="2016" y="3254"/>
                  </a:lnTo>
                  <a:lnTo>
                    <a:pt x="2020" y="3263"/>
                  </a:lnTo>
                  <a:lnTo>
                    <a:pt x="2026" y="3274"/>
                  </a:lnTo>
                  <a:lnTo>
                    <a:pt x="2029" y="3278"/>
                  </a:lnTo>
                  <a:lnTo>
                    <a:pt x="2034" y="3281"/>
                  </a:lnTo>
                  <a:lnTo>
                    <a:pt x="2040" y="3282"/>
                  </a:lnTo>
                  <a:lnTo>
                    <a:pt x="2045" y="3283"/>
                  </a:lnTo>
                  <a:lnTo>
                    <a:pt x="2058" y="3285"/>
                  </a:lnTo>
                  <a:lnTo>
                    <a:pt x="2071" y="3283"/>
                  </a:lnTo>
                  <a:lnTo>
                    <a:pt x="2081" y="3282"/>
                  </a:lnTo>
                  <a:lnTo>
                    <a:pt x="2089" y="3282"/>
                  </a:lnTo>
                  <a:lnTo>
                    <a:pt x="2089" y="3278"/>
                  </a:lnTo>
                  <a:lnTo>
                    <a:pt x="2089" y="3272"/>
                  </a:lnTo>
                  <a:lnTo>
                    <a:pt x="2082" y="3269"/>
                  </a:lnTo>
                  <a:lnTo>
                    <a:pt x="2077" y="3264"/>
                  </a:lnTo>
                  <a:lnTo>
                    <a:pt x="2074" y="3257"/>
                  </a:lnTo>
                  <a:lnTo>
                    <a:pt x="2071" y="3250"/>
                  </a:lnTo>
                  <a:lnTo>
                    <a:pt x="2077" y="3247"/>
                  </a:lnTo>
                  <a:lnTo>
                    <a:pt x="2084" y="3246"/>
                  </a:lnTo>
                  <a:lnTo>
                    <a:pt x="2091" y="3245"/>
                  </a:lnTo>
                  <a:lnTo>
                    <a:pt x="2098" y="3245"/>
                  </a:lnTo>
                  <a:lnTo>
                    <a:pt x="2112" y="3245"/>
                  </a:lnTo>
                  <a:lnTo>
                    <a:pt x="2126" y="3246"/>
                  </a:lnTo>
                  <a:lnTo>
                    <a:pt x="2127" y="3258"/>
                  </a:lnTo>
                  <a:lnTo>
                    <a:pt x="2131" y="3267"/>
                  </a:lnTo>
                  <a:lnTo>
                    <a:pt x="2133" y="3262"/>
                  </a:lnTo>
                  <a:lnTo>
                    <a:pt x="2134" y="3254"/>
                  </a:lnTo>
                  <a:lnTo>
                    <a:pt x="2135" y="3246"/>
                  </a:lnTo>
                  <a:lnTo>
                    <a:pt x="2134" y="3238"/>
                  </a:lnTo>
                  <a:lnTo>
                    <a:pt x="2144" y="3238"/>
                  </a:lnTo>
                  <a:lnTo>
                    <a:pt x="2155" y="3237"/>
                  </a:lnTo>
                  <a:lnTo>
                    <a:pt x="2165" y="3237"/>
                  </a:lnTo>
                  <a:lnTo>
                    <a:pt x="2175" y="3238"/>
                  </a:lnTo>
                  <a:lnTo>
                    <a:pt x="2173" y="3244"/>
                  </a:lnTo>
                  <a:lnTo>
                    <a:pt x="2169" y="3248"/>
                  </a:lnTo>
                  <a:lnTo>
                    <a:pt x="2166" y="3253"/>
                  </a:lnTo>
                  <a:lnTo>
                    <a:pt x="2161" y="3256"/>
                  </a:lnTo>
                  <a:lnTo>
                    <a:pt x="2156" y="3260"/>
                  </a:lnTo>
                  <a:lnTo>
                    <a:pt x="2153" y="3265"/>
                  </a:lnTo>
                  <a:lnTo>
                    <a:pt x="2151" y="3271"/>
                  </a:lnTo>
                  <a:lnTo>
                    <a:pt x="2150" y="3277"/>
                  </a:lnTo>
                  <a:lnTo>
                    <a:pt x="2149" y="3289"/>
                  </a:lnTo>
                  <a:lnTo>
                    <a:pt x="2149" y="3302"/>
                  </a:lnTo>
                  <a:lnTo>
                    <a:pt x="2148" y="3323"/>
                  </a:lnTo>
                  <a:lnTo>
                    <a:pt x="2144" y="3344"/>
                  </a:lnTo>
                  <a:lnTo>
                    <a:pt x="2142" y="3354"/>
                  </a:lnTo>
                  <a:lnTo>
                    <a:pt x="2139" y="3364"/>
                  </a:lnTo>
                  <a:lnTo>
                    <a:pt x="2134" y="3373"/>
                  </a:lnTo>
                  <a:lnTo>
                    <a:pt x="2128" y="3384"/>
                  </a:lnTo>
                  <a:lnTo>
                    <a:pt x="2135" y="3385"/>
                  </a:lnTo>
                  <a:lnTo>
                    <a:pt x="2141" y="3385"/>
                  </a:lnTo>
                  <a:lnTo>
                    <a:pt x="2147" y="3384"/>
                  </a:lnTo>
                  <a:lnTo>
                    <a:pt x="2152" y="3381"/>
                  </a:lnTo>
                  <a:lnTo>
                    <a:pt x="2161" y="3376"/>
                  </a:lnTo>
                  <a:lnTo>
                    <a:pt x="2170" y="3369"/>
                  </a:lnTo>
                  <a:lnTo>
                    <a:pt x="2178" y="3363"/>
                  </a:lnTo>
                  <a:lnTo>
                    <a:pt x="2186" y="3359"/>
                  </a:lnTo>
                  <a:lnTo>
                    <a:pt x="2191" y="3356"/>
                  </a:lnTo>
                  <a:lnTo>
                    <a:pt x="2196" y="3355"/>
                  </a:lnTo>
                  <a:lnTo>
                    <a:pt x="2200" y="3354"/>
                  </a:lnTo>
                  <a:lnTo>
                    <a:pt x="2206" y="3354"/>
                  </a:lnTo>
                  <a:lnTo>
                    <a:pt x="2206" y="3356"/>
                  </a:lnTo>
                  <a:lnTo>
                    <a:pt x="2207" y="3359"/>
                  </a:lnTo>
                  <a:lnTo>
                    <a:pt x="2209" y="3360"/>
                  </a:lnTo>
                  <a:lnTo>
                    <a:pt x="2211" y="3362"/>
                  </a:lnTo>
                  <a:lnTo>
                    <a:pt x="2217" y="3364"/>
                  </a:lnTo>
                  <a:lnTo>
                    <a:pt x="2225" y="3367"/>
                  </a:lnTo>
                  <a:lnTo>
                    <a:pt x="2246" y="3369"/>
                  </a:lnTo>
                  <a:lnTo>
                    <a:pt x="2270" y="3369"/>
                  </a:lnTo>
                  <a:lnTo>
                    <a:pt x="2317" y="3365"/>
                  </a:lnTo>
                  <a:lnTo>
                    <a:pt x="2353" y="3363"/>
                  </a:lnTo>
                  <a:lnTo>
                    <a:pt x="2349" y="3354"/>
                  </a:lnTo>
                  <a:lnTo>
                    <a:pt x="2347" y="3345"/>
                  </a:lnTo>
                  <a:lnTo>
                    <a:pt x="2348" y="3337"/>
                  </a:lnTo>
                  <a:lnTo>
                    <a:pt x="2349" y="3330"/>
                  </a:lnTo>
                  <a:lnTo>
                    <a:pt x="2356" y="3315"/>
                  </a:lnTo>
                  <a:lnTo>
                    <a:pt x="2364" y="3302"/>
                  </a:lnTo>
                  <a:lnTo>
                    <a:pt x="2369" y="3295"/>
                  </a:lnTo>
                  <a:lnTo>
                    <a:pt x="2372" y="3288"/>
                  </a:lnTo>
                  <a:lnTo>
                    <a:pt x="2375" y="3281"/>
                  </a:lnTo>
                  <a:lnTo>
                    <a:pt x="2377" y="3274"/>
                  </a:lnTo>
                  <a:lnTo>
                    <a:pt x="2378" y="3266"/>
                  </a:lnTo>
                  <a:lnTo>
                    <a:pt x="2377" y="3260"/>
                  </a:lnTo>
                  <a:lnTo>
                    <a:pt x="2373" y="3252"/>
                  </a:lnTo>
                  <a:lnTo>
                    <a:pt x="2367" y="3242"/>
                  </a:lnTo>
                  <a:lnTo>
                    <a:pt x="2371" y="3240"/>
                  </a:lnTo>
                  <a:lnTo>
                    <a:pt x="2374" y="3238"/>
                  </a:lnTo>
                  <a:lnTo>
                    <a:pt x="2378" y="3236"/>
                  </a:lnTo>
                  <a:lnTo>
                    <a:pt x="2382" y="3234"/>
                  </a:lnTo>
                  <a:lnTo>
                    <a:pt x="2391" y="3234"/>
                  </a:lnTo>
                  <a:lnTo>
                    <a:pt x="2401" y="3236"/>
                  </a:lnTo>
                  <a:lnTo>
                    <a:pt x="2401" y="3242"/>
                  </a:lnTo>
                  <a:lnTo>
                    <a:pt x="2402" y="3250"/>
                  </a:lnTo>
                  <a:lnTo>
                    <a:pt x="2404" y="3256"/>
                  </a:lnTo>
                  <a:lnTo>
                    <a:pt x="2405" y="3262"/>
                  </a:lnTo>
                  <a:lnTo>
                    <a:pt x="2410" y="3255"/>
                  </a:lnTo>
                  <a:lnTo>
                    <a:pt x="2413" y="3248"/>
                  </a:lnTo>
                  <a:lnTo>
                    <a:pt x="2419" y="3241"/>
                  </a:lnTo>
                  <a:lnTo>
                    <a:pt x="2424" y="3236"/>
                  </a:lnTo>
                  <a:lnTo>
                    <a:pt x="2431" y="3230"/>
                  </a:lnTo>
                  <a:lnTo>
                    <a:pt x="2438" y="3228"/>
                  </a:lnTo>
                  <a:lnTo>
                    <a:pt x="2443" y="3227"/>
                  </a:lnTo>
                  <a:lnTo>
                    <a:pt x="2447" y="3227"/>
                  </a:lnTo>
                  <a:lnTo>
                    <a:pt x="2452" y="3227"/>
                  </a:lnTo>
                  <a:lnTo>
                    <a:pt x="2457" y="3228"/>
                  </a:lnTo>
                  <a:lnTo>
                    <a:pt x="2461" y="3238"/>
                  </a:lnTo>
                  <a:lnTo>
                    <a:pt x="2463" y="3249"/>
                  </a:lnTo>
                  <a:lnTo>
                    <a:pt x="2472" y="3258"/>
                  </a:lnTo>
                  <a:lnTo>
                    <a:pt x="2481" y="3266"/>
                  </a:lnTo>
                  <a:lnTo>
                    <a:pt x="2486" y="3269"/>
                  </a:lnTo>
                  <a:lnTo>
                    <a:pt x="2493" y="3271"/>
                  </a:lnTo>
                  <a:lnTo>
                    <a:pt x="2500" y="3272"/>
                  </a:lnTo>
                  <a:lnTo>
                    <a:pt x="2506" y="3271"/>
                  </a:lnTo>
                  <a:lnTo>
                    <a:pt x="2506" y="3262"/>
                  </a:lnTo>
                  <a:lnTo>
                    <a:pt x="2508" y="3254"/>
                  </a:lnTo>
                  <a:lnTo>
                    <a:pt x="2510" y="3246"/>
                  </a:lnTo>
                  <a:lnTo>
                    <a:pt x="2512" y="3239"/>
                  </a:lnTo>
                  <a:lnTo>
                    <a:pt x="2516" y="3231"/>
                  </a:lnTo>
                  <a:lnTo>
                    <a:pt x="2517" y="3223"/>
                  </a:lnTo>
                  <a:lnTo>
                    <a:pt x="2517" y="3214"/>
                  </a:lnTo>
                  <a:lnTo>
                    <a:pt x="2514" y="3205"/>
                  </a:lnTo>
                  <a:lnTo>
                    <a:pt x="2530" y="3203"/>
                  </a:lnTo>
                  <a:lnTo>
                    <a:pt x="2547" y="3200"/>
                  </a:lnTo>
                  <a:lnTo>
                    <a:pt x="2557" y="3200"/>
                  </a:lnTo>
                  <a:lnTo>
                    <a:pt x="2564" y="3201"/>
                  </a:lnTo>
                  <a:lnTo>
                    <a:pt x="2572" y="3203"/>
                  </a:lnTo>
                  <a:lnTo>
                    <a:pt x="2578" y="3207"/>
                  </a:lnTo>
                  <a:lnTo>
                    <a:pt x="2583" y="3211"/>
                  </a:lnTo>
                  <a:lnTo>
                    <a:pt x="2586" y="3216"/>
                  </a:lnTo>
                  <a:lnTo>
                    <a:pt x="2588" y="3221"/>
                  </a:lnTo>
                  <a:lnTo>
                    <a:pt x="2590" y="3225"/>
                  </a:lnTo>
                  <a:lnTo>
                    <a:pt x="2590" y="3237"/>
                  </a:lnTo>
                  <a:lnTo>
                    <a:pt x="2588" y="3248"/>
                  </a:lnTo>
                  <a:lnTo>
                    <a:pt x="2585" y="3260"/>
                  </a:lnTo>
                  <a:lnTo>
                    <a:pt x="2582" y="3271"/>
                  </a:lnTo>
                  <a:lnTo>
                    <a:pt x="2580" y="3282"/>
                  </a:lnTo>
                  <a:lnTo>
                    <a:pt x="2579" y="3293"/>
                  </a:lnTo>
                  <a:lnTo>
                    <a:pt x="2591" y="3293"/>
                  </a:lnTo>
                  <a:lnTo>
                    <a:pt x="2603" y="3290"/>
                  </a:lnTo>
                  <a:lnTo>
                    <a:pt x="2611" y="3289"/>
                  </a:lnTo>
                  <a:lnTo>
                    <a:pt x="2619" y="3289"/>
                  </a:lnTo>
                  <a:lnTo>
                    <a:pt x="2627" y="3289"/>
                  </a:lnTo>
                  <a:lnTo>
                    <a:pt x="2634" y="3289"/>
                  </a:lnTo>
                  <a:lnTo>
                    <a:pt x="2641" y="3291"/>
                  </a:lnTo>
                  <a:lnTo>
                    <a:pt x="2645" y="3295"/>
                  </a:lnTo>
                  <a:lnTo>
                    <a:pt x="2650" y="3299"/>
                  </a:lnTo>
                  <a:lnTo>
                    <a:pt x="2653" y="3307"/>
                  </a:lnTo>
                  <a:lnTo>
                    <a:pt x="2656" y="3313"/>
                  </a:lnTo>
                  <a:lnTo>
                    <a:pt x="2658" y="3318"/>
                  </a:lnTo>
                  <a:lnTo>
                    <a:pt x="2661" y="3321"/>
                  </a:lnTo>
                  <a:lnTo>
                    <a:pt x="2664" y="3324"/>
                  </a:lnTo>
                  <a:lnTo>
                    <a:pt x="2668" y="3328"/>
                  </a:lnTo>
                  <a:lnTo>
                    <a:pt x="2672" y="3330"/>
                  </a:lnTo>
                  <a:lnTo>
                    <a:pt x="2676" y="3332"/>
                  </a:lnTo>
                  <a:lnTo>
                    <a:pt x="2681" y="3334"/>
                  </a:lnTo>
                  <a:lnTo>
                    <a:pt x="2690" y="3335"/>
                  </a:lnTo>
                  <a:lnTo>
                    <a:pt x="2700" y="3335"/>
                  </a:lnTo>
                  <a:lnTo>
                    <a:pt x="2711" y="3335"/>
                  </a:lnTo>
                  <a:lnTo>
                    <a:pt x="2722" y="3334"/>
                  </a:lnTo>
                  <a:lnTo>
                    <a:pt x="2731" y="3334"/>
                  </a:lnTo>
                  <a:lnTo>
                    <a:pt x="2740" y="3332"/>
                  </a:lnTo>
                  <a:lnTo>
                    <a:pt x="2749" y="3332"/>
                  </a:lnTo>
                  <a:lnTo>
                    <a:pt x="2757" y="3334"/>
                  </a:lnTo>
                  <a:lnTo>
                    <a:pt x="2756" y="3356"/>
                  </a:lnTo>
                  <a:lnTo>
                    <a:pt x="2755" y="3379"/>
                  </a:lnTo>
                  <a:lnTo>
                    <a:pt x="2755" y="3390"/>
                  </a:lnTo>
                  <a:lnTo>
                    <a:pt x="2756" y="3402"/>
                  </a:lnTo>
                  <a:lnTo>
                    <a:pt x="2757" y="3408"/>
                  </a:lnTo>
                  <a:lnTo>
                    <a:pt x="2759" y="3412"/>
                  </a:lnTo>
                  <a:lnTo>
                    <a:pt x="2761" y="3418"/>
                  </a:lnTo>
                  <a:lnTo>
                    <a:pt x="2765" y="3422"/>
                  </a:lnTo>
                  <a:lnTo>
                    <a:pt x="2767" y="3426"/>
                  </a:lnTo>
                  <a:lnTo>
                    <a:pt x="2771" y="3428"/>
                  </a:lnTo>
                  <a:lnTo>
                    <a:pt x="2774" y="3430"/>
                  </a:lnTo>
                  <a:lnTo>
                    <a:pt x="2779" y="3433"/>
                  </a:lnTo>
                  <a:lnTo>
                    <a:pt x="2787" y="3435"/>
                  </a:lnTo>
                  <a:lnTo>
                    <a:pt x="2796" y="3436"/>
                  </a:lnTo>
                  <a:lnTo>
                    <a:pt x="2816" y="3436"/>
                  </a:lnTo>
                  <a:lnTo>
                    <a:pt x="2838" y="3434"/>
                  </a:lnTo>
                  <a:lnTo>
                    <a:pt x="2855" y="3431"/>
                  </a:lnTo>
                  <a:lnTo>
                    <a:pt x="2871" y="3430"/>
                  </a:lnTo>
                  <a:lnTo>
                    <a:pt x="2871" y="3447"/>
                  </a:lnTo>
                  <a:lnTo>
                    <a:pt x="2872" y="3463"/>
                  </a:lnTo>
                  <a:lnTo>
                    <a:pt x="2889" y="3463"/>
                  </a:lnTo>
                  <a:lnTo>
                    <a:pt x="2905" y="3463"/>
                  </a:lnTo>
                  <a:lnTo>
                    <a:pt x="2922" y="3463"/>
                  </a:lnTo>
                  <a:lnTo>
                    <a:pt x="2939" y="3463"/>
                  </a:lnTo>
                  <a:lnTo>
                    <a:pt x="2939" y="3479"/>
                  </a:lnTo>
                  <a:lnTo>
                    <a:pt x="2939" y="3495"/>
                  </a:lnTo>
                  <a:lnTo>
                    <a:pt x="2939" y="3511"/>
                  </a:lnTo>
                  <a:lnTo>
                    <a:pt x="2940" y="3527"/>
                  </a:lnTo>
                  <a:lnTo>
                    <a:pt x="2949" y="3527"/>
                  </a:lnTo>
                  <a:lnTo>
                    <a:pt x="2958" y="3527"/>
                  </a:lnTo>
                  <a:lnTo>
                    <a:pt x="2968" y="3527"/>
                  </a:lnTo>
                  <a:lnTo>
                    <a:pt x="2977" y="3527"/>
                  </a:lnTo>
                  <a:lnTo>
                    <a:pt x="2978" y="3536"/>
                  </a:lnTo>
                  <a:lnTo>
                    <a:pt x="2978" y="3545"/>
                  </a:lnTo>
                  <a:lnTo>
                    <a:pt x="2978" y="3554"/>
                  </a:lnTo>
                  <a:lnTo>
                    <a:pt x="2978" y="3564"/>
                  </a:lnTo>
                  <a:lnTo>
                    <a:pt x="2984" y="3564"/>
                  </a:lnTo>
                  <a:lnTo>
                    <a:pt x="2988" y="3564"/>
                  </a:lnTo>
                  <a:lnTo>
                    <a:pt x="2992" y="3564"/>
                  </a:lnTo>
                  <a:lnTo>
                    <a:pt x="2995" y="3566"/>
                  </a:lnTo>
                  <a:lnTo>
                    <a:pt x="3001" y="3569"/>
                  </a:lnTo>
                  <a:lnTo>
                    <a:pt x="3005" y="3575"/>
                  </a:lnTo>
                  <a:lnTo>
                    <a:pt x="3009" y="3580"/>
                  </a:lnTo>
                  <a:lnTo>
                    <a:pt x="3013" y="3584"/>
                  </a:lnTo>
                  <a:lnTo>
                    <a:pt x="3015" y="3585"/>
                  </a:lnTo>
                  <a:lnTo>
                    <a:pt x="3019" y="3586"/>
                  </a:lnTo>
                  <a:lnTo>
                    <a:pt x="3022" y="3586"/>
                  </a:lnTo>
                  <a:lnTo>
                    <a:pt x="3027" y="3586"/>
                  </a:lnTo>
                  <a:lnTo>
                    <a:pt x="3027" y="3572"/>
                  </a:lnTo>
                  <a:lnTo>
                    <a:pt x="3025" y="3558"/>
                  </a:lnTo>
                  <a:lnTo>
                    <a:pt x="3023" y="3544"/>
                  </a:lnTo>
                  <a:lnTo>
                    <a:pt x="3023" y="3531"/>
                  </a:lnTo>
                  <a:lnTo>
                    <a:pt x="3033" y="3531"/>
                  </a:lnTo>
                  <a:lnTo>
                    <a:pt x="3044" y="3531"/>
                  </a:lnTo>
                  <a:lnTo>
                    <a:pt x="3055" y="3531"/>
                  </a:lnTo>
                  <a:lnTo>
                    <a:pt x="3068" y="3532"/>
                  </a:lnTo>
                  <a:lnTo>
                    <a:pt x="3084" y="3532"/>
                  </a:lnTo>
                  <a:lnTo>
                    <a:pt x="3100" y="3533"/>
                  </a:lnTo>
                  <a:lnTo>
                    <a:pt x="3116" y="3532"/>
                  </a:lnTo>
                  <a:lnTo>
                    <a:pt x="3130" y="3531"/>
                  </a:lnTo>
                  <a:lnTo>
                    <a:pt x="3144" y="3528"/>
                  </a:lnTo>
                  <a:lnTo>
                    <a:pt x="3157" y="3525"/>
                  </a:lnTo>
                  <a:lnTo>
                    <a:pt x="3162" y="3521"/>
                  </a:lnTo>
                  <a:lnTo>
                    <a:pt x="3167" y="3518"/>
                  </a:lnTo>
                  <a:lnTo>
                    <a:pt x="3170" y="3515"/>
                  </a:lnTo>
                  <a:lnTo>
                    <a:pt x="3174" y="3511"/>
                  </a:lnTo>
                  <a:lnTo>
                    <a:pt x="3181" y="3510"/>
                  </a:lnTo>
                  <a:lnTo>
                    <a:pt x="3187" y="3509"/>
                  </a:lnTo>
                  <a:lnTo>
                    <a:pt x="3195" y="3510"/>
                  </a:lnTo>
                  <a:lnTo>
                    <a:pt x="3202" y="3511"/>
                  </a:lnTo>
                  <a:lnTo>
                    <a:pt x="3209" y="3513"/>
                  </a:lnTo>
                  <a:lnTo>
                    <a:pt x="3216" y="3516"/>
                  </a:lnTo>
                  <a:lnTo>
                    <a:pt x="3222" y="3520"/>
                  </a:lnTo>
                  <a:lnTo>
                    <a:pt x="3226" y="3525"/>
                  </a:lnTo>
                  <a:lnTo>
                    <a:pt x="3230" y="3537"/>
                  </a:lnTo>
                  <a:lnTo>
                    <a:pt x="3231" y="3550"/>
                  </a:lnTo>
                  <a:lnTo>
                    <a:pt x="3245" y="3556"/>
                  </a:lnTo>
                  <a:lnTo>
                    <a:pt x="3260" y="3560"/>
                  </a:lnTo>
                  <a:lnTo>
                    <a:pt x="3267" y="3567"/>
                  </a:lnTo>
                  <a:lnTo>
                    <a:pt x="3272" y="3574"/>
                  </a:lnTo>
                  <a:lnTo>
                    <a:pt x="3274" y="3581"/>
                  </a:lnTo>
                  <a:lnTo>
                    <a:pt x="3275" y="3586"/>
                  </a:lnTo>
                  <a:lnTo>
                    <a:pt x="3274" y="3592"/>
                  </a:lnTo>
                  <a:lnTo>
                    <a:pt x="3273" y="3597"/>
                  </a:lnTo>
                  <a:lnTo>
                    <a:pt x="3269" y="3601"/>
                  </a:lnTo>
                  <a:lnTo>
                    <a:pt x="3265" y="3605"/>
                  </a:lnTo>
                  <a:lnTo>
                    <a:pt x="3260" y="3608"/>
                  </a:lnTo>
                  <a:lnTo>
                    <a:pt x="3255" y="3610"/>
                  </a:lnTo>
                  <a:lnTo>
                    <a:pt x="3248" y="3611"/>
                  </a:lnTo>
                  <a:lnTo>
                    <a:pt x="3241" y="3613"/>
                  </a:lnTo>
                  <a:lnTo>
                    <a:pt x="3234" y="3613"/>
                  </a:lnTo>
                  <a:lnTo>
                    <a:pt x="3227" y="3613"/>
                  </a:lnTo>
                  <a:lnTo>
                    <a:pt x="3219" y="3610"/>
                  </a:lnTo>
                  <a:lnTo>
                    <a:pt x="3212" y="3608"/>
                  </a:lnTo>
                  <a:lnTo>
                    <a:pt x="3212" y="3621"/>
                  </a:lnTo>
                  <a:lnTo>
                    <a:pt x="3212" y="3634"/>
                  </a:lnTo>
                  <a:lnTo>
                    <a:pt x="3212" y="3647"/>
                  </a:lnTo>
                  <a:lnTo>
                    <a:pt x="3214" y="3659"/>
                  </a:lnTo>
                  <a:lnTo>
                    <a:pt x="3217" y="3659"/>
                  </a:lnTo>
                  <a:lnTo>
                    <a:pt x="3222" y="3660"/>
                  </a:lnTo>
                  <a:lnTo>
                    <a:pt x="3227" y="3660"/>
                  </a:lnTo>
                  <a:lnTo>
                    <a:pt x="3231" y="3660"/>
                  </a:lnTo>
                  <a:lnTo>
                    <a:pt x="3232" y="3673"/>
                  </a:lnTo>
                  <a:lnTo>
                    <a:pt x="3232" y="3687"/>
                  </a:lnTo>
                  <a:lnTo>
                    <a:pt x="3232" y="3699"/>
                  </a:lnTo>
                  <a:lnTo>
                    <a:pt x="3233" y="3712"/>
                  </a:lnTo>
                  <a:lnTo>
                    <a:pt x="3239" y="3712"/>
                  </a:lnTo>
                  <a:lnTo>
                    <a:pt x="3245" y="3713"/>
                  </a:lnTo>
                  <a:lnTo>
                    <a:pt x="3250" y="3714"/>
                  </a:lnTo>
                  <a:lnTo>
                    <a:pt x="3253" y="3716"/>
                  </a:lnTo>
                  <a:lnTo>
                    <a:pt x="3257" y="3718"/>
                  </a:lnTo>
                  <a:lnTo>
                    <a:pt x="3260" y="3722"/>
                  </a:lnTo>
                  <a:lnTo>
                    <a:pt x="3261" y="3725"/>
                  </a:lnTo>
                  <a:lnTo>
                    <a:pt x="3264" y="3729"/>
                  </a:lnTo>
                  <a:lnTo>
                    <a:pt x="3265" y="3738"/>
                  </a:lnTo>
                  <a:lnTo>
                    <a:pt x="3264" y="3747"/>
                  </a:lnTo>
                  <a:lnTo>
                    <a:pt x="3261" y="3757"/>
                  </a:lnTo>
                  <a:lnTo>
                    <a:pt x="3259" y="3767"/>
                  </a:lnTo>
                  <a:lnTo>
                    <a:pt x="3250" y="3792"/>
                  </a:lnTo>
                  <a:lnTo>
                    <a:pt x="3241" y="3813"/>
                  </a:lnTo>
                  <a:lnTo>
                    <a:pt x="3236" y="3823"/>
                  </a:lnTo>
                  <a:lnTo>
                    <a:pt x="3233" y="3835"/>
                  </a:lnTo>
                  <a:lnTo>
                    <a:pt x="3231" y="3847"/>
                  </a:lnTo>
                  <a:lnTo>
                    <a:pt x="3228" y="3862"/>
                  </a:lnTo>
                  <a:lnTo>
                    <a:pt x="3223" y="3862"/>
                  </a:lnTo>
                  <a:lnTo>
                    <a:pt x="3216" y="3863"/>
                  </a:lnTo>
                  <a:lnTo>
                    <a:pt x="3210" y="3864"/>
                  </a:lnTo>
                  <a:lnTo>
                    <a:pt x="3203" y="3864"/>
                  </a:lnTo>
                  <a:lnTo>
                    <a:pt x="3202" y="3869"/>
                  </a:lnTo>
                  <a:lnTo>
                    <a:pt x="3202" y="3874"/>
                  </a:lnTo>
                  <a:lnTo>
                    <a:pt x="3203" y="3880"/>
                  </a:lnTo>
                  <a:lnTo>
                    <a:pt x="3203" y="3885"/>
                  </a:lnTo>
                  <a:lnTo>
                    <a:pt x="3210" y="3887"/>
                  </a:lnTo>
                  <a:lnTo>
                    <a:pt x="3217" y="3890"/>
                  </a:lnTo>
                  <a:lnTo>
                    <a:pt x="3223" y="3894"/>
                  </a:lnTo>
                  <a:lnTo>
                    <a:pt x="3228" y="3897"/>
                  </a:lnTo>
                  <a:lnTo>
                    <a:pt x="3233" y="3902"/>
                  </a:lnTo>
                  <a:lnTo>
                    <a:pt x="3237" y="3907"/>
                  </a:lnTo>
                  <a:lnTo>
                    <a:pt x="3242" y="3913"/>
                  </a:lnTo>
                  <a:lnTo>
                    <a:pt x="3245" y="3919"/>
                  </a:lnTo>
                  <a:lnTo>
                    <a:pt x="3248" y="3931"/>
                  </a:lnTo>
                  <a:lnTo>
                    <a:pt x="3249" y="3945"/>
                  </a:lnTo>
                  <a:lnTo>
                    <a:pt x="3251" y="3950"/>
                  </a:lnTo>
                  <a:lnTo>
                    <a:pt x="3255" y="3954"/>
                  </a:lnTo>
                  <a:lnTo>
                    <a:pt x="3257" y="3955"/>
                  </a:lnTo>
                  <a:lnTo>
                    <a:pt x="3259" y="3956"/>
                  </a:lnTo>
                  <a:lnTo>
                    <a:pt x="3263" y="3958"/>
                  </a:lnTo>
                  <a:lnTo>
                    <a:pt x="3267" y="3958"/>
                  </a:lnTo>
                  <a:lnTo>
                    <a:pt x="3267" y="3962"/>
                  </a:lnTo>
                  <a:lnTo>
                    <a:pt x="3268" y="3968"/>
                  </a:lnTo>
                  <a:lnTo>
                    <a:pt x="3269" y="3971"/>
                  </a:lnTo>
                  <a:lnTo>
                    <a:pt x="3270" y="3975"/>
                  </a:lnTo>
                  <a:lnTo>
                    <a:pt x="3281" y="3960"/>
                  </a:lnTo>
                  <a:lnTo>
                    <a:pt x="3290" y="3947"/>
                  </a:lnTo>
                  <a:lnTo>
                    <a:pt x="3281" y="3960"/>
                  </a:lnTo>
                  <a:lnTo>
                    <a:pt x="3270" y="3975"/>
                  </a:lnTo>
                  <a:lnTo>
                    <a:pt x="3273" y="3978"/>
                  </a:lnTo>
                  <a:lnTo>
                    <a:pt x="3276" y="3980"/>
                  </a:lnTo>
                  <a:lnTo>
                    <a:pt x="3280" y="3983"/>
                  </a:lnTo>
                  <a:lnTo>
                    <a:pt x="3283" y="3985"/>
                  </a:lnTo>
                  <a:lnTo>
                    <a:pt x="3292" y="3987"/>
                  </a:lnTo>
                  <a:lnTo>
                    <a:pt x="3301" y="3989"/>
                  </a:lnTo>
                  <a:lnTo>
                    <a:pt x="3322" y="3992"/>
                  </a:lnTo>
                  <a:lnTo>
                    <a:pt x="3340" y="3994"/>
                  </a:lnTo>
                  <a:lnTo>
                    <a:pt x="3340" y="3999"/>
                  </a:lnTo>
                  <a:lnTo>
                    <a:pt x="3341" y="4003"/>
                  </a:lnTo>
                  <a:lnTo>
                    <a:pt x="3343" y="4008"/>
                  </a:lnTo>
                  <a:lnTo>
                    <a:pt x="3346" y="4011"/>
                  </a:lnTo>
                  <a:lnTo>
                    <a:pt x="3352" y="4018"/>
                  </a:lnTo>
                  <a:lnTo>
                    <a:pt x="3362" y="4024"/>
                  </a:lnTo>
                  <a:lnTo>
                    <a:pt x="3372" y="4028"/>
                  </a:lnTo>
                  <a:lnTo>
                    <a:pt x="3383" y="4033"/>
                  </a:lnTo>
                  <a:lnTo>
                    <a:pt x="3395" y="4035"/>
                  </a:lnTo>
                  <a:lnTo>
                    <a:pt x="3408" y="4036"/>
                  </a:lnTo>
                  <a:lnTo>
                    <a:pt x="3421" y="4037"/>
                  </a:lnTo>
                  <a:lnTo>
                    <a:pt x="3434" y="4037"/>
                  </a:lnTo>
                  <a:lnTo>
                    <a:pt x="3448" y="4036"/>
                  </a:lnTo>
                  <a:lnTo>
                    <a:pt x="3461" y="4035"/>
                  </a:lnTo>
                  <a:lnTo>
                    <a:pt x="3472" y="4033"/>
                  </a:lnTo>
                  <a:lnTo>
                    <a:pt x="3483" y="4030"/>
                  </a:lnTo>
                  <a:lnTo>
                    <a:pt x="3493" y="4027"/>
                  </a:lnTo>
                  <a:lnTo>
                    <a:pt x="3499" y="4024"/>
                  </a:lnTo>
                  <a:lnTo>
                    <a:pt x="3506" y="4019"/>
                  </a:lnTo>
                  <a:lnTo>
                    <a:pt x="3511" y="4015"/>
                  </a:lnTo>
                  <a:lnTo>
                    <a:pt x="3515" y="4009"/>
                  </a:lnTo>
                  <a:lnTo>
                    <a:pt x="3518" y="4003"/>
                  </a:lnTo>
                  <a:lnTo>
                    <a:pt x="3519" y="3997"/>
                  </a:lnTo>
                  <a:lnTo>
                    <a:pt x="3520" y="3991"/>
                  </a:lnTo>
                  <a:lnTo>
                    <a:pt x="3520" y="3984"/>
                  </a:lnTo>
                  <a:lnTo>
                    <a:pt x="3520" y="3977"/>
                  </a:lnTo>
                  <a:lnTo>
                    <a:pt x="3519" y="3963"/>
                  </a:lnTo>
                  <a:lnTo>
                    <a:pt x="3519" y="3950"/>
                  </a:lnTo>
                  <a:lnTo>
                    <a:pt x="3520" y="3943"/>
                  </a:lnTo>
                  <a:lnTo>
                    <a:pt x="3521" y="3936"/>
                  </a:lnTo>
                  <a:lnTo>
                    <a:pt x="3524" y="3930"/>
                  </a:lnTo>
                  <a:lnTo>
                    <a:pt x="3528" y="3925"/>
                  </a:lnTo>
                  <a:lnTo>
                    <a:pt x="3531" y="3922"/>
                  </a:lnTo>
                  <a:lnTo>
                    <a:pt x="3535" y="3920"/>
                  </a:lnTo>
                  <a:lnTo>
                    <a:pt x="3538" y="3920"/>
                  </a:lnTo>
                  <a:lnTo>
                    <a:pt x="3542" y="3920"/>
                  </a:lnTo>
                  <a:lnTo>
                    <a:pt x="3546" y="3921"/>
                  </a:lnTo>
                  <a:lnTo>
                    <a:pt x="3549" y="3920"/>
                  </a:lnTo>
                  <a:lnTo>
                    <a:pt x="3551" y="3918"/>
                  </a:lnTo>
                  <a:lnTo>
                    <a:pt x="3552" y="3915"/>
                  </a:lnTo>
                  <a:lnTo>
                    <a:pt x="3552" y="3912"/>
                  </a:lnTo>
                  <a:lnTo>
                    <a:pt x="3553" y="3907"/>
                  </a:lnTo>
                  <a:lnTo>
                    <a:pt x="3554" y="3902"/>
                  </a:lnTo>
                  <a:lnTo>
                    <a:pt x="3556" y="3897"/>
                  </a:lnTo>
                  <a:lnTo>
                    <a:pt x="3560" y="3894"/>
                  </a:lnTo>
                  <a:lnTo>
                    <a:pt x="3563" y="3892"/>
                  </a:lnTo>
                  <a:lnTo>
                    <a:pt x="3573" y="3890"/>
                  </a:lnTo>
                  <a:lnTo>
                    <a:pt x="3585" y="3889"/>
                  </a:lnTo>
                  <a:lnTo>
                    <a:pt x="3590" y="3889"/>
                  </a:lnTo>
                  <a:lnTo>
                    <a:pt x="3595" y="3889"/>
                  </a:lnTo>
                  <a:lnTo>
                    <a:pt x="3592" y="3879"/>
                  </a:lnTo>
                  <a:lnTo>
                    <a:pt x="3586" y="3869"/>
                  </a:lnTo>
                  <a:lnTo>
                    <a:pt x="3579" y="3857"/>
                  </a:lnTo>
                  <a:lnTo>
                    <a:pt x="3573" y="3847"/>
                  </a:lnTo>
                  <a:lnTo>
                    <a:pt x="3573" y="3840"/>
                  </a:lnTo>
                  <a:lnTo>
                    <a:pt x="3575" y="3835"/>
                  </a:lnTo>
                  <a:lnTo>
                    <a:pt x="3578" y="3828"/>
                  </a:lnTo>
                  <a:lnTo>
                    <a:pt x="3584" y="3821"/>
                  </a:lnTo>
                  <a:lnTo>
                    <a:pt x="3597" y="3811"/>
                  </a:lnTo>
                  <a:lnTo>
                    <a:pt x="3611" y="3800"/>
                  </a:lnTo>
                  <a:lnTo>
                    <a:pt x="3613" y="3798"/>
                  </a:lnTo>
                  <a:lnTo>
                    <a:pt x="3616" y="3795"/>
                  </a:lnTo>
                  <a:lnTo>
                    <a:pt x="3617" y="3792"/>
                  </a:lnTo>
                  <a:lnTo>
                    <a:pt x="3617" y="3789"/>
                  </a:lnTo>
                  <a:lnTo>
                    <a:pt x="3617" y="3784"/>
                  </a:lnTo>
                  <a:lnTo>
                    <a:pt x="3616" y="3781"/>
                  </a:lnTo>
                  <a:lnTo>
                    <a:pt x="3613" y="3777"/>
                  </a:lnTo>
                  <a:lnTo>
                    <a:pt x="3610" y="3771"/>
                  </a:lnTo>
                  <a:lnTo>
                    <a:pt x="3606" y="3766"/>
                  </a:lnTo>
                  <a:lnTo>
                    <a:pt x="3603" y="3762"/>
                  </a:lnTo>
                  <a:lnTo>
                    <a:pt x="3602" y="3757"/>
                  </a:lnTo>
                  <a:lnTo>
                    <a:pt x="3600" y="3753"/>
                  </a:lnTo>
                  <a:lnTo>
                    <a:pt x="3600" y="3743"/>
                  </a:lnTo>
                  <a:lnTo>
                    <a:pt x="3601" y="3736"/>
                  </a:lnTo>
                  <a:lnTo>
                    <a:pt x="3603" y="3728"/>
                  </a:lnTo>
                  <a:lnTo>
                    <a:pt x="3608" y="3718"/>
                  </a:lnTo>
                  <a:lnTo>
                    <a:pt x="3613" y="3710"/>
                  </a:lnTo>
                  <a:lnTo>
                    <a:pt x="3619" y="3702"/>
                  </a:lnTo>
                  <a:lnTo>
                    <a:pt x="3622" y="3697"/>
                  </a:lnTo>
                  <a:lnTo>
                    <a:pt x="3623" y="3691"/>
                  </a:lnTo>
                  <a:lnTo>
                    <a:pt x="3622" y="3687"/>
                  </a:lnTo>
                  <a:lnTo>
                    <a:pt x="3620" y="3682"/>
                  </a:lnTo>
                  <a:lnTo>
                    <a:pt x="3613" y="3674"/>
                  </a:lnTo>
                  <a:lnTo>
                    <a:pt x="3609" y="3664"/>
                  </a:lnTo>
                  <a:lnTo>
                    <a:pt x="3606" y="3655"/>
                  </a:lnTo>
                  <a:lnTo>
                    <a:pt x="3606" y="3646"/>
                  </a:lnTo>
                  <a:lnTo>
                    <a:pt x="3608" y="3635"/>
                  </a:lnTo>
                  <a:lnTo>
                    <a:pt x="3609" y="3626"/>
                  </a:lnTo>
                  <a:lnTo>
                    <a:pt x="3590" y="3623"/>
                  </a:lnTo>
                  <a:lnTo>
                    <a:pt x="3577" y="3619"/>
                  </a:lnTo>
                  <a:lnTo>
                    <a:pt x="3590" y="3623"/>
                  </a:lnTo>
                  <a:lnTo>
                    <a:pt x="3609" y="3626"/>
                  </a:lnTo>
                  <a:lnTo>
                    <a:pt x="3609" y="3623"/>
                  </a:lnTo>
                  <a:lnTo>
                    <a:pt x="3609" y="3619"/>
                  </a:lnTo>
                  <a:lnTo>
                    <a:pt x="3622" y="3617"/>
                  </a:lnTo>
                  <a:lnTo>
                    <a:pt x="3635" y="3614"/>
                  </a:lnTo>
                  <a:lnTo>
                    <a:pt x="3646" y="3608"/>
                  </a:lnTo>
                  <a:lnTo>
                    <a:pt x="3657" y="3601"/>
                  </a:lnTo>
                  <a:lnTo>
                    <a:pt x="3661" y="3598"/>
                  </a:lnTo>
                  <a:lnTo>
                    <a:pt x="3664" y="3593"/>
                  </a:lnTo>
                  <a:lnTo>
                    <a:pt x="3668" y="3589"/>
                  </a:lnTo>
                  <a:lnTo>
                    <a:pt x="3671" y="3583"/>
                  </a:lnTo>
                  <a:lnTo>
                    <a:pt x="3674" y="3577"/>
                  </a:lnTo>
                  <a:lnTo>
                    <a:pt x="3676" y="3570"/>
                  </a:lnTo>
                  <a:lnTo>
                    <a:pt x="3677" y="3564"/>
                  </a:lnTo>
                  <a:lnTo>
                    <a:pt x="3677" y="3557"/>
                  </a:lnTo>
                  <a:lnTo>
                    <a:pt x="3677" y="3548"/>
                  </a:lnTo>
                  <a:lnTo>
                    <a:pt x="3676" y="3540"/>
                  </a:lnTo>
                  <a:lnTo>
                    <a:pt x="3675" y="3532"/>
                  </a:lnTo>
                  <a:lnTo>
                    <a:pt x="3674" y="3525"/>
                  </a:lnTo>
                  <a:lnTo>
                    <a:pt x="3671" y="3518"/>
                  </a:lnTo>
                  <a:lnTo>
                    <a:pt x="3668" y="3511"/>
                  </a:lnTo>
                  <a:lnTo>
                    <a:pt x="3664" y="3505"/>
                  </a:lnTo>
                  <a:lnTo>
                    <a:pt x="3661" y="3500"/>
                  </a:lnTo>
                  <a:lnTo>
                    <a:pt x="3652" y="3490"/>
                  </a:lnTo>
                  <a:lnTo>
                    <a:pt x="3642" y="3480"/>
                  </a:lnTo>
                  <a:lnTo>
                    <a:pt x="3630" y="3471"/>
                  </a:lnTo>
                  <a:lnTo>
                    <a:pt x="3617" y="3462"/>
                  </a:lnTo>
                  <a:lnTo>
                    <a:pt x="3610" y="3457"/>
                  </a:lnTo>
                  <a:lnTo>
                    <a:pt x="3603" y="3451"/>
                  </a:lnTo>
                  <a:lnTo>
                    <a:pt x="3598" y="3445"/>
                  </a:lnTo>
                  <a:lnTo>
                    <a:pt x="3594" y="3438"/>
                  </a:lnTo>
                  <a:lnTo>
                    <a:pt x="3588" y="3426"/>
                  </a:lnTo>
                  <a:lnTo>
                    <a:pt x="3584" y="3411"/>
                  </a:lnTo>
                  <a:lnTo>
                    <a:pt x="3581" y="3397"/>
                  </a:lnTo>
                  <a:lnTo>
                    <a:pt x="3578" y="3381"/>
                  </a:lnTo>
                  <a:lnTo>
                    <a:pt x="3575" y="3367"/>
                  </a:lnTo>
                  <a:lnTo>
                    <a:pt x="3569" y="3352"/>
                  </a:lnTo>
                  <a:lnTo>
                    <a:pt x="3562" y="3336"/>
                  </a:lnTo>
                  <a:lnTo>
                    <a:pt x="3557" y="3320"/>
                  </a:lnTo>
                  <a:lnTo>
                    <a:pt x="3554" y="3304"/>
                  </a:lnTo>
                  <a:lnTo>
                    <a:pt x="3553" y="3288"/>
                  </a:lnTo>
                  <a:lnTo>
                    <a:pt x="3553" y="3272"/>
                  </a:lnTo>
                  <a:lnTo>
                    <a:pt x="3555" y="3256"/>
                  </a:lnTo>
                  <a:lnTo>
                    <a:pt x="3559" y="3239"/>
                  </a:lnTo>
                  <a:lnTo>
                    <a:pt x="3563" y="3222"/>
                  </a:lnTo>
                  <a:lnTo>
                    <a:pt x="3568" y="3209"/>
                  </a:lnTo>
                  <a:lnTo>
                    <a:pt x="3572" y="3197"/>
                  </a:lnTo>
                  <a:lnTo>
                    <a:pt x="3578" y="3186"/>
                  </a:lnTo>
                  <a:lnTo>
                    <a:pt x="3584" y="3174"/>
                  </a:lnTo>
                  <a:lnTo>
                    <a:pt x="3592" y="3164"/>
                  </a:lnTo>
                  <a:lnTo>
                    <a:pt x="3601" y="3156"/>
                  </a:lnTo>
                  <a:lnTo>
                    <a:pt x="3606" y="3152"/>
                  </a:lnTo>
                  <a:lnTo>
                    <a:pt x="3612" y="3149"/>
                  </a:lnTo>
                  <a:lnTo>
                    <a:pt x="3619" y="3148"/>
                  </a:lnTo>
                  <a:lnTo>
                    <a:pt x="3626" y="3146"/>
                  </a:lnTo>
                  <a:lnTo>
                    <a:pt x="3642" y="3140"/>
                  </a:lnTo>
                  <a:lnTo>
                    <a:pt x="3657" y="3134"/>
                  </a:lnTo>
                  <a:lnTo>
                    <a:pt x="3670" y="3127"/>
                  </a:lnTo>
                  <a:lnTo>
                    <a:pt x="3682" y="3119"/>
                  </a:lnTo>
                  <a:lnTo>
                    <a:pt x="3705" y="3102"/>
                  </a:lnTo>
                  <a:lnTo>
                    <a:pt x="3734" y="3084"/>
                  </a:lnTo>
                  <a:lnTo>
                    <a:pt x="3757" y="3074"/>
                  </a:lnTo>
                  <a:lnTo>
                    <a:pt x="3783" y="3065"/>
                  </a:lnTo>
                  <a:lnTo>
                    <a:pt x="3794" y="3059"/>
                  </a:lnTo>
                  <a:lnTo>
                    <a:pt x="3806" y="3052"/>
                  </a:lnTo>
                  <a:lnTo>
                    <a:pt x="3811" y="3049"/>
                  </a:lnTo>
                  <a:lnTo>
                    <a:pt x="3816" y="3044"/>
                  </a:lnTo>
                  <a:lnTo>
                    <a:pt x="3820" y="3040"/>
                  </a:lnTo>
                  <a:lnTo>
                    <a:pt x="3824" y="3034"/>
                  </a:lnTo>
                  <a:lnTo>
                    <a:pt x="3838" y="3008"/>
                  </a:lnTo>
                  <a:lnTo>
                    <a:pt x="3851" y="2983"/>
                  </a:lnTo>
                  <a:lnTo>
                    <a:pt x="3855" y="2976"/>
                  </a:lnTo>
                  <a:lnTo>
                    <a:pt x="3859" y="2970"/>
                  </a:lnTo>
                  <a:lnTo>
                    <a:pt x="3864" y="2966"/>
                  </a:lnTo>
                  <a:lnTo>
                    <a:pt x="3869" y="2960"/>
                  </a:lnTo>
                  <a:lnTo>
                    <a:pt x="3875" y="2957"/>
                  </a:lnTo>
                  <a:lnTo>
                    <a:pt x="3881" y="2952"/>
                  </a:lnTo>
                  <a:lnTo>
                    <a:pt x="3888" y="2950"/>
                  </a:lnTo>
                  <a:lnTo>
                    <a:pt x="3896" y="2948"/>
                  </a:lnTo>
                  <a:lnTo>
                    <a:pt x="3900" y="2942"/>
                  </a:lnTo>
                  <a:lnTo>
                    <a:pt x="3906" y="2937"/>
                  </a:lnTo>
                  <a:lnTo>
                    <a:pt x="3912" y="2934"/>
                  </a:lnTo>
                  <a:lnTo>
                    <a:pt x="3918" y="2932"/>
                  </a:lnTo>
                  <a:lnTo>
                    <a:pt x="3932" y="2927"/>
                  </a:lnTo>
                  <a:lnTo>
                    <a:pt x="3946" y="2921"/>
                  </a:lnTo>
                  <a:lnTo>
                    <a:pt x="3951" y="2918"/>
                  </a:lnTo>
                  <a:lnTo>
                    <a:pt x="3956" y="2912"/>
                  </a:lnTo>
                  <a:lnTo>
                    <a:pt x="3959" y="2907"/>
                  </a:lnTo>
                  <a:lnTo>
                    <a:pt x="3962" y="2901"/>
                  </a:lnTo>
                  <a:lnTo>
                    <a:pt x="3964" y="2888"/>
                  </a:lnTo>
                  <a:lnTo>
                    <a:pt x="3966" y="2875"/>
                  </a:lnTo>
                  <a:lnTo>
                    <a:pt x="3969" y="2868"/>
                  </a:lnTo>
                  <a:lnTo>
                    <a:pt x="3972" y="2862"/>
                  </a:lnTo>
                  <a:lnTo>
                    <a:pt x="3976" y="2858"/>
                  </a:lnTo>
                  <a:lnTo>
                    <a:pt x="3981" y="2854"/>
                  </a:lnTo>
                  <a:lnTo>
                    <a:pt x="3987" y="2852"/>
                  </a:lnTo>
                  <a:lnTo>
                    <a:pt x="3994" y="2850"/>
                  </a:lnTo>
                  <a:lnTo>
                    <a:pt x="4000" y="2850"/>
                  </a:lnTo>
                  <a:lnTo>
                    <a:pt x="4007" y="2850"/>
                  </a:lnTo>
                  <a:lnTo>
                    <a:pt x="4014" y="2852"/>
                  </a:lnTo>
                  <a:lnTo>
                    <a:pt x="4021" y="2854"/>
                  </a:lnTo>
                  <a:lnTo>
                    <a:pt x="4027" y="2856"/>
                  </a:lnTo>
                  <a:lnTo>
                    <a:pt x="4031" y="2861"/>
                  </a:lnTo>
                  <a:lnTo>
                    <a:pt x="4036" y="2866"/>
                  </a:lnTo>
                  <a:lnTo>
                    <a:pt x="4038" y="2872"/>
                  </a:lnTo>
                  <a:lnTo>
                    <a:pt x="4039" y="2878"/>
                  </a:lnTo>
                  <a:lnTo>
                    <a:pt x="4039" y="2886"/>
                  </a:lnTo>
                  <a:lnTo>
                    <a:pt x="4049" y="2886"/>
                  </a:lnTo>
                  <a:lnTo>
                    <a:pt x="4057" y="2885"/>
                  </a:lnTo>
                  <a:lnTo>
                    <a:pt x="4064" y="2881"/>
                  </a:lnTo>
                  <a:lnTo>
                    <a:pt x="4070" y="2877"/>
                  </a:lnTo>
                  <a:lnTo>
                    <a:pt x="4080" y="2867"/>
                  </a:lnTo>
                  <a:lnTo>
                    <a:pt x="4093" y="2855"/>
                  </a:lnTo>
                  <a:lnTo>
                    <a:pt x="4098" y="2851"/>
                  </a:lnTo>
                  <a:lnTo>
                    <a:pt x="4105" y="2848"/>
                  </a:lnTo>
                  <a:lnTo>
                    <a:pt x="4112" y="2846"/>
                  </a:lnTo>
                  <a:lnTo>
                    <a:pt x="4119" y="2845"/>
                  </a:lnTo>
                  <a:lnTo>
                    <a:pt x="4133" y="2846"/>
                  </a:lnTo>
                  <a:lnTo>
                    <a:pt x="4147" y="2850"/>
                  </a:lnTo>
                  <a:lnTo>
                    <a:pt x="4162" y="2853"/>
                  </a:lnTo>
                  <a:lnTo>
                    <a:pt x="4176" y="2858"/>
                  </a:lnTo>
                  <a:lnTo>
                    <a:pt x="4191" y="2862"/>
                  </a:lnTo>
                  <a:lnTo>
                    <a:pt x="4203" y="2863"/>
                  </a:lnTo>
                  <a:lnTo>
                    <a:pt x="4216" y="2863"/>
                  </a:lnTo>
                  <a:lnTo>
                    <a:pt x="4227" y="2862"/>
                  </a:lnTo>
                  <a:lnTo>
                    <a:pt x="4236" y="2859"/>
                  </a:lnTo>
                  <a:lnTo>
                    <a:pt x="4244" y="2854"/>
                  </a:lnTo>
                  <a:lnTo>
                    <a:pt x="4250" y="2848"/>
                  </a:lnTo>
                  <a:lnTo>
                    <a:pt x="4254" y="2842"/>
                  </a:lnTo>
                  <a:lnTo>
                    <a:pt x="4257" y="2835"/>
                  </a:lnTo>
                  <a:lnTo>
                    <a:pt x="4258" y="2827"/>
                  </a:lnTo>
                  <a:lnTo>
                    <a:pt x="4257" y="2820"/>
                  </a:lnTo>
                  <a:lnTo>
                    <a:pt x="4254" y="2812"/>
                  </a:lnTo>
                  <a:lnTo>
                    <a:pt x="4251" y="2804"/>
                  </a:lnTo>
                  <a:lnTo>
                    <a:pt x="4245" y="2797"/>
                  </a:lnTo>
                  <a:lnTo>
                    <a:pt x="4238" y="2790"/>
                  </a:lnTo>
                  <a:lnTo>
                    <a:pt x="4230" y="2785"/>
                  </a:lnTo>
                  <a:lnTo>
                    <a:pt x="4221" y="2780"/>
                  </a:lnTo>
                  <a:lnTo>
                    <a:pt x="4210" y="2777"/>
                  </a:lnTo>
                  <a:lnTo>
                    <a:pt x="4189" y="2771"/>
                  </a:lnTo>
                  <a:lnTo>
                    <a:pt x="4169" y="2762"/>
                  </a:lnTo>
                  <a:lnTo>
                    <a:pt x="4150" y="2753"/>
                  </a:lnTo>
                  <a:lnTo>
                    <a:pt x="4130" y="2743"/>
                  </a:lnTo>
                  <a:lnTo>
                    <a:pt x="4112" y="2731"/>
                  </a:lnTo>
                  <a:lnTo>
                    <a:pt x="4094" y="2721"/>
                  </a:lnTo>
                  <a:lnTo>
                    <a:pt x="4074" y="2710"/>
                  </a:lnTo>
                  <a:lnTo>
                    <a:pt x="4053" y="2699"/>
                  </a:lnTo>
                  <a:lnTo>
                    <a:pt x="4043" y="2695"/>
                  </a:lnTo>
                  <a:lnTo>
                    <a:pt x="4031" y="2689"/>
                  </a:lnTo>
                  <a:lnTo>
                    <a:pt x="4021" y="2683"/>
                  </a:lnTo>
                  <a:lnTo>
                    <a:pt x="4011" y="2676"/>
                  </a:lnTo>
                  <a:lnTo>
                    <a:pt x="4005" y="2672"/>
                  </a:lnTo>
                  <a:lnTo>
                    <a:pt x="4000" y="2666"/>
                  </a:lnTo>
                  <a:lnTo>
                    <a:pt x="3998" y="2659"/>
                  </a:lnTo>
                  <a:lnTo>
                    <a:pt x="3997" y="2654"/>
                  </a:lnTo>
                  <a:lnTo>
                    <a:pt x="3996" y="2647"/>
                  </a:lnTo>
                  <a:lnTo>
                    <a:pt x="3994" y="2640"/>
                  </a:lnTo>
                  <a:lnTo>
                    <a:pt x="3992" y="2634"/>
                  </a:lnTo>
                  <a:lnTo>
                    <a:pt x="3989" y="2628"/>
                  </a:lnTo>
                  <a:lnTo>
                    <a:pt x="3980" y="2615"/>
                  </a:lnTo>
                  <a:lnTo>
                    <a:pt x="3969" y="2605"/>
                  </a:lnTo>
                  <a:lnTo>
                    <a:pt x="3958" y="2594"/>
                  </a:lnTo>
                  <a:lnTo>
                    <a:pt x="3946" y="2585"/>
                  </a:lnTo>
                  <a:lnTo>
                    <a:pt x="3936" y="2576"/>
                  </a:lnTo>
                  <a:lnTo>
                    <a:pt x="3924" y="2566"/>
                  </a:lnTo>
                  <a:lnTo>
                    <a:pt x="3920" y="2559"/>
                  </a:lnTo>
                  <a:lnTo>
                    <a:pt x="3915" y="2554"/>
                  </a:lnTo>
                  <a:lnTo>
                    <a:pt x="3912" y="2547"/>
                  </a:lnTo>
                  <a:lnTo>
                    <a:pt x="3908" y="2539"/>
                  </a:lnTo>
                  <a:lnTo>
                    <a:pt x="3920" y="2539"/>
                  </a:lnTo>
                  <a:lnTo>
                    <a:pt x="3932" y="2538"/>
                  </a:lnTo>
                  <a:lnTo>
                    <a:pt x="3945" y="2534"/>
                  </a:lnTo>
                  <a:lnTo>
                    <a:pt x="3957" y="2531"/>
                  </a:lnTo>
                  <a:lnTo>
                    <a:pt x="3970" y="2526"/>
                  </a:lnTo>
                  <a:lnTo>
                    <a:pt x="3981" y="2520"/>
                  </a:lnTo>
                  <a:lnTo>
                    <a:pt x="3992" y="2515"/>
                  </a:lnTo>
                  <a:lnTo>
                    <a:pt x="4002" y="2508"/>
                  </a:lnTo>
                  <a:lnTo>
                    <a:pt x="4004" y="2505"/>
                  </a:lnTo>
                  <a:lnTo>
                    <a:pt x="4006" y="2502"/>
                  </a:lnTo>
                  <a:lnTo>
                    <a:pt x="4007" y="2499"/>
                  </a:lnTo>
                  <a:lnTo>
                    <a:pt x="4008" y="2495"/>
                  </a:lnTo>
                  <a:lnTo>
                    <a:pt x="4008" y="2487"/>
                  </a:lnTo>
                  <a:lnTo>
                    <a:pt x="4007" y="2478"/>
                  </a:lnTo>
                  <a:lnTo>
                    <a:pt x="4002" y="2462"/>
                  </a:lnTo>
                  <a:lnTo>
                    <a:pt x="3997" y="2449"/>
                  </a:lnTo>
                  <a:lnTo>
                    <a:pt x="3994" y="2441"/>
                  </a:lnTo>
                  <a:lnTo>
                    <a:pt x="3990" y="2436"/>
                  </a:lnTo>
                  <a:lnTo>
                    <a:pt x="3986" y="2433"/>
                  </a:lnTo>
                  <a:lnTo>
                    <a:pt x="3980" y="2431"/>
                  </a:lnTo>
                  <a:lnTo>
                    <a:pt x="3966" y="2429"/>
                  </a:lnTo>
                  <a:lnTo>
                    <a:pt x="3951" y="2428"/>
                  </a:lnTo>
                  <a:lnTo>
                    <a:pt x="3941" y="2427"/>
                  </a:lnTo>
                  <a:lnTo>
                    <a:pt x="3931" y="2425"/>
                  </a:lnTo>
                  <a:lnTo>
                    <a:pt x="3922" y="2421"/>
                  </a:lnTo>
                  <a:lnTo>
                    <a:pt x="3912" y="2418"/>
                  </a:lnTo>
                  <a:lnTo>
                    <a:pt x="3901" y="2413"/>
                  </a:lnTo>
                  <a:lnTo>
                    <a:pt x="3891" y="2410"/>
                  </a:lnTo>
                  <a:lnTo>
                    <a:pt x="3881" y="2408"/>
                  </a:lnTo>
                  <a:lnTo>
                    <a:pt x="3869" y="2407"/>
                  </a:lnTo>
                  <a:lnTo>
                    <a:pt x="3865" y="2394"/>
                  </a:lnTo>
                  <a:lnTo>
                    <a:pt x="3861" y="2383"/>
                  </a:lnTo>
                  <a:lnTo>
                    <a:pt x="3860" y="2377"/>
                  </a:lnTo>
                  <a:lnTo>
                    <a:pt x="3860" y="2371"/>
                  </a:lnTo>
                  <a:lnTo>
                    <a:pt x="3861" y="2367"/>
                  </a:lnTo>
                  <a:lnTo>
                    <a:pt x="3863" y="2362"/>
                  </a:lnTo>
                  <a:lnTo>
                    <a:pt x="3864" y="2358"/>
                  </a:lnTo>
                  <a:lnTo>
                    <a:pt x="3867" y="2353"/>
                  </a:lnTo>
                  <a:lnTo>
                    <a:pt x="3869" y="2350"/>
                  </a:lnTo>
                  <a:lnTo>
                    <a:pt x="3874" y="2346"/>
                  </a:lnTo>
                  <a:lnTo>
                    <a:pt x="3879" y="2344"/>
                  </a:lnTo>
                  <a:lnTo>
                    <a:pt x="3884" y="2342"/>
                  </a:lnTo>
                  <a:lnTo>
                    <a:pt x="3891" y="2339"/>
                  </a:lnTo>
                  <a:lnTo>
                    <a:pt x="3898" y="2339"/>
                  </a:lnTo>
                  <a:lnTo>
                    <a:pt x="3906" y="2338"/>
                  </a:lnTo>
                  <a:lnTo>
                    <a:pt x="3912" y="2337"/>
                  </a:lnTo>
                  <a:lnTo>
                    <a:pt x="3916" y="2335"/>
                  </a:lnTo>
                  <a:lnTo>
                    <a:pt x="3920" y="2334"/>
                  </a:lnTo>
                  <a:lnTo>
                    <a:pt x="3926" y="2328"/>
                  </a:lnTo>
                  <a:lnTo>
                    <a:pt x="3930" y="2323"/>
                  </a:lnTo>
                  <a:lnTo>
                    <a:pt x="3934" y="2318"/>
                  </a:lnTo>
                  <a:lnTo>
                    <a:pt x="3939" y="2311"/>
                  </a:lnTo>
                  <a:lnTo>
                    <a:pt x="3942" y="2309"/>
                  </a:lnTo>
                  <a:lnTo>
                    <a:pt x="3946" y="2306"/>
                  </a:lnTo>
                  <a:lnTo>
                    <a:pt x="3951" y="2303"/>
                  </a:lnTo>
                  <a:lnTo>
                    <a:pt x="3957" y="2301"/>
                  </a:lnTo>
                  <a:lnTo>
                    <a:pt x="3966" y="2298"/>
                  </a:lnTo>
                  <a:lnTo>
                    <a:pt x="3976" y="2296"/>
                  </a:lnTo>
                  <a:lnTo>
                    <a:pt x="3986" y="2296"/>
                  </a:lnTo>
                  <a:lnTo>
                    <a:pt x="3996" y="2295"/>
                  </a:lnTo>
                  <a:lnTo>
                    <a:pt x="4015" y="2295"/>
                  </a:lnTo>
                  <a:lnTo>
                    <a:pt x="4035" y="2296"/>
                  </a:lnTo>
                  <a:lnTo>
                    <a:pt x="4051" y="2297"/>
                  </a:lnTo>
                  <a:lnTo>
                    <a:pt x="4066" y="2298"/>
                  </a:lnTo>
                  <a:lnTo>
                    <a:pt x="4082" y="2297"/>
                  </a:lnTo>
                  <a:lnTo>
                    <a:pt x="4097" y="2296"/>
                  </a:lnTo>
                  <a:lnTo>
                    <a:pt x="4105" y="2294"/>
                  </a:lnTo>
                  <a:lnTo>
                    <a:pt x="4112" y="2292"/>
                  </a:lnTo>
                  <a:lnTo>
                    <a:pt x="4118" y="2287"/>
                  </a:lnTo>
                  <a:lnTo>
                    <a:pt x="4122" y="2282"/>
                  </a:lnTo>
                  <a:lnTo>
                    <a:pt x="4123" y="2280"/>
                  </a:lnTo>
                  <a:lnTo>
                    <a:pt x="4125" y="2278"/>
                  </a:lnTo>
                  <a:lnTo>
                    <a:pt x="4126" y="2275"/>
                  </a:lnTo>
                  <a:lnTo>
                    <a:pt x="4125" y="2272"/>
                  </a:lnTo>
                  <a:lnTo>
                    <a:pt x="4125" y="2269"/>
                  </a:lnTo>
                  <a:lnTo>
                    <a:pt x="4122" y="2265"/>
                  </a:lnTo>
                  <a:lnTo>
                    <a:pt x="4120" y="2262"/>
                  </a:lnTo>
                  <a:lnTo>
                    <a:pt x="4118" y="2257"/>
                  </a:lnTo>
                  <a:lnTo>
                    <a:pt x="4114" y="2254"/>
                  </a:lnTo>
                  <a:lnTo>
                    <a:pt x="4110" y="2252"/>
                  </a:lnTo>
                  <a:lnTo>
                    <a:pt x="4105" y="2251"/>
                  </a:lnTo>
                  <a:lnTo>
                    <a:pt x="4099" y="2249"/>
                  </a:lnTo>
                  <a:lnTo>
                    <a:pt x="4089" y="2249"/>
                  </a:lnTo>
                  <a:lnTo>
                    <a:pt x="4079" y="2249"/>
                  </a:lnTo>
                  <a:lnTo>
                    <a:pt x="4071" y="2251"/>
                  </a:lnTo>
                  <a:lnTo>
                    <a:pt x="4064" y="2251"/>
                  </a:lnTo>
                  <a:lnTo>
                    <a:pt x="4063" y="2245"/>
                  </a:lnTo>
                  <a:lnTo>
                    <a:pt x="4062" y="2240"/>
                  </a:lnTo>
                  <a:lnTo>
                    <a:pt x="4061" y="2237"/>
                  </a:lnTo>
                  <a:lnTo>
                    <a:pt x="4058" y="2234"/>
                  </a:lnTo>
                  <a:lnTo>
                    <a:pt x="4055" y="2231"/>
                  </a:lnTo>
                  <a:lnTo>
                    <a:pt x="4051" y="2229"/>
                  </a:lnTo>
                  <a:lnTo>
                    <a:pt x="4046" y="2228"/>
                  </a:lnTo>
                  <a:lnTo>
                    <a:pt x="4041" y="2228"/>
                  </a:lnTo>
                  <a:lnTo>
                    <a:pt x="4038" y="2218"/>
                  </a:lnTo>
                  <a:lnTo>
                    <a:pt x="4036" y="2208"/>
                  </a:lnTo>
                  <a:lnTo>
                    <a:pt x="4035" y="2198"/>
                  </a:lnTo>
                  <a:lnTo>
                    <a:pt x="4033" y="2188"/>
                  </a:lnTo>
                  <a:lnTo>
                    <a:pt x="4032" y="2167"/>
                  </a:lnTo>
                  <a:lnTo>
                    <a:pt x="4032" y="2147"/>
                  </a:lnTo>
                  <a:lnTo>
                    <a:pt x="4023" y="2146"/>
                  </a:lnTo>
                  <a:lnTo>
                    <a:pt x="4014" y="2146"/>
                  </a:lnTo>
                  <a:lnTo>
                    <a:pt x="4005" y="2146"/>
                  </a:lnTo>
                  <a:lnTo>
                    <a:pt x="3996" y="2147"/>
                  </a:lnTo>
                  <a:lnTo>
                    <a:pt x="3979" y="2148"/>
                  </a:lnTo>
                  <a:lnTo>
                    <a:pt x="3962" y="2147"/>
                  </a:lnTo>
                  <a:lnTo>
                    <a:pt x="3954" y="2146"/>
                  </a:lnTo>
                  <a:lnTo>
                    <a:pt x="3946" y="2144"/>
                  </a:lnTo>
                  <a:lnTo>
                    <a:pt x="3938" y="2140"/>
                  </a:lnTo>
                  <a:lnTo>
                    <a:pt x="3931" y="2136"/>
                  </a:lnTo>
                  <a:lnTo>
                    <a:pt x="3925" y="2131"/>
                  </a:lnTo>
                  <a:lnTo>
                    <a:pt x="3921" y="2125"/>
                  </a:lnTo>
                  <a:lnTo>
                    <a:pt x="3917" y="2120"/>
                  </a:lnTo>
                  <a:lnTo>
                    <a:pt x="3914" y="2114"/>
                  </a:lnTo>
                  <a:lnTo>
                    <a:pt x="3912" y="2100"/>
                  </a:lnTo>
                  <a:lnTo>
                    <a:pt x="3910" y="2087"/>
                  </a:lnTo>
                  <a:lnTo>
                    <a:pt x="3912" y="2073"/>
                  </a:lnTo>
                  <a:lnTo>
                    <a:pt x="3913" y="2058"/>
                  </a:lnTo>
                  <a:lnTo>
                    <a:pt x="3913" y="2044"/>
                  </a:lnTo>
                  <a:lnTo>
                    <a:pt x="3910" y="2032"/>
                  </a:lnTo>
                  <a:lnTo>
                    <a:pt x="3908" y="2025"/>
                  </a:lnTo>
                  <a:lnTo>
                    <a:pt x="3906" y="2019"/>
                  </a:lnTo>
                  <a:lnTo>
                    <a:pt x="3902" y="2015"/>
                  </a:lnTo>
                  <a:lnTo>
                    <a:pt x="3898" y="2011"/>
                  </a:lnTo>
                  <a:lnTo>
                    <a:pt x="3888" y="2007"/>
                  </a:lnTo>
                  <a:lnTo>
                    <a:pt x="3879" y="2003"/>
                  </a:lnTo>
                  <a:lnTo>
                    <a:pt x="3873" y="2001"/>
                  </a:lnTo>
                  <a:lnTo>
                    <a:pt x="3869" y="1999"/>
                  </a:lnTo>
                  <a:lnTo>
                    <a:pt x="3865" y="1997"/>
                  </a:lnTo>
                  <a:lnTo>
                    <a:pt x="3863" y="1994"/>
                  </a:lnTo>
                  <a:lnTo>
                    <a:pt x="3859" y="1990"/>
                  </a:lnTo>
                  <a:lnTo>
                    <a:pt x="3858" y="1985"/>
                  </a:lnTo>
                  <a:lnTo>
                    <a:pt x="3858" y="1980"/>
                  </a:lnTo>
                  <a:lnTo>
                    <a:pt x="3859" y="1972"/>
                  </a:lnTo>
                  <a:lnTo>
                    <a:pt x="3860" y="1965"/>
                  </a:lnTo>
                  <a:lnTo>
                    <a:pt x="3860" y="1958"/>
                  </a:lnTo>
                  <a:lnTo>
                    <a:pt x="3859" y="1951"/>
                  </a:lnTo>
                  <a:lnTo>
                    <a:pt x="3857" y="1945"/>
                  </a:lnTo>
                  <a:lnTo>
                    <a:pt x="3851" y="1933"/>
                  </a:lnTo>
                  <a:lnTo>
                    <a:pt x="3844" y="1921"/>
                  </a:lnTo>
                  <a:lnTo>
                    <a:pt x="3836" y="1909"/>
                  </a:lnTo>
                  <a:lnTo>
                    <a:pt x="3831" y="1896"/>
                  </a:lnTo>
                  <a:lnTo>
                    <a:pt x="3828" y="1891"/>
                  </a:lnTo>
                  <a:lnTo>
                    <a:pt x="3826" y="1884"/>
                  </a:lnTo>
                  <a:lnTo>
                    <a:pt x="3825" y="1877"/>
                  </a:lnTo>
                  <a:lnTo>
                    <a:pt x="3825" y="1870"/>
                  </a:lnTo>
                  <a:lnTo>
                    <a:pt x="3820" y="1870"/>
                  </a:lnTo>
                  <a:lnTo>
                    <a:pt x="3816" y="1869"/>
                  </a:lnTo>
                  <a:lnTo>
                    <a:pt x="3813" y="1867"/>
                  </a:lnTo>
                  <a:lnTo>
                    <a:pt x="3808" y="1863"/>
                  </a:lnTo>
                  <a:lnTo>
                    <a:pt x="3801" y="1855"/>
                  </a:lnTo>
                  <a:lnTo>
                    <a:pt x="3794" y="1845"/>
                  </a:lnTo>
                  <a:lnTo>
                    <a:pt x="3790" y="1833"/>
                  </a:lnTo>
                  <a:lnTo>
                    <a:pt x="3785" y="1819"/>
                  </a:lnTo>
                  <a:lnTo>
                    <a:pt x="3781" y="1803"/>
                  </a:lnTo>
                  <a:lnTo>
                    <a:pt x="3777" y="1788"/>
                  </a:lnTo>
                  <a:lnTo>
                    <a:pt x="3769" y="1786"/>
                  </a:lnTo>
                  <a:lnTo>
                    <a:pt x="3760" y="1783"/>
                  </a:lnTo>
                  <a:lnTo>
                    <a:pt x="3752" y="1778"/>
                  </a:lnTo>
                  <a:lnTo>
                    <a:pt x="3745" y="1773"/>
                  </a:lnTo>
                  <a:lnTo>
                    <a:pt x="3729" y="1763"/>
                  </a:lnTo>
                  <a:lnTo>
                    <a:pt x="3713" y="1754"/>
                  </a:lnTo>
                  <a:lnTo>
                    <a:pt x="3696" y="1748"/>
                  </a:lnTo>
                  <a:lnTo>
                    <a:pt x="3679" y="1744"/>
                  </a:lnTo>
                  <a:lnTo>
                    <a:pt x="3662" y="1742"/>
                  </a:lnTo>
                  <a:lnTo>
                    <a:pt x="3644" y="1740"/>
                  </a:lnTo>
                  <a:lnTo>
                    <a:pt x="3608" y="1742"/>
                  </a:lnTo>
                  <a:lnTo>
                    <a:pt x="3571" y="1744"/>
                  </a:lnTo>
                  <a:lnTo>
                    <a:pt x="3568" y="1756"/>
                  </a:lnTo>
                  <a:lnTo>
                    <a:pt x="3562" y="1768"/>
                  </a:lnTo>
                  <a:lnTo>
                    <a:pt x="3555" y="1779"/>
                  </a:lnTo>
                  <a:lnTo>
                    <a:pt x="3547" y="1789"/>
                  </a:lnTo>
                  <a:lnTo>
                    <a:pt x="3537" y="1797"/>
                  </a:lnTo>
                  <a:lnTo>
                    <a:pt x="3523" y="1804"/>
                  </a:lnTo>
                  <a:lnTo>
                    <a:pt x="3516" y="1809"/>
                  </a:lnTo>
                  <a:lnTo>
                    <a:pt x="3511" y="1812"/>
                  </a:lnTo>
                  <a:lnTo>
                    <a:pt x="3506" y="1818"/>
                  </a:lnTo>
                  <a:lnTo>
                    <a:pt x="3503" y="1822"/>
                  </a:lnTo>
                  <a:lnTo>
                    <a:pt x="3498" y="1824"/>
                  </a:lnTo>
                  <a:lnTo>
                    <a:pt x="3494" y="1824"/>
                  </a:lnTo>
                  <a:lnTo>
                    <a:pt x="3489" y="1824"/>
                  </a:lnTo>
                  <a:lnTo>
                    <a:pt x="3486" y="1821"/>
                  </a:lnTo>
                  <a:lnTo>
                    <a:pt x="3479" y="1817"/>
                  </a:lnTo>
                  <a:lnTo>
                    <a:pt x="3473" y="1810"/>
                  </a:lnTo>
                  <a:lnTo>
                    <a:pt x="3465" y="1793"/>
                  </a:lnTo>
                  <a:lnTo>
                    <a:pt x="3458" y="1778"/>
                  </a:lnTo>
                  <a:lnTo>
                    <a:pt x="3450" y="1767"/>
                  </a:lnTo>
                  <a:lnTo>
                    <a:pt x="3441" y="1756"/>
                  </a:lnTo>
                  <a:lnTo>
                    <a:pt x="3437" y="1751"/>
                  </a:lnTo>
                  <a:lnTo>
                    <a:pt x="3431" y="1747"/>
                  </a:lnTo>
                  <a:lnTo>
                    <a:pt x="3424" y="1743"/>
                  </a:lnTo>
                  <a:lnTo>
                    <a:pt x="3416" y="1740"/>
                  </a:lnTo>
                  <a:lnTo>
                    <a:pt x="3408" y="1738"/>
                  </a:lnTo>
                  <a:lnTo>
                    <a:pt x="3400" y="1736"/>
                  </a:lnTo>
                  <a:lnTo>
                    <a:pt x="3391" y="1736"/>
                  </a:lnTo>
                  <a:lnTo>
                    <a:pt x="3382" y="1736"/>
                  </a:lnTo>
                  <a:lnTo>
                    <a:pt x="3364" y="1737"/>
                  </a:lnTo>
                  <a:lnTo>
                    <a:pt x="3345" y="1738"/>
                  </a:lnTo>
                  <a:lnTo>
                    <a:pt x="3333" y="1740"/>
                  </a:lnTo>
                  <a:lnTo>
                    <a:pt x="3322" y="1742"/>
                  </a:lnTo>
                  <a:lnTo>
                    <a:pt x="3310" y="1742"/>
                  </a:lnTo>
                  <a:lnTo>
                    <a:pt x="3300" y="1742"/>
                  </a:lnTo>
                  <a:lnTo>
                    <a:pt x="3299" y="1737"/>
                  </a:lnTo>
                  <a:lnTo>
                    <a:pt x="3297" y="1732"/>
                  </a:lnTo>
                  <a:lnTo>
                    <a:pt x="3294" y="1729"/>
                  </a:lnTo>
                  <a:lnTo>
                    <a:pt x="3290" y="1726"/>
                  </a:lnTo>
                  <a:lnTo>
                    <a:pt x="3286" y="1723"/>
                  </a:lnTo>
                  <a:lnTo>
                    <a:pt x="3281" y="1721"/>
                  </a:lnTo>
                  <a:lnTo>
                    <a:pt x="3275" y="1720"/>
                  </a:lnTo>
                  <a:lnTo>
                    <a:pt x="3269" y="1719"/>
                  </a:lnTo>
                  <a:lnTo>
                    <a:pt x="3257" y="1718"/>
                  </a:lnTo>
                  <a:lnTo>
                    <a:pt x="3243" y="1718"/>
                  </a:lnTo>
                  <a:lnTo>
                    <a:pt x="3228" y="1718"/>
                  </a:lnTo>
                  <a:lnTo>
                    <a:pt x="3215" y="1719"/>
                  </a:lnTo>
                  <a:lnTo>
                    <a:pt x="3199" y="1720"/>
                  </a:lnTo>
                  <a:lnTo>
                    <a:pt x="3186" y="1720"/>
                  </a:lnTo>
                  <a:lnTo>
                    <a:pt x="3186" y="1704"/>
                  </a:lnTo>
                  <a:lnTo>
                    <a:pt x="3186" y="1687"/>
                  </a:lnTo>
                  <a:lnTo>
                    <a:pt x="3186" y="1670"/>
                  </a:lnTo>
                  <a:lnTo>
                    <a:pt x="3185" y="1653"/>
                  </a:lnTo>
                  <a:lnTo>
                    <a:pt x="3184" y="1645"/>
                  </a:lnTo>
                  <a:lnTo>
                    <a:pt x="3181" y="1637"/>
                  </a:lnTo>
                  <a:lnTo>
                    <a:pt x="3177" y="1629"/>
                  </a:lnTo>
                  <a:lnTo>
                    <a:pt x="3173" y="1621"/>
                  </a:lnTo>
                  <a:lnTo>
                    <a:pt x="3165" y="1606"/>
                  </a:lnTo>
                  <a:lnTo>
                    <a:pt x="3158" y="1590"/>
                  </a:lnTo>
                  <a:lnTo>
                    <a:pt x="3149" y="1589"/>
                  </a:lnTo>
                  <a:lnTo>
                    <a:pt x="3140" y="1588"/>
                  </a:lnTo>
                  <a:lnTo>
                    <a:pt x="3130" y="1589"/>
                  </a:lnTo>
                  <a:lnTo>
                    <a:pt x="3120" y="1590"/>
                  </a:lnTo>
                  <a:lnTo>
                    <a:pt x="3102" y="1594"/>
                  </a:lnTo>
                  <a:lnTo>
                    <a:pt x="3084" y="1599"/>
                  </a:lnTo>
                  <a:lnTo>
                    <a:pt x="3068" y="1604"/>
                  </a:lnTo>
                  <a:lnTo>
                    <a:pt x="3051" y="1608"/>
                  </a:lnTo>
                  <a:lnTo>
                    <a:pt x="3043" y="1609"/>
                  </a:lnTo>
                  <a:lnTo>
                    <a:pt x="3035" y="1609"/>
                  </a:lnTo>
                  <a:lnTo>
                    <a:pt x="3027" y="1611"/>
                  </a:lnTo>
                  <a:lnTo>
                    <a:pt x="3019" y="1609"/>
                  </a:lnTo>
                  <a:lnTo>
                    <a:pt x="3010" y="1607"/>
                  </a:lnTo>
                  <a:lnTo>
                    <a:pt x="3002" y="1604"/>
                  </a:lnTo>
                  <a:lnTo>
                    <a:pt x="2996" y="1599"/>
                  </a:lnTo>
                  <a:lnTo>
                    <a:pt x="2990" y="1594"/>
                  </a:lnTo>
                  <a:lnTo>
                    <a:pt x="2980" y="1580"/>
                  </a:lnTo>
                  <a:lnTo>
                    <a:pt x="2969" y="1566"/>
                  </a:lnTo>
                  <a:lnTo>
                    <a:pt x="2962" y="1559"/>
                  </a:lnTo>
                  <a:lnTo>
                    <a:pt x="2955" y="1555"/>
                  </a:lnTo>
                  <a:lnTo>
                    <a:pt x="2948" y="1551"/>
                  </a:lnTo>
                  <a:lnTo>
                    <a:pt x="2943" y="1549"/>
                  </a:lnTo>
                  <a:lnTo>
                    <a:pt x="2928" y="1545"/>
                  </a:lnTo>
                  <a:lnTo>
                    <a:pt x="2913" y="1539"/>
                  </a:lnTo>
                  <a:lnTo>
                    <a:pt x="2884" y="1527"/>
                  </a:lnTo>
                  <a:lnTo>
                    <a:pt x="2857" y="1513"/>
                  </a:lnTo>
                  <a:lnTo>
                    <a:pt x="2829" y="1499"/>
                  </a:lnTo>
                  <a:lnTo>
                    <a:pt x="2801" y="1486"/>
                  </a:lnTo>
                  <a:lnTo>
                    <a:pt x="2784" y="1479"/>
                  </a:lnTo>
                  <a:lnTo>
                    <a:pt x="2773" y="1474"/>
                  </a:lnTo>
                  <a:lnTo>
                    <a:pt x="2767" y="1474"/>
                  </a:lnTo>
                  <a:lnTo>
                    <a:pt x="2763" y="1475"/>
                  </a:lnTo>
                  <a:lnTo>
                    <a:pt x="2756" y="1477"/>
                  </a:lnTo>
                  <a:lnTo>
                    <a:pt x="2748" y="1482"/>
                  </a:lnTo>
                  <a:lnTo>
                    <a:pt x="2736" y="1490"/>
                  </a:lnTo>
                  <a:lnTo>
                    <a:pt x="2725" y="1501"/>
                  </a:lnTo>
                  <a:lnTo>
                    <a:pt x="2719" y="1506"/>
                  </a:lnTo>
                  <a:lnTo>
                    <a:pt x="2713" y="1509"/>
                  </a:lnTo>
                  <a:lnTo>
                    <a:pt x="2709" y="1510"/>
                  </a:lnTo>
                  <a:lnTo>
                    <a:pt x="2706" y="1512"/>
                  </a:lnTo>
                  <a:lnTo>
                    <a:pt x="2702" y="1510"/>
                  </a:lnTo>
                  <a:lnTo>
                    <a:pt x="2698" y="1510"/>
                  </a:lnTo>
                  <a:lnTo>
                    <a:pt x="2695" y="1506"/>
                  </a:lnTo>
                  <a:lnTo>
                    <a:pt x="2693" y="1501"/>
                  </a:lnTo>
                  <a:lnTo>
                    <a:pt x="2690" y="1497"/>
                  </a:lnTo>
                  <a:lnTo>
                    <a:pt x="2686" y="1492"/>
                  </a:lnTo>
                  <a:lnTo>
                    <a:pt x="2677" y="1485"/>
                  </a:lnTo>
                  <a:lnTo>
                    <a:pt x="2667" y="1479"/>
                  </a:lnTo>
                  <a:lnTo>
                    <a:pt x="2657" y="1473"/>
                  </a:lnTo>
                  <a:lnTo>
                    <a:pt x="2645" y="1468"/>
                  </a:lnTo>
                  <a:lnTo>
                    <a:pt x="2635" y="1465"/>
                  </a:lnTo>
                  <a:lnTo>
                    <a:pt x="2625" y="1461"/>
                  </a:lnTo>
                  <a:lnTo>
                    <a:pt x="2605" y="1456"/>
                  </a:lnTo>
                  <a:lnTo>
                    <a:pt x="2587" y="1449"/>
                  </a:lnTo>
                  <a:lnTo>
                    <a:pt x="2569" y="1441"/>
                  </a:lnTo>
                  <a:lnTo>
                    <a:pt x="2551" y="1433"/>
                  </a:lnTo>
                  <a:lnTo>
                    <a:pt x="2550" y="1422"/>
                  </a:lnTo>
                  <a:lnTo>
                    <a:pt x="2549" y="1411"/>
                  </a:lnTo>
                  <a:lnTo>
                    <a:pt x="2527" y="1401"/>
                  </a:lnTo>
                  <a:lnTo>
                    <a:pt x="2506" y="1391"/>
                  </a:lnTo>
                  <a:lnTo>
                    <a:pt x="2487" y="1378"/>
                  </a:lnTo>
                  <a:lnTo>
                    <a:pt x="2467" y="1365"/>
                  </a:lnTo>
                  <a:lnTo>
                    <a:pt x="2448" y="1349"/>
                  </a:lnTo>
                  <a:lnTo>
                    <a:pt x="2431" y="1335"/>
                  </a:lnTo>
                  <a:lnTo>
                    <a:pt x="2428" y="1332"/>
                  </a:lnTo>
                  <a:lnTo>
                    <a:pt x="2423" y="1329"/>
                  </a:lnTo>
                  <a:lnTo>
                    <a:pt x="2419" y="1328"/>
                  </a:lnTo>
                  <a:lnTo>
                    <a:pt x="2414" y="1327"/>
                  </a:lnTo>
                  <a:lnTo>
                    <a:pt x="2408" y="1326"/>
                  </a:lnTo>
                  <a:lnTo>
                    <a:pt x="2403" y="1327"/>
                  </a:lnTo>
                  <a:lnTo>
                    <a:pt x="2397" y="1328"/>
                  </a:lnTo>
                  <a:lnTo>
                    <a:pt x="2391" y="1330"/>
                  </a:lnTo>
                  <a:lnTo>
                    <a:pt x="2390" y="1333"/>
                  </a:lnTo>
                  <a:lnTo>
                    <a:pt x="2389" y="1336"/>
                  </a:lnTo>
                  <a:lnTo>
                    <a:pt x="2385" y="1336"/>
                  </a:lnTo>
                  <a:lnTo>
                    <a:pt x="2381" y="1335"/>
                  </a:lnTo>
                  <a:lnTo>
                    <a:pt x="2378" y="1333"/>
                  </a:lnTo>
                  <a:lnTo>
                    <a:pt x="2375" y="1329"/>
                  </a:lnTo>
                  <a:lnTo>
                    <a:pt x="2371" y="1320"/>
                  </a:lnTo>
                  <a:lnTo>
                    <a:pt x="2369" y="1309"/>
                  </a:lnTo>
                  <a:lnTo>
                    <a:pt x="2367" y="1283"/>
                  </a:lnTo>
                  <a:lnTo>
                    <a:pt x="2364" y="1262"/>
                  </a:lnTo>
                  <a:lnTo>
                    <a:pt x="2361" y="1252"/>
                  </a:lnTo>
                  <a:lnTo>
                    <a:pt x="2356" y="1242"/>
                  </a:lnTo>
                  <a:lnTo>
                    <a:pt x="2350" y="1231"/>
                  </a:lnTo>
                  <a:lnTo>
                    <a:pt x="2345" y="1223"/>
                  </a:lnTo>
                  <a:lnTo>
                    <a:pt x="2338" y="1215"/>
                  </a:lnTo>
                  <a:lnTo>
                    <a:pt x="2331" y="1209"/>
                  </a:lnTo>
                  <a:lnTo>
                    <a:pt x="2322" y="1203"/>
                  </a:lnTo>
                  <a:lnTo>
                    <a:pt x="2313" y="1198"/>
                  </a:lnTo>
                  <a:lnTo>
                    <a:pt x="2301" y="1196"/>
                  </a:lnTo>
                  <a:lnTo>
                    <a:pt x="2291" y="1194"/>
                  </a:lnTo>
                  <a:lnTo>
                    <a:pt x="2286" y="1194"/>
                  </a:lnTo>
                  <a:lnTo>
                    <a:pt x="2281" y="1193"/>
                  </a:lnTo>
                  <a:lnTo>
                    <a:pt x="2275" y="1190"/>
                  </a:lnTo>
                  <a:lnTo>
                    <a:pt x="2270" y="1188"/>
                  </a:lnTo>
                  <a:lnTo>
                    <a:pt x="2259" y="1182"/>
                  </a:lnTo>
                  <a:lnTo>
                    <a:pt x="2250" y="1177"/>
                  </a:lnTo>
                  <a:lnTo>
                    <a:pt x="2241" y="1171"/>
                  </a:lnTo>
                  <a:lnTo>
                    <a:pt x="2231" y="1167"/>
                  </a:lnTo>
                  <a:lnTo>
                    <a:pt x="2219" y="1161"/>
                  </a:lnTo>
                  <a:lnTo>
                    <a:pt x="2208" y="1152"/>
                  </a:lnTo>
                  <a:lnTo>
                    <a:pt x="2197" y="1145"/>
                  </a:lnTo>
                  <a:lnTo>
                    <a:pt x="2188" y="1140"/>
                  </a:lnTo>
                  <a:lnTo>
                    <a:pt x="2181" y="1138"/>
                  </a:lnTo>
                  <a:lnTo>
                    <a:pt x="2174" y="1138"/>
                  </a:lnTo>
                  <a:lnTo>
                    <a:pt x="2166" y="1138"/>
                  </a:lnTo>
                  <a:lnTo>
                    <a:pt x="2158" y="1139"/>
                  </a:lnTo>
                  <a:lnTo>
                    <a:pt x="2149" y="1139"/>
                  </a:lnTo>
                  <a:lnTo>
                    <a:pt x="2140" y="1139"/>
                  </a:lnTo>
                  <a:lnTo>
                    <a:pt x="2140" y="1127"/>
                  </a:lnTo>
                  <a:lnTo>
                    <a:pt x="2139" y="1114"/>
                  </a:lnTo>
                  <a:lnTo>
                    <a:pt x="2128" y="1114"/>
                  </a:lnTo>
                  <a:lnTo>
                    <a:pt x="2118" y="1112"/>
                  </a:lnTo>
                  <a:lnTo>
                    <a:pt x="2109" y="1111"/>
                  </a:lnTo>
                  <a:lnTo>
                    <a:pt x="2100" y="1108"/>
                  </a:lnTo>
                  <a:lnTo>
                    <a:pt x="2083" y="1102"/>
                  </a:lnTo>
                  <a:lnTo>
                    <a:pt x="2068" y="1094"/>
                  </a:lnTo>
                  <a:lnTo>
                    <a:pt x="2053" y="1083"/>
                  </a:lnTo>
                  <a:lnTo>
                    <a:pt x="2040" y="1072"/>
                  </a:lnTo>
                  <a:lnTo>
                    <a:pt x="2026" y="1061"/>
                  </a:lnTo>
                  <a:lnTo>
                    <a:pt x="2011" y="1047"/>
                  </a:lnTo>
                  <a:lnTo>
                    <a:pt x="1997" y="1033"/>
                  </a:lnTo>
                  <a:lnTo>
                    <a:pt x="1986" y="1018"/>
                  </a:lnTo>
                  <a:lnTo>
                    <a:pt x="1980" y="1012"/>
                  </a:lnTo>
                  <a:lnTo>
                    <a:pt x="1973" y="1007"/>
                  </a:lnTo>
                  <a:lnTo>
                    <a:pt x="1970" y="1005"/>
                  </a:lnTo>
                  <a:lnTo>
                    <a:pt x="1967" y="1004"/>
                  </a:lnTo>
                  <a:lnTo>
                    <a:pt x="1962" y="1003"/>
                  </a:lnTo>
                  <a:lnTo>
                    <a:pt x="1958" y="1003"/>
                  </a:lnTo>
                  <a:lnTo>
                    <a:pt x="1951" y="1003"/>
                  </a:lnTo>
                  <a:lnTo>
                    <a:pt x="1946" y="1004"/>
                  </a:lnTo>
                  <a:lnTo>
                    <a:pt x="1942" y="1006"/>
                  </a:lnTo>
                  <a:lnTo>
                    <a:pt x="1938" y="1009"/>
                  </a:lnTo>
                  <a:lnTo>
                    <a:pt x="1935" y="1012"/>
                  </a:lnTo>
                  <a:lnTo>
                    <a:pt x="1934" y="1016"/>
                  </a:lnTo>
                  <a:lnTo>
                    <a:pt x="1931" y="1021"/>
                  </a:lnTo>
                  <a:lnTo>
                    <a:pt x="1931" y="1025"/>
                  </a:lnTo>
                  <a:lnTo>
                    <a:pt x="1930" y="1047"/>
                  </a:lnTo>
                  <a:lnTo>
                    <a:pt x="1931" y="1070"/>
                  </a:lnTo>
                  <a:lnTo>
                    <a:pt x="1927" y="1070"/>
                  </a:lnTo>
                  <a:lnTo>
                    <a:pt x="1922" y="1070"/>
                  </a:lnTo>
                  <a:lnTo>
                    <a:pt x="1918" y="1067"/>
                  </a:lnTo>
                  <a:lnTo>
                    <a:pt x="1914" y="1065"/>
                  </a:lnTo>
                  <a:lnTo>
                    <a:pt x="1909" y="1059"/>
                  </a:lnTo>
                  <a:lnTo>
                    <a:pt x="1903" y="1053"/>
                  </a:lnTo>
                  <a:lnTo>
                    <a:pt x="1897" y="1045"/>
                  </a:lnTo>
                  <a:lnTo>
                    <a:pt x="1892" y="1038"/>
                  </a:lnTo>
                  <a:lnTo>
                    <a:pt x="1885" y="1031"/>
                  </a:lnTo>
                  <a:lnTo>
                    <a:pt x="1878" y="1026"/>
                  </a:lnTo>
                  <a:lnTo>
                    <a:pt x="1868" y="1023"/>
                  </a:lnTo>
                  <a:lnTo>
                    <a:pt x="1858" y="1022"/>
                  </a:lnTo>
                  <a:lnTo>
                    <a:pt x="1851" y="1022"/>
                  </a:lnTo>
                  <a:lnTo>
                    <a:pt x="1844" y="1022"/>
                  </a:lnTo>
                  <a:lnTo>
                    <a:pt x="1836" y="1022"/>
                  </a:lnTo>
                  <a:lnTo>
                    <a:pt x="1828" y="1020"/>
                  </a:lnTo>
                  <a:lnTo>
                    <a:pt x="1820" y="1014"/>
                  </a:lnTo>
                  <a:lnTo>
                    <a:pt x="1811" y="1006"/>
                  </a:lnTo>
                  <a:lnTo>
                    <a:pt x="1805" y="998"/>
                  </a:lnTo>
                  <a:lnTo>
                    <a:pt x="1800" y="988"/>
                  </a:lnTo>
                  <a:lnTo>
                    <a:pt x="1795" y="979"/>
                  </a:lnTo>
                  <a:lnTo>
                    <a:pt x="1789" y="968"/>
                  </a:lnTo>
                  <a:lnTo>
                    <a:pt x="1786" y="965"/>
                  </a:lnTo>
                  <a:lnTo>
                    <a:pt x="1782" y="962"/>
                  </a:lnTo>
                  <a:lnTo>
                    <a:pt x="1778" y="959"/>
                  </a:lnTo>
                  <a:lnTo>
                    <a:pt x="1773" y="957"/>
                  </a:lnTo>
                  <a:lnTo>
                    <a:pt x="1759" y="974"/>
                  </a:lnTo>
                  <a:lnTo>
                    <a:pt x="1755" y="980"/>
                  </a:lnTo>
                  <a:lnTo>
                    <a:pt x="1759" y="974"/>
                  </a:lnTo>
                  <a:lnTo>
                    <a:pt x="1773" y="957"/>
                  </a:lnTo>
                  <a:lnTo>
                    <a:pt x="1770" y="955"/>
                  </a:lnTo>
                  <a:lnTo>
                    <a:pt x="1767" y="954"/>
                  </a:lnTo>
                  <a:lnTo>
                    <a:pt x="1747" y="980"/>
                  </a:lnTo>
                  <a:lnTo>
                    <a:pt x="1726" y="1007"/>
                  </a:lnTo>
                  <a:lnTo>
                    <a:pt x="1710" y="1030"/>
                  </a:lnTo>
                  <a:lnTo>
                    <a:pt x="1698" y="1046"/>
                  </a:lnTo>
                  <a:lnTo>
                    <a:pt x="1687" y="1047"/>
                  </a:lnTo>
                  <a:lnTo>
                    <a:pt x="1674" y="1047"/>
                  </a:lnTo>
                  <a:lnTo>
                    <a:pt x="1663" y="1047"/>
                  </a:lnTo>
                  <a:lnTo>
                    <a:pt x="1650" y="1047"/>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3" name="Freeform 81">
              <a:extLst>
                <a:ext uri="{FF2B5EF4-FFF2-40B4-BE49-F238E27FC236}">
                  <a16:creationId xmlns="" xmlns:a16="http://schemas.microsoft.com/office/drawing/2014/main" id="{1BC925B2-8553-114C-AD06-C496BBF3E69B}"/>
                </a:ext>
              </a:extLst>
            </p:cNvPr>
            <p:cNvSpPr>
              <a:spLocks/>
            </p:cNvSpPr>
            <p:nvPr/>
          </p:nvSpPr>
          <p:spPr bwMode="auto">
            <a:xfrm>
              <a:off x="4799997" y="5050879"/>
              <a:ext cx="421540" cy="790560"/>
            </a:xfrm>
            <a:custGeom>
              <a:avLst/>
              <a:gdLst>
                <a:gd name="T0" fmla="*/ 1424 w 1526"/>
                <a:gd name="T1" fmla="*/ 2747 h 2858"/>
                <a:gd name="T2" fmla="*/ 1398 w 1526"/>
                <a:gd name="T3" fmla="*/ 2628 h 2858"/>
                <a:gd name="T4" fmla="*/ 1442 w 1526"/>
                <a:gd name="T5" fmla="*/ 2495 h 2858"/>
                <a:gd name="T6" fmla="*/ 1407 w 1526"/>
                <a:gd name="T7" fmla="*/ 2379 h 2858"/>
                <a:gd name="T8" fmla="*/ 1472 w 1526"/>
                <a:gd name="T9" fmla="*/ 2221 h 2858"/>
                <a:gd name="T10" fmla="*/ 1526 w 1526"/>
                <a:gd name="T11" fmla="*/ 2097 h 2858"/>
                <a:gd name="T12" fmla="*/ 1447 w 1526"/>
                <a:gd name="T13" fmla="*/ 2066 h 2858"/>
                <a:gd name="T14" fmla="*/ 1415 w 1526"/>
                <a:gd name="T15" fmla="*/ 1938 h 2858"/>
                <a:gd name="T16" fmla="*/ 1458 w 1526"/>
                <a:gd name="T17" fmla="*/ 1783 h 2858"/>
                <a:gd name="T18" fmla="*/ 1426 w 1526"/>
                <a:gd name="T19" fmla="*/ 1711 h 2858"/>
                <a:gd name="T20" fmla="*/ 1415 w 1526"/>
                <a:gd name="T21" fmla="*/ 1568 h 2858"/>
                <a:gd name="T22" fmla="*/ 1288 w 1526"/>
                <a:gd name="T23" fmla="*/ 1624 h 2858"/>
                <a:gd name="T24" fmla="*/ 1202 w 1526"/>
                <a:gd name="T25" fmla="*/ 1616 h 2858"/>
                <a:gd name="T26" fmla="*/ 1187 w 1526"/>
                <a:gd name="T27" fmla="*/ 1389 h 2858"/>
                <a:gd name="T28" fmla="*/ 1118 w 1526"/>
                <a:gd name="T29" fmla="*/ 1210 h 2858"/>
                <a:gd name="T30" fmla="*/ 1112 w 1526"/>
                <a:gd name="T31" fmla="*/ 1060 h 2858"/>
                <a:gd name="T32" fmla="*/ 932 w 1526"/>
                <a:gd name="T33" fmla="*/ 1020 h 2858"/>
                <a:gd name="T34" fmla="*/ 946 w 1526"/>
                <a:gd name="T35" fmla="*/ 898 h 2858"/>
                <a:gd name="T36" fmla="*/ 807 w 1526"/>
                <a:gd name="T37" fmla="*/ 823 h 2858"/>
                <a:gd name="T38" fmla="*/ 915 w 1526"/>
                <a:gd name="T39" fmla="*/ 736 h 2858"/>
                <a:gd name="T40" fmla="*/ 850 w 1526"/>
                <a:gd name="T41" fmla="*/ 647 h 2858"/>
                <a:gd name="T42" fmla="*/ 764 w 1526"/>
                <a:gd name="T43" fmla="*/ 574 h 2858"/>
                <a:gd name="T44" fmla="*/ 612 w 1526"/>
                <a:gd name="T45" fmla="*/ 533 h 2858"/>
                <a:gd name="T46" fmla="*/ 471 w 1526"/>
                <a:gd name="T47" fmla="*/ 437 h 2858"/>
                <a:gd name="T48" fmla="*/ 359 w 1526"/>
                <a:gd name="T49" fmla="*/ 321 h 2858"/>
                <a:gd name="T50" fmla="*/ 268 w 1526"/>
                <a:gd name="T51" fmla="*/ 232 h 2858"/>
                <a:gd name="T52" fmla="*/ 283 w 1526"/>
                <a:gd name="T53" fmla="*/ 163 h 2858"/>
                <a:gd name="T54" fmla="*/ 208 w 1526"/>
                <a:gd name="T55" fmla="*/ 103 h 2858"/>
                <a:gd name="T56" fmla="*/ 136 w 1526"/>
                <a:gd name="T57" fmla="*/ 75 h 2858"/>
                <a:gd name="T58" fmla="*/ 78 w 1526"/>
                <a:gd name="T59" fmla="*/ 65 h 2858"/>
                <a:gd name="T60" fmla="*/ 49 w 1526"/>
                <a:gd name="T61" fmla="*/ 15 h 2858"/>
                <a:gd name="T62" fmla="*/ 74 w 1526"/>
                <a:gd name="T63" fmla="*/ 179 h 2858"/>
                <a:gd name="T64" fmla="*/ 155 w 1526"/>
                <a:gd name="T65" fmla="*/ 427 h 2858"/>
                <a:gd name="T66" fmla="*/ 216 w 1526"/>
                <a:gd name="T67" fmla="*/ 447 h 2858"/>
                <a:gd name="T68" fmla="*/ 256 w 1526"/>
                <a:gd name="T69" fmla="*/ 522 h 2858"/>
                <a:gd name="T70" fmla="*/ 369 w 1526"/>
                <a:gd name="T71" fmla="*/ 624 h 2858"/>
                <a:gd name="T72" fmla="*/ 432 w 1526"/>
                <a:gd name="T73" fmla="*/ 734 h 2858"/>
                <a:gd name="T74" fmla="*/ 484 w 1526"/>
                <a:gd name="T75" fmla="*/ 835 h 2858"/>
                <a:gd name="T76" fmla="*/ 506 w 1526"/>
                <a:gd name="T77" fmla="*/ 877 h 2858"/>
                <a:gd name="T78" fmla="*/ 569 w 1526"/>
                <a:gd name="T79" fmla="*/ 970 h 2858"/>
                <a:gd name="T80" fmla="*/ 577 w 1526"/>
                <a:gd name="T81" fmla="*/ 1091 h 2858"/>
                <a:gd name="T82" fmla="*/ 621 w 1526"/>
                <a:gd name="T83" fmla="*/ 1282 h 2858"/>
                <a:gd name="T84" fmla="*/ 651 w 1526"/>
                <a:gd name="T85" fmla="*/ 1266 h 2858"/>
                <a:gd name="T86" fmla="*/ 667 w 1526"/>
                <a:gd name="T87" fmla="*/ 1360 h 2858"/>
                <a:gd name="T88" fmla="*/ 724 w 1526"/>
                <a:gd name="T89" fmla="*/ 1433 h 2858"/>
                <a:gd name="T90" fmla="*/ 730 w 1526"/>
                <a:gd name="T91" fmla="*/ 1492 h 2858"/>
                <a:gd name="T92" fmla="*/ 785 w 1526"/>
                <a:gd name="T93" fmla="*/ 1588 h 2858"/>
                <a:gd name="T94" fmla="*/ 798 w 1526"/>
                <a:gd name="T95" fmla="*/ 1625 h 2858"/>
                <a:gd name="T96" fmla="*/ 784 w 1526"/>
                <a:gd name="T97" fmla="*/ 1689 h 2858"/>
                <a:gd name="T98" fmla="*/ 886 w 1526"/>
                <a:gd name="T99" fmla="*/ 1823 h 2858"/>
                <a:gd name="T100" fmla="*/ 921 w 1526"/>
                <a:gd name="T101" fmla="*/ 2016 h 2858"/>
                <a:gd name="T102" fmla="*/ 881 w 1526"/>
                <a:gd name="T103" fmla="*/ 2032 h 2858"/>
                <a:gd name="T104" fmla="*/ 870 w 1526"/>
                <a:gd name="T105" fmla="*/ 1919 h 2858"/>
                <a:gd name="T106" fmla="*/ 815 w 1526"/>
                <a:gd name="T107" fmla="*/ 1766 h 2858"/>
                <a:gd name="T108" fmla="*/ 835 w 1526"/>
                <a:gd name="T109" fmla="*/ 1903 h 2858"/>
                <a:gd name="T110" fmla="*/ 886 w 1526"/>
                <a:gd name="T111" fmla="*/ 2181 h 2858"/>
                <a:gd name="T112" fmla="*/ 956 w 1526"/>
                <a:gd name="T113" fmla="*/ 2324 h 2858"/>
                <a:gd name="T114" fmla="*/ 964 w 1526"/>
                <a:gd name="T115" fmla="*/ 2321 h 2858"/>
                <a:gd name="T116" fmla="*/ 999 w 1526"/>
                <a:gd name="T117" fmla="*/ 2397 h 2858"/>
                <a:gd name="T118" fmla="*/ 1037 w 1526"/>
                <a:gd name="T119" fmla="*/ 2407 h 2858"/>
                <a:gd name="T120" fmla="*/ 1024 w 1526"/>
                <a:gd name="T121" fmla="*/ 2469 h 2858"/>
                <a:gd name="T122" fmla="*/ 1103 w 1526"/>
                <a:gd name="T123" fmla="*/ 2573 h 2858"/>
                <a:gd name="T124" fmla="*/ 1335 w 1526"/>
                <a:gd name="T125" fmla="*/ 2825 h 2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26" h="2858">
                  <a:moveTo>
                    <a:pt x="1370" y="2847"/>
                  </a:moveTo>
                  <a:lnTo>
                    <a:pt x="1377" y="2847"/>
                  </a:lnTo>
                  <a:lnTo>
                    <a:pt x="1384" y="2846"/>
                  </a:lnTo>
                  <a:lnTo>
                    <a:pt x="1384" y="2830"/>
                  </a:lnTo>
                  <a:lnTo>
                    <a:pt x="1384" y="2814"/>
                  </a:lnTo>
                  <a:lnTo>
                    <a:pt x="1384" y="2798"/>
                  </a:lnTo>
                  <a:lnTo>
                    <a:pt x="1384" y="2783"/>
                  </a:lnTo>
                  <a:lnTo>
                    <a:pt x="1388" y="2783"/>
                  </a:lnTo>
                  <a:lnTo>
                    <a:pt x="1391" y="2782"/>
                  </a:lnTo>
                  <a:lnTo>
                    <a:pt x="1395" y="2782"/>
                  </a:lnTo>
                  <a:lnTo>
                    <a:pt x="1398" y="2782"/>
                  </a:lnTo>
                  <a:lnTo>
                    <a:pt x="1399" y="2772"/>
                  </a:lnTo>
                  <a:lnTo>
                    <a:pt x="1399" y="2762"/>
                  </a:lnTo>
                  <a:lnTo>
                    <a:pt x="1399" y="2751"/>
                  </a:lnTo>
                  <a:lnTo>
                    <a:pt x="1399" y="2741"/>
                  </a:lnTo>
                  <a:lnTo>
                    <a:pt x="1409" y="2745"/>
                  </a:lnTo>
                  <a:lnTo>
                    <a:pt x="1417" y="2747"/>
                  </a:lnTo>
                  <a:lnTo>
                    <a:pt x="1424" y="2747"/>
                  </a:lnTo>
                  <a:lnTo>
                    <a:pt x="1429" y="2746"/>
                  </a:lnTo>
                  <a:lnTo>
                    <a:pt x="1433" y="2743"/>
                  </a:lnTo>
                  <a:lnTo>
                    <a:pt x="1436" y="2740"/>
                  </a:lnTo>
                  <a:lnTo>
                    <a:pt x="1438" y="2737"/>
                  </a:lnTo>
                  <a:lnTo>
                    <a:pt x="1438" y="2731"/>
                  </a:lnTo>
                  <a:lnTo>
                    <a:pt x="1438" y="2720"/>
                  </a:lnTo>
                  <a:lnTo>
                    <a:pt x="1434" y="2706"/>
                  </a:lnTo>
                  <a:lnTo>
                    <a:pt x="1431" y="2691"/>
                  </a:lnTo>
                  <a:lnTo>
                    <a:pt x="1428" y="2677"/>
                  </a:lnTo>
                  <a:lnTo>
                    <a:pt x="1424" y="2676"/>
                  </a:lnTo>
                  <a:lnTo>
                    <a:pt x="1421" y="2676"/>
                  </a:lnTo>
                  <a:lnTo>
                    <a:pt x="1421" y="2671"/>
                  </a:lnTo>
                  <a:lnTo>
                    <a:pt x="1420" y="2666"/>
                  </a:lnTo>
                  <a:lnTo>
                    <a:pt x="1417" y="2660"/>
                  </a:lnTo>
                  <a:lnTo>
                    <a:pt x="1415" y="2656"/>
                  </a:lnTo>
                  <a:lnTo>
                    <a:pt x="1411" y="2647"/>
                  </a:lnTo>
                  <a:lnTo>
                    <a:pt x="1404" y="2638"/>
                  </a:lnTo>
                  <a:lnTo>
                    <a:pt x="1398" y="2628"/>
                  </a:lnTo>
                  <a:lnTo>
                    <a:pt x="1393" y="2619"/>
                  </a:lnTo>
                  <a:lnTo>
                    <a:pt x="1391" y="2614"/>
                  </a:lnTo>
                  <a:lnTo>
                    <a:pt x="1390" y="2609"/>
                  </a:lnTo>
                  <a:lnTo>
                    <a:pt x="1390" y="2603"/>
                  </a:lnTo>
                  <a:lnTo>
                    <a:pt x="1390" y="2599"/>
                  </a:lnTo>
                  <a:lnTo>
                    <a:pt x="1391" y="2591"/>
                  </a:lnTo>
                  <a:lnTo>
                    <a:pt x="1395" y="2582"/>
                  </a:lnTo>
                  <a:lnTo>
                    <a:pt x="1400" y="2573"/>
                  </a:lnTo>
                  <a:lnTo>
                    <a:pt x="1406" y="2565"/>
                  </a:lnTo>
                  <a:lnTo>
                    <a:pt x="1414" y="2557"/>
                  </a:lnTo>
                  <a:lnTo>
                    <a:pt x="1422" y="2551"/>
                  </a:lnTo>
                  <a:lnTo>
                    <a:pt x="1430" y="2546"/>
                  </a:lnTo>
                  <a:lnTo>
                    <a:pt x="1438" y="2544"/>
                  </a:lnTo>
                  <a:lnTo>
                    <a:pt x="1440" y="2536"/>
                  </a:lnTo>
                  <a:lnTo>
                    <a:pt x="1442" y="2528"/>
                  </a:lnTo>
                  <a:lnTo>
                    <a:pt x="1442" y="2520"/>
                  </a:lnTo>
                  <a:lnTo>
                    <a:pt x="1444" y="2512"/>
                  </a:lnTo>
                  <a:lnTo>
                    <a:pt x="1442" y="2495"/>
                  </a:lnTo>
                  <a:lnTo>
                    <a:pt x="1440" y="2479"/>
                  </a:lnTo>
                  <a:lnTo>
                    <a:pt x="1436" y="2478"/>
                  </a:lnTo>
                  <a:lnTo>
                    <a:pt x="1431" y="2476"/>
                  </a:lnTo>
                  <a:lnTo>
                    <a:pt x="1426" y="2472"/>
                  </a:lnTo>
                  <a:lnTo>
                    <a:pt x="1422" y="2469"/>
                  </a:lnTo>
                  <a:lnTo>
                    <a:pt x="1414" y="2461"/>
                  </a:lnTo>
                  <a:lnTo>
                    <a:pt x="1406" y="2451"/>
                  </a:lnTo>
                  <a:lnTo>
                    <a:pt x="1398" y="2439"/>
                  </a:lnTo>
                  <a:lnTo>
                    <a:pt x="1392" y="2429"/>
                  </a:lnTo>
                  <a:lnTo>
                    <a:pt x="1388" y="2419"/>
                  </a:lnTo>
                  <a:lnTo>
                    <a:pt x="1385" y="2410"/>
                  </a:lnTo>
                  <a:lnTo>
                    <a:pt x="1384" y="2405"/>
                  </a:lnTo>
                  <a:lnTo>
                    <a:pt x="1384" y="2401"/>
                  </a:lnTo>
                  <a:lnTo>
                    <a:pt x="1385" y="2397"/>
                  </a:lnTo>
                  <a:lnTo>
                    <a:pt x="1388" y="2394"/>
                  </a:lnTo>
                  <a:lnTo>
                    <a:pt x="1392" y="2388"/>
                  </a:lnTo>
                  <a:lnTo>
                    <a:pt x="1399" y="2384"/>
                  </a:lnTo>
                  <a:lnTo>
                    <a:pt x="1407" y="2379"/>
                  </a:lnTo>
                  <a:lnTo>
                    <a:pt x="1415" y="2373"/>
                  </a:lnTo>
                  <a:lnTo>
                    <a:pt x="1418" y="2371"/>
                  </a:lnTo>
                  <a:lnTo>
                    <a:pt x="1422" y="2368"/>
                  </a:lnTo>
                  <a:lnTo>
                    <a:pt x="1425" y="2363"/>
                  </a:lnTo>
                  <a:lnTo>
                    <a:pt x="1429" y="2359"/>
                  </a:lnTo>
                  <a:lnTo>
                    <a:pt x="1431" y="2352"/>
                  </a:lnTo>
                  <a:lnTo>
                    <a:pt x="1433" y="2344"/>
                  </a:lnTo>
                  <a:lnTo>
                    <a:pt x="1436" y="2333"/>
                  </a:lnTo>
                  <a:lnTo>
                    <a:pt x="1437" y="2322"/>
                  </a:lnTo>
                  <a:lnTo>
                    <a:pt x="1440" y="2299"/>
                  </a:lnTo>
                  <a:lnTo>
                    <a:pt x="1444" y="2274"/>
                  </a:lnTo>
                  <a:lnTo>
                    <a:pt x="1446" y="2263"/>
                  </a:lnTo>
                  <a:lnTo>
                    <a:pt x="1449" y="2253"/>
                  </a:lnTo>
                  <a:lnTo>
                    <a:pt x="1453" y="2242"/>
                  </a:lnTo>
                  <a:lnTo>
                    <a:pt x="1457" y="2234"/>
                  </a:lnTo>
                  <a:lnTo>
                    <a:pt x="1462" y="2228"/>
                  </a:lnTo>
                  <a:lnTo>
                    <a:pt x="1469" y="2223"/>
                  </a:lnTo>
                  <a:lnTo>
                    <a:pt x="1472" y="2221"/>
                  </a:lnTo>
                  <a:lnTo>
                    <a:pt x="1475" y="2221"/>
                  </a:lnTo>
                  <a:lnTo>
                    <a:pt x="1480" y="2220"/>
                  </a:lnTo>
                  <a:lnTo>
                    <a:pt x="1485" y="2221"/>
                  </a:lnTo>
                  <a:lnTo>
                    <a:pt x="1485" y="2210"/>
                  </a:lnTo>
                  <a:lnTo>
                    <a:pt x="1486" y="2198"/>
                  </a:lnTo>
                  <a:lnTo>
                    <a:pt x="1488" y="2183"/>
                  </a:lnTo>
                  <a:lnTo>
                    <a:pt x="1491" y="2167"/>
                  </a:lnTo>
                  <a:lnTo>
                    <a:pt x="1496" y="2151"/>
                  </a:lnTo>
                  <a:lnTo>
                    <a:pt x="1500" y="2138"/>
                  </a:lnTo>
                  <a:lnTo>
                    <a:pt x="1504" y="2132"/>
                  </a:lnTo>
                  <a:lnTo>
                    <a:pt x="1506" y="2126"/>
                  </a:lnTo>
                  <a:lnTo>
                    <a:pt x="1510" y="2123"/>
                  </a:lnTo>
                  <a:lnTo>
                    <a:pt x="1513" y="2119"/>
                  </a:lnTo>
                  <a:lnTo>
                    <a:pt x="1519" y="2115"/>
                  </a:lnTo>
                  <a:lnTo>
                    <a:pt x="1522" y="2110"/>
                  </a:lnTo>
                  <a:lnTo>
                    <a:pt x="1524" y="2106"/>
                  </a:lnTo>
                  <a:lnTo>
                    <a:pt x="1526" y="2101"/>
                  </a:lnTo>
                  <a:lnTo>
                    <a:pt x="1526" y="2097"/>
                  </a:lnTo>
                  <a:lnTo>
                    <a:pt x="1523" y="2093"/>
                  </a:lnTo>
                  <a:lnTo>
                    <a:pt x="1522" y="2089"/>
                  </a:lnTo>
                  <a:lnTo>
                    <a:pt x="1519" y="2084"/>
                  </a:lnTo>
                  <a:lnTo>
                    <a:pt x="1513" y="2074"/>
                  </a:lnTo>
                  <a:lnTo>
                    <a:pt x="1507" y="2065"/>
                  </a:lnTo>
                  <a:lnTo>
                    <a:pt x="1504" y="2059"/>
                  </a:lnTo>
                  <a:lnTo>
                    <a:pt x="1503" y="2053"/>
                  </a:lnTo>
                  <a:lnTo>
                    <a:pt x="1502" y="2048"/>
                  </a:lnTo>
                  <a:lnTo>
                    <a:pt x="1500" y="2042"/>
                  </a:lnTo>
                  <a:lnTo>
                    <a:pt x="1494" y="2040"/>
                  </a:lnTo>
                  <a:lnTo>
                    <a:pt x="1487" y="2040"/>
                  </a:lnTo>
                  <a:lnTo>
                    <a:pt x="1482" y="2042"/>
                  </a:lnTo>
                  <a:lnTo>
                    <a:pt x="1478" y="2045"/>
                  </a:lnTo>
                  <a:lnTo>
                    <a:pt x="1470" y="2056"/>
                  </a:lnTo>
                  <a:lnTo>
                    <a:pt x="1464" y="2067"/>
                  </a:lnTo>
                  <a:lnTo>
                    <a:pt x="1457" y="2067"/>
                  </a:lnTo>
                  <a:lnTo>
                    <a:pt x="1452" y="2067"/>
                  </a:lnTo>
                  <a:lnTo>
                    <a:pt x="1447" y="2066"/>
                  </a:lnTo>
                  <a:lnTo>
                    <a:pt x="1441" y="2065"/>
                  </a:lnTo>
                  <a:lnTo>
                    <a:pt x="1432" y="2059"/>
                  </a:lnTo>
                  <a:lnTo>
                    <a:pt x="1423" y="2052"/>
                  </a:lnTo>
                  <a:lnTo>
                    <a:pt x="1414" y="2045"/>
                  </a:lnTo>
                  <a:lnTo>
                    <a:pt x="1405" y="2039"/>
                  </a:lnTo>
                  <a:lnTo>
                    <a:pt x="1399" y="2036"/>
                  </a:lnTo>
                  <a:lnTo>
                    <a:pt x="1395" y="2033"/>
                  </a:lnTo>
                  <a:lnTo>
                    <a:pt x="1390" y="2032"/>
                  </a:lnTo>
                  <a:lnTo>
                    <a:pt x="1384" y="2031"/>
                  </a:lnTo>
                  <a:lnTo>
                    <a:pt x="1391" y="2028"/>
                  </a:lnTo>
                  <a:lnTo>
                    <a:pt x="1396" y="2025"/>
                  </a:lnTo>
                  <a:lnTo>
                    <a:pt x="1399" y="2020"/>
                  </a:lnTo>
                  <a:lnTo>
                    <a:pt x="1403" y="2015"/>
                  </a:lnTo>
                  <a:lnTo>
                    <a:pt x="1405" y="1999"/>
                  </a:lnTo>
                  <a:lnTo>
                    <a:pt x="1406" y="1982"/>
                  </a:lnTo>
                  <a:lnTo>
                    <a:pt x="1408" y="1963"/>
                  </a:lnTo>
                  <a:lnTo>
                    <a:pt x="1412" y="1946"/>
                  </a:lnTo>
                  <a:lnTo>
                    <a:pt x="1415" y="1938"/>
                  </a:lnTo>
                  <a:lnTo>
                    <a:pt x="1420" y="1933"/>
                  </a:lnTo>
                  <a:lnTo>
                    <a:pt x="1425" y="1927"/>
                  </a:lnTo>
                  <a:lnTo>
                    <a:pt x="1432" y="1924"/>
                  </a:lnTo>
                  <a:lnTo>
                    <a:pt x="1430" y="1914"/>
                  </a:lnTo>
                  <a:lnTo>
                    <a:pt x="1429" y="1904"/>
                  </a:lnTo>
                  <a:lnTo>
                    <a:pt x="1428" y="1894"/>
                  </a:lnTo>
                  <a:lnTo>
                    <a:pt x="1428" y="1884"/>
                  </a:lnTo>
                  <a:lnTo>
                    <a:pt x="1424" y="1884"/>
                  </a:lnTo>
                  <a:lnTo>
                    <a:pt x="1422" y="1884"/>
                  </a:lnTo>
                  <a:lnTo>
                    <a:pt x="1421" y="1876"/>
                  </a:lnTo>
                  <a:lnTo>
                    <a:pt x="1422" y="1867"/>
                  </a:lnTo>
                  <a:lnTo>
                    <a:pt x="1425" y="1857"/>
                  </a:lnTo>
                  <a:lnTo>
                    <a:pt x="1430" y="1847"/>
                  </a:lnTo>
                  <a:lnTo>
                    <a:pt x="1441" y="1827"/>
                  </a:lnTo>
                  <a:lnTo>
                    <a:pt x="1452" y="1806"/>
                  </a:lnTo>
                  <a:lnTo>
                    <a:pt x="1455" y="1796"/>
                  </a:lnTo>
                  <a:lnTo>
                    <a:pt x="1458" y="1787"/>
                  </a:lnTo>
                  <a:lnTo>
                    <a:pt x="1458" y="1783"/>
                  </a:lnTo>
                  <a:lnTo>
                    <a:pt x="1459" y="1779"/>
                  </a:lnTo>
                  <a:lnTo>
                    <a:pt x="1458" y="1775"/>
                  </a:lnTo>
                  <a:lnTo>
                    <a:pt x="1457" y="1771"/>
                  </a:lnTo>
                  <a:lnTo>
                    <a:pt x="1456" y="1768"/>
                  </a:lnTo>
                  <a:lnTo>
                    <a:pt x="1454" y="1764"/>
                  </a:lnTo>
                  <a:lnTo>
                    <a:pt x="1450" y="1762"/>
                  </a:lnTo>
                  <a:lnTo>
                    <a:pt x="1446" y="1760"/>
                  </a:lnTo>
                  <a:lnTo>
                    <a:pt x="1441" y="1757"/>
                  </a:lnTo>
                  <a:lnTo>
                    <a:pt x="1436" y="1755"/>
                  </a:lnTo>
                  <a:lnTo>
                    <a:pt x="1429" y="1754"/>
                  </a:lnTo>
                  <a:lnTo>
                    <a:pt x="1421" y="1753"/>
                  </a:lnTo>
                  <a:lnTo>
                    <a:pt x="1420" y="1741"/>
                  </a:lnTo>
                  <a:lnTo>
                    <a:pt x="1416" y="1732"/>
                  </a:lnTo>
                  <a:lnTo>
                    <a:pt x="1414" y="1723"/>
                  </a:lnTo>
                  <a:lnTo>
                    <a:pt x="1413" y="1713"/>
                  </a:lnTo>
                  <a:lnTo>
                    <a:pt x="1417" y="1713"/>
                  </a:lnTo>
                  <a:lnTo>
                    <a:pt x="1422" y="1712"/>
                  </a:lnTo>
                  <a:lnTo>
                    <a:pt x="1426" y="1711"/>
                  </a:lnTo>
                  <a:lnTo>
                    <a:pt x="1431" y="1708"/>
                  </a:lnTo>
                  <a:lnTo>
                    <a:pt x="1434" y="1706"/>
                  </a:lnTo>
                  <a:lnTo>
                    <a:pt x="1438" y="1703"/>
                  </a:lnTo>
                  <a:lnTo>
                    <a:pt x="1440" y="1699"/>
                  </a:lnTo>
                  <a:lnTo>
                    <a:pt x="1444" y="1695"/>
                  </a:lnTo>
                  <a:lnTo>
                    <a:pt x="1447" y="1686"/>
                  </a:lnTo>
                  <a:lnTo>
                    <a:pt x="1450" y="1674"/>
                  </a:lnTo>
                  <a:lnTo>
                    <a:pt x="1453" y="1663"/>
                  </a:lnTo>
                  <a:lnTo>
                    <a:pt x="1453" y="1650"/>
                  </a:lnTo>
                  <a:lnTo>
                    <a:pt x="1453" y="1638"/>
                  </a:lnTo>
                  <a:lnTo>
                    <a:pt x="1452" y="1625"/>
                  </a:lnTo>
                  <a:lnTo>
                    <a:pt x="1449" y="1614"/>
                  </a:lnTo>
                  <a:lnTo>
                    <a:pt x="1446" y="1602"/>
                  </a:lnTo>
                  <a:lnTo>
                    <a:pt x="1441" y="1592"/>
                  </a:lnTo>
                  <a:lnTo>
                    <a:pt x="1437" y="1583"/>
                  </a:lnTo>
                  <a:lnTo>
                    <a:pt x="1431" y="1576"/>
                  </a:lnTo>
                  <a:lnTo>
                    <a:pt x="1425" y="1572"/>
                  </a:lnTo>
                  <a:lnTo>
                    <a:pt x="1415" y="1568"/>
                  </a:lnTo>
                  <a:lnTo>
                    <a:pt x="1404" y="1567"/>
                  </a:lnTo>
                  <a:lnTo>
                    <a:pt x="1391" y="1566"/>
                  </a:lnTo>
                  <a:lnTo>
                    <a:pt x="1380" y="1568"/>
                  </a:lnTo>
                  <a:lnTo>
                    <a:pt x="1367" y="1571"/>
                  </a:lnTo>
                  <a:lnTo>
                    <a:pt x="1357" y="1575"/>
                  </a:lnTo>
                  <a:lnTo>
                    <a:pt x="1351" y="1578"/>
                  </a:lnTo>
                  <a:lnTo>
                    <a:pt x="1348" y="1582"/>
                  </a:lnTo>
                  <a:lnTo>
                    <a:pt x="1343" y="1585"/>
                  </a:lnTo>
                  <a:lnTo>
                    <a:pt x="1340" y="1589"/>
                  </a:lnTo>
                  <a:lnTo>
                    <a:pt x="1336" y="1593"/>
                  </a:lnTo>
                  <a:lnTo>
                    <a:pt x="1332" y="1598"/>
                  </a:lnTo>
                  <a:lnTo>
                    <a:pt x="1326" y="1601"/>
                  </a:lnTo>
                  <a:lnTo>
                    <a:pt x="1322" y="1605"/>
                  </a:lnTo>
                  <a:lnTo>
                    <a:pt x="1311" y="1610"/>
                  </a:lnTo>
                  <a:lnTo>
                    <a:pt x="1301" y="1615"/>
                  </a:lnTo>
                  <a:lnTo>
                    <a:pt x="1295" y="1617"/>
                  </a:lnTo>
                  <a:lnTo>
                    <a:pt x="1292" y="1621"/>
                  </a:lnTo>
                  <a:lnTo>
                    <a:pt x="1288" y="1624"/>
                  </a:lnTo>
                  <a:lnTo>
                    <a:pt x="1284" y="1629"/>
                  </a:lnTo>
                  <a:lnTo>
                    <a:pt x="1282" y="1633"/>
                  </a:lnTo>
                  <a:lnTo>
                    <a:pt x="1280" y="1639"/>
                  </a:lnTo>
                  <a:lnTo>
                    <a:pt x="1278" y="1645"/>
                  </a:lnTo>
                  <a:lnTo>
                    <a:pt x="1278" y="1652"/>
                  </a:lnTo>
                  <a:lnTo>
                    <a:pt x="1274" y="1655"/>
                  </a:lnTo>
                  <a:lnTo>
                    <a:pt x="1268" y="1656"/>
                  </a:lnTo>
                  <a:lnTo>
                    <a:pt x="1262" y="1657"/>
                  </a:lnTo>
                  <a:lnTo>
                    <a:pt x="1258" y="1656"/>
                  </a:lnTo>
                  <a:lnTo>
                    <a:pt x="1257" y="1650"/>
                  </a:lnTo>
                  <a:lnTo>
                    <a:pt x="1255" y="1646"/>
                  </a:lnTo>
                  <a:lnTo>
                    <a:pt x="1253" y="1642"/>
                  </a:lnTo>
                  <a:lnTo>
                    <a:pt x="1251" y="1639"/>
                  </a:lnTo>
                  <a:lnTo>
                    <a:pt x="1245" y="1633"/>
                  </a:lnTo>
                  <a:lnTo>
                    <a:pt x="1239" y="1630"/>
                  </a:lnTo>
                  <a:lnTo>
                    <a:pt x="1223" y="1625"/>
                  </a:lnTo>
                  <a:lnTo>
                    <a:pt x="1206" y="1618"/>
                  </a:lnTo>
                  <a:lnTo>
                    <a:pt x="1202" y="1616"/>
                  </a:lnTo>
                  <a:lnTo>
                    <a:pt x="1199" y="1613"/>
                  </a:lnTo>
                  <a:lnTo>
                    <a:pt x="1196" y="1609"/>
                  </a:lnTo>
                  <a:lnTo>
                    <a:pt x="1194" y="1606"/>
                  </a:lnTo>
                  <a:lnTo>
                    <a:pt x="1190" y="1597"/>
                  </a:lnTo>
                  <a:lnTo>
                    <a:pt x="1186" y="1588"/>
                  </a:lnTo>
                  <a:lnTo>
                    <a:pt x="1183" y="1567"/>
                  </a:lnTo>
                  <a:lnTo>
                    <a:pt x="1179" y="1550"/>
                  </a:lnTo>
                  <a:lnTo>
                    <a:pt x="1177" y="1537"/>
                  </a:lnTo>
                  <a:lnTo>
                    <a:pt x="1176" y="1525"/>
                  </a:lnTo>
                  <a:lnTo>
                    <a:pt x="1175" y="1512"/>
                  </a:lnTo>
                  <a:lnTo>
                    <a:pt x="1175" y="1501"/>
                  </a:lnTo>
                  <a:lnTo>
                    <a:pt x="1176" y="1490"/>
                  </a:lnTo>
                  <a:lnTo>
                    <a:pt x="1177" y="1477"/>
                  </a:lnTo>
                  <a:lnTo>
                    <a:pt x="1179" y="1466"/>
                  </a:lnTo>
                  <a:lnTo>
                    <a:pt x="1183" y="1452"/>
                  </a:lnTo>
                  <a:lnTo>
                    <a:pt x="1185" y="1428"/>
                  </a:lnTo>
                  <a:lnTo>
                    <a:pt x="1185" y="1402"/>
                  </a:lnTo>
                  <a:lnTo>
                    <a:pt x="1187" y="1389"/>
                  </a:lnTo>
                  <a:lnTo>
                    <a:pt x="1190" y="1378"/>
                  </a:lnTo>
                  <a:lnTo>
                    <a:pt x="1193" y="1372"/>
                  </a:lnTo>
                  <a:lnTo>
                    <a:pt x="1195" y="1368"/>
                  </a:lnTo>
                  <a:lnTo>
                    <a:pt x="1200" y="1363"/>
                  </a:lnTo>
                  <a:lnTo>
                    <a:pt x="1204" y="1360"/>
                  </a:lnTo>
                  <a:lnTo>
                    <a:pt x="1206" y="1333"/>
                  </a:lnTo>
                  <a:lnTo>
                    <a:pt x="1206" y="1303"/>
                  </a:lnTo>
                  <a:lnTo>
                    <a:pt x="1204" y="1289"/>
                  </a:lnTo>
                  <a:lnTo>
                    <a:pt x="1201" y="1276"/>
                  </a:lnTo>
                  <a:lnTo>
                    <a:pt x="1199" y="1269"/>
                  </a:lnTo>
                  <a:lnTo>
                    <a:pt x="1195" y="1263"/>
                  </a:lnTo>
                  <a:lnTo>
                    <a:pt x="1192" y="1257"/>
                  </a:lnTo>
                  <a:lnTo>
                    <a:pt x="1188" y="1252"/>
                  </a:lnTo>
                  <a:lnTo>
                    <a:pt x="1180" y="1244"/>
                  </a:lnTo>
                  <a:lnTo>
                    <a:pt x="1168" y="1236"/>
                  </a:lnTo>
                  <a:lnTo>
                    <a:pt x="1152" y="1227"/>
                  </a:lnTo>
                  <a:lnTo>
                    <a:pt x="1135" y="1217"/>
                  </a:lnTo>
                  <a:lnTo>
                    <a:pt x="1118" y="1210"/>
                  </a:lnTo>
                  <a:lnTo>
                    <a:pt x="1101" y="1204"/>
                  </a:lnTo>
                  <a:lnTo>
                    <a:pt x="1087" y="1199"/>
                  </a:lnTo>
                  <a:lnTo>
                    <a:pt x="1076" y="1199"/>
                  </a:lnTo>
                  <a:lnTo>
                    <a:pt x="1078" y="1190"/>
                  </a:lnTo>
                  <a:lnTo>
                    <a:pt x="1078" y="1182"/>
                  </a:lnTo>
                  <a:lnTo>
                    <a:pt x="1078" y="1173"/>
                  </a:lnTo>
                  <a:lnTo>
                    <a:pt x="1078" y="1164"/>
                  </a:lnTo>
                  <a:lnTo>
                    <a:pt x="1078" y="1155"/>
                  </a:lnTo>
                  <a:lnTo>
                    <a:pt x="1079" y="1146"/>
                  </a:lnTo>
                  <a:lnTo>
                    <a:pt x="1080" y="1137"/>
                  </a:lnTo>
                  <a:lnTo>
                    <a:pt x="1083" y="1129"/>
                  </a:lnTo>
                  <a:lnTo>
                    <a:pt x="1089" y="1129"/>
                  </a:lnTo>
                  <a:lnTo>
                    <a:pt x="1097" y="1128"/>
                  </a:lnTo>
                  <a:lnTo>
                    <a:pt x="1104" y="1128"/>
                  </a:lnTo>
                  <a:lnTo>
                    <a:pt x="1112" y="1128"/>
                  </a:lnTo>
                  <a:lnTo>
                    <a:pt x="1113" y="1099"/>
                  </a:lnTo>
                  <a:lnTo>
                    <a:pt x="1113" y="1068"/>
                  </a:lnTo>
                  <a:lnTo>
                    <a:pt x="1112" y="1060"/>
                  </a:lnTo>
                  <a:lnTo>
                    <a:pt x="1111" y="1054"/>
                  </a:lnTo>
                  <a:lnTo>
                    <a:pt x="1109" y="1047"/>
                  </a:lnTo>
                  <a:lnTo>
                    <a:pt x="1106" y="1040"/>
                  </a:lnTo>
                  <a:lnTo>
                    <a:pt x="1102" y="1034"/>
                  </a:lnTo>
                  <a:lnTo>
                    <a:pt x="1097" y="1028"/>
                  </a:lnTo>
                  <a:lnTo>
                    <a:pt x="1092" y="1024"/>
                  </a:lnTo>
                  <a:lnTo>
                    <a:pt x="1085" y="1020"/>
                  </a:lnTo>
                  <a:lnTo>
                    <a:pt x="1073" y="1016"/>
                  </a:lnTo>
                  <a:lnTo>
                    <a:pt x="1061" y="1014"/>
                  </a:lnTo>
                  <a:lnTo>
                    <a:pt x="1047" y="1011"/>
                  </a:lnTo>
                  <a:lnTo>
                    <a:pt x="1034" y="1011"/>
                  </a:lnTo>
                  <a:lnTo>
                    <a:pt x="1006" y="1013"/>
                  </a:lnTo>
                  <a:lnTo>
                    <a:pt x="978" y="1016"/>
                  </a:lnTo>
                  <a:lnTo>
                    <a:pt x="965" y="1017"/>
                  </a:lnTo>
                  <a:lnTo>
                    <a:pt x="952" y="1019"/>
                  </a:lnTo>
                  <a:lnTo>
                    <a:pt x="940" y="1019"/>
                  </a:lnTo>
                  <a:lnTo>
                    <a:pt x="928" y="1020"/>
                  </a:lnTo>
                  <a:lnTo>
                    <a:pt x="932" y="1020"/>
                  </a:lnTo>
                  <a:lnTo>
                    <a:pt x="937" y="1019"/>
                  </a:lnTo>
                  <a:lnTo>
                    <a:pt x="940" y="1011"/>
                  </a:lnTo>
                  <a:lnTo>
                    <a:pt x="945" y="999"/>
                  </a:lnTo>
                  <a:lnTo>
                    <a:pt x="953" y="986"/>
                  </a:lnTo>
                  <a:lnTo>
                    <a:pt x="962" y="972"/>
                  </a:lnTo>
                  <a:lnTo>
                    <a:pt x="971" y="959"/>
                  </a:lnTo>
                  <a:lnTo>
                    <a:pt x="981" y="946"/>
                  </a:lnTo>
                  <a:lnTo>
                    <a:pt x="989" y="937"/>
                  </a:lnTo>
                  <a:lnTo>
                    <a:pt x="997" y="933"/>
                  </a:lnTo>
                  <a:lnTo>
                    <a:pt x="996" y="926"/>
                  </a:lnTo>
                  <a:lnTo>
                    <a:pt x="994" y="920"/>
                  </a:lnTo>
                  <a:lnTo>
                    <a:pt x="989" y="917"/>
                  </a:lnTo>
                  <a:lnTo>
                    <a:pt x="985" y="913"/>
                  </a:lnTo>
                  <a:lnTo>
                    <a:pt x="973" y="910"/>
                  </a:lnTo>
                  <a:lnTo>
                    <a:pt x="962" y="908"/>
                  </a:lnTo>
                  <a:lnTo>
                    <a:pt x="956" y="905"/>
                  </a:lnTo>
                  <a:lnTo>
                    <a:pt x="950" y="902"/>
                  </a:lnTo>
                  <a:lnTo>
                    <a:pt x="946" y="898"/>
                  </a:lnTo>
                  <a:lnTo>
                    <a:pt x="941" y="893"/>
                  </a:lnTo>
                  <a:lnTo>
                    <a:pt x="933" y="884"/>
                  </a:lnTo>
                  <a:lnTo>
                    <a:pt x="924" y="876"/>
                  </a:lnTo>
                  <a:lnTo>
                    <a:pt x="917" y="872"/>
                  </a:lnTo>
                  <a:lnTo>
                    <a:pt x="911" y="870"/>
                  </a:lnTo>
                  <a:lnTo>
                    <a:pt x="904" y="869"/>
                  </a:lnTo>
                  <a:lnTo>
                    <a:pt x="897" y="868"/>
                  </a:lnTo>
                  <a:lnTo>
                    <a:pt x="890" y="867"/>
                  </a:lnTo>
                  <a:lnTo>
                    <a:pt x="884" y="866"/>
                  </a:lnTo>
                  <a:lnTo>
                    <a:pt x="878" y="862"/>
                  </a:lnTo>
                  <a:lnTo>
                    <a:pt x="871" y="859"/>
                  </a:lnTo>
                  <a:lnTo>
                    <a:pt x="864" y="854"/>
                  </a:lnTo>
                  <a:lnTo>
                    <a:pt x="857" y="851"/>
                  </a:lnTo>
                  <a:lnTo>
                    <a:pt x="849" y="849"/>
                  </a:lnTo>
                  <a:lnTo>
                    <a:pt x="841" y="847"/>
                  </a:lnTo>
                  <a:lnTo>
                    <a:pt x="825" y="847"/>
                  </a:lnTo>
                  <a:lnTo>
                    <a:pt x="808" y="847"/>
                  </a:lnTo>
                  <a:lnTo>
                    <a:pt x="807" y="823"/>
                  </a:lnTo>
                  <a:lnTo>
                    <a:pt x="807" y="798"/>
                  </a:lnTo>
                  <a:lnTo>
                    <a:pt x="808" y="775"/>
                  </a:lnTo>
                  <a:lnTo>
                    <a:pt x="812" y="752"/>
                  </a:lnTo>
                  <a:lnTo>
                    <a:pt x="821" y="754"/>
                  </a:lnTo>
                  <a:lnTo>
                    <a:pt x="827" y="757"/>
                  </a:lnTo>
                  <a:lnTo>
                    <a:pt x="835" y="762"/>
                  </a:lnTo>
                  <a:lnTo>
                    <a:pt x="842" y="767"/>
                  </a:lnTo>
                  <a:lnTo>
                    <a:pt x="850" y="770"/>
                  </a:lnTo>
                  <a:lnTo>
                    <a:pt x="858" y="772"/>
                  </a:lnTo>
                  <a:lnTo>
                    <a:pt x="867" y="773"/>
                  </a:lnTo>
                  <a:lnTo>
                    <a:pt x="879" y="772"/>
                  </a:lnTo>
                  <a:lnTo>
                    <a:pt x="880" y="764"/>
                  </a:lnTo>
                  <a:lnTo>
                    <a:pt x="881" y="759"/>
                  </a:lnTo>
                  <a:lnTo>
                    <a:pt x="884" y="753"/>
                  </a:lnTo>
                  <a:lnTo>
                    <a:pt x="888" y="749"/>
                  </a:lnTo>
                  <a:lnTo>
                    <a:pt x="896" y="744"/>
                  </a:lnTo>
                  <a:lnTo>
                    <a:pt x="906" y="740"/>
                  </a:lnTo>
                  <a:lnTo>
                    <a:pt x="915" y="736"/>
                  </a:lnTo>
                  <a:lnTo>
                    <a:pt x="923" y="730"/>
                  </a:lnTo>
                  <a:lnTo>
                    <a:pt x="927" y="726"/>
                  </a:lnTo>
                  <a:lnTo>
                    <a:pt x="929" y="720"/>
                  </a:lnTo>
                  <a:lnTo>
                    <a:pt x="931" y="713"/>
                  </a:lnTo>
                  <a:lnTo>
                    <a:pt x="932" y="705"/>
                  </a:lnTo>
                  <a:lnTo>
                    <a:pt x="936" y="705"/>
                  </a:lnTo>
                  <a:lnTo>
                    <a:pt x="933" y="687"/>
                  </a:lnTo>
                  <a:lnTo>
                    <a:pt x="932" y="678"/>
                  </a:lnTo>
                  <a:lnTo>
                    <a:pt x="930" y="672"/>
                  </a:lnTo>
                  <a:lnTo>
                    <a:pt x="928" y="669"/>
                  </a:lnTo>
                  <a:lnTo>
                    <a:pt x="924" y="665"/>
                  </a:lnTo>
                  <a:lnTo>
                    <a:pt x="921" y="663"/>
                  </a:lnTo>
                  <a:lnTo>
                    <a:pt x="913" y="660"/>
                  </a:lnTo>
                  <a:lnTo>
                    <a:pt x="904" y="658"/>
                  </a:lnTo>
                  <a:lnTo>
                    <a:pt x="883" y="657"/>
                  </a:lnTo>
                  <a:lnTo>
                    <a:pt x="865" y="656"/>
                  </a:lnTo>
                  <a:lnTo>
                    <a:pt x="858" y="653"/>
                  </a:lnTo>
                  <a:lnTo>
                    <a:pt x="850" y="647"/>
                  </a:lnTo>
                  <a:lnTo>
                    <a:pt x="845" y="639"/>
                  </a:lnTo>
                  <a:lnTo>
                    <a:pt x="838" y="632"/>
                  </a:lnTo>
                  <a:lnTo>
                    <a:pt x="831" y="625"/>
                  </a:lnTo>
                  <a:lnTo>
                    <a:pt x="824" y="620"/>
                  </a:lnTo>
                  <a:lnTo>
                    <a:pt x="820" y="617"/>
                  </a:lnTo>
                  <a:lnTo>
                    <a:pt x="816" y="616"/>
                  </a:lnTo>
                  <a:lnTo>
                    <a:pt x="812" y="616"/>
                  </a:lnTo>
                  <a:lnTo>
                    <a:pt x="807" y="616"/>
                  </a:lnTo>
                  <a:lnTo>
                    <a:pt x="807" y="622"/>
                  </a:lnTo>
                  <a:lnTo>
                    <a:pt x="802" y="620"/>
                  </a:lnTo>
                  <a:lnTo>
                    <a:pt x="800" y="616"/>
                  </a:lnTo>
                  <a:lnTo>
                    <a:pt x="797" y="612"/>
                  </a:lnTo>
                  <a:lnTo>
                    <a:pt x="794" y="606"/>
                  </a:lnTo>
                  <a:lnTo>
                    <a:pt x="790" y="593"/>
                  </a:lnTo>
                  <a:lnTo>
                    <a:pt x="785" y="585"/>
                  </a:lnTo>
                  <a:lnTo>
                    <a:pt x="780" y="580"/>
                  </a:lnTo>
                  <a:lnTo>
                    <a:pt x="772" y="576"/>
                  </a:lnTo>
                  <a:lnTo>
                    <a:pt x="764" y="574"/>
                  </a:lnTo>
                  <a:lnTo>
                    <a:pt x="756" y="573"/>
                  </a:lnTo>
                  <a:lnTo>
                    <a:pt x="747" y="573"/>
                  </a:lnTo>
                  <a:lnTo>
                    <a:pt x="738" y="574"/>
                  </a:lnTo>
                  <a:lnTo>
                    <a:pt x="730" y="575"/>
                  </a:lnTo>
                  <a:lnTo>
                    <a:pt x="722" y="578"/>
                  </a:lnTo>
                  <a:lnTo>
                    <a:pt x="722" y="563"/>
                  </a:lnTo>
                  <a:lnTo>
                    <a:pt x="722" y="548"/>
                  </a:lnTo>
                  <a:lnTo>
                    <a:pt x="722" y="533"/>
                  </a:lnTo>
                  <a:lnTo>
                    <a:pt x="720" y="519"/>
                  </a:lnTo>
                  <a:lnTo>
                    <a:pt x="712" y="518"/>
                  </a:lnTo>
                  <a:lnTo>
                    <a:pt x="703" y="519"/>
                  </a:lnTo>
                  <a:lnTo>
                    <a:pt x="694" y="522"/>
                  </a:lnTo>
                  <a:lnTo>
                    <a:pt x="685" y="525"/>
                  </a:lnTo>
                  <a:lnTo>
                    <a:pt x="667" y="532"/>
                  </a:lnTo>
                  <a:lnTo>
                    <a:pt x="650" y="535"/>
                  </a:lnTo>
                  <a:lnTo>
                    <a:pt x="637" y="537"/>
                  </a:lnTo>
                  <a:lnTo>
                    <a:pt x="625" y="535"/>
                  </a:lnTo>
                  <a:lnTo>
                    <a:pt x="612" y="533"/>
                  </a:lnTo>
                  <a:lnTo>
                    <a:pt x="600" y="531"/>
                  </a:lnTo>
                  <a:lnTo>
                    <a:pt x="585" y="525"/>
                  </a:lnTo>
                  <a:lnTo>
                    <a:pt x="574" y="521"/>
                  </a:lnTo>
                  <a:lnTo>
                    <a:pt x="564" y="514"/>
                  </a:lnTo>
                  <a:lnTo>
                    <a:pt x="558" y="507"/>
                  </a:lnTo>
                  <a:lnTo>
                    <a:pt x="552" y="498"/>
                  </a:lnTo>
                  <a:lnTo>
                    <a:pt x="547" y="488"/>
                  </a:lnTo>
                  <a:lnTo>
                    <a:pt x="544" y="476"/>
                  </a:lnTo>
                  <a:lnTo>
                    <a:pt x="541" y="463"/>
                  </a:lnTo>
                  <a:lnTo>
                    <a:pt x="539" y="457"/>
                  </a:lnTo>
                  <a:lnTo>
                    <a:pt x="537" y="452"/>
                  </a:lnTo>
                  <a:lnTo>
                    <a:pt x="533" y="450"/>
                  </a:lnTo>
                  <a:lnTo>
                    <a:pt x="528" y="447"/>
                  </a:lnTo>
                  <a:lnTo>
                    <a:pt x="518" y="443"/>
                  </a:lnTo>
                  <a:lnTo>
                    <a:pt x="504" y="442"/>
                  </a:lnTo>
                  <a:lnTo>
                    <a:pt x="490" y="441"/>
                  </a:lnTo>
                  <a:lnTo>
                    <a:pt x="477" y="439"/>
                  </a:lnTo>
                  <a:lnTo>
                    <a:pt x="471" y="437"/>
                  </a:lnTo>
                  <a:lnTo>
                    <a:pt x="465" y="436"/>
                  </a:lnTo>
                  <a:lnTo>
                    <a:pt x="460" y="434"/>
                  </a:lnTo>
                  <a:lnTo>
                    <a:pt x="455" y="431"/>
                  </a:lnTo>
                  <a:lnTo>
                    <a:pt x="439" y="416"/>
                  </a:lnTo>
                  <a:lnTo>
                    <a:pt x="423" y="401"/>
                  </a:lnTo>
                  <a:lnTo>
                    <a:pt x="414" y="394"/>
                  </a:lnTo>
                  <a:lnTo>
                    <a:pt x="405" y="388"/>
                  </a:lnTo>
                  <a:lnTo>
                    <a:pt x="400" y="387"/>
                  </a:lnTo>
                  <a:lnTo>
                    <a:pt x="395" y="386"/>
                  </a:lnTo>
                  <a:lnTo>
                    <a:pt x="389" y="385"/>
                  </a:lnTo>
                  <a:lnTo>
                    <a:pt x="383" y="385"/>
                  </a:lnTo>
                  <a:lnTo>
                    <a:pt x="385" y="381"/>
                  </a:lnTo>
                  <a:lnTo>
                    <a:pt x="383" y="374"/>
                  </a:lnTo>
                  <a:lnTo>
                    <a:pt x="382" y="368"/>
                  </a:lnTo>
                  <a:lnTo>
                    <a:pt x="380" y="361"/>
                  </a:lnTo>
                  <a:lnTo>
                    <a:pt x="375" y="347"/>
                  </a:lnTo>
                  <a:lnTo>
                    <a:pt x="367" y="334"/>
                  </a:lnTo>
                  <a:lnTo>
                    <a:pt x="359" y="321"/>
                  </a:lnTo>
                  <a:lnTo>
                    <a:pt x="349" y="310"/>
                  </a:lnTo>
                  <a:lnTo>
                    <a:pt x="344" y="306"/>
                  </a:lnTo>
                  <a:lnTo>
                    <a:pt x="339" y="302"/>
                  </a:lnTo>
                  <a:lnTo>
                    <a:pt x="333" y="300"/>
                  </a:lnTo>
                  <a:lnTo>
                    <a:pt x="328" y="299"/>
                  </a:lnTo>
                  <a:lnTo>
                    <a:pt x="305" y="295"/>
                  </a:lnTo>
                  <a:lnTo>
                    <a:pt x="290" y="291"/>
                  </a:lnTo>
                  <a:lnTo>
                    <a:pt x="287" y="289"/>
                  </a:lnTo>
                  <a:lnTo>
                    <a:pt x="284" y="287"/>
                  </a:lnTo>
                  <a:lnTo>
                    <a:pt x="282" y="284"/>
                  </a:lnTo>
                  <a:lnTo>
                    <a:pt x="281" y="280"/>
                  </a:lnTo>
                  <a:lnTo>
                    <a:pt x="279" y="271"/>
                  </a:lnTo>
                  <a:lnTo>
                    <a:pt x="277" y="258"/>
                  </a:lnTo>
                  <a:lnTo>
                    <a:pt x="277" y="252"/>
                  </a:lnTo>
                  <a:lnTo>
                    <a:pt x="275" y="246"/>
                  </a:lnTo>
                  <a:lnTo>
                    <a:pt x="273" y="242"/>
                  </a:lnTo>
                  <a:lnTo>
                    <a:pt x="271" y="237"/>
                  </a:lnTo>
                  <a:lnTo>
                    <a:pt x="268" y="232"/>
                  </a:lnTo>
                  <a:lnTo>
                    <a:pt x="266" y="228"/>
                  </a:lnTo>
                  <a:lnTo>
                    <a:pt x="264" y="223"/>
                  </a:lnTo>
                  <a:lnTo>
                    <a:pt x="263" y="218"/>
                  </a:lnTo>
                  <a:lnTo>
                    <a:pt x="263" y="212"/>
                  </a:lnTo>
                  <a:lnTo>
                    <a:pt x="265" y="206"/>
                  </a:lnTo>
                  <a:lnTo>
                    <a:pt x="270" y="202"/>
                  </a:lnTo>
                  <a:lnTo>
                    <a:pt x="274" y="197"/>
                  </a:lnTo>
                  <a:lnTo>
                    <a:pt x="279" y="193"/>
                  </a:lnTo>
                  <a:lnTo>
                    <a:pt x="283" y="189"/>
                  </a:lnTo>
                  <a:lnTo>
                    <a:pt x="288" y="185"/>
                  </a:lnTo>
                  <a:lnTo>
                    <a:pt x="291" y="179"/>
                  </a:lnTo>
                  <a:lnTo>
                    <a:pt x="292" y="176"/>
                  </a:lnTo>
                  <a:lnTo>
                    <a:pt x="292" y="172"/>
                  </a:lnTo>
                  <a:lnTo>
                    <a:pt x="292" y="170"/>
                  </a:lnTo>
                  <a:lnTo>
                    <a:pt x="291" y="168"/>
                  </a:lnTo>
                  <a:lnTo>
                    <a:pt x="289" y="165"/>
                  </a:lnTo>
                  <a:lnTo>
                    <a:pt x="287" y="164"/>
                  </a:lnTo>
                  <a:lnTo>
                    <a:pt x="283" y="163"/>
                  </a:lnTo>
                  <a:lnTo>
                    <a:pt x="280" y="163"/>
                  </a:lnTo>
                  <a:lnTo>
                    <a:pt x="273" y="163"/>
                  </a:lnTo>
                  <a:lnTo>
                    <a:pt x="267" y="166"/>
                  </a:lnTo>
                  <a:lnTo>
                    <a:pt x="264" y="169"/>
                  </a:lnTo>
                  <a:lnTo>
                    <a:pt x="262" y="171"/>
                  </a:lnTo>
                  <a:lnTo>
                    <a:pt x="260" y="174"/>
                  </a:lnTo>
                  <a:lnTo>
                    <a:pt x="259" y="178"/>
                  </a:lnTo>
                  <a:lnTo>
                    <a:pt x="251" y="179"/>
                  </a:lnTo>
                  <a:lnTo>
                    <a:pt x="243" y="178"/>
                  </a:lnTo>
                  <a:lnTo>
                    <a:pt x="236" y="164"/>
                  </a:lnTo>
                  <a:lnTo>
                    <a:pt x="230" y="152"/>
                  </a:lnTo>
                  <a:lnTo>
                    <a:pt x="226" y="147"/>
                  </a:lnTo>
                  <a:lnTo>
                    <a:pt x="221" y="143"/>
                  </a:lnTo>
                  <a:lnTo>
                    <a:pt x="214" y="139"/>
                  </a:lnTo>
                  <a:lnTo>
                    <a:pt x="206" y="137"/>
                  </a:lnTo>
                  <a:lnTo>
                    <a:pt x="208" y="127"/>
                  </a:lnTo>
                  <a:lnTo>
                    <a:pt x="209" y="115"/>
                  </a:lnTo>
                  <a:lnTo>
                    <a:pt x="208" y="103"/>
                  </a:lnTo>
                  <a:lnTo>
                    <a:pt x="208" y="92"/>
                  </a:lnTo>
                  <a:lnTo>
                    <a:pt x="205" y="94"/>
                  </a:lnTo>
                  <a:lnTo>
                    <a:pt x="199" y="96"/>
                  </a:lnTo>
                  <a:lnTo>
                    <a:pt x="193" y="100"/>
                  </a:lnTo>
                  <a:lnTo>
                    <a:pt x="186" y="106"/>
                  </a:lnTo>
                  <a:lnTo>
                    <a:pt x="176" y="117"/>
                  </a:lnTo>
                  <a:lnTo>
                    <a:pt x="169" y="125"/>
                  </a:lnTo>
                  <a:lnTo>
                    <a:pt x="168" y="111"/>
                  </a:lnTo>
                  <a:lnTo>
                    <a:pt x="168" y="95"/>
                  </a:lnTo>
                  <a:lnTo>
                    <a:pt x="159" y="95"/>
                  </a:lnTo>
                  <a:lnTo>
                    <a:pt x="150" y="95"/>
                  </a:lnTo>
                  <a:lnTo>
                    <a:pt x="141" y="95"/>
                  </a:lnTo>
                  <a:lnTo>
                    <a:pt x="132" y="95"/>
                  </a:lnTo>
                  <a:lnTo>
                    <a:pt x="132" y="90"/>
                  </a:lnTo>
                  <a:lnTo>
                    <a:pt x="132" y="87"/>
                  </a:lnTo>
                  <a:lnTo>
                    <a:pt x="132" y="83"/>
                  </a:lnTo>
                  <a:lnTo>
                    <a:pt x="133" y="81"/>
                  </a:lnTo>
                  <a:lnTo>
                    <a:pt x="136" y="75"/>
                  </a:lnTo>
                  <a:lnTo>
                    <a:pt x="139" y="71"/>
                  </a:lnTo>
                  <a:lnTo>
                    <a:pt x="140" y="68"/>
                  </a:lnTo>
                  <a:lnTo>
                    <a:pt x="141" y="65"/>
                  </a:lnTo>
                  <a:lnTo>
                    <a:pt x="141" y="63"/>
                  </a:lnTo>
                  <a:lnTo>
                    <a:pt x="140" y="61"/>
                  </a:lnTo>
                  <a:lnTo>
                    <a:pt x="137" y="57"/>
                  </a:lnTo>
                  <a:lnTo>
                    <a:pt x="135" y="55"/>
                  </a:lnTo>
                  <a:lnTo>
                    <a:pt x="131" y="51"/>
                  </a:lnTo>
                  <a:lnTo>
                    <a:pt x="126" y="47"/>
                  </a:lnTo>
                  <a:lnTo>
                    <a:pt x="117" y="42"/>
                  </a:lnTo>
                  <a:lnTo>
                    <a:pt x="110" y="39"/>
                  </a:lnTo>
                  <a:lnTo>
                    <a:pt x="103" y="39"/>
                  </a:lnTo>
                  <a:lnTo>
                    <a:pt x="98" y="39"/>
                  </a:lnTo>
                  <a:lnTo>
                    <a:pt x="93" y="42"/>
                  </a:lnTo>
                  <a:lnTo>
                    <a:pt x="88" y="48"/>
                  </a:lnTo>
                  <a:lnTo>
                    <a:pt x="86" y="55"/>
                  </a:lnTo>
                  <a:lnTo>
                    <a:pt x="83" y="64"/>
                  </a:lnTo>
                  <a:lnTo>
                    <a:pt x="78" y="65"/>
                  </a:lnTo>
                  <a:lnTo>
                    <a:pt x="74" y="64"/>
                  </a:lnTo>
                  <a:lnTo>
                    <a:pt x="70" y="63"/>
                  </a:lnTo>
                  <a:lnTo>
                    <a:pt x="67" y="61"/>
                  </a:lnTo>
                  <a:lnTo>
                    <a:pt x="63" y="57"/>
                  </a:lnTo>
                  <a:lnTo>
                    <a:pt x="61" y="54"/>
                  </a:lnTo>
                  <a:lnTo>
                    <a:pt x="59" y="49"/>
                  </a:lnTo>
                  <a:lnTo>
                    <a:pt x="58" y="46"/>
                  </a:lnTo>
                  <a:lnTo>
                    <a:pt x="61" y="43"/>
                  </a:lnTo>
                  <a:lnTo>
                    <a:pt x="65" y="41"/>
                  </a:lnTo>
                  <a:lnTo>
                    <a:pt x="66" y="39"/>
                  </a:lnTo>
                  <a:lnTo>
                    <a:pt x="67" y="35"/>
                  </a:lnTo>
                  <a:lnTo>
                    <a:pt x="67" y="33"/>
                  </a:lnTo>
                  <a:lnTo>
                    <a:pt x="66" y="30"/>
                  </a:lnTo>
                  <a:lnTo>
                    <a:pt x="65" y="27"/>
                  </a:lnTo>
                  <a:lnTo>
                    <a:pt x="63" y="24"/>
                  </a:lnTo>
                  <a:lnTo>
                    <a:pt x="58" y="20"/>
                  </a:lnTo>
                  <a:lnTo>
                    <a:pt x="52" y="16"/>
                  </a:lnTo>
                  <a:lnTo>
                    <a:pt x="49" y="15"/>
                  </a:lnTo>
                  <a:lnTo>
                    <a:pt x="45" y="15"/>
                  </a:lnTo>
                  <a:lnTo>
                    <a:pt x="42" y="15"/>
                  </a:lnTo>
                  <a:lnTo>
                    <a:pt x="38" y="16"/>
                  </a:lnTo>
                  <a:lnTo>
                    <a:pt x="35" y="14"/>
                  </a:lnTo>
                  <a:lnTo>
                    <a:pt x="27" y="9"/>
                  </a:lnTo>
                  <a:lnTo>
                    <a:pt x="14" y="5"/>
                  </a:lnTo>
                  <a:lnTo>
                    <a:pt x="0" y="0"/>
                  </a:lnTo>
                  <a:lnTo>
                    <a:pt x="2" y="4"/>
                  </a:lnTo>
                  <a:lnTo>
                    <a:pt x="20" y="31"/>
                  </a:lnTo>
                  <a:lnTo>
                    <a:pt x="37" y="58"/>
                  </a:lnTo>
                  <a:lnTo>
                    <a:pt x="45" y="73"/>
                  </a:lnTo>
                  <a:lnTo>
                    <a:pt x="52" y="88"/>
                  </a:lnTo>
                  <a:lnTo>
                    <a:pt x="57" y="103"/>
                  </a:lnTo>
                  <a:lnTo>
                    <a:pt x="60" y="120"/>
                  </a:lnTo>
                  <a:lnTo>
                    <a:pt x="62" y="135"/>
                  </a:lnTo>
                  <a:lnTo>
                    <a:pt x="66" y="149"/>
                  </a:lnTo>
                  <a:lnTo>
                    <a:pt x="69" y="164"/>
                  </a:lnTo>
                  <a:lnTo>
                    <a:pt x="74" y="179"/>
                  </a:lnTo>
                  <a:lnTo>
                    <a:pt x="83" y="207"/>
                  </a:lnTo>
                  <a:lnTo>
                    <a:pt x="94" y="235"/>
                  </a:lnTo>
                  <a:lnTo>
                    <a:pt x="104" y="261"/>
                  </a:lnTo>
                  <a:lnTo>
                    <a:pt x="112" y="287"/>
                  </a:lnTo>
                  <a:lnTo>
                    <a:pt x="117" y="301"/>
                  </a:lnTo>
                  <a:lnTo>
                    <a:pt x="121" y="313"/>
                  </a:lnTo>
                  <a:lnTo>
                    <a:pt x="127" y="326"/>
                  </a:lnTo>
                  <a:lnTo>
                    <a:pt x="134" y="338"/>
                  </a:lnTo>
                  <a:lnTo>
                    <a:pt x="140" y="349"/>
                  </a:lnTo>
                  <a:lnTo>
                    <a:pt x="144" y="360"/>
                  </a:lnTo>
                  <a:lnTo>
                    <a:pt x="148" y="371"/>
                  </a:lnTo>
                  <a:lnTo>
                    <a:pt x="150" y="383"/>
                  </a:lnTo>
                  <a:lnTo>
                    <a:pt x="151" y="394"/>
                  </a:lnTo>
                  <a:lnTo>
                    <a:pt x="151" y="406"/>
                  </a:lnTo>
                  <a:lnTo>
                    <a:pt x="151" y="412"/>
                  </a:lnTo>
                  <a:lnTo>
                    <a:pt x="151" y="418"/>
                  </a:lnTo>
                  <a:lnTo>
                    <a:pt x="152" y="423"/>
                  </a:lnTo>
                  <a:lnTo>
                    <a:pt x="155" y="427"/>
                  </a:lnTo>
                  <a:lnTo>
                    <a:pt x="157" y="433"/>
                  </a:lnTo>
                  <a:lnTo>
                    <a:pt x="158" y="435"/>
                  </a:lnTo>
                  <a:lnTo>
                    <a:pt x="160" y="436"/>
                  </a:lnTo>
                  <a:lnTo>
                    <a:pt x="161" y="435"/>
                  </a:lnTo>
                  <a:lnTo>
                    <a:pt x="164" y="433"/>
                  </a:lnTo>
                  <a:lnTo>
                    <a:pt x="169" y="432"/>
                  </a:lnTo>
                  <a:lnTo>
                    <a:pt x="180" y="433"/>
                  </a:lnTo>
                  <a:lnTo>
                    <a:pt x="190" y="437"/>
                  </a:lnTo>
                  <a:lnTo>
                    <a:pt x="194" y="437"/>
                  </a:lnTo>
                  <a:lnTo>
                    <a:pt x="200" y="436"/>
                  </a:lnTo>
                  <a:lnTo>
                    <a:pt x="205" y="436"/>
                  </a:lnTo>
                  <a:lnTo>
                    <a:pt x="208" y="436"/>
                  </a:lnTo>
                  <a:lnTo>
                    <a:pt x="211" y="436"/>
                  </a:lnTo>
                  <a:lnTo>
                    <a:pt x="215" y="437"/>
                  </a:lnTo>
                  <a:lnTo>
                    <a:pt x="216" y="440"/>
                  </a:lnTo>
                  <a:lnTo>
                    <a:pt x="217" y="442"/>
                  </a:lnTo>
                  <a:lnTo>
                    <a:pt x="217" y="444"/>
                  </a:lnTo>
                  <a:lnTo>
                    <a:pt x="216" y="447"/>
                  </a:lnTo>
                  <a:lnTo>
                    <a:pt x="213" y="450"/>
                  </a:lnTo>
                  <a:lnTo>
                    <a:pt x="207" y="452"/>
                  </a:lnTo>
                  <a:lnTo>
                    <a:pt x="209" y="455"/>
                  </a:lnTo>
                  <a:lnTo>
                    <a:pt x="216" y="459"/>
                  </a:lnTo>
                  <a:lnTo>
                    <a:pt x="225" y="465"/>
                  </a:lnTo>
                  <a:lnTo>
                    <a:pt x="235" y="470"/>
                  </a:lnTo>
                  <a:lnTo>
                    <a:pt x="256" y="482"/>
                  </a:lnTo>
                  <a:lnTo>
                    <a:pt x="270" y="490"/>
                  </a:lnTo>
                  <a:lnTo>
                    <a:pt x="262" y="491"/>
                  </a:lnTo>
                  <a:lnTo>
                    <a:pt x="252" y="491"/>
                  </a:lnTo>
                  <a:lnTo>
                    <a:pt x="246" y="491"/>
                  </a:lnTo>
                  <a:lnTo>
                    <a:pt x="238" y="491"/>
                  </a:lnTo>
                  <a:lnTo>
                    <a:pt x="238" y="496"/>
                  </a:lnTo>
                  <a:lnTo>
                    <a:pt x="240" y="500"/>
                  </a:lnTo>
                  <a:lnTo>
                    <a:pt x="241" y="503"/>
                  </a:lnTo>
                  <a:lnTo>
                    <a:pt x="244" y="507"/>
                  </a:lnTo>
                  <a:lnTo>
                    <a:pt x="250" y="514"/>
                  </a:lnTo>
                  <a:lnTo>
                    <a:pt x="256" y="522"/>
                  </a:lnTo>
                  <a:lnTo>
                    <a:pt x="262" y="532"/>
                  </a:lnTo>
                  <a:lnTo>
                    <a:pt x="264" y="539"/>
                  </a:lnTo>
                  <a:lnTo>
                    <a:pt x="265" y="542"/>
                  </a:lnTo>
                  <a:lnTo>
                    <a:pt x="267" y="546"/>
                  </a:lnTo>
                  <a:lnTo>
                    <a:pt x="271" y="549"/>
                  </a:lnTo>
                  <a:lnTo>
                    <a:pt x="276" y="554"/>
                  </a:lnTo>
                  <a:lnTo>
                    <a:pt x="287" y="558"/>
                  </a:lnTo>
                  <a:lnTo>
                    <a:pt x="297" y="563"/>
                  </a:lnTo>
                  <a:lnTo>
                    <a:pt x="306" y="568"/>
                  </a:lnTo>
                  <a:lnTo>
                    <a:pt x="316" y="574"/>
                  </a:lnTo>
                  <a:lnTo>
                    <a:pt x="323" y="579"/>
                  </a:lnTo>
                  <a:lnTo>
                    <a:pt x="329" y="583"/>
                  </a:lnTo>
                  <a:lnTo>
                    <a:pt x="336" y="587"/>
                  </a:lnTo>
                  <a:lnTo>
                    <a:pt x="344" y="588"/>
                  </a:lnTo>
                  <a:lnTo>
                    <a:pt x="348" y="598"/>
                  </a:lnTo>
                  <a:lnTo>
                    <a:pt x="355" y="607"/>
                  </a:lnTo>
                  <a:lnTo>
                    <a:pt x="362" y="615"/>
                  </a:lnTo>
                  <a:lnTo>
                    <a:pt x="369" y="624"/>
                  </a:lnTo>
                  <a:lnTo>
                    <a:pt x="377" y="631"/>
                  </a:lnTo>
                  <a:lnTo>
                    <a:pt x="386" y="639"/>
                  </a:lnTo>
                  <a:lnTo>
                    <a:pt x="394" y="648"/>
                  </a:lnTo>
                  <a:lnTo>
                    <a:pt x="399" y="656"/>
                  </a:lnTo>
                  <a:lnTo>
                    <a:pt x="402" y="667"/>
                  </a:lnTo>
                  <a:lnTo>
                    <a:pt x="403" y="679"/>
                  </a:lnTo>
                  <a:lnTo>
                    <a:pt x="403" y="683"/>
                  </a:lnTo>
                  <a:lnTo>
                    <a:pt x="404" y="689"/>
                  </a:lnTo>
                  <a:lnTo>
                    <a:pt x="406" y="695"/>
                  </a:lnTo>
                  <a:lnTo>
                    <a:pt x="408" y="701"/>
                  </a:lnTo>
                  <a:lnTo>
                    <a:pt x="413" y="708"/>
                  </a:lnTo>
                  <a:lnTo>
                    <a:pt x="418" y="716"/>
                  </a:lnTo>
                  <a:lnTo>
                    <a:pt x="420" y="721"/>
                  </a:lnTo>
                  <a:lnTo>
                    <a:pt x="423" y="723"/>
                  </a:lnTo>
                  <a:lnTo>
                    <a:pt x="427" y="724"/>
                  </a:lnTo>
                  <a:lnTo>
                    <a:pt x="432" y="724"/>
                  </a:lnTo>
                  <a:lnTo>
                    <a:pt x="432" y="729"/>
                  </a:lnTo>
                  <a:lnTo>
                    <a:pt x="432" y="734"/>
                  </a:lnTo>
                  <a:lnTo>
                    <a:pt x="427" y="734"/>
                  </a:lnTo>
                  <a:lnTo>
                    <a:pt x="421" y="734"/>
                  </a:lnTo>
                  <a:lnTo>
                    <a:pt x="416" y="734"/>
                  </a:lnTo>
                  <a:lnTo>
                    <a:pt x="412" y="734"/>
                  </a:lnTo>
                  <a:lnTo>
                    <a:pt x="419" y="747"/>
                  </a:lnTo>
                  <a:lnTo>
                    <a:pt x="427" y="762"/>
                  </a:lnTo>
                  <a:lnTo>
                    <a:pt x="427" y="775"/>
                  </a:lnTo>
                  <a:lnTo>
                    <a:pt x="429" y="788"/>
                  </a:lnTo>
                  <a:lnTo>
                    <a:pt x="431" y="794"/>
                  </a:lnTo>
                  <a:lnTo>
                    <a:pt x="435" y="798"/>
                  </a:lnTo>
                  <a:lnTo>
                    <a:pt x="440" y="801"/>
                  </a:lnTo>
                  <a:lnTo>
                    <a:pt x="446" y="803"/>
                  </a:lnTo>
                  <a:lnTo>
                    <a:pt x="454" y="804"/>
                  </a:lnTo>
                  <a:lnTo>
                    <a:pt x="457" y="805"/>
                  </a:lnTo>
                  <a:lnTo>
                    <a:pt x="460" y="806"/>
                  </a:lnTo>
                  <a:lnTo>
                    <a:pt x="465" y="812"/>
                  </a:lnTo>
                  <a:lnTo>
                    <a:pt x="474" y="823"/>
                  </a:lnTo>
                  <a:lnTo>
                    <a:pt x="484" y="835"/>
                  </a:lnTo>
                  <a:lnTo>
                    <a:pt x="487" y="847"/>
                  </a:lnTo>
                  <a:lnTo>
                    <a:pt x="493" y="859"/>
                  </a:lnTo>
                  <a:lnTo>
                    <a:pt x="495" y="860"/>
                  </a:lnTo>
                  <a:lnTo>
                    <a:pt x="501" y="861"/>
                  </a:lnTo>
                  <a:lnTo>
                    <a:pt x="506" y="861"/>
                  </a:lnTo>
                  <a:lnTo>
                    <a:pt x="512" y="861"/>
                  </a:lnTo>
                  <a:lnTo>
                    <a:pt x="521" y="860"/>
                  </a:lnTo>
                  <a:lnTo>
                    <a:pt x="530" y="861"/>
                  </a:lnTo>
                  <a:lnTo>
                    <a:pt x="533" y="862"/>
                  </a:lnTo>
                  <a:lnTo>
                    <a:pt x="535" y="863"/>
                  </a:lnTo>
                  <a:lnTo>
                    <a:pt x="537" y="866"/>
                  </a:lnTo>
                  <a:lnTo>
                    <a:pt x="537" y="869"/>
                  </a:lnTo>
                  <a:lnTo>
                    <a:pt x="529" y="870"/>
                  </a:lnTo>
                  <a:lnTo>
                    <a:pt x="521" y="870"/>
                  </a:lnTo>
                  <a:lnTo>
                    <a:pt x="513" y="870"/>
                  </a:lnTo>
                  <a:lnTo>
                    <a:pt x="505" y="870"/>
                  </a:lnTo>
                  <a:lnTo>
                    <a:pt x="505" y="874"/>
                  </a:lnTo>
                  <a:lnTo>
                    <a:pt x="506" y="877"/>
                  </a:lnTo>
                  <a:lnTo>
                    <a:pt x="508" y="879"/>
                  </a:lnTo>
                  <a:lnTo>
                    <a:pt x="510" y="880"/>
                  </a:lnTo>
                  <a:lnTo>
                    <a:pt x="514" y="885"/>
                  </a:lnTo>
                  <a:lnTo>
                    <a:pt x="519" y="888"/>
                  </a:lnTo>
                  <a:lnTo>
                    <a:pt x="521" y="894"/>
                  </a:lnTo>
                  <a:lnTo>
                    <a:pt x="522" y="901"/>
                  </a:lnTo>
                  <a:lnTo>
                    <a:pt x="522" y="907"/>
                  </a:lnTo>
                  <a:lnTo>
                    <a:pt x="522" y="913"/>
                  </a:lnTo>
                  <a:lnTo>
                    <a:pt x="523" y="928"/>
                  </a:lnTo>
                  <a:lnTo>
                    <a:pt x="528" y="942"/>
                  </a:lnTo>
                  <a:lnTo>
                    <a:pt x="531" y="954"/>
                  </a:lnTo>
                  <a:lnTo>
                    <a:pt x="535" y="969"/>
                  </a:lnTo>
                  <a:lnTo>
                    <a:pt x="537" y="967"/>
                  </a:lnTo>
                  <a:lnTo>
                    <a:pt x="541" y="965"/>
                  </a:lnTo>
                  <a:lnTo>
                    <a:pt x="555" y="962"/>
                  </a:lnTo>
                  <a:lnTo>
                    <a:pt x="571" y="962"/>
                  </a:lnTo>
                  <a:lnTo>
                    <a:pt x="571" y="967"/>
                  </a:lnTo>
                  <a:lnTo>
                    <a:pt x="569" y="970"/>
                  </a:lnTo>
                  <a:lnTo>
                    <a:pt x="566" y="974"/>
                  </a:lnTo>
                  <a:lnTo>
                    <a:pt x="561" y="976"/>
                  </a:lnTo>
                  <a:lnTo>
                    <a:pt x="556" y="979"/>
                  </a:lnTo>
                  <a:lnTo>
                    <a:pt x="552" y="982"/>
                  </a:lnTo>
                  <a:lnTo>
                    <a:pt x="550" y="985"/>
                  </a:lnTo>
                  <a:lnTo>
                    <a:pt x="547" y="990"/>
                  </a:lnTo>
                  <a:lnTo>
                    <a:pt x="548" y="994"/>
                  </a:lnTo>
                  <a:lnTo>
                    <a:pt x="550" y="1000"/>
                  </a:lnTo>
                  <a:lnTo>
                    <a:pt x="552" y="1005"/>
                  </a:lnTo>
                  <a:lnTo>
                    <a:pt x="554" y="1010"/>
                  </a:lnTo>
                  <a:lnTo>
                    <a:pt x="561" y="1020"/>
                  </a:lnTo>
                  <a:lnTo>
                    <a:pt x="564" y="1030"/>
                  </a:lnTo>
                  <a:lnTo>
                    <a:pt x="568" y="1040"/>
                  </a:lnTo>
                  <a:lnTo>
                    <a:pt x="569" y="1050"/>
                  </a:lnTo>
                  <a:lnTo>
                    <a:pt x="570" y="1061"/>
                  </a:lnTo>
                  <a:lnTo>
                    <a:pt x="572" y="1071"/>
                  </a:lnTo>
                  <a:lnTo>
                    <a:pt x="575" y="1081"/>
                  </a:lnTo>
                  <a:lnTo>
                    <a:pt x="577" y="1091"/>
                  </a:lnTo>
                  <a:lnTo>
                    <a:pt x="579" y="1102"/>
                  </a:lnTo>
                  <a:lnTo>
                    <a:pt x="582" y="1112"/>
                  </a:lnTo>
                  <a:lnTo>
                    <a:pt x="585" y="1122"/>
                  </a:lnTo>
                  <a:lnTo>
                    <a:pt x="588" y="1133"/>
                  </a:lnTo>
                  <a:lnTo>
                    <a:pt x="593" y="1143"/>
                  </a:lnTo>
                  <a:lnTo>
                    <a:pt x="596" y="1153"/>
                  </a:lnTo>
                  <a:lnTo>
                    <a:pt x="599" y="1164"/>
                  </a:lnTo>
                  <a:lnTo>
                    <a:pt x="600" y="1174"/>
                  </a:lnTo>
                  <a:lnTo>
                    <a:pt x="601" y="1186"/>
                  </a:lnTo>
                  <a:lnTo>
                    <a:pt x="602" y="1196"/>
                  </a:lnTo>
                  <a:lnTo>
                    <a:pt x="605" y="1208"/>
                  </a:lnTo>
                  <a:lnTo>
                    <a:pt x="610" y="1219"/>
                  </a:lnTo>
                  <a:lnTo>
                    <a:pt x="615" y="1230"/>
                  </a:lnTo>
                  <a:lnTo>
                    <a:pt x="618" y="1241"/>
                  </a:lnTo>
                  <a:lnTo>
                    <a:pt x="618" y="1252"/>
                  </a:lnTo>
                  <a:lnTo>
                    <a:pt x="618" y="1263"/>
                  </a:lnTo>
                  <a:lnTo>
                    <a:pt x="619" y="1273"/>
                  </a:lnTo>
                  <a:lnTo>
                    <a:pt x="621" y="1282"/>
                  </a:lnTo>
                  <a:lnTo>
                    <a:pt x="621" y="1274"/>
                  </a:lnTo>
                  <a:lnTo>
                    <a:pt x="621" y="1266"/>
                  </a:lnTo>
                  <a:lnTo>
                    <a:pt x="623" y="1260"/>
                  </a:lnTo>
                  <a:lnTo>
                    <a:pt x="626" y="1253"/>
                  </a:lnTo>
                  <a:lnTo>
                    <a:pt x="630" y="1252"/>
                  </a:lnTo>
                  <a:lnTo>
                    <a:pt x="633" y="1243"/>
                  </a:lnTo>
                  <a:lnTo>
                    <a:pt x="635" y="1233"/>
                  </a:lnTo>
                  <a:lnTo>
                    <a:pt x="637" y="1236"/>
                  </a:lnTo>
                  <a:lnTo>
                    <a:pt x="638" y="1239"/>
                  </a:lnTo>
                  <a:lnTo>
                    <a:pt x="645" y="1240"/>
                  </a:lnTo>
                  <a:lnTo>
                    <a:pt x="650" y="1243"/>
                  </a:lnTo>
                  <a:lnTo>
                    <a:pt x="653" y="1245"/>
                  </a:lnTo>
                  <a:lnTo>
                    <a:pt x="656" y="1249"/>
                  </a:lnTo>
                  <a:lnTo>
                    <a:pt x="657" y="1256"/>
                  </a:lnTo>
                  <a:lnTo>
                    <a:pt x="657" y="1262"/>
                  </a:lnTo>
                  <a:lnTo>
                    <a:pt x="656" y="1264"/>
                  </a:lnTo>
                  <a:lnTo>
                    <a:pt x="653" y="1265"/>
                  </a:lnTo>
                  <a:lnTo>
                    <a:pt x="651" y="1266"/>
                  </a:lnTo>
                  <a:lnTo>
                    <a:pt x="649" y="1268"/>
                  </a:lnTo>
                  <a:lnTo>
                    <a:pt x="648" y="1274"/>
                  </a:lnTo>
                  <a:lnTo>
                    <a:pt x="649" y="1280"/>
                  </a:lnTo>
                  <a:lnTo>
                    <a:pt x="652" y="1285"/>
                  </a:lnTo>
                  <a:lnTo>
                    <a:pt x="656" y="1290"/>
                  </a:lnTo>
                  <a:lnTo>
                    <a:pt x="649" y="1288"/>
                  </a:lnTo>
                  <a:lnTo>
                    <a:pt x="642" y="1287"/>
                  </a:lnTo>
                  <a:lnTo>
                    <a:pt x="635" y="1286"/>
                  </a:lnTo>
                  <a:lnTo>
                    <a:pt x="628" y="1287"/>
                  </a:lnTo>
                  <a:lnTo>
                    <a:pt x="630" y="1302"/>
                  </a:lnTo>
                  <a:lnTo>
                    <a:pt x="634" y="1317"/>
                  </a:lnTo>
                  <a:lnTo>
                    <a:pt x="637" y="1318"/>
                  </a:lnTo>
                  <a:lnTo>
                    <a:pt x="642" y="1320"/>
                  </a:lnTo>
                  <a:lnTo>
                    <a:pt x="646" y="1325"/>
                  </a:lnTo>
                  <a:lnTo>
                    <a:pt x="651" y="1329"/>
                  </a:lnTo>
                  <a:lnTo>
                    <a:pt x="659" y="1339"/>
                  </a:lnTo>
                  <a:lnTo>
                    <a:pt x="664" y="1348"/>
                  </a:lnTo>
                  <a:lnTo>
                    <a:pt x="667" y="1360"/>
                  </a:lnTo>
                  <a:lnTo>
                    <a:pt x="669" y="1372"/>
                  </a:lnTo>
                  <a:lnTo>
                    <a:pt x="673" y="1381"/>
                  </a:lnTo>
                  <a:lnTo>
                    <a:pt x="677" y="1391"/>
                  </a:lnTo>
                  <a:lnTo>
                    <a:pt x="681" y="1395"/>
                  </a:lnTo>
                  <a:lnTo>
                    <a:pt x="683" y="1399"/>
                  </a:lnTo>
                  <a:lnTo>
                    <a:pt x="687" y="1400"/>
                  </a:lnTo>
                  <a:lnTo>
                    <a:pt x="692" y="1400"/>
                  </a:lnTo>
                  <a:lnTo>
                    <a:pt x="692" y="1395"/>
                  </a:lnTo>
                  <a:lnTo>
                    <a:pt x="694" y="1392"/>
                  </a:lnTo>
                  <a:lnTo>
                    <a:pt x="697" y="1391"/>
                  </a:lnTo>
                  <a:lnTo>
                    <a:pt x="700" y="1391"/>
                  </a:lnTo>
                  <a:lnTo>
                    <a:pt x="703" y="1392"/>
                  </a:lnTo>
                  <a:lnTo>
                    <a:pt x="707" y="1394"/>
                  </a:lnTo>
                  <a:lnTo>
                    <a:pt x="710" y="1396"/>
                  </a:lnTo>
                  <a:lnTo>
                    <a:pt x="714" y="1399"/>
                  </a:lnTo>
                  <a:lnTo>
                    <a:pt x="723" y="1416"/>
                  </a:lnTo>
                  <a:lnTo>
                    <a:pt x="733" y="1432"/>
                  </a:lnTo>
                  <a:lnTo>
                    <a:pt x="724" y="1433"/>
                  </a:lnTo>
                  <a:lnTo>
                    <a:pt x="718" y="1433"/>
                  </a:lnTo>
                  <a:lnTo>
                    <a:pt x="714" y="1432"/>
                  </a:lnTo>
                  <a:lnTo>
                    <a:pt x="710" y="1429"/>
                  </a:lnTo>
                  <a:lnTo>
                    <a:pt x="707" y="1426"/>
                  </a:lnTo>
                  <a:lnTo>
                    <a:pt x="706" y="1422"/>
                  </a:lnTo>
                  <a:lnTo>
                    <a:pt x="705" y="1416"/>
                  </a:lnTo>
                  <a:lnTo>
                    <a:pt x="705" y="1408"/>
                  </a:lnTo>
                  <a:lnTo>
                    <a:pt x="699" y="1408"/>
                  </a:lnTo>
                  <a:lnTo>
                    <a:pt x="693" y="1408"/>
                  </a:lnTo>
                  <a:lnTo>
                    <a:pt x="694" y="1414"/>
                  </a:lnTo>
                  <a:lnTo>
                    <a:pt x="697" y="1421"/>
                  </a:lnTo>
                  <a:lnTo>
                    <a:pt x="700" y="1427"/>
                  </a:lnTo>
                  <a:lnTo>
                    <a:pt x="703" y="1432"/>
                  </a:lnTo>
                  <a:lnTo>
                    <a:pt x="710" y="1443"/>
                  </a:lnTo>
                  <a:lnTo>
                    <a:pt x="716" y="1454"/>
                  </a:lnTo>
                  <a:lnTo>
                    <a:pt x="719" y="1468"/>
                  </a:lnTo>
                  <a:lnTo>
                    <a:pt x="724" y="1481"/>
                  </a:lnTo>
                  <a:lnTo>
                    <a:pt x="730" y="1492"/>
                  </a:lnTo>
                  <a:lnTo>
                    <a:pt x="735" y="1502"/>
                  </a:lnTo>
                  <a:lnTo>
                    <a:pt x="738" y="1516"/>
                  </a:lnTo>
                  <a:lnTo>
                    <a:pt x="740" y="1530"/>
                  </a:lnTo>
                  <a:lnTo>
                    <a:pt x="739" y="1537"/>
                  </a:lnTo>
                  <a:lnTo>
                    <a:pt x="740" y="1544"/>
                  </a:lnTo>
                  <a:lnTo>
                    <a:pt x="744" y="1550"/>
                  </a:lnTo>
                  <a:lnTo>
                    <a:pt x="749" y="1555"/>
                  </a:lnTo>
                  <a:lnTo>
                    <a:pt x="753" y="1567"/>
                  </a:lnTo>
                  <a:lnTo>
                    <a:pt x="757" y="1581"/>
                  </a:lnTo>
                  <a:lnTo>
                    <a:pt x="758" y="1594"/>
                  </a:lnTo>
                  <a:lnTo>
                    <a:pt x="759" y="1608"/>
                  </a:lnTo>
                  <a:lnTo>
                    <a:pt x="763" y="1605"/>
                  </a:lnTo>
                  <a:lnTo>
                    <a:pt x="767" y="1602"/>
                  </a:lnTo>
                  <a:lnTo>
                    <a:pt x="773" y="1602"/>
                  </a:lnTo>
                  <a:lnTo>
                    <a:pt x="779" y="1602"/>
                  </a:lnTo>
                  <a:lnTo>
                    <a:pt x="783" y="1602"/>
                  </a:lnTo>
                  <a:lnTo>
                    <a:pt x="786" y="1602"/>
                  </a:lnTo>
                  <a:lnTo>
                    <a:pt x="785" y="1588"/>
                  </a:lnTo>
                  <a:lnTo>
                    <a:pt x="783" y="1571"/>
                  </a:lnTo>
                  <a:lnTo>
                    <a:pt x="789" y="1577"/>
                  </a:lnTo>
                  <a:lnTo>
                    <a:pt x="793" y="1586"/>
                  </a:lnTo>
                  <a:lnTo>
                    <a:pt x="798" y="1597"/>
                  </a:lnTo>
                  <a:lnTo>
                    <a:pt x="802" y="1608"/>
                  </a:lnTo>
                  <a:lnTo>
                    <a:pt x="807" y="1619"/>
                  </a:lnTo>
                  <a:lnTo>
                    <a:pt x="813" y="1629"/>
                  </a:lnTo>
                  <a:lnTo>
                    <a:pt x="815" y="1632"/>
                  </a:lnTo>
                  <a:lnTo>
                    <a:pt x="817" y="1634"/>
                  </a:lnTo>
                  <a:lnTo>
                    <a:pt x="820" y="1637"/>
                  </a:lnTo>
                  <a:lnTo>
                    <a:pt x="823" y="1637"/>
                  </a:lnTo>
                  <a:lnTo>
                    <a:pt x="817" y="1637"/>
                  </a:lnTo>
                  <a:lnTo>
                    <a:pt x="814" y="1635"/>
                  </a:lnTo>
                  <a:lnTo>
                    <a:pt x="810" y="1634"/>
                  </a:lnTo>
                  <a:lnTo>
                    <a:pt x="807" y="1632"/>
                  </a:lnTo>
                  <a:lnTo>
                    <a:pt x="804" y="1630"/>
                  </a:lnTo>
                  <a:lnTo>
                    <a:pt x="801" y="1627"/>
                  </a:lnTo>
                  <a:lnTo>
                    <a:pt x="798" y="1625"/>
                  </a:lnTo>
                  <a:lnTo>
                    <a:pt x="793" y="1625"/>
                  </a:lnTo>
                  <a:lnTo>
                    <a:pt x="793" y="1622"/>
                  </a:lnTo>
                  <a:lnTo>
                    <a:pt x="792" y="1618"/>
                  </a:lnTo>
                  <a:lnTo>
                    <a:pt x="790" y="1617"/>
                  </a:lnTo>
                  <a:lnTo>
                    <a:pt x="786" y="1617"/>
                  </a:lnTo>
                  <a:lnTo>
                    <a:pt x="785" y="1618"/>
                  </a:lnTo>
                  <a:lnTo>
                    <a:pt x="783" y="1619"/>
                  </a:lnTo>
                  <a:lnTo>
                    <a:pt x="782" y="1622"/>
                  </a:lnTo>
                  <a:lnTo>
                    <a:pt x="782" y="1626"/>
                  </a:lnTo>
                  <a:lnTo>
                    <a:pt x="783" y="1637"/>
                  </a:lnTo>
                  <a:lnTo>
                    <a:pt x="783" y="1646"/>
                  </a:lnTo>
                  <a:lnTo>
                    <a:pt x="779" y="1648"/>
                  </a:lnTo>
                  <a:lnTo>
                    <a:pt x="773" y="1651"/>
                  </a:lnTo>
                  <a:lnTo>
                    <a:pt x="776" y="1657"/>
                  </a:lnTo>
                  <a:lnTo>
                    <a:pt x="779" y="1664"/>
                  </a:lnTo>
                  <a:lnTo>
                    <a:pt x="781" y="1670"/>
                  </a:lnTo>
                  <a:lnTo>
                    <a:pt x="782" y="1676"/>
                  </a:lnTo>
                  <a:lnTo>
                    <a:pt x="784" y="1689"/>
                  </a:lnTo>
                  <a:lnTo>
                    <a:pt x="786" y="1700"/>
                  </a:lnTo>
                  <a:lnTo>
                    <a:pt x="789" y="1705"/>
                  </a:lnTo>
                  <a:lnTo>
                    <a:pt x="792" y="1709"/>
                  </a:lnTo>
                  <a:lnTo>
                    <a:pt x="796" y="1715"/>
                  </a:lnTo>
                  <a:lnTo>
                    <a:pt x="801" y="1721"/>
                  </a:lnTo>
                  <a:lnTo>
                    <a:pt x="809" y="1730"/>
                  </a:lnTo>
                  <a:lnTo>
                    <a:pt x="816" y="1740"/>
                  </a:lnTo>
                  <a:lnTo>
                    <a:pt x="823" y="1750"/>
                  </a:lnTo>
                  <a:lnTo>
                    <a:pt x="831" y="1761"/>
                  </a:lnTo>
                  <a:lnTo>
                    <a:pt x="839" y="1769"/>
                  </a:lnTo>
                  <a:lnTo>
                    <a:pt x="847" y="1777"/>
                  </a:lnTo>
                  <a:lnTo>
                    <a:pt x="855" y="1785"/>
                  </a:lnTo>
                  <a:lnTo>
                    <a:pt x="862" y="1794"/>
                  </a:lnTo>
                  <a:lnTo>
                    <a:pt x="868" y="1802"/>
                  </a:lnTo>
                  <a:lnTo>
                    <a:pt x="876" y="1810"/>
                  </a:lnTo>
                  <a:lnTo>
                    <a:pt x="880" y="1814"/>
                  </a:lnTo>
                  <a:lnTo>
                    <a:pt x="883" y="1819"/>
                  </a:lnTo>
                  <a:lnTo>
                    <a:pt x="886" y="1823"/>
                  </a:lnTo>
                  <a:lnTo>
                    <a:pt x="887" y="1829"/>
                  </a:lnTo>
                  <a:lnTo>
                    <a:pt x="888" y="1842"/>
                  </a:lnTo>
                  <a:lnTo>
                    <a:pt x="888" y="1853"/>
                  </a:lnTo>
                  <a:lnTo>
                    <a:pt x="886" y="1864"/>
                  </a:lnTo>
                  <a:lnTo>
                    <a:pt x="886" y="1877"/>
                  </a:lnTo>
                  <a:lnTo>
                    <a:pt x="887" y="1883"/>
                  </a:lnTo>
                  <a:lnTo>
                    <a:pt x="889" y="1886"/>
                  </a:lnTo>
                  <a:lnTo>
                    <a:pt x="891" y="1890"/>
                  </a:lnTo>
                  <a:lnTo>
                    <a:pt x="895" y="1895"/>
                  </a:lnTo>
                  <a:lnTo>
                    <a:pt x="897" y="1900"/>
                  </a:lnTo>
                  <a:lnTo>
                    <a:pt x="899" y="1904"/>
                  </a:lnTo>
                  <a:lnTo>
                    <a:pt x="902" y="1910"/>
                  </a:lnTo>
                  <a:lnTo>
                    <a:pt x="903" y="1917"/>
                  </a:lnTo>
                  <a:lnTo>
                    <a:pt x="905" y="1942"/>
                  </a:lnTo>
                  <a:lnTo>
                    <a:pt x="906" y="1966"/>
                  </a:lnTo>
                  <a:lnTo>
                    <a:pt x="907" y="1991"/>
                  </a:lnTo>
                  <a:lnTo>
                    <a:pt x="908" y="2016"/>
                  </a:lnTo>
                  <a:lnTo>
                    <a:pt x="921" y="2016"/>
                  </a:lnTo>
                  <a:lnTo>
                    <a:pt x="935" y="2016"/>
                  </a:lnTo>
                  <a:lnTo>
                    <a:pt x="935" y="2010"/>
                  </a:lnTo>
                  <a:lnTo>
                    <a:pt x="936" y="2004"/>
                  </a:lnTo>
                  <a:lnTo>
                    <a:pt x="948" y="2012"/>
                  </a:lnTo>
                  <a:lnTo>
                    <a:pt x="957" y="2021"/>
                  </a:lnTo>
                  <a:lnTo>
                    <a:pt x="961" y="2026"/>
                  </a:lnTo>
                  <a:lnTo>
                    <a:pt x="963" y="2032"/>
                  </a:lnTo>
                  <a:lnTo>
                    <a:pt x="964" y="2039"/>
                  </a:lnTo>
                  <a:lnTo>
                    <a:pt x="964" y="2047"/>
                  </a:lnTo>
                  <a:lnTo>
                    <a:pt x="957" y="2047"/>
                  </a:lnTo>
                  <a:lnTo>
                    <a:pt x="950" y="2047"/>
                  </a:lnTo>
                  <a:lnTo>
                    <a:pt x="944" y="2045"/>
                  </a:lnTo>
                  <a:lnTo>
                    <a:pt x="938" y="2043"/>
                  </a:lnTo>
                  <a:lnTo>
                    <a:pt x="925" y="2040"/>
                  </a:lnTo>
                  <a:lnTo>
                    <a:pt x="912" y="2036"/>
                  </a:lnTo>
                  <a:lnTo>
                    <a:pt x="897" y="2035"/>
                  </a:lnTo>
                  <a:lnTo>
                    <a:pt x="886" y="2034"/>
                  </a:lnTo>
                  <a:lnTo>
                    <a:pt x="881" y="2032"/>
                  </a:lnTo>
                  <a:lnTo>
                    <a:pt x="878" y="2028"/>
                  </a:lnTo>
                  <a:lnTo>
                    <a:pt x="875" y="2023"/>
                  </a:lnTo>
                  <a:lnTo>
                    <a:pt x="874" y="2015"/>
                  </a:lnTo>
                  <a:lnTo>
                    <a:pt x="873" y="2003"/>
                  </a:lnTo>
                  <a:lnTo>
                    <a:pt x="874" y="1992"/>
                  </a:lnTo>
                  <a:lnTo>
                    <a:pt x="875" y="1980"/>
                  </a:lnTo>
                  <a:lnTo>
                    <a:pt x="878" y="1969"/>
                  </a:lnTo>
                  <a:lnTo>
                    <a:pt x="881" y="1961"/>
                  </a:lnTo>
                  <a:lnTo>
                    <a:pt x="887" y="1951"/>
                  </a:lnTo>
                  <a:lnTo>
                    <a:pt x="888" y="1946"/>
                  </a:lnTo>
                  <a:lnTo>
                    <a:pt x="890" y="1941"/>
                  </a:lnTo>
                  <a:lnTo>
                    <a:pt x="890" y="1936"/>
                  </a:lnTo>
                  <a:lnTo>
                    <a:pt x="890" y="1931"/>
                  </a:lnTo>
                  <a:lnTo>
                    <a:pt x="888" y="1927"/>
                  </a:lnTo>
                  <a:lnTo>
                    <a:pt x="884" y="1924"/>
                  </a:lnTo>
                  <a:lnTo>
                    <a:pt x="880" y="1921"/>
                  </a:lnTo>
                  <a:lnTo>
                    <a:pt x="875" y="1920"/>
                  </a:lnTo>
                  <a:lnTo>
                    <a:pt x="870" y="1919"/>
                  </a:lnTo>
                  <a:lnTo>
                    <a:pt x="865" y="1917"/>
                  </a:lnTo>
                  <a:lnTo>
                    <a:pt x="864" y="1914"/>
                  </a:lnTo>
                  <a:lnTo>
                    <a:pt x="862" y="1912"/>
                  </a:lnTo>
                  <a:lnTo>
                    <a:pt x="861" y="1909"/>
                  </a:lnTo>
                  <a:lnTo>
                    <a:pt x="859" y="1905"/>
                  </a:lnTo>
                  <a:lnTo>
                    <a:pt x="857" y="1893"/>
                  </a:lnTo>
                  <a:lnTo>
                    <a:pt x="856" y="1883"/>
                  </a:lnTo>
                  <a:lnTo>
                    <a:pt x="855" y="1871"/>
                  </a:lnTo>
                  <a:lnTo>
                    <a:pt x="851" y="1860"/>
                  </a:lnTo>
                  <a:lnTo>
                    <a:pt x="848" y="1848"/>
                  </a:lnTo>
                  <a:lnTo>
                    <a:pt x="845" y="1837"/>
                  </a:lnTo>
                  <a:lnTo>
                    <a:pt x="842" y="1826"/>
                  </a:lnTo>
                  <a:lnTo>
                    <a:pt x="840" y="1814"/>
                  </a:lnTo>
                  <a:lnTo>
                    <a:pt x="837" y="1804"/>
                  </a:lnTo>
                  <a:lnTo>
                    <a:pt x="832" y="1795"/>
                  </a:lnTo>
                  <a:lnTo>
                    <a:pt x="826" y="1787"/>
                  </a:lnTo>
                  <a:lnTo>
                    <a:pt x="821" y="1778"/>
                  </a:lnTo>
                  <a:lnTo>
                    <a:pt x="815" y="1766"/>
                  </a:lnTo>
                  <a:lnTo>
                    <a:pt x="808" y="1756"/>
                  </a:lnTo>
                  <a:lnTo>
                    <a:pt x="805" y="1753"/>
                  </a:lnTo>
                  <a:lnTo>
                    <a:pt x="800" y="1749"/>
                  </a:lnTo>
                  <a:lnTo>
                    <a:pt x="799" y="1748"/>
                  </a:lnTo>
                  <a:lnTo>
                    <a:pt x="797" y="1746"/>
                  </a:lnTo>
                  <a:lnTo>
                    <a:pt x="797" y="1744"/>
                  </a:lnTo>
                  <a:lnTo>
                    <a:pt x="796" y="1740"/>
                  </a:lnTo>
                  <a:lnTo>
                    <a:pt x="797" y="1750"/>
                  </a:lnTo>
                  <a:lnTo>
                    <a:pt x="798" y="1760"/>
                  </a:lnTo>
                  <a:lnTo>
                    <a:pt x="799" y="1769"/>
                  </a:lnTo>
                  <a:lnTo>
                    <a:pt x="801" y="1778"/>
                  </a:lnTo>
                  <a:lnTo>
                    <a:pt x="806" y="1795"/>
                  </a:lnTo>
                  <a:lnTo>
                    <a:pt x="813" y="1812"/>
                  </a:lnTo>
                  <a:lnTo>
                    <a:pt x="818" y="1829"/>
                  </a:lnTo>
                  <a:lnTo>
                    <a:pt x="825" y="1846"/>
                  </a:lnTo>
                  <a:lnTo>
                    <a:pt x="830" y="1864"/>
                  </a:lnTo>
                  <a:lnTo>
                    <a:pt x="833" y="1883"/>
                  </a:lnTo>
                  <a:lnTo>
                    <a:pt x="835" y="1903"/>
                  </a:lnTo>
                  <a:lnTo>
                    <a:pt x="839" y="1924"/>
                  </a:lnTo>
                  <a:lnTo>
                    <a:pt x="842" y="1945"/>
                  </a:lnTo>
                  <a:lnTo>
                    <a:pt x="843" y="1968"/>
                  </a:lnTo>
                  <a:lnTo>
                    <a:pt x="843" y="1986"/>
                  </a:lnTo>
                  <a:lnTo>
                    <a:pt x="845" y="2004"/>
                  </a:lnTo>
                  <a:lnTo>
                    <a:pt x="847" y="2023"/>
                  </a:lnTo>
                  <a:lnTo>
                    <a:pt x="849" y="2041"/>
                  </a:lnTo>
                  <a:lnTo>
                    <a:pt x="853" y="2056"/>
                  </a:lnTo>
                  <a:lnTo>
                    <a:pt x="858" y="2072"/>
                  </a:lnTo>
                  <a:lnTo>
                    <a:pt x="865" y="2086"/>
                  </a:lnTo>
                  <a:lnTo>
                    <a:pt x="872" y="2101"/>
                  </a:lnTo>
                  <a:lnTo>
                    <a:pt x="874" y="2109"/>
                  </a:lnTo>
                  <a:lnTo>
                    <a:pt x="876" y="2117"/>
                  </a:lnTo>
                  <a:lnTo>
                    <a:pt x="878" y="2125"/>
                  </a:lnTo>
                  <a:lnTo>
                    <a:pt x="878" y="2133"/>
                  </a:lnTo>
                  <a:lnTo>
                    <a:pt x="879" y="2149"/>
                  </a:lnTo>
                  <a:lnTo>
                    <a:pt x="881" y="2166"/>
                  </a:lnTo>
                  <a:lnTo>
                    <a:pt x="886" y="2181"/>
                  </a:lnTo>
                  <a:lnTo>
                    <a:pt x="892" y="2196"/>
                  </a:lnTo>
                  <a:lnTo>
                    <a:pt x="900" y="2210"/>
                  </a:lnTo>
                  <a:lnTo>
                    <a:pt x="907" y="2224"/>
                  </a:lnTo>
                  <a:lnTo>
                    <a:pt x="915" y="2240"/>
                  </a:lnTo>
                  <a:lnTo>
                    <a:pt x="922" y="2256"/>
                  </a:lnTo>
                  <a:lnTo>
                    <a:pt x="929" y="2272"/>
                  </a:lnTo>
                  <a:lnTo>
                    <a:pt x="937" y="2288"/>
                  </a:lnTo>
                  <a:lnTo>
                    <a:pt x="941" y="2304"/>
                  </a:lnTo>
                  <a:lnTo>
                    <a:pt x="945" y="2320"/>
                  </a:lnTo>
                  <a:lnTo>
                    <a:pt x="946" y="2328"/>
                  </a:lnTo>
                  <a:lnTo>
                    <a:pt x="948" y="2335"/>
                  </a:lnTo>
                  <a:lnTo>
                    <a:pt x="949" y="2338"/>
                  </a:lnTo>
                  <a:lnTo>
                    <a:pt x="950" y="2341"/>
                  </a:lnTo>
                  <a:lnTo>
                    <a:pt x="953" y="2344"/>
                  </a:lnTo>
                  <a:lnTo>
                    <a:pt x="955" y="2346"/>
                  </a:lnTo>
                  <a:lnTo>
                    <a:pt x="957" y="2339"/>
                  </a:lnTo>
                  <a:lnTo>
                    <a:pt x="957" y="2332"/>
                  </a:lnTo>
                  <a:lnTo>
                    <a:pt x="956" y="2324"/>
                  </a:lnTo>
                  <a:lnTo>
                    <a:pt x="955" y="2318"/>
                  </a:lnTo>
                  <a:lnTo>
                    <a:pt x="952" y="2306"/>
                  </a:lnTo>
                  <a:lnTo>
                    <a:pt x="950" y="2295"/>
                  </a:lnTo>
                  <a:lnTo>
                    <a:pt x="950" y="2288"/>
                  </a:lnTo>
                  <a:lnTo>
                    <a:pt x="950" y="2283"/>
                  </a:lnTo>
                  <a:lnTo>
                    <a:pt x="949" y="2278"/>
                  </a:lnTo>
                  <a:lnTo>
                    <a:pt x="946" y="2272"/>
                  </a:lnTo>
                  <a:lnTo>
                    <a:pt x="941" y="2266"/>
                  </a:lnTo>
                  <a:lnTo>
                    <a:pt x="938" y="2259"/>
                  </a:lnTo>
                  <a:lnTo>
                    <a:pt x="936" y="2254"/>
                  </a:lnTo>
                  <a:lnTo>
                    <a:pt x="935" y="2246"/>
                  </a:lnTo>
                  <a:lnTo>
                    <a:pt x="939" y="2255"/>
                  </a:lnTo>
                  <a:lnTo>
                    <a:pt x="945" y="2264"/>
                  </a:lnTo>
                  <a:lnTo>
                    <a:pt x="949" y="2273"/>
                  </a:lnTo>
                  <a:lnTo>
                    <a:pt x="954" y="2283"/>
                  </a:lnTo>
                  <a:lnTo>
                    <a:pt x="957" y="2296"/>
                  </a:lnTo>
                  <a:lnTo>
                    <a:pt x="961" y="2308"/>
                  </a:lnTo>
                  <a:lnTo>
                    <a:pt x="964" y="2321"/>
                  </a:lnTo>
                  <a:lnTo>
                    <a:pt x="965" y="2335"/>
                  </a:lnTo>
                  <a:lnTo>
                    <a:pt x="969" y="2341"/>
                  </a:lnTo>
                  <a:lnTo>
                    <a:pt x="971" y="2347"/>
                  </a:lnTo>
                  <a:lnTo>
                    <a:pt x="966" y="2356"/>
                  </a:lnTo>
                  <a:lnTo>
                    <a:pt x="960" y="2364"/>
                  </a:lnTo>
                  <a:lnTo>
                    <a:pt x="965" y="2368"/>
                  </a:lnTo>
                  <a:lnTo>
                    <a:pt x="969" y="2372"/>
                  </a:lnTo>
                  <a:lnTo>
                    <a:pt x="971" y="2377"/>
                  </a:lnTo>
                  <a:lnTo>
                    <a:pt x="972" y="2382"/>
                  </a:lnTo>
                  <a:lnTo>
                    <a:pt x="974" y="2394"/>
                  </a:lnTo>
                  <a:lnTo>
                    <a:pt x="979" y="2405"/>
                  </a:lnTo>
                  <a:lnTo>
                    <a:pt x="982" y="2401"/>
                  </a:lnTo>
                  <a:lnTo>
                    <a:pt x="985" y="2398"/>
                  </a:lnTo>
                  <a:lnTo>
                    <a:pt x="988" y="2398"/>
                  </a:lnTo>
                  <a:lnTo>
                    <a:pt x="991" y="2398"/>
                  </a:lnTo>
                  <a:lnTo>
                    <a:pt x="995" y="2398"/>
                  </a:lnTo>
                  <a:lnTo>
                    <a:pt x="997" y="2398"/>
                  </a:lnTo>
                  <a:lnTo>
                    <a:pt x="999" y="2397"/>
                  </a:lnTo>
                  <a:lnTo>
                    <a:pt x="1002" y="2395"/>
                  </a:lnTo>
                  <a:lnTo>
                    <a:pt x="1004" y="2390"/>
                  </a:lnTo>
                  <a:lnTo>
                    <a:pt x="1005" y="2384"/>
                  </a:lnTo>
                  <a:lnTo>
                    <a:pt x="1005" y="2381"/>
                  </a:lnTo>
                  <a:lnTo>
                    <a:pt x="1006" y="2378"/>
                  </a:lnTo>
                  <a:lnTo>
                    <a:pt x="1007" y="2376"/>
                  </a:lnTo>
                  <a:lnTo>
                    <a:pt x="1011" y="2373"/>
                  </a:lnTo>
                  <a:lnTo>
                    <a:pt x="1017" y="2372"/>
                  </a:lnTo>
                  <a:lnTo>
                    <a:pt x="1022" y="2373"/>
                  </a:lnTo>
                  <a:lnTo>
                    <a:pt x="1029" y="2376"/>
                  </a:lnTo>
                  <a:lnTo>
                    <a:pt x="1035" y="2380"/>
                  </a:lnTo>
                  <a:lnTo>
                    <a:pt x="1040" y="2385"/>
                  </a:lnTo>
                  <a:lnTo>
                    <a:pt x="1046" y="2389"/>
                  </a:lnTo>
                  <a:lnTo>
                    <a:pt x="1050" y="2394"/>
                  </a:lnTo>
                  <a:lnTo>
                    <a:pt x="1053" y="2398"/>
                  </a:lnTo>
                  <a:lnTo>
                    <a:pt x="1048" y="2402"/>
                  </a:lnTo>
                  <a:lnTo>
                    <a:pt x="1043" y="2405"/>
                  </a:lnTo>
                  <a:lnTo>
                    <a:pt x="1037" y="2407"/>
                  </a:lnTo>
                  <a:lnTo>
                    <a:pt x="1031" y="2410"/>
                  </a:lnTo>
                  <a:lnTo>
                    <a:pt x="1026" y="2411"/>
                  </a:lnTo>
                  <a:lnTo>
                    <a:pt x="1020" y="2414"/>
                  </a:lnTo>
                  <a:lnTo>
                    <a:pt x="1014" y="2417"/>
                  </a:lnTo>
                  <a:lnTo>
                    <a:pt x="1010" y="2421"/>
                  </a:lnTo>
                  <a:lnTo>
                    <a:pt x="1018" y="2428"/>
                  </a:lnTo>
                  <a:lnTo>
                    <a:pt x="1026" y="2435"/>
                  </a:lnTo>
                  <a:lnTo>
                    <a:pt x="1021" y="2435"/>
                  </a:lnTo>
                  <a:lnTo>
                    <a:pt x="1015" y="2436"/>
                  </a:lnTo>
                  <a:lnTo>
                    <a:pt x="1009" y="2436"/>
                  </a:lnTo>
                  <a:lnTo>
                    <a:pt x="1002" y="2436"/>
                  </a:lnTo>
                  <a:lnTo>
                    <a:pt x="1002" y="2441"/>
                  </a:lnTo>
                  <a:lnTo>
                    <a:pt x="1004" y="2446"/>
                  </a:lnTo>
                  <a:lnTo>
                    <a:pt x="1006" y="2452"/>
                  </a:lnTo>
                  <a:lnTo>
                    <a:pt x="1011" y="2458"/>
                  </a:lnTo>
                  <a:lnTo>
                    <a:pt x="1014" y="2462"/>
                  </a:lnTo>
                  <a:lnTo>
                    <a:pt x="1020" y="2466"/>
                  </a:lnTo>
                  <a:lnTo>
                    <a:pt x="1024" y="2469"/>
                  </a:lnTo>
                  <a:lnTo>
                    <a:pt x="1030" y="2471"/>
                  </a:lnTo>
                  <a:lnTo>
                    <a:pt x="1036" y="2471"/>
                  </a:lnTo>
                  <a:lnTo>
                    <a:pt x="1045" y="2471"/>
                  </a:lnTo>
                  <a:lnTo>
                    <a:pt x="1053" y="2470"/>
                  </a:lnTo>
                  <a:lnTo>
                    <a:pt x="1061" y="2470"/>
                  </a:lnTo>
                  <a:lnTo>
                    <a:pt x="1068" y="2470"/>
                  </a:lnTo>
                  <a:lnTo>
                    <a:pt x="1070" y="2471"/>
                  </a:lnTo>
                  <a:lnTo>
                    <a:pt x="1072" y="2483"/>
                  </a:lnTo>
                  <a:lnTo>
                    <a:pt x="1073" y="2493"/>
                  </a:lnTo>
                  <a:lnTo>
                    <a:pt x="1061" y="2491"/>
                  </a:lnTo>
                  <a:lnTo>
                    <a:pt x="1048" y="2489"/>
                  </a:lnTo>
                  <a:lnTo>
                    <a:pt x="1048" y="2495"/>
                  </a:lnTo>
                  <a:lnTo>
                    <a:pt x="1050" y="2501"/>
                  </a:lnTo>
                  <a:lnTo>
                    <a:pt x="1053" y="2508"/>
                  </a:lnTo>
                  <a:lnTo>
                    <a:pt x="1056" y="2515"/>
                  </a:lnTo>
                  <a:lnTo>
                    <a:pt x="1065" y="2529"/>
                  </a:lnTo>
                  <a:lnTo>
                    <a:pt x="1078" y="2544"/>
                  </a:lnTo>
                  <a:lnTo>
                    <a:pt x="1103" y="2573"/>
                  </a:lnTo>
                  <a:lnTo>
                    <a:pt x="1121" y="2595"/>
                  </a:lnTo>
                  <a:lnTo>
                    <a:pt x="1145" y="2623"/>
                  </a:lnTo>
                  <a:lnTo>
                    <a:pt x="1169" y="2650"/>
                  </a:lnTo>
                  <a:lnTo>
                    <a:pt x="1195" y="2676"/>
                  </a:lnTo>
                  <a:lnTo>
                    <a:pt x="1219" y="2704"/>
                  </a:lnTo>
                  <a:lnTo>
                    <a:pt x="1231" y="2718"/>
                  </a:lnTo>
                  <a:lnTo>
                    <a:pt x="1240" y="2731"/>
                  </a:lnTo>
                  <a:lnTo>
                    <a:pt x="1247" y="2746"/>
                  </a:lnTo>
                  <a:lnTo>
                    <a:pt x="1253" y="2760"/>
                  </a:lnTo>
                  <a:lnTo>
                    <a:pt x="1258" y="2771"/>
                  </a:lnTo>
                  <a:lnTo>
                    <a:pt x="1262" y="2778"/>
                  </a:lnTo>
                  <a:lnTo>
                    <a:pt x="1267" y="2783"/>
                  </a:lnTo>
                  <a:lnTo>
                    <a:pt x="1273" y="2787"/>
                  </a:lnTo>
                  <a:lnTo>
                    <a:pt x="1285" y="2792"/>
                  </a:lnTo>
                  <a:lnTo>
                    <a:pt x="1302" y="2799"/>
                  </a:lnTo>
                  <a:lnTo>
                    <a:pt x="1315" y="2806"/>
                  </a:lnTo>
                  <a:lnTo>
                    <a:pt x="1325" y="2815"/>
                  </a:lnTo>
                  <a:lnTo>
                    <a:pt x="1335" y="2825"/>
                  </a:lnTo>
                  <a:lnTo>
                    <a:pt x="1344" y="2836"/>
                  </a:lnTo>
                  <a:lnTo>
                    <a:pt x="1351" y="2847"/>
                  </a:lnTo>
                  <a:lnTo>
                    <a:pt x="1358" y="2858"/>
                  </a:lnTo>
                  <a:lnTo>
                    <a:pt x="1363" y="2855"/>
                  </a:lnTo>
                  <a:lnTo>
                    <a:pt x="1366" y="2853"/>
                  </a:lnTo>
                  <a:lnTo>
                    <a:pt x="1368" y="2850"/>
                  </a:lnTo>
                  <a:lnTo>
                    <a:pt x="1370" y="2847"/>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4" name="Freeform 83">
              <a:extLst>
                <a:ext uri="{FF2B5EF4-FFF2-40B4-BE49-F238E27FC236}">
                  <a16:creationId xmlns="" xmlns:a16="http://schemas.microsoft.com/office/drawing/2014/main" id="{2344FCDB-86FA-E244-93E5-BE5D739CFDED}"/>
                </a:ext>
              </a:extLst>
            </p:cNvPr>
            <p:cNvSpPr>
              <a:spLocks/>
            </p:cNvSpPr>
            <p:nvPr/>
          </p:nvSpPr>
          <p:spPr bwMode="auto">
            <a:xfrm>
              <a:off x="6202826" y="2492617"/>
              <a:ext cx="753243" cy="576335"/>
            </a:xfrm>
            <a:custGeom>
              <a:avLst/>
              <a:gdLst>
                <a:gd name="T0" fmla="*/ 316 w 2723"/>
                <a:gd name="T1" fmla="*/ 294 h 2084"/>
                <a:gd name="T2" fmla="*/ 385 w 2723"/>
                <a:gd name="T3" fmla="*/ 435 h 2084"/>
                <a:gd name="T4" fmla="*/ 505 w 2723"/>
                <a:gd name="T5" fmla="*/ 529 h 2084"/>
                <a:gd name="T6" fmla="*/ 570 w 2723"/>
                <a:gd name="T7" fmla="*/ 575 h 2084"/>
                <a:gd name="T8" fmla="*/ 386 w 2723"/>
                <a:gd name="T9" fmla="*/ 606 h 2084"/>
                <a:gd name="T10" fmla="*/ 307 w 2723"/>
                <a:gd name="T11" fmla="*/ 672 h 2084"/>
                <a:gd name="T12" fmla="*/ 454 w 2723"/>
                <a:gd name="T13" fmla="*/ 773 h 2084"/>
                <a:gd name="T14" fmla="*/ 383 w 2723"/>
                <a:gd name="T15" fmla="*/ 871 h 2084"/>
                <a:gd name="T16" fmla="*/ 541 w 2723"/>
                <a:gd name="T17" fmla="*/ 1016 h 2084"/>
                <a:gd name="T18" fmla="*/ 683 w 2723"/>
                <a:gd name="T19" fmla="*/ 1154 h 2084"/>
                <a:gd name="T20" fmla="*/ 486 w 2723"/>
                <a:gd name="T21" fmla="*/ 1181 h 2084"/>
                <a:gd name="T22" fmla="*/ 406 w 2723"/>
                <a:gd name="T23" fmla="*/ 1202 h 2084"/>
                <a:gd name="T24" fmla="*/ 271 w 2723"/>
                <a:gd name="T25" fmla="*/ 1329 h 2084"/>
                <a:gd name="T26" fmla="*/ 39 w 2723"/>
                <a:gd name="T27" fmla="*/ 1459 h 2084"/>
                <a:gd name="T28" fmla="*/ 41 w 2723"/>
                <a:gd name="T29" fmla="*/ 1733 h 2084"/>
                <a:gd name="T30" fmla="*/ 121 w 2723"/>
                <a:gd name="T31" fmla="*/ 1872 h 2084"/>
                <a:gd name="T32" fmla="*/ 141 w 2723"/>
                <a:gd name="T33" fmla="*/ 1950 h 2084"/>
                <a:gd name="T34" fmla="*/ 390 w 2723"/>
                <a:gd name="T35" fmla="*/ 1942 h 2084"/>
                <a:gd name="T36" fmla="*/ 493 w 2723"/>
                <a:gd name="T37" fmla="*/ 1978 h 2084"/>
                <a:gd name="T38" fmla="*/ 626 w 2723"/>
                <a:gd name="T39" fmla="*/ 2038 h 2084"/>
                <a:gd name="T40" fmla="*/ 806 w 2723"/>
                <a:gd name="T41" fmla="*/ 2026 h 2084"/>
                <a:gd name="T42" fmla="*/ 910 w 2723"/>
                <a:gd name="T43" fmla="*/ 1980 h 2084"/>
                <a:gd name="T44" fmla="*/ 1100 w 2723"/>
                <a:gd name="T45" fmla="*/ 1997 h 2084"/>
                <a:gd name="T46" fmla="*/ 1264 w 2723"/>
                <a:gd name="T47" fmla="*/ 1930 h 2084"/>
                <a:gd name="T48" fmla="*/ 1334 w 2723"/>
                <a:gd name="T49" fmla="*/ 1828 h 2084"/>
                <a:gd name="T50" fmla="*/ 1388 w 2723"/>
                <a:gd name="T51" fmla="*/ 1747 h 2084"/>
                <a:gd name="T52" fmla="*/ 1559 w 2723"/>
                <a:gd name="T53" fmla="*/ 1780 h 2084"/>
                <a:gd name="T54" fmla="*/ 1668 w 2723"/>
                <a:gd name="T55" fmla="*/ 1880 h 2084"/>
                <a:gd name="T56" fmla="*/ 1708 w 2723"/>
                <a:gd name="T57" fmla="*/ 1987 h 2084"/>
                <a:gd name="T58" fmla="*/ 1806 w 2723"/>
                <a:gd name="T59" fmla="*/ 1908 h 2084"/>
                <a:gd name="T60" fmla="*/ 1864 w 2723"/>
                <a:gd name="T61" fmla="*/ 1857 h 2084"/>
                <a:gd name="T62" fmla="*/ 1947 w 2723"/>
                <a:gd name="T63" fmla="*/ 1859 h 2084"/>
                <a:gd name="T64" fmla="*/ 2031 w 2723"/>
                <a:gd name="T65" fmla="*/ 1851 h 2084"/>
                <a:gd name="T66" fmla="*/ 2096 w 2723"/>
                <a:gd name="T67" fmla="*/ 1747 h 2084"/>
                <a:gd name="T68" fmla="*/ 2133 w 2723"/>
                <a:gd name="T69" fmla="*/ 1597 h 2084"/>
                <a:gd name="T70" fmla="*/ 2239 w 2723"/>
                <a:gd name="T71" fmla="*/ 1444 h 2084"/>
                <a:gd name="T72" fmla="*/ 2339 w 2723"/>
                <a:gd name="T73" fmla="*/ 1362 h 2084"/>
                <a:gd name="T74" fmla="*/ 2555 w 2723"/>
                <a:gd name="T75" fmla="*/ 1362 h 2084"/>
                <a:gd name="T76" fmla="*/ 2553 w 2723"/>
                <a:gd name="T77" fmla="*/ 1211 h 2084"/>
                <a:gd name="T78" fmla="*/ 2649 w 2723"/>
                <a:gd name="T79" fmla="*/ 1191 h 2084"/>
                <a:gd name="T80" fmla="*/ 2542 w 2723"/>
                <a:gd name="T81" fmla="*/ 1010 h 2084"/>
                <a:gd name="T82" fmla="*/ 2528 w 2723"/>
                <a:gd name="T83" fmla="*/ 856 h 2084"/>
                <a:gd name="T84" fmla="*/ 2652 w 2723"/>
                <a:gd name="T85" fmla="*/ 743 h 2084"/>
                <a:gd name="T86" fmla="*/ 2699 w 2723"/>
                <a:gd name="T87" fmla="*/ 588 h 2084"/>
                <a:gd name="T88" fmla="*/ 2658 w 2723"/>
                <a:gd name="T89" fmla="*/ 513 h 2084"/>
                <a:gd name="T90" fmla="*/ 2569 w 2723"/>
                <a:gd name="T91" fmla="*/ 613 h 2084"/>
                <a:gd name="T92" fmla="*/ 2351 w 2723"/>
                <a:gd name="T93" fmla="*/ 613 h 2084"/>
                <a:gd name="T94" fmla="*/ 2226 w 2723"/>
                <a:gd name="T95" fmla="*/ 642 h 2084"/>
                <a:gd name="T96" fmla="*/ 2142 w 2723"/>
                <a:gd name="T97" fmla="*/ 615 h 2084"/>
                <a:gd name="T98" fmla="*/ 2035 w 2723"/>
                <a:gd name="T99" fmla="*/ 543 h 2084"/>
                <a:gd name="T100" fmla="*/ 1875 w 2723"/>
                <a:gd name="T101" fmla="*/ 624 h 2084"/>
                <a:gd name="T102" fmla="*/ 1662 w 2723"/>
                <a:gd name="T103" fmla="*/ 518 h 2084"/>
                <a:gd name="T104" fmla="*/ 1503 w 2723"/>
                <a:gd name="T105" fmla="*/ 495 h 2084"/>
                <a:gd name="T106" fmla="*/ 1353 w 2723"/>
                <a:gd name="T107" fmla="*/ 525 h 2084"/>
                <a:gd name="T108" fmla="*/ 1169 w 2723"/>
                <a:gd name="T109" fmla="*/ 432 h 2084"/>
                <a:gd name="T110" fmla="*/ 1036 w 2723"/>
                <a:gd name="T111" fmla="*/ 416 h 2084"/>
                <a:gd name="T112" fmla="*/ 888 w 2723"/>
                <a:gd name="T113" fmla="*/ 327 h 2084"/>
                <a:gd name="T114" fmla="*/ 713 w 2723"/>
                <a:gd name="T115" fmla="*/ 279 h 2084"/>
                <a:gd name="T116" fmla="*/ 598 w 2723"/>
                <a:gd name="T117" fmla="*/ 97 h 2084"/>
                <a:gd name="T118" fmla="*/ 455 w 2723"/>
                <a:gd name="T119" fmla="*/ 19 h 2084"/>
                <a:gd name="T120" fmla="*/ 265 w 2723"/>
                <a:gd name="T121" fmla="*/ 73 h 20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23" h="2084">
                  <a:moveTo>
                    <a:pt x="272" y="165"/>
                  </a:moveTo>
                  <a:lnTo>
                    <a:pt x="272" y="172"/>
                  </a:lnTo>
                  <a:lnTo>
                    <a:pt x="273" y="179"/>
                  </a:lnTo>
                  <a:lnTo>
                    <a:pt x="275" y="186"/>
                  </a:lnTo>
                  <a:lnTo>
                    <a:pt x="278" y="191"/>
                  </a:lnTo>
                  <a:lnTo>
                    <a:pt x="283" y="204"/>
                  </a:lnTo>
                  <a:lnTo>
                    <a:pt x="291" y="216"/>
                  </a:lnTo>
                  <a:lnTo>
                    <a:pt x="298" y="228"/>
                  </a:lnTo>
                  <a:lnTo>
                    <a:pt x="304" y="240"/>
                  </a:lnTo>
                  <a:lnTo>
                    <a:pt x="306" y="246"/>
                  </a:lnTo>
                  <a:lnTo>
                    <a:pt x="307" y="253"/>
                  </a:lnTo>
                  <a:lnTo>
                    <a:pt x="307" y="260"/>
                  </a:lnTo>
                  <a:lnTo>
                    <a:pt x="306" y="267"/>
                  </a:lnTo>
                  <a:lnTo>
                    <a:pt x="305" y="275"/>
                  </a:lnTo>
                  <a:lnTo>
                    <a:pt x="305" y="280"/>
                  </a:lnTo>
                  <a:lnTo>
                    <a:pt x="306" y="285"/>
                  </a:lnTo>
                  <a:lnTo>
                    <a:pt x="310" y="289"/>
                  </a:lnTo>
                  <a:lnTo>
                    <a:pt x="312" y="292"/>
                  </a:lnTo>
                  <a:lnTo>
                    <a:pt x="316" y="294"/>
                  </a:lnTo>
                  <a:lnTo>
                    <a:pt x="320" y="296"/>
                  </a:lnTo>
                  <a:lnTo>
                    <a:pt x="326" y="298"/>
                  </a:lnTo>
                  <a:lnTo>
                    <a:pt x="335" y="302"/>
                  </a:lnTo>
                  <a:lnTo>
                    <a:pt x="345" y="306"/>
                  </a:lnTo>
                  <a:lnTo>
                    <a:pt x="349" y="310"/>
                  </a:lnTo>
                  <a:lnTo>
                    <a:pt x="353" y="314"/>
                  </a:lnTo>
                  <a:lnTo>
                    <a:pt x="355" y="320"/>
                  </a:lnTo>
                  <a:lnTo>
                    <a:pt x="357" y="327"/>
                  </a:lnTo>
                  <a:lnTo>
                    <a:pt x="360" y="339"/>
                  </a:lnTo>
                  <a:lnTo>
                    <a:pt x="360" y="353"/>
                  </a:lnTo>
                  <a:lnTo>
                    <a:pt x="359" y="368"/>
                  </a:lnTo>
                  <a:lnTo>
                    <a:pt x="357" y="382"/>
                  </a:lnTo>
                  <a:lnTo>
                    <a:pt x="359" y="395"/>
                  </a:lnTo>
                  <a:lnTo>
                    <a:pt x="361" y="409"/>
                  </a:lnTo>
                  <a:lnTo>
                    <a:pt x="364" y="415"/>
                  </a:lnTo>
                  <a:lnTo>
                    <a:pt x="368" y="420"/>
                  </a:lnTo>
                  <a:lnTo>
                    <a:pt x="372" y="426"/>
                  </a:lnTo>
                  <a:lnTo>
                    <a:pt x="378" y="431"/>
                  </a:lnTo>
                  <a:lnTo>
                    <a:pt x="385" y="435"/>
                  </a:lnTo>
                  <a:lnTo>
                    <a:pt x="393" y="439"/>
                  </a:lnTo>
                  <a:lnTo>
                    <a:pt x="401" y="441"/>
                  </a:lnTo>
                  <a:lnTo>
                    <a:pt x="409" y="442"/>
                  </a:lnTo>
                  <a:lnTo>
                    <a:pt x="426" y="443"/>
                  </a:lnTo>
                  <a:lnTo>
                    <a:pt x="443" y="442"/>
                  </a:lnTo>
                  <a:lnTo>
                    <a:pt x="452" y="441"/>
                  </a:lnTo>
                  <a:lnTo>
                    <a:pt x="461" y="441"/>
                  </a:lnTo>
                  <a:lnTo>
                    <a:pt x="470" y="441"/>
                  </a:lnTo>
                  <a:lnTo>
                    <a:pt x="479" y="442"/>
                  </a:lnTo>
                  <a:lnTo>
                    <a:pt x="479" y="462"/>
                  </a:lnTo>
                  <a:lnTo>
                    <a:pt x="480" y="483"/>
                  </a:lnTo>
                  <a:lnTo>
                    <a:pt x="482" y="493"/>
                  </a:lnTo>
                  <a:lnTo>
                    <a:pt x="483" y="503"/>
                  </a:lnTo>
                  <a:lnTo>
                    <a:pt x="485" y="513"/>
                  </a:lnTo>
                  <a:lnTo>
                    <a:pt x="488" y="523"/>
                  </a:lnTo>
                  <a:lnTo>
                    <a:pt x="493" y="523"/>
                  </a:lnTo>
                  <a:lnTo>
                    <a:pt x="498" y="524"/>
                  </a:lnTo>
                  <a:lnTo>
                    <a:pt x="502" y="526"/>
                  </a:lnTo>
                  <a:lnTo>
                    <a:pt x="505" y="529"/>
                  </a:lnTo>
                  <a:lnTo>
                    <a:pt x="508" y="532"/>
                  </a:lnTo>
                  <a:lnTo>
                    <a:pt x="509" y="535"/>
                  </a:lnTo>
                  <a:lnTo>
                    <a:pt x="510" y="540"/>
                  </a:lnTo>
                  <a:lnTo>
                    <a:pt x="511" y="546"/>
                  </a:lnTo>
                  <a:lnTo>
                    <a:pt x="518" y="546"/>
                  </a:lnTo>
                  <a:lnTo>
                    <a:pt x="526" y="544"/>
                  </a:lnTo>
                  <a:lnTo>
                    <a:pt x="536" y="544"/>
                  </a:lnTo>
                  <a:lnTo>
                    <a:pt x="546" y="544"/>
                  </a:lnTo>
                  <a:lnTo>
                    <a:pt x="552" y="546"/>
                  </a:lnTo>
                  <a:lnTo>
                    <a:pt x="557" y="547"/>
                  </a:lnTo>
                  <a:lnTo>
                    <a:pt x="561" y="549"/>
                  </a:lnTo>
                  <a:lnTo>
                    <a:pt x="565" y="552"/>
                  </a:lnTo>
                  <a:lnTo>
                    <a:pt x="567" y="557"/>
                  </a:lnTo>
                  <a:lnTo>
                    <a:pt x="569" y="560"/>
                  </a:lnTo>
                  <a:lnTo>
                    <a:pt x="572" y="564"/>
                  </a:lnTo>
                  <a:lnTo>
                    <a:pt x="572" y="567"/>
                  </a:lnTo>
                  <a:lnTo>
                    <a:pt x="573" y="570"/>
                  </a:lnTo>
                  <a:lnTo>
                    <a:pt x="572" y="573"/>
                  </a:lnTo>
                  <a:lnTo>
                    <a:pt x="570" y="575"/>
                  </a:lnTo>
                  <a:lnTo>
                    <a:pt x="569" y="577"/>
                  </a:lnTo>
                  <a:lnTo>
                    <a:pt x="565" y="582"/>
                  </a:lnTo>
                  <a:lnTo>
                    <a:pt x="559" y="587"/>
                  </a:lnTo>
                  <a:lnTo>
                    <a:pt x="552" y="589"/>
                  </a:lnTo>
                  <a:lnTo>
                    <a:pt x="544" y="591"/>
                  </a:lnTo>
                  <a:lnTo>
                    <a:pt x="529" y="592"/>
                  </a:lnTo>
                  <a:lnTo>
                    <a:pt x="513" y="593"/>
                  </a:lnTo>
                  <a:lnTo>
                    <a:pt x="498" y="592"/>
                  </a:lnTo>
                  <a:lnTo>
                    <a:pt x="482" y="591"/>
                  </a:lnTo>
                  <a:lnTo>
                    <a:pt x="462" y="590"/>
                  </a:lnTo>
                  <a:lnTo>
                    <a:pt x="443" y="590"/>
                  </a:lnTo>
                  <a:lnTo>
                    <a:pt x="433" y="591"/>
                  </a:lnTo>
                  <a:lnTo>
                    <a:pt x="423" y="591"/>
                  </a:lnTo>
                  <a:lnTo>
                    <a:pt x="413" y="593"/>
                  </a:lnTo>
                  <a:lnTo>
                    <a:pt x="404" y="596"/>
                  </a:lnTo>
                  <a:lnTo>
                    <a:pt x="398" y="598"/>
                  </a:lnTo>
                  <a:lnTo>
                    <a:pt x="393" y="601"/>
                  </a:lnTo>
                  <a:lnTo>
                    <a:pt x="389" y="604"/>
                  </a:lnTo>
                  <a:lnTo>
                    <a:pt x="386" y="606"/>
                  </a:lnTo>
                  <a:lnTo>
                    <a:pt x="381" y="613"/>
                  </a:lnTo>
                  <a:lnTo>
                    <a:pt x="377" y="618"/>
                  </a:lnTo>
                  <a:lnTo>
                    <a:pt x="373" y="623"/>
                  </a:lnTo>
                  <a:lnTo>
                    <a:pt x="367" y="629"/>
                  </a:lnTo>
                  <a:lnTo>
                    <a:pt x="363" y="630"/>
                  </a:lnTo>
                  <a:lnTo>
                    <a:pt x="359" y="632"/>
                  </a:lnTo>
                  <a:lnTo>
                    <a:pt x="353" y="633"/>
                  </a:lnTo>
                  <a:lnTo>
                    <a:pt x="345" y="634"/>
                  </a:lnTo>
                  <a:lnTo>
                    <a:pt x="338" y="634"/>
                  </a:lnTo>
                  <a:lnTo>
                    <a:pt x="331" y="637"/>
                  </a:lnTo>
                  <a:lnTo>
                    <a:pt x="326" y="639"/>
                  </a:lnTo>
                  <a:lnTo>
                    <a:pt x="321" y="641"/>
                  </a:lnTo>
                  <a:lnTo>
                    <a:pt x="316" y="645"/>
                  </a:lnTo>
                  <a:lnTo>
                    <a:pt x="314" y="648"/>
                  </a:lnTo>
                  <a:lnTo>
                    <a:pt x="311" y="653"/>
                  </a:lnTo>
                  <a:lnTo>
                    <a:pt x="310" y="657"/>
                  </a:lnTo>
                  <a:lnTo>
                    <a:pt x="308" y="662"/>
                  </a:lnTo>
                  <a:lnTo>
                    <a:pt x="307" y="666"/>
                  </a:lnTo>
                  <a:lnTo>
                    <a:pt x="307" y="672"/>
                  </a:lnTo>
                  <a:lnTo>
                    <a:pt x="308" y="678"/>
                  </a:lnTo>
                  <a:lnTo>
                    <a:pt x="312" y="689"/>
                  </a:lnTo>
                  <a:lnTo>
                    <a:pt x="316" y="702"/>
                  </a:lnTo>
                  <a:lnTo>
                    <a:pt x="328" y="703"/>
                  </a:lnTo>
                  <a:lnTo>
                    <a:pt x="338" y="705"/>
                  </a:lnTo>
                  <a:lnTo>
                    <a:pt x="348" y="708"/>
                  </a:lnTo>
                  <a:lnTo>
                    <a:pt x="359" y="713"/>
                  </a:lnTo>
                  <a:lnTo>
                    <a:pt x="369" y="716"/>
                  </a:lnTo>
                  <a:lnTo>
                    <a:pt x="378" y="720"/>
                  </a:lnTo>
                  <a:lnTo>
                    <a:pt x="388" y="722"/>
                  </a:lnTo>
                  <a:lnTo>
                    <a:pt x="398" y="723"/>
                  </a:lnTo>
                  <a:lnTo>
                    <a:pt x="413" y="724"/>
                  </a:lnTo>
                  <a:lnTo>
                    <a:pt x="427" y="726"/>
                  </a:lnTo>
                  <a:lnTo>
                    <a:pt x="433" y="728"/>
                  </a:lnTo>
                  <a:lnTo>
                    <a:pt x="437" y="731"/>
                  </a:lnTo>
                  <a:lnTo>
                    <a:pt x="441" y="736"/>
                  </a:lnTo>
                  <a:lnTo>
                    <a:pt x="444" y="744"/>
                  </a:lnTo>
                  <a:lnTo>
                    <a:pt x="449" y="757"/>
                  </a:lnTo>
                  <a:lnTo>
                    <a:pt x="454" y="773"/>
                  </a:lnTo>
                  <a:lnTo>
                    <a:pt x="455" y="782"/>
                  </a:lnTo>
                  <a:lnTo>
                    <a:pt x="455" y="790"/>
                  </a:lnTo>
                  <a:lnTo>
                    <a:pt x="454" y="794"/>
                  </a:lnTo>
                  <a:lnTo>
                    <a:pt x="453" y="797"/>
                  </a:lnTo>
                  <a:lnTo>
                    <a:pt x="451" y="800"/>
                  </a:lnTo>
                  <a:lnTo>
                    <a:pt x="449" y="803"/>
                  </a:lnTo>
                  <a:lnTo>
                    <a:pt x="439" y="810"/>
                  </a:lnTo>
                  <a:lnTo>
                    <a:pt x="428" y="815"/>
                  </a:lnTo>
                  <a:lnTo>
                    <a:pt x="417" y="821"/>
                  </a:lnTo>
                  <a:lnTo>
                    <a:pt x="404" y="826"/>
                  </a:lnTo>
                  <a:lnTo>
                    <a:pt x="392" y="829"/>
                  </a:lnTo>
                  <a:lnTo>
                    <a:pt x="379" y="833"/>
                  </a:lnTo>
                  <a:lnTo>
                    <a:pt x="367" y="834"/>
                  </a:lnTo>
                  <a:lnTo>
                    <a:pt x="355" y="834"/>
                  </a:lnTo>
                  <a:lnTo>
                    <a:pt x="359" y="842"/>
                  </a:lnTo>
                  <a:lnTo>
                    <a:pt x="362" y="849"/>
                  </a:lnTo>
                  <a:lnTo>
                    <a:pt x="367" y="854"/>
                  </a:lnTo>
                  <a:lnTo>
                    <a:pt x="371" y="861"/>
                  </a:lnTo>
                  <a:lnTo>
                    <a:pt x="383" y="871"/>
                  </a:lnTo>
                  <a:lnTo>
                    <a:pt x="393" y="880"/>
                  </a:lnTo>
                  <a:lnTo>
                    <a:pt x="405" y="889"/>
                  </a:lnTo>
                  <a:lnTo>
                    <a:pt x="416" y="900"/>
                  </a:lnTo>
                  <a:lnTo>
                    <a:pt x="427" y="910"/>
                  </a:lnTo>
                  <a:lnTo>
                    <a:pt x="436" y="923"/>
                  </a:lnTo>
                  <a:lnTo>
                    <a:pt x="439" y="929"/>
                  </a:lnTo>
                  <a:lnTo>
                    <a:pt x="441" y="935"/>
                  </a:lnTo>
                  <a:lnTo>
                    <a:pt x="443" y="942"/>
                  </a:lnTo>
                  <a:lnTo>
                    <a:pt x="444" y="949"/>
                  </a:lnTo>
                  <a:lnTo>
                    <a:pt x="445" y="954"/>
                  </a:lnTo>
                  <a:lnTo>
                    <a:pt x="447" y="961"/>
                  </a:lnTo>
                  <a:lnTo>
                    <a:pt x="452" y="967"/>
                  </a:lnTo>
                  <a:lnTo>
                    <a:pt x="458" y="971"/>
                  </a:lnTo>
                  <a:lnTo>
                    <a:pt x="468" y="978"/>
                  </a:lnTo>
                  <a:lnTo>
                    <a:pt x="478" y="984"/>
                  </a:lnTo>
                  <a:lnTo>
                    <a:pt x="490" y="990"/>
                  </a:lnTo>
                  <a:lnTo>
                    <a:pt x="500" y="994"/>
                  </a:lnTo>
                  <a:lnTo>
                    <a:pt x="521" y="1005"/>
                  </a:lnTo>
                  <a:lnTo>
                    <a:pt x="541" y="1016"/>
                  </a:lnTo>
                  <a:lnTo>
                    <a:pt x="559" y="1026"/>
                  </a:lnTo>
                  <a:lnTo>
                    <a:pt x="577" y="1038"/>
                  </a:lnTo>
                  <a:lnTo>
                    <a:pt x="597" y="1048"/>
                  </a:lnTo>
                  <a:lnTo>
                    <a:pt x="616" y="1057"/>
                  </a:lnTo>
                  <a:lnTo>
                    <a:pt x="636" y="1066"/>
                  </a:lnTo>
                  <a:lnTo>
                    <a:pt x="657" y="1072"/>
                  </a:lnTo>
                  <a:lnTo>
                    <a:pt x="668" y="1075"/>
                  </a:lnTo>
                  <a:lnTo>
                    <a:pt x="677" y="1080"/>
                  </a:lnTo>
                  <a:lnTo>
                    <a:pt x="685" y="1085"/>
                  </a:lnTo>
                  <a:lnTo>
                    <a:pt x="692" y="1092"/>
                  </a:lnTo>
                  <a:lnTo>
                    <a:pt x="698" y="1099"/>
                  </a:lnTo>
                  <a:lnTo>
                    <a:pt x="701" y="1107"/>
                  </a:lnTo>
                  <a:lnTo>
                    <a:pt x="704" y="1115"/>
                  </a:lnTo>
                  <a:lnTo>
                    <a:pt x="705" y="1122"/>
                  </a:lnTo>
                  <a:lnTo>
                    <a:pt x="704" y="1130"/>
                  </a:lnTo>
                  <a:lnTo>
                    <a:pt x="701" y="1137"/>
                  </a:lnTo>
                  <a:lnTo>
                    <a:pt x="697" y="1143"/>
                  </a:lnTo>
                  <a:lnTo>
                    <a:pt x="691" y="1149"/>
                  </a:lnTo>
                  <a:lnTo>
                    <a:pt x="683" y="1154"/>
                  </a:lnTo>
                  <a:lnTo>
                    <a:pt x="674" y="1157"/>
                  </a:lnTo>
                  <a:lnTo>
                    <a:pt x="663" y="1158"/>
                  </a:lnTo>
                  <a:lnTo>
                    <a:pt x="650" y="1158"/>
                  </a:lnTo>
                  <a:lnTo>
                    <a:pt x="638" y="1157"/>
                  </a:lnTo>
                  <a:lnTo>
                    <a:pt x="623" y="1153"/>
                  </a:lnTo>
                  <a:lnTo>
                    <a:pt x="609" y="1148"/>
                  </a:lnTo>
                  <a:lnTo>
                    <a:pt x="594" y="1145"/>
                  </a:lnTo>
                  <a:lnTo>
                    <a:pt x="580" y="1141"/>
                  </a:lnTo>
                  <a:lnTo>
                    <a:pt x="566" y="1140"/>
                  </a:lnTo>
                  <a:lnTo>
                    <a:pt x="559" y="1141"/>
                  </a:lnTo>
                  <a:lnTo>
                    <a:pt x="552" y="1143"/>
                  </a:lnTo>
                  <a:lnTo>
                    <a:pt x="545" y="1146"/>
                  </a:lnTo>
                  <a:lnTo>
                    <a:pt x="540" y="1150"/>
                  </a:lnTo>
                  <a:lnTo>
                    <a:pt x="527" y="1162"/>
                  </a:lnTo>
                  <a:lnTo>
                    <a:pt x="517" y="1172"/>
                  </a:lnTo>
                  <a:lnTo>
                    <a:pt x="511" y="1176"/>
                  </a:lnTo>
                  <a:lnTo>
                    <a:pt x="504" y="1180"/>
                  </a:lnTo>
                  <a:lnTo>
                    <a:pt x="496" y="1181"/>
                  </a:lnTo>
                  <a:lnTo>
                    <a:pt x="486" y="1181"/>
                  </a:lnTo>
                  <a:lnTo>
                    <a:pt x="486" y="1173"/>
                  </a:lnTo>
                  <a:lnTo>
                    <a:pt x="485" y="1167"/>
                  </a:lnTo>
                  <a:lnTo>
                    <a:pt x="483" y="1161"/>
                  </a:lnTo>
                  <a:lnTo>
                    <a:pt x="478" y="1156"/>
                  </a:lnTo>
                  <a:lnTo>
                    <a:pt x="474" y="1151"/>
                  </a:lnTo>
                  <a:lnTo>
                    <a:pt x="468" y="1149"/>
                  </a:lnTo>
                  <a:lnTo>
                    <a:pt x="461" y="1147"/>
                  </a:lnTo>
                  <a:lnTo>
                    <a:pt x="454" y="1145"/>
                  </a:lnTo>
                  <a:lnTo>
                    <a:pt x="447" y="1145"/>
                  </a:lnTo>
                  <a:lnTo>
                    <a:pt x="441" y="1145"/>
                  </a:lnTo>
                  <a:lnTo>
                    <a:pt x="434" y="1147"/>
                  </a:lnTo>
                  <a:lnTo>
                    <a:pt x="428" y="1149"/>
                  </a:lnTo>
                  <a:lnTo>
                    <a:pt x="423" y="1153"/>
                  </a:lnTo>
                  <a:lnTo>
                    <a:pt x="419" y="1157"/>
                  </a:lnTo>
                  <a:lnTo>
                    <a:pt x="416" y="1163"/>
                  </a:lnTo>
                  <a:lnTo>
                    <a:pt x="413" y="1170"/>
                  </a:lnTo>
                  <a:lnTo>
                    <a:pt x="411" y="1183"/>
                  </a:lnTo>
                  <a:lnTo>
                    <a:pt x="409" y="1196"/>
                  </a:lnTo>
                  <a:lnTo>
                    <a:pt x="406" y="1202"/>
                  </a:lnTo>
                  <a:lnTo>
                    <a:pt x="403" y="1207"/>
                  </a:lnTo>
                  <a:lnTo>
                    <a:pt x="398" y="1213"/>
                  </a:lnTo>
                  <a:lnTo>
                    <a:pt x="393" y="1216"/>
                  </a:lnTo>
                  <a:lnTo>
                    <a:pt x="379" y="1222"/>
                  </a:lnTo>
                  <a:lnTo>
                    <a:pt x="365" y="1227"/>
                  </a:lnTo>
                  <a:lnTo>
                    <a:pt x="359" y="1229"/>
                  </a:lnTo>
                  <a:lnTo>
                    <a:pt x="353" y="1232"/>
                  </a:lnTo>
                  <a:lnTo>
                    <a:pt x="347" y="1237"/>
                  </a:lnTo>
                  <a:lnTo>
                    <a:pt x="343" y="1243"/>
                  </a:lnTo>
                  <a:lnTo>
                    <a:pt x="335" y="1245"/>
                  </a:lnTo>
                  <a:lnTo>
                    <a:pt x="328" y="1247"/>
                  </a:lnTo>
                  <a:lnTo>
                    <a:pt x="322" y="1252"/>
                  </a:lnTo>
                  <a:lnTo>
                    <a:pt x="316" y="1255"/>
                  </a:lnTo>
                  <a:lnTo>
                    <a:pt x="311" y="1261"/>
                  </a:lnTo>
                  <a:lnTo>
                    <a:pt x="306" y="1265"/>
                  </a:lnTo>
                  <a:lnTo>
                    <a:pt x="302" y="1271"/>
                  </a:lnTo>
                  <a:lnTo>
                    <a:pt x="298" y="1278"/>
                  </a:lnTo>
                  <a:lnTo>
                    <a:pt x="285" y="1303"/>
                  </a:lnTo>
                  <a:lnTo>
                    <a:pt x="271" y="1329"/>
                  </a:lnTo>
                  <a:lnTo>
                    <a:pt x="267" y="1335"/>
                  </a:lnTo>
                  <a:lnTo>
                    <a:pt x="263" y="1339"/>
                  </a:lnTo>
                  <a:lnTo>
                    <a:pt x="258" y="1344"/>
                  </a:lnTo>
                  <a:lnTo>
                    <a:pt x="253" y="1347"/>
                  </a:lnTo>
                  <a:lnTo>
                    <a:pt x="241" y="1354"/>
                  </a:lnTo>
                  <a:lnTo>
                    <a:pt x="230" y="1360"/>
                  </a:lnTo>
                  <a:lnTo>
                    <a:pt x="204" y="1369"/>
                  </a:lnTo>
                  <a:lnTo>
                    <a:pt x="181" y="1379"/>
                  </a:lnTo>
                  <a:lnTo>
                    <a:pt x="152" y="1397"/>
                  </a:lnTo>
                  <a:lnTo>
                    <a:pt x="129" y="1414"/>
                  </a:lnTo>
                  <a:lnTo>
                    <a:pt x="117" y="1422"/>
                  </a:lnTo>
                  <a:lnTo>
                    <a:pt x="104" y="1429"/>
                  </a:lnTo>
                  <a:lnTo>
                    <a:pt x="89" y="1435"/>
                  </a:lnTo>
                  <a:lnTo>
                    <a:pt x="73" y="1441"/>
                  </a:lnTo>
                  <a:lnTo>
                    <a:pt x="66" y="1443"/>
                  </a:lnTo>
                  <a:lnTo>
                    <a:pt x="59" y="1444"/>
                  </a:lnTo>
                  <a:lnTo>
                    <a:pt x="53" y="1447"/>
                  </a:lnTo>
                  <a:lnTo>
                    <a:pt x="48" y="1451"/>
                  </a:lnTo>
                  <a:lnTo>
                    <a:pt x="39" y="1459"/>
                  </a:lnTo>
                  <a:lnTo>
                    <a:pt x="31" y="1469"/>
                  </a:lnTo>
                  <a:lnTo>
                    <a:pt x="25" y="1481"/>
                  </a:lnTo>
                  <a:lnTo>
                    <a:pt x="19" y="1492"/>
                  </a:lnTo>
                  <a:lnTo>
                    <a:pt x="15" y="1504"/>
                  </a:lnTo>
                  <a:lnTo>
                    <a:pt x="10" y="1517"/>
                  </a:lnTo>
                  <a:lnTo>
                    <a:pt x="6" y="1534"/>
                  </a:lnTo>
                  <a:lnTo>
                    <a:pt x="2" y="1551"/>
                  </a:lnTo>
                  <a:lnTo>
                    <a:pt x="0" y="1567"/>
                  </a:lnTo>
                  <a:lnTo>
                    <a:pt x="0" y="1583"/>
                  </a:lnTo>
                  <a:lnTo>
                    <a:pt x="1" y="1599"/>
                  </a:lnTo>
                  <a:lnTo>
                    <a:pt x="4" y="1615"/>
                  </a:lnTo>
                  <a:lnTo>
                    <a:pt x="9" y="1631"/>
                  </a:lnTo>
                  <a:lnTo>
                    <a:pt x="16" y="1647"/>
                  </a:lnTo>
                  <a:lnTo>
                    <a:pt x="22" y="1662"/>
                  </a:lnTo>
                  <a:lnTo>
                    <a:pt x="25" y="1676"/>
                  </a:lnTo>
                  <a:lnTo>
                    <a:pt x="28" y="1692"/>
                  </a:lnTo>
                  <a:lnTo>
                    <a:pt x="31" y="1706"/>
                  </a:lnTo>
                  <a:lnTo>
                    <a:pt x="35" y="1721"/>
                  </a:lnTo>
                  <a:lnTo>
                    <a:pt x="41" y="1733"/>
                  </a:lnTo>
                  <a:lnTo>
                    <a:pt x="45" y="1740"/>
                  </a:lnTo>
                  <a:lnTo>
                    <a:pt x="50" y="1746"/>
                  </a:lnTo>
                  <a:lnTo>
                    <a:pt x="57" y="1752"/>
                  </a:lnTo>
                  <a:lnTo>
                    <a:pt x="64" y="1757"/>
                  </a:lnTo>
                  <a:lnTo>
                    <a:pt x="77" y="1766"/>
                  </a:lnTo>
                  <a:lnTo>
                    <a:pt x="89" y="1775"/>
                  </a:lnTo>
                  <a:lnTo>
                    <a:pt x="99" y="1785"/>
                  </a:lnTo>
                  <a:lnTo>
                    <a:pt x="108" y="1795"/>
                  </a:lnTo>
                  <a:lnTo>
                    <a:pt x="111" y="1800"/>
                  </a:lnTo>
                  <a:lnTo>
                    <a:pt x="115" y="1806"/>
                  </a:lnTo>
                  <a:lnTo>
                    <a:pt x="118" y="1813"/>
                  </a:lnTo>
                  <a:lnTo>
                    <a:pt x="121" y="1820"/>
                  </a:lnTo>
                  <a:lnTo>
                    <a:pt x="122" y="1827"/>
                  </a:lnTo>
                  <a:lnTo>
                    <a:pt x="123" y="1835"/>
                  </a:lnTo>
                  <a:lnTo>
                    <a:pt x="124" y="1843"/>
                  </a:lnTo>
                  <a:lnTo>
                    <a:pt x="124" y="1852"/>
                  </a:lnTo>
                  <a:lnTo>
                    <a:pt x="124" y="1859"/>
                  </a:lnTo>
                  <a:lnTo>
                    <a:pt x="123" y="1865"/>
                  </a:lnTo>
                  <a:lnTo>
                    <a:pt x="121" y="1872"/>
                  </a:lnTo>
                  <a:lnTo>
                    <a:pt x="118" y="1878"/>
                  </a:lnTo>
                  <a:lnTo>
                    <a:pt x="115" y="1884"/>
                  </a:lnTo>
                  <a:lnTo>
                    <a:pt x="111" y="1888"/>
                  </a:lnTo>
                  <a:lnTo>
                    <a:pt x="108" y="1893"/>
                  </a:lnTo>
                  <a:lnTo>
                    <a:pt x="104" y="1896"/>
                  </a:lnTo>
                  <a:lnTo>
                    <a:pt x="93" y="1903"/>
                  </a:lnTo>
                  <a:lnTo>
                    <a:pt x="82" y="1909"/>
                  </a:lnTo>
                  <a:lnTo>
                    <a:pt x="69" y="1912"/>
                  </a:lnTo>
                  <a:lnTo>
                    <a:pt x="56" y="1914"/>
                  </a:lnTo>
                  <a:lnTo>
                    <a:pt x="56" y="1918"/>
                  </a:lnTo>
                  <a:lnTo>
                    <a:pt x="56" y="1921"/>
                  </a:lnTo>
                  <a:lnTo>
                    <a:pt x="72" y="1925"/>
                  </a:lnTo>
                  <a:lnTo>
                    <a:pt x="86" y="1928"/>
                  </a:lnTo>
                  <a:lnTo>
                    <a:pt x="99" y="1931"/>
                  </a:lnTo>
                  <a:lnTo>
                    <a:pt x="108" y="1935"/>
                  </a:lnTo>
                  <a:lnTo>
                    <a:pt x="116" y="1939"/>
                  </a:lnTo>
                  <a:lnTo>
                    <a:pt x="124" y="1944"/>
                  </a:lnTo>
                  <a:lnTo>
                    <a:pt x="132" y="1946"/>
                  </a:lnTo>
                  <a:lnTo>
                    <a:pt x="141" y="1950"/>
                  </a:lnTo>
                  <a:lnTo>
                    <a:pt x="159" y="1953"/>
                  </a:lnTo>
                  <a:lnTo>
                    <a:pt x="178" y="1955"/>
                  </a:lnTo>
                  <a:lnTo>
                    <a:pt x="198" y="1957"/>
                  </a:lnTo>
                  <a:lnTo>
                    <a:pt x="217" y="1958"/>
                  </a:lnTo>
                  <a:lnTo>
                    <a:pt x="237" y="1957"/>
                  </a:lnTo>
                  <a:lnTo>
                    <a:pt x="257" y="1957"/>
                  </a:lnTo>
                  <a:lnTo>
                    <a:pt x="270" y="1955"/>
                  </a:lnTo>
                  <a:lnTo>
                    <a:pt x="282" y="1955"/>
                  </a:lnTo>
                  <a:lnTo>
                    <a:pt x="295" y="1955"/>
                  </a:lnTo>
                  <a:lnTo>
                    <a:pt x="306" y="1955"/>
                  </a:lnTo>
                  <a:lnTo>
                    <a:pt x="327" y="1957"/>
                  </a:lnTo>
                  <a:lnTo>
                    <a:pt x="346" y="1957"/>
                  </a:lnTo>
                  <a:lnTo>
                    <a:pt x="354" y="1957"/>
                  </a:lnTo>
                  <a:lnTo>
                    <a:pt x="362" y="1955"/>
                  </a:lnTo>
                  <a:lnTo>
                    <a:pt x="369" y="1954"/>
                  </a:lnTo>
                  <a:lnTo>
                    <a:pt x="376" y="1953"/>
                  </a:lnTo>
                  <a:lnTo>
                    <a:pt x="381" y="1950"/>
                  </a:lnTo>
                  <a:lnTo>
                    <a:pt x="386" y="1946"/>
                  </a:lnTo>
                  <a:lnTo>
                    <a:pt x="390" y="1942"/>
                  </a:lnTo>
                  <a:lnTo>
                    <a:pt x="394" y="1936"/>
                  </a:lnTo>
                  <a:lnTo>
                    <a:pt x="397" y="1929"/>
                  </a:lnTo>
                  <a:lnTo>
                    <a:pt x="400" y="1921"/>
                  </a:lnTo>
                  <a:lnTo>
                    <a:pt x="402" y="1911"/>
                  </a:lnTo>
                  <a:lnTo>
                    <a:pt x="403" y="1900"/>
                  </a:lnTo>
                  <a:lnTo>
                    <a:pt x="411" y="1900"/>
                  </a:lnTo>
                  <a:lnTo>
                    <a:pt x="419" y="1901"/>
                  </a:lnTo>
                  <a:lnTo>
                    <a:pt x="427" y="1902"/>
                  </a:lnTo>
                  <a:lnTo>
                    <a:pt x="434" y="1905"/>
                  </a:lnTo>
                  <a:lnTo>
                    <a:pt x="439" y="1908"/>
                  </a:lnTo>
                  <a:lnTo>
                    <a:pt x="445" y="1911"/>
                  </a:lnTo>
                  <a:lnTo>
                    <a:pt x="450" y="1916"/>
                  </a:lnTo>
                  <a:lnTo>
                    <a:pt x="454" y="1920"/>
                  </a:lnTo>
                  <a:lnTo>
                    <a:pt x="462" y="1931"/>
                  </a:lnTo>
                  <a:lnTo>
                    <a:pt x="470" y="1943"/>
                  </a:lnTo>
                  <a:lnTo>
                    <a:pt x="477" y="1955"/>
                  </a:lnTo>
                  <a:lnTo>
                    <a:pt x="483" y="1968"/>
                  </a:lnTo>
                  <a:lnTo>
                    <a:pt x="487" y="1975"/>
                  </a:lnTo>
                  <a:lnTo>
                    <a:pt x="493" y="1978"/>
                  </a:lnTo>
                  <a:lnTo>
                    <a:pt x="498" y="1982"/>
                  </a:lnTo>
                  <a:lnTo>
                    <a:pt x="503" y="1983"/>
                  </a:lnTo>
                  <a:lnTo>
                    <a:pt x="509" y="1983"/>
                  </a:lnTo>
                  <a:lnTo>
                    <a:pt x="516" y="1982"/>
                  </a:lnTo>
                  <a:lnTo>
                    <a:pt x="521" y="1979"/>
                  </a:lnTo>
                  <a:lnTo>
                    <a:pt x="528" y="1976"/>
                  </a:lnTo>
                  <a:lnTo>
                    <a:pt x="553" y="1961"/>
                  </a:lnTo>
                  <a:lnTo>
                    <a:pt x="576" y="1950"/>
                  </a:lnTo>
                  <a:lnTo>
                    <a:pt x="585" y="1949"/>
                  </a:lnTo>
                  <a:lnTo>
                    <a:pt x="593" y="1949"/>
                  </a:lnTo>
                  <a:lnTo>
                    <a:pt x="600" y="1950"/>
                  </a:lnTo>
                  <a:lnTo>
                    <a:pt x="606" y="1952"/>
                  </a:lnTo>
                  <a:lnTo>
                    <a:pt x="609" y="1957"/>
                  </a:lnTo>
                  <a:lnTo>
                    <a:pt x="614" y="1961"/>
                  </a:lnTo>
                  <a:lnTo>
                    <a:pt x="616" y="1967"/>
                  </a:lnTo>
                  <a:lnTo>
                    <a:pt x="618" y="1972"/>
                  </a:lnTo>
                  <a:lnTo>
                    <a:pt x="622" y="2002"/>
                  </a:lnTo>
                  <a:lnTo>
                    <a:pt x="624" y="2028"/>
                  </a:lnTo>
                  <a:lnTo>
                    <a:pt x="626" y="2038"/>
                  </a:lnTo>
                  <a:lnTo>
                    <a:pt x="630" y="2048"/>
                  </a:lnTo>
                  <a:lnTo>
                    <a:pt x="635" y="2054"/>
                  </a:lnTo>
                  <a:lnTo>
                    <a:pt x="642" y="2061"/>
                  </a:lnTo>
                  <a:lnTo>
                    <a:pt x="649" y="2067"/>
                  </a:lnTo>
                  <a:lnTo>
                    <a:pt x="657" y="2072"/>
                  </a:lnTo>
                  <a:lnTo>
                    <a:pt x="666" y="2075"/>
                  </a:lnTo>
                  <a:lnTo>
                    <a:pt x="676" y="2078"/>
                  </a:lnTo>
                  <a:lnTo>
                    <a:pt x="697" y="2083"/>
                  </a:lnTo>
                  <a:lnTo>
                    <a:pt x="718" y="2084"/>
                  </a:lnTo>
                  <a:lnTo>
                    <a:pt x="739" y="2084"/>
                  </a:lnTo>
                  <a:lnTo>
                    <a:pt x="756" y="2084"/>
                  </a:lnTo>
                  <a:lnTo>
                    <a:pt x="759" y="2070"/>
                  </a:lnTo>
                  <a:lnTo>
                    <a:pt x="761" y="2057"/>
                  </a:lnTo>
                  <a:lnTo>
                    <a:pt x="761" y="2042"/>
                  </a:lnTo>
                  <a:lnTo>
                    <a:pt x="761" y="2028"/>
                  </a:lnTo>
                  <a:lnTo>
                    <a:pt x="769" y="2028"/>
                  </a:lnTo>
                  <a:lnTo>
                    <a:pt x="775" y="2028"/>
                  </a:lnTo>
                  <a:lnTo>
                    <a:pt x="791" y="2028"/>
                  </a:lnTo>
                  <a:lnTo>
                    <a:pt x="806" y="2026"/>
                  </a:lnTo>
                  <a:lnTo>
                    <a:pt x="813" y="2024"/>
                  </a:lnTo>
                  <a:lnTo>
                    <a:pt x="819" y="2020"/>
                  </a:lnTo>
                  <a:lnTo>
                    <a:pt x="824" y="2016"/>
                  </a:lnTo>
                  <a:lnTo>
                    <a:pt x="829" y="2009"/>
                  </a:lnTo>
                  <a:lnTo>
                    <a:pt x="837" y="1993"/>
                  </a:lnTo>
                  <a:lnTo>
                    <a:pt x="841" y="1977"/>
                  </a:lnTo>
                  <a:lnTo>
                    <a:pt x="845" y="1970"/>
                  </a:lnTo>
                  <a:lnTo>
                    <a:pt x="851" y="1964"/>
                  </a:lnTo>
                  <a:lnTo>
                    <a:pt x="854" y="1962"/>
                  </a:lnTo>
                  <a:lnTo>
                    <a:pt x="858" y="1961"/>
                  </a:lnTo>
                  <a:lnTo>
                    <a:pt x="863" y="1959"/>
                  </a:lnTo>
                  <a:lnTo>
                    <a:pt x="869" y="1958"/>
                  </a:lnTo>
                  <a:lnTo>
                    <a:pt x="877" y="1958"/>
                  </a:lnTo>
                  <a:lnTo>
                    <a:pt x="884" y="1959"/>
                  </a:lnTo>
                  <a:lnTo>
                    <a:pt x="890" y="1961"/>
                  </a:lnTo>
                  <a:lnTo>
                    <a:pt x="896" y="1964"/>
                  </a:lnTo>
                  <a:lnTo>
                    <a:pt x="901" y="1969"/>
                  </a:lnTo>
                  <a:lnTo>
                    <a:pt x="905" y="1975"/>
                  </a:lnTo>
                  <a:lnTo>
                    <a:pt x="910" y="1980"/>
                  </a:lnTo>
                  <a:lnTo>
                    <a:pt x="914" y="1987"/>
                  </a:lnTo>
                  <a:lnTo>
                    <a:pt x="922" y="2001"/>
                  </a:lnTo>
                  <a:lnTo>
                    <a:pt x="931" y="2015"/>
                  </a:lnTo>
                  <a:lnTo>
                    <a:pt x="937" y="2020"/>
                  </a:lnTo>
                  <a:lnTo>
                    <a:pt x="943" y="2026"/>
                  </a:lnTo>
                  <a:lnTo>
                    <a:pt x="948" y="2031"/>
                  </a:lnTo>
                  <a:lnTo>
                    <a:pt x="955" y="2034"/>
                  </a:lnTo>
                  <a:lnTo>
                    <a:pt x="966" y="2038"/>
                  </a:lnTo>
                  <a:lnTo>
                    <a:pt x="978" y="2043"/>
                  </a:lnTo>
                  <a:lnTo>
                    <a:pt x="984" y="2044"/>
                  </a:lnTo>
                  <a:lnTo>
                    <a:pt x="989" y="2045"/>
                  </a:lnTo>
                  <a:lnTo>
                    <a:pt x="995" y="2044"/>
                  </a:lnTo>
                  <a:lnTo>
                    <a:pt x="1002" y="2043"/>
                  </a:lnTo>
                  <a:lnTo>
                    <a:pt x="1018" y="2027"/>
                  </a:lnTo>
                  <a:lnTo>
                    <a:pt x="1035" y="2009"/>
                  </a:lnTo>
                  <a:lnTo>
                    <a:pt x="1060" y="2005"/>
                  </a:lnTo>
                  <a:lnTo>
                    <a:pt x="1089" y="2002"/>
                  </a:lnTo>
                  <a:lnTo>
                    <a:pt x="1094" y="2000"/>
                  </a:lnTo>
                  <a:lnTo>
                    <a:pt x="1100" y="1997"/>
                  </a:lnTo>
                  <a:lnTo>
                    <a:pt x="1106" y="1995"/>
                  </a:lnTo>
                  <a:lnTo>
                    <a:pt x="1109" y="1991"/>
                  </a:lnTo>
                  <a:lnTo>
                    <a:pt x="1112" y="1986"/>
                  </a:lnTo>
                  <a:lnTo>
                    <a:pt x="1115" y="1980"/>
                  </a:lnTo>
                  <a:lnTo>
                    <a:pt x="1116" y="1974"/>
                  </a:lnTo>
                  <a:lnTo>
                    <a:pt x="1115" y="1966"/>
                  </a:lnTo>
                  <a:lnTo>
                    <a:pt x="1124" y="1960"/>
                  </a:lnTo>
                  <a:lnTo>
                    <a:pt x="1132" y="1957"/>
                  </a:lnTo>
                  <a:lnTo>
                    <a:pt x="1140" y="1953"/>
                  </a:lnTo>
                  <a:lnTo>
                    <a:pt x="1149" y="1951"/>
                  </a:lnTo>
                  <a:lnTo>
                    <a:pt x="1166" y="1947"/>
                  </a:lnTo>
                  <a:lnTo>
                    <a:pt x="1183" y="1946"/>
                  </a:lnTo>
                  <a:lnTo>
                    <a:pt x="1200" y="1945"/>
                  </a:lnTo>
                  <a:lnTo>
                    <a:pt x="1217" y="1945"/>
                  </a:lnTo>
                  <a:lnTo>
                    <a:pt x="1235" y="1943"/>
                  </a:lnTo>
                  <a:lnTo>
                    <a:pt x="1252" y="1939"/>
                  </a:lnTo>
                  <a:lnTo>
                    <a:pt x="1257" y="1938"/>
                  </a:lnTo>
                  <a:lnTo>
                    <a:pt x="1260" y="1935"/>
                  </a:lnTo>
                  <a:lnTo>
                    <a:pt x="1264" y="1930"/>
                  </a:lnTo>
                  <a:lnTo>
                    <a:pt x="1266" y="1926"/>
                  </a:lnTo>
                  <a:lnTo>
                    <a:pt x="1271" y="1916"/>
                  </a:lnTo>
                  <a:lnTo>
                    <a:pt x="1273" y="1906"/>
                  </a:lnTo>
                  <a:lnTo>
                    <a:pt x="1275" y="1901"/>
                  </a:lnTo>
                  <a:lnTo>
                    <a:pt x="1278" y="1896"/>
                  </a:lnTo>
                  <a:lnTo>
                    <a:pt x="1280" y="1894"/>
                  </a:lnTo>
                  <a:lnTo>
                    <a:pt x="1282" y="1892"/>
                  </a:lnTo>
                  <a:lnTo>
                    <a:pt x="1291" y="1889"/>
                  </a:lnTo>
                  <a:lnTo>
                    <a:pt x="1303" y="1887"/>
                  </a:lnTo>
                  <a:lnTo>
                    <a:pt x="1313" y="1886"/>
                  </a:lnTo>
                  <a:lnTo>
                    <a:pt x="1321" y="1882"/>
                  </a:lnTo>
                  <a:lnTo>
                    <a:pt x="1324" y="1880"/>
                  </a:lnTo>
                  <a:lnTo>
                    <a:pt x="1327" y="1877"/>
                  </a:lnTo>
                  <a:lnTo>
                    <a:pt x="1329" y="1872"/>
                  </a:lnTo>
                  <a:lnTo>
                    <a:pt x="1330" y="1868"/>
                  </a:lnTo>
                  <a:lnTo>
                    <a:pt x="1332" y="1854"/>
                  </a:lnTo>
                  <a:lnTo>
                    <a:pt x="1332" y="1839"/>
                  </a:lnTo>
                  <a:lnTo>
                    <a:pt x="1333" y="1834"/>
                  </a:lnTo>
                  <a:lnTo>
                    <a:pt x="1334" y="1828"/>
                  </a:lnTo>
                  <a:lnTo>
                    <a:pt x="1338" y="1824"/>
                  </a:lnTo>
                  <a:lnTo>
                    <a:pt x="1341" y="1821"/>
                  </a:lnTo>
                  <a:lnTo>
                    <a:pt x="1345" y="1818"/>
                  </a:lnTo>
                  <a:lnTo>
                    <a:pt x="1348" y="1814"/>
                  </a:lnTo>
                  <a:lnTo>
                    <a:pt x="1352" y="1810"/>
                  </a:lnTo>
                  <a:lnTo>
                    <a:pt x="1355" y="1805"/>
                  </a:lnTo>
                  <a:lnTo>
                    <a:pt x="1356" y="1797"/>
                  </a:lnTo>
                  <a:lnTo>
                    <a:pt x="1356" y="1790"/>
                  </a:lnTo>
                  <a:lnTo>
                    <a:pt x="1355" y="1783"/>
                  </a:lnTo>
                  <a:lnTo>
                    <a:pt x="1355" y="1775"/>
                  </a:lnTo>
                  <a:lnTo>
                    <a:pt x="1354" y="1769"/>
                  </a:lnTo>
                  <a:lnTo>
                    <a:pt x="1356" y="1763"/>
                  </a:lnTo>
                  <a:lnTo>
                    <a:pt x="1357" y="1760"/>
                  </a:lnTo>
                  <a:lnTo>
                    <a:pt x="1358" y="1756"/>
                  </a:lnTo>
                  <a:lnTo>
                    <a:pt x="1362" y="1754"/>
                  </a:lnTo>
                  <a:lnTo>
                    <a:pt x="1365" y="1752"/>
                  </a:lnTo>
                  <a:lnTo>
                    <a:pt x="1372" y="1748"/>
                  </a:lnTo>
                  <a:lnTo>
                    <a:pt x="1380" y="1747"/>
                  </a:lnTo>
                  <a:lnTo>
                    <a:pt x="1388" y="1747"/>
                  </a:lnTo>
                  <a:lnTo>
                    <a:pt x="1396" y="1747"/>
                  </a:lnTo>
                  <a:lnTo>
                    <a:pt x="1413" y="1750"/>
                  </a:lnTo>
                  <a:lnTo>
                    <a:pt x="1429" y="1752"/>
                  </a:lnTo>
                  <a:lnTo>
                    <a:pt x="1429" y="1756"/>
                  </a:lnTo>
                  <a:lnTo>
                    <a:pt x="1430" y="1761"/>
                  </a:lnTo>
                  <a:lnTo>
                    <a:pt x="1431" y="1764"/>
                  </a:lnTo>
                  <a:lnTo>
                    <a:pt x="1434" y="1767"/>
                  </a:lnTo>
                  <a:lnTo>
                    <a:pt x="1438" y="1772"/>
                  </a:lnTo>
                  <a:lnTo>
                    <a:pt x="1444" y="1775"/>
                  </a:lnTo>
                  <a:lnTo>
                    <a:pt x="1452" y="1777"/>
                  </a:lnTo>
                  <a:lnTo>
                    <a:pt x="1460" y="1778"/>
                  </a:lnTo>
                  <a:lnTo>
                    <a:pt x="1469" y="1777"/>
                  </a:lnTo>
                  <a:lnTo>
                    <a:pt x="1479" y="1775"/>
                  </a:lnTo>
                  <a:lnTo>
                    <a:pt x="1518" y="1765"/>
                  </a:lnTo>
                  <a:lnTo>
                    <a:pt x="1545" y="1758"/>
                  </a:lnTo>
                  <a:lnTo>
                    <a:pt x="1550" y="1763"/>
                  </a:lnTo>
                  <a:lnTo>
                    <a:pt x="1553" y="1765"/>
                  </a:lnTo>
                  <a:lnTo>
                    <a:pt x="1555" y="1773"/>
                  </a:lnTo>
                  <a:lnTo>
                    <a:pt x="1559" y="1780"/>
                  </a:lnTo>
                  <a:lnTo>
                    <a:pt x="1563" y="1786"/>
                  </a:lnTo>
                  <a:lnTo>
                    <a:pt x="1568" y="1790"/>
                  </a:lnTo>
                  <a:lnTo>
                    <a:pt x="1579" y="1798"/>
                  </a:lnTo>
                  <a:lnTo>
                    <a:pt x="1592" y="1808"/>
                  </a:lnTo>
                  <a:lnTo>
                    <a:pt x="1595" y="1812"/>
                  </a:lnTo>
                  <a:lnTo>
                    <a:pt x="1599" y="1816"/>
                  </a:lnTo>
                  <a:lnTo>
                    <a:pt x="1601" y="1821"/>
                  </a:lnTo>
                  <a:lnTo>
                    <a:pt x="1602" y="1827"/>
                  </a:lnTo>
                  <a:lnTo>
                    <a:pt x="1603" y="1837"/>
                  </a:lnTo>
                  <a:lnTo>
                    <a:pt x="1604" y="1848"/>
                  </a:lnTo>
                  <a:lnTo>
                    <a:pt x="1602" y="1871"/>
                  </a:lnTo>
                  <a:lnTo>
                    <a:pt x="1601" y="1892"/>
                  </a:lnTo>
                  <a:lnTo>
                    <a:pt x="1611" y="1893"/>
                  </a:lnTo>
                  <a:lnTo>
                    <a:pt x="1623" y="1893"/>
                  </a:lnTo>
                  <a:lnTo>
                    <a:pt x="1633" y="1890"/>
                  </a:lnTo>
                  <a:lnTo>
                    <a:pt x="1643" y="1887"/>
                  </a:lnTo>
                  <a:lnTo>
                    <a:pt x="1652" y="1884"/>
                  </a:lnTo>
                  <a:lnTo>
                    <a:pt x="1660" y="1881"/>
                  </a:lnTo>
                  <a:lnTo>
                    <a:pt x="1668" y="1880"/>
                  </a:lnTo>
                  <a:lnTo>
                    <a:pt x="1675" y="1881"/>
                  </a:lnTo>
                  <a:lnTo>
                    <a:pt x="1678" y="1882"/>
                  </a:lnTo>
                  <a:lnTo>
                    <a:pt x="1681" y="1885"/>
                  </a:lnTo>
                  <a:lnTo>
                    <a:pt x="1683" y="1888"/>
                  </a:lnTo>
                  <a:lnTo>
                    <a:pt x="1685" y="1892"/>
                  </a:lnTo>
                  <a:lnTo>
                    <a:pt x="1687" y="1897"/>
                  </a:lnTo>
                  <a:lnTo>
                    <a:pt x="1689" y="1903"/>
                  </a:lnTo>
                  <a:lnTo>
                    <a:pt x="1690" y="1910"/>
                  </a:lnTo>
                  <a:lnTo>
                    <a:pt x="1691" y="1918"/>
                  </a:lnTo>
                  <a:lnTo>
                    <a:pt x="1690" y="1934"/>
                  </a:lnTo>
                  <a:lnTo>
                    <a:pt x="1689" y="1951"/>
                  </a:lnTo>
                  <a:lnTo>
                    <a:pt x="1689" y="1960"/>
                  </a:lnTo>
                  <a:lnTo>
                    <a:pt x="1689" y="1969"/>
                  </a:lnTo>
                  <a:lnTo>
                    <a:pt x="1690" y="1972"/>
                  </a:lnTo>
                  <a:lnTo>
                    <a:pt x="1692" y="1976"/>
                  </a:lnTo>
                  <a:lnTo>
                    <a:pt x="1693" y="1979"/>
                  </a:lnTo>
                  <a:lnTo>
                    <a:pt x="1697" y="1982"/>
                  </a:lnTo>
                  <a:lnTo>
                    <a:pt x="1701" y="1986"/>
                  </a:lnTo>
                  <a:lnTo>
                    <a:pt x="1708" y="1987"/>
                  </a:lnTo>
                  <a:lnTo>
                    <a:pt x="1715" y="1987"/>
                  </a:lnTo>
                  <a:lnTo>
                    <a:pt x="1722" y="1987"/>
                  </a:lnTo>
                  <a:lnTo>
                    <a:pt x="1731" y="1986"/>
                  </a:lnTo>
                  <a:lnTo>
                    <a:pt x="1739" y="1987"/>
                  </a:lnTo>
                  <a:lnTo>
                    <a:pt x="1742" y="1990"/>
                  </a:lnTo>
                  <a:lnTo>
                    <a:pt x="1746" y="1993"/>
                  </a:lnTo>
                  <a:lnTo>
                    <a:pt x="1748" y="1997"/>
                  </a:lnTo>
                  <a:lnTo>
                    <a:pt x="1749" y="2003"/>
                  </a:lnTo>
                  <a:lnTo>
                    <a:pt x="1759" y="2004"/>
                  </a:lnTo>
                  <a:lnTo>
                    <a:pt x="1767" y="2003"/>
                  </a:lnTo>
                  <a:lnTo>
                    <a:pt x="1774" y="2002"/>
                  </a:lnTo>
                  <a:lnTo>
                    <a:pt x="1780" y="1997"/>
                  </a:lnTo>
                  <a:lnTo>
                    <a:pt x="1784" y="1993"/>
                  </a:lnTo>
                  <a:lnTo>
                    <a:pt x="1788" y="1987"/>
                  </a:lnTo>
                  <a:lnTo>
                    <a:pt x="1791" y="1982"/>
                  </a:lnTo>
                  <a:lnTo>
                    <a:pt x="1792" y="1974"/>
                  </a:lnTo>
                  <a:lnTo>
                    <a:pt x="1797" y="1942"/>
                  </a:lnTo>
                  <a:lnTo>
                    <a:pt x="1804" y="1912"/>
                  </a:lnTo>
                  <a:lnTo>
                    <a:pt x="1806" y="1908"/>
                  </a:lnTo>
                  <a:lnTo>
                    <a:pt x="1808" y="1904"/>
                  </a:lnTo>
                  <a:lnTo>
                    <a:pt x="1812" y="1902"/>
                  </a:lnTo>
                  <a:lnTo>
                    <a:pt x="1816" y="1900"/>
                  </a:lnTo>
                  <a:lnTo>
                    <a:pt x="1823" y="1895"/>
                  </a:lnTo>
                  <a:lnTo>
                    <a:pt x="1830" y="1889"/>
                  </a:lnTo>
                  <a:lnTo>
                    <a:pt x="1832" y="1886"/>
                  </a:lnTo>
                  <a:lnTo>
                    <a:pt x="1833" y="1882"/>
                  </a:lnTo>
                  <a:lnTo>
                    <a:pt x="1833" y="1878"/>
                  </a:lnTo>
                  <a:lnTo>
                    <a:pt x="1833" y="1873"/>
                  </a:lnTo>
                  <a:lnTo>
                    <a:pt x="1834" y="1870"/>
                  </a:lnTo>
                  <a:lnTo>
                    <a:pt x="1836" y="1865"/>
                  </a:lnTo>
                  <a:lnTo>
                    <a:pt x="1838" y="1862"/>
                  </a:lnTo>
                  <a:lnTo>
                    <a:pt x="1840" y="1859"/>
                  </a:lnTo>
                  <a:lnTo>
                    <a:pt x="1846" y="1856"/>
                  </a:lnTo>
                  <a:lnTo>
                    <a:pt x="1849" y="1854"/>
                  </a:lnTo>
                  <a:lnTo>
                    <a:pt x="1854" y="1853"/>
                  </a:lnTo>
                  <a:lnTo>
                    <a:pt x="1857" y="1854"/>
                  </a:lnTo>
                  <a:lnTo>
                    <a:pt x="1862" y="1855"/>
                  </a:lnTo>
                  <a:lnTo>
                    <a:pt x="1864" y="1857"/>
                  </a:lnTo>
                  <a:lnTo>
                    <a:pt x="1867" y="1860"/>
                  </a:lnTo>
                  <a:lnTo>
                    <a:pt x="1870" y="1863"/>
                  </a:lnTo>
                  <a:lnTo>
                    <a:pt x="1874" y="1871"/>
                  </a:lnTo>
                  <a:lnTo>
                    <a:pt x="1878" y="1880"/>
                  </a:lnTo>
                  <a:lnTo>
                    <a:pt x="1879" y="1888"/>
                  </a:lnTo>
                  <a:lnTo>
                    <a:pt x="1880" y="1897"/>
                  </a:lnTo>
                  <a:lnTo>
                    <a:pt x="1886" y="1897"/>
                  </a:lnTo>
                  <a:lnTo>
                    <a:pt x="1892" y="1897"/>
                  </a:lnTo>
                  <a:lnTo>
                    <a:pt x="1898" y="1896"/>
                  </a:lnTo>
                  <a:lnTo>
                    <a:pt x="1904" y="1895"/>
                  </a:lnTo>
                  <a:lnTo>
                    <a:pt x="1911" y="1893"/>
                  </a:lnTo>
                  <a:lnTo>
                    <a:pt x="1916" y="1890"/>
                  </a:lnTo>
                  <a:lnTo>
                    <a:pt x="1922" y="1887"/>
                  </a:lnTo>
                  <a:lnTo>
                    <a:pt x="1928" y="1882"/>
                  </a:lnTo>
                  <a:lnTo>
                    <a:pt x="1932" y="1879"/>
                  </a:lnTo>
                  <a:lnTo>
                    <a:pt x="1937" y="1873"/>
                  </a:lnTo>
                  <a:lnTo>
                    <a:pt x="1941" y="1869"/>
                  </a:lnTo>
                  <a:lnTo>
                    <a:pt x="1945" y="1863"/>
                  </a:lnTo>
                  <a:lnTo>
                    <a:pt x="1947" y="1859"/>
                  </a:lnTo>
                  <a:lnTo>
                    <a:pt x="1949" y="1853"/>
                  </a:lnTo>
                  <a:lnTo>
                    <a:pt x="1951" y="1847"/>
                  </a:lnTo>
                  <a:lnTo>
                    <a:pt x="1952" y="1840"/>
                  </a:lnTo>
                  <a:lnTo>
                    <a:pt x="1956" y="1843"/>
                  </a:lnTo>
                  <a:lnTo>
                    <a:pt x="1962" y="1845"/>
                  </a:lnTo>
                  <a:lnTo>
                    <a:pt x="1966" y="1847"/>
                  </a:lnTo>
                  <a:lnTo>
                    <a:pt x="1972" y="1852"/>
                  </a:lnTo>
                  <a:lnTo>
                    <a:pt x="1981" y="1860"/>
                  </a:lnTo>
                  <a:lnTo>
                    <a:pt x="1990" y="1869"/>
                  </a:lnTo>
                  <a:lnTo>
                    <a:pt x="1995" y="1873"/>
                  </a:lnTo>
                  <a:lnTo>
                    <a:pt x="1999" y="1877"/>
                  </a:lnTo>
                  <a:lnTo>
                    <a:pt x="2005" y="1880"/>
                  </a:lnTo>
                  <a:lnTo>
                    <a:pt x="2010" y="1882"/>
                  </a:lnTo>
                  <a:lnTo>
                    <a:pt x="2015" y="1884"/>
                  </a:lnTo>
                  <a:lnTo>
                    <a:pt x="2021" y="1885"/>
                  </a:lnTo>
                  <a:lnTo>
                    <a:pt x="2027" y="1884"/>
                  </a:lnTo>
                  <a:lnTo>
                    <a:pt x="2034" y="1880"/>
                  </a:lnTo>
                  <a:lnTo>
                    <a:pt x="2034" y="1865"/>
                  </a:lnTo>
                  <a:lnTo>
                    <a:pt x="2031" y="1851"/>
                  </a:lnTo>
                  <a:lnTo>
                    <a:pt x="2031" y="1844"/>
                  </a:lnTo>
                  <a:lnTo>
                    <a:pt x="2034" y="1838"/>
                  </a:lnTo>
                  <a:lnTo>
                    <a:pt x="2035" y="1836"/>
                  </a:lnTo>
                  <a:lnTo>
                    <a:pt x="2037" y="1832"/>
                  </a:lnTo>
                  <a:lnTo>
                    <a:pt x="2040" y="1830"/>
                  </a:lnTo>
                  <a:lnTo>
                    <a:pt x="2045" y="1828"/>
                  </a:lnTo>
                  <a:lnTo>
                    <a:pt x="2053" y="1827"/>
                  </a:lnTo>
                  <a:lnTo>
                    <a:pt x="2062" y="1827"/>
                  </a:lnTo>
                  <a:lnTo>
                    <a:pt x="2069" y="1827"/>
                  </a:lnTo>
                  <a:lnTo>
                    <a:pt x="2076" y="1826"/>
                  </a:lnTo>
                  <a:lnTo>
                    <a:pt x="2079" y="1824"/>
                  </a:lnTo>
                  <a:lnTo>
                    <a:pt x="2081" y="1823"/>
                  </a:lnTo>
                  <a:lnTo>
                    <a:pt x="2084" y="1822"/>
                  </a:lnTo>
                  <a:lnTo>
                    <a:pt x="2086" y="1819"/>
                  </a:lnTo>
                  <a:lnTo>
                    <a:pt x="2089" y="1808"/>
                  </a:lnTo>
                  <a:lnTo>
                    <a:pt x="2093" y="1797"/>
                  </a:lnTo>
                  <a:lnTo>
                    <a:pt x="2095" y="1785"/>
                  </a:lnTo>
                  <a:lnTo>
                    <a:pt x="2096" y="1772"/>
                  </a:lnTo>
                  <a:lnTo>
                    <a:pt x="2096" y="1747"/>
                  </a:lnTo>
                  <a:lnTo>
                    <a:pt x="2095" y="1724"/>
                  </a:lnTo>
                  <a:lnTo>
                    <a:pt x="2095" y="1719"/>
                  </a:lnTo>
                  <a:lnTo>
                    <a:pt x="2096" y="1714"/>
                  </a:lnTo>
                  <a:lnTo>
                    <a:pt x="2097" y="1709"/>
                  </a:lnTo>
                  <a:lnTo>
                    <a:pt x="2100" y="1706"/>
                  </a:lnTo>
                  <a:lnTo>
                    <a:pt x="2104" y="1701"/>
                  </a:lnTo>
                  <a:lnTo>
                    <a:pt x="2111" y="1697"/>
                  </a:lnTo>
                  <a:lnTo>
                    <a:pt x="2118" y="1693"/>
                  </a:lnTo>
                  <a:lnTo>
                    <a:pt x="2125" y="1689"/>
                  </a:lnTo>
                  <a:lnTo>
                    <a:pt x="2128" y="1685"/>
                  </a:lnTo>
                  <a:lnTo>
                    <a:pt x="2130" y="1683"/>
                  </a:lnTo>
                  <a:lnTo>
                    <a:pt x="2133" y="1679"/>
                  </a:lnTo>
                  <a:lnTo>
                    <a:pt x="2135" y="1674"/>
                  </a:lnTo>
                  <a:lnTo>
                    <a:pt x="2137" y="1666"/>
                  </a:lnTo>
                  <a:lnTo>
                    <a:pt x="2138" y="1657"/>
                  </a:lnTo>
                  <a:lnTo>
                    <a:pt x="2138" y="1647"/>
                  </a:lnTo>
                  <a:lnTo>
                    <a:pt x="2137" y="1637"/>
                  </a:lnTo>
                  <a:lnTo>
                    <a:pt x="2135" y="1616"/>
                  </a:lnTo>
                  <a:lnTo>
                    <a:pt x="2133" y="1597"/>
                  </a:lnTo>
                  <a:lnTo>
                    <a:pt x="2133" y="1586"/>
                  </a:lnTo>
                  <a:lnTo>
                    <a:pt x="2133" y="1577"/>
                  </a:lnTo>
                  <a:lnTo>
                    <a:pt x="2135" y="1569"/>
                  </a:lnTo>
                  <a:lnTo>
                    <a:pt x="2137" y="1562"/>
                  </a:lnTo>
                  <a:lnTo>
                    <a:pt x="2143" y="1556"/>
                  </a:lnTo>
                  <a:lnTo>
                    <a:pt x="2150" y="1550"/>
                  </a:lnTo>
                  <a:lnTo>
                    <a:pt x="2159" y="1547"/>
                  </a:lnTo>
                  <a:lnTo>
                    <a:pt x="2170" y="1543"/>
                  </a:lnTo>
                  <a:lnTo>
                    <a:pt x="2178" y="1542"/>
                  </a:lnTo>
                  <a:lnTo>
                    <a:pt x="2184" y="1539"/>
                  </a:lnTo>
                  <a:lnTo>
                    <a:pt x="2190" y="1535"/>
                  </a:lnTo>
                  <a:lnTo>
                    <a:pt x="2195" y="1529"/>
                  </a:lnTo>
                  <a:lnTo>
                    <a:pt x="2200" y="1524"/>
                  </a:lnTo>
                  <a:lnTo>
                    <a:pt x="2203" y="1518"/>
                  </a:lnTo>
                  <a:lnTo>
                    <a:pt x="2207" y="1511"/>
                  </a:lnTo>
                  <a:lnTo>
                    <a:pt x="2210" y="1503"/>
                  </a:lnTo>
                  <a:lnTo>
                    <a:pt x="2219" y="1473"/>
                  </a:lnTo>
                  <a:lnTo>
                    <a:pt x="2227" y="1444"/>
                  </a:lnTo>
                  <a:lnTo>
                    <a:pt x="2239" y="1444"/>
                  </a:lnTo>
                  <a:lnTo>
                    <a:pt x="2251" y="1444"/>
                  </a:lnTo>
                  <a:lnTo>
                    <a:pt x="2263" y="1444"/>
                  </a:lnTo>
                  <a:lnTo>
                    <a:pt x="2275" y="1444"/>
                  </a:lnTo>
                  <a:lnTo>
                    <a:pt x="2286" y="1444"/>
                  </a:lnTo>
                  <a:lnTo>
                    <a:pt x="2298" y="1444"/>
                  </a:lnTo>
                  <a:lnTo>
                    <a:pt x="2308" y="1443"/>
                  </a:lnTo>
                  <a:lnTo>
                    <a:pt x="2319" y="1443"/>
                  </a:lnTo>
                  <a:lnTo>
                    <a:pt x="2321" y="1429"/>
                  </a:lnTo>
                  <a:lnTo>
                    <a:pt x="2319" y="1417"/>
                  </a:lnTo>
                  <a:lnTo>
                    <a:pt x="2321" y="1411"/>
                  </a:lnTo>
                  <a:lnTo>
                    <a:pt x="2324" y="1408"/>
                  </a:lnTo>
                  <a:lnTo>
                    <a:pt x="2326" y="1405"/>
                  </a:lnTo>
                  <a:lnTo>
                    <a:pt x="2329" y="1405"/>
                  </a:lnTo>
                  <a:lnTo>
                    <a:pt x="2333" y="1404"/>
                  </a:lnTo>
                  <a:lnTo>
                    <a:pt x="2338" y="1404"/>
                  </a:lnTo>
                  <a:lnTo>
                    <a:pt x="2338" y="1395"/>
                  </a:lnTo>
                  <a:lnTo>
                    <a:pt x="2338" y="1381"/>
                  </a:lnTo>
                  <a:lnTo>
                    <a:pt x="2338" y="1368"/>
                  </a:lnTo>
                  <a:lnTo>
                    <a:pt x="2339" y="1362"/>
                  </a:lnTo>
                  <a:lnTo>
                    <a:pt x="2354" y="1361"/>
                  </a:lnTo>
                  <a:lnTo>
                    <a:pt x="2368" y="1361"/>
                  </a:lnTo>
                  <a:lnTo>
                    <a:pt x="2382" y="1362"/>
                  </a:lnTo>
                  <a:lnTo>
                    <a:pt x="2397" y="1364"/>
                  </a:lnTo>
                  <a:lnTo>
                    <a:pt x="2411" y="1369"/>
                  </a:lnTo>
                  <a:lnTo>
                    <a:pt x="2423" y="1375"/>
                  </a:lnTo>
                  <a:lnTo>
                    <a:pt x="2436" y="1381"/>
                  </a:lnTo>
                  <a:lnTo>
                    <a:pt x="2448" y="1389"/>
                  </a:lnTo>
                  <a:lnTo>
                    <a:pt x="2460" y="1395"/>
                  </a:lnTo>
                  <a:lnTo>
                    <a:pt x="2474" y="1401"/>
                  </a:lnTo>
                  <a:lnTo>
                    <a:pt x="2494" y="1406"/>
                  </a:lnTo>
                  <a:lnTo>
                    <a:pt x="2514" y="1411"/>
                  </a:lnTo>
                  <a:lnTo>
                    <a:pt x="2518" y="1403"/>
                  </a:lnTo>
                  <a:lnTo>
                    <a:pt x="2522" y="1395"/>
                  </a:lnTo>
                  <a:lnTo>
                    <a:pt x="2528" y="1388"/>
                  </a:lnTo>
                  <a:lnTo>
                    <a:pt x="2536" y="1381"/>
                  </a:lnTo>
                  <a:lnTo>
                    <a:pt x="2543" y="1376"/>
                  </a:lnTo>
                  <a:lnTo>
                    <a:pt x="2549" y="1369"/>
                  </a:lnTo>
                  <a:lnTo>
                    <a:pt x="2555" y="1362"/>
                  </a:lnTo>
                  <a:lnTo>
                    <a:pt x="2560" y="1354"/>
                  </a:lnTo>
                  <a:lnTo>
                    <a:pt x="2555" y="1352"/>
                  </a:lnTo>
                  <a:lnTo>
                    <a:pt x="2549" y="1347"/>
                  </a:lnTo>
                  <a:lnTo>
                    <a:pt x="2545" y="1340"/>
                  </a:lnTo>
                  <a:lnTo>
                    <a:pt x="2539" y="1334"/>
                  </a:lnTo>
                  <a:lnTo>
                    <a:pt x="2528" y="1318"/>
                  </a:lnTo>
                  <a:lnTo>
                    <a:pt x="2518" y="1298"/>
                  </a:lnTo>
                  <a:lnTo>
                    <a:pt x="2508" y="1279"/>
                  </a:lnTo>
                  <a:lnTo>
                    <a:pt x="2501" y="1260"/>
                  </a:lnTo>
                  <a:lnTo>
                    <a:pt x="2498" y="1252"/>
                  </a:lnTo>
                  <a:lnTo>
                    <a:pt x="2497" y="1244"/>
                  </a:lnTo>
                  <a:lnTo>
                    <a:pt x="2496" y="1237"/>
                  </a:lnTo>
                  <a:lnTo>
                    <a:pt x="2496" y="1232"/>
                  </a:lnTo>
                  <a:lnTo>
                    <a:pt x="2512" y="1231"/>
                  </a:lnTo>
                  <a:lnTo>
                    <a:pt x="2527" y="1231"/>
                  </a:lnTo>
                  <a:lnTo>
                    <a:pt x="2539" y="1231"/>
                  </a:lnTo>
                  <a:lnTo>
                    <a:pt x="2552" y="1230"/>
                  </a:lnTo>
                  <a:lnTo>
                    <a:pt x="2553" y="1220"/>
                  </a:lnTo>
                  <a:lnTo>
                    <a:pt x="2553" y="1211"/>
                  </a:lnTo>
                  <a:lnTo>
                    <a:pt x="2555" y="1202"/>
                  </a:lnTo>
                  <a:lnTo>
                    <a:pt x="2557" y="1192"/>
                  </a:lnTo>
                  <a:lnTo>
                    <a:pt x="2561" y="1186"/>
                  </a:lnTo>
                  <a:lnTo>
                    <a:pt x="2567" y="1179"/>
                  </a:lnTo>
                  <a:lnTo>
                    <a:pt x="2571" y="1176"/>
                  </a:lnTo>
                  <a:lnTo>
                    <a:pt x="2575" y="1174"/>
                  </a:lnTo>
                  <a:lnTo>
                    <a:pt x="2580" y="1172"/>
                  </a:lnTo>
                  <a:lnTo>
                    <a:pt x="2586" y="1170"/>
                  </a:lnTo>
                  <a:lnTo>
                    <a:pt x="2590" y="1170"/>
                  </a:lnTo>
                  <a:lnTo>
                    <a:pt x="2596" y="1170"/>
                  </a:lnTo>
                  <a:lnTo>
                    <a:pt x="2601" y="1171"/>
                  </a:lnTo>
                  <a:lnTo>
                    <a:pt x="2605" y="1172"/>
                  </a:lnTo>
                  <a:lnTo>
                    <a:pt x="2613" y="1175"/>
                  </a:lnTo>
                  <a:lnTo>
                    <a:pt x="2621" y="1181"/>
                  </a:lnTo>
                  <a:lnTo>
                    <a:pt x="2628" y="1186"/>
                  </a:lnTo>
                  <a:lnTo>
                    <a:pt x="2636" y="1189"/>
                  </a:lnTo>
                  <a:lnTo>
                    <a:pt x="2641" y="1190"/>
                  </a:lnTo>
                  <a:lnTo>
                    <a:pt x="2644" y="1191"/>
                  </a:lnTo>
                  <a:lnTo>
                    <a:pt x="2649" y="1191"/>
                  </a:lnTo>
                  <a:lnTo>
                    <a:pt x="2653" y="1191"/>
                  </a:lnTo>
                  <a:lnTo>
                    <a:pt x="2650" y="1165"/>
                  </a:lnTo>
                  <a:lnTo>
                    <a:pt x="2646" y="1137"/>
                  </a:lnTo>
                  <a:lnTo>
                    <a:pt x="2643" y="1124"/>
                  </a:lnTo>
                  <a:lnTo>
                    <a:pt x="2639" y="1110"/>
                  </a:lnTo>
                  <a:lnTo>
                    <a:pt x="2636" y="1098"/>
                  </a:lnTo>
                  <a:lnTo>
                    <a:pt x="2631" y="1085"/>
                  </a:lnTo>
                  <a:lnTo>
                    <a:pt x="2626" y="1074"/>
                  </a:lnTo>
                  <a:lnTo>
                    <a:pt x="2619" y="1063"/>
                  </a:lnTo>
                  <a:lnTo>
                    <a:pt x="2611" y="1053"/>
                  </a:lnTo>
                  <a:lnTo>
                    <a:pt x="2602" y="1046"/>
                  </a:lnTo>
                  <a:lnTo>
                    <a:pt x="2592" y="1039"/>
                  </a:lnTo>
                  <a:lnTo>
                    <a:pt x="2579" y="1033"/>
                  </a:lnTo>
                  <a:lnTo>
                    <a:pt x="2567" y="1030"/>
                  </a:lnTo>
                  <a:lnTo>
                    <a:pt x="2551" y="1027"/>
                  </a:lnTo>
                  <a:lnTo>
                    <a:pt x="2549" y="1022"/>
                  </a:lnTo>
                  <a:lnTo>
                    <a:pt x="2547" y="1017"/>
                  </a:lnTo>
                  <a:lnTo>
                    <a:pt x="2545" y="1014"/>
                  </a:lnTo>
                  <a:lnTo>
                    <a:pt x="2542" y="1010"/>
                  </a:lnTo>
                  <a:lnTo>
                    <a:pt x="2534" y="1005"/>
                  </a:lnTo>
                  <a:lnTo>
                    <a:pt x="2526" y="1000"/>
                  </a:lnTo>
                  <a:lnTo>
                    <a:pt x="2516" y="994"/>
                  </a:lnTo>
                  <a:lnTo>
                    <a:pt x="2508" y="990"/>
                  </a:lnTo>
                  <a:lnTo>
                    <a:pt x="2504" y="986"/>
                  </a:lnTo>
                  <a:lnTo>
                    <a:pt x="2501" y="983"/>
                  </a:lnTo>
                  <a:lnTo>
                    <a:pt x="2497" y="979"/>
                  </a:lnTo>
                  <a:lnTo>
                    <a:pt x="2495" y="975"/>
                  </a:lnTo>
                  <a:lnTo>
                    <a:pt x="2493" y="968"/>
                  </a:lnTo>
                  <a:lnTo>
                    <a:pt x="2490" y="961"/>
                  </a:lnTo>
                  <a:lnTo>
                    <a:pt x="2490" y="953"/>
                  </a:lnTo>
                  <a:lnTo>
                    <a:pt x="2490" y="946"/>
                  </a:lnTo>
                  <a:lnTo>
                    <a:pt x="2494" y="932"/>
                  </a:lnTo>
                  <a:lnTo>
                    <a:pt x="2498" y="916"/>
                  </a:lnTo>
                  <a:lnTo>
                    <a:pt x="2504" y="901"/>
                  </a:lnTo>
                  <a:lnTo>
                    <a:pt x="2508" y="885"/>
                  </a:lnTo>
                  <a:lnTo>
                    <a:pt x="2513" y="870"/>
                  </a:lnTo>
                  <a:lnTo>
                    <a:pt x="2515" y="855"/>
                  </a:lnTo>
                  <a:lnTo>
                    <a:pt x="2528" y="856"/>
                  </a:lnTo>
                  <a:lnTo>
                    <a:pt x="2540" y="858"/>
                  </a:lnTo>
                  <a:lnTo>
                    <a:pt x="2554" y="858"/>
                  </a:lnTo>
                  <a:lnTo>
                    <a:pt x="2568" y="858"/>
                  </a:lnTo>
                  <a:lnTo>
                    <a:pt x="2571" y="846"/>
                  </a:lnTo>
                  <a:lnTo>
                    <a:pt x="2575" y="834"/>
                  </a:lnTo>
                  <a:lnTo>
                    <a:pt x="2579" y="821"/>
                  </a:lnTo>
                  <a:lnTo>
                    <a:pt x="2585" y="810"/>
                  </a:lnTo>
                  <a:lnTo>
                    <a:pt x="2589" y="805"/>
                  </a:lnTo>
                  <a:lnTo>
                    <a:pt x="2595" y="801"/>
                  </a:lnTo>
                  <a:lnTo>
                    <a:pt x="2602" y="797"/>
                  </a:lnTo>
                  <a:lnTo>
                    <a:pt x="2609" y="795"/>
                  </a:lnTo>
                  <a:lnTo>
                    <a:pt x="2616" y="792"/>
                  </a:lnTo>
                  <a:lnTo>
                    <a:pt x="2621" y="789"/>
                  </a:lnTo>
                  <a:lnTo>
                    <a:pt x="2627" y="785"/>
                  </a:lnTo>
                  <a:lnTo>
                    <a:pt x="2630" y="780"/>
                  </a:lnTo>
                  <a:lnTo>
                    <a:pt x="2637" y="767"/>
                  </a:lnTo>
                  <a:lnTo>
                    <a:pt x="2644" y="754"/>
                  </a:lnTo>
                  <a:lnTo>
                    <a:pt x="2647" y="748"/>
                  </a:lnTo>
                  <a:lnTo>
                    <a:pt x="2652" y="743"/>
                  </a:lnTo>
                  <a:lnTo>
                    <a:pt x="2658" y="738"/>
                  </a:lnTo>
                  <a:lnTo>
                    <a:pt x="2664" y="732"/>
                  </a:lnTo>
                  <a:lnTo>
                    <a:pt x="2677" y="726"/>
                  </a:lnTo>
                  <a:lnTo>
                    <a:pt x="2690" y="720"/>
                  </a:lnTo>
                  <a:lnTo>
                    <a:pt x="2695" y="716"/>
                  </a:lnTo>
                  <a:lnTo>
                    <a:pt x="2701" y="712"/>
                  </a:lnTo>
                  <a:lnTo>
                    <a:pt x="2707" y="707"/>
                  </a:lnTo>
                  <a:lnTo>
                    <a:pt x="2711" y="703"/>
                  </a:lnTo>
                  <a:lnTo>
                    <a:pt x="2716" y="694"/>
                  </a:lnTo>
                  <a:lnTo>
                    <a:pt x="2719" y="686"/>
                  </a:lnTo>
                  <a:lnTo>
                    <a:pt x="2721" y="677"/>
                  </a:lnTo>
                  <a:lnTo>
                    <a:pt x="2723" y="669"/>
                  </a:lnTo>
                  <a:lnTo>
                    <a:pt x="2721" y="659"/>
                  </a:lnTo>
                  <a:lnTo>
                    <a:pt x="2720" y="650"/>
                  </a:lnTo>
                  <a:lnTo>
                    <a:pt x="2718" y="641"/>
                  </a:lnTo>
                  <a:lnTo>
                    <a:pt x="2715" y="633"/>
                  </a:lnTo>
                  <a:lnTo>
                    <a:pt x="2708" y="615"/>
                  </a:lnTo>
                  <a:lnTo>
                    <a:pt x="2701" y="597"/>
                  </a:lnTo>
                  <a:lnTo>
                    <a:pt x="2699" y="588"/>
                  </a:lnTo>
                  <a:lnTo>
                    <a:pt x="2698" y="580"/>
                  </a:lnTo>
                  <a:lnTo>
                    <a:pt x="2696" y="571"/>
                  </a:lnTo>
                  <a:lnTo>
                    <a:pt x="2696" y="562"/>
                  </a:lnTo>
                  <a:lnTo>
                    <a:pt x="2700" y="540"/>
                  </a:lnTo>
                  <a:lnTo>
                    <a:pt x="2700" y="517"/>
                  </a:lnTo>
                  <a:lnTo>
                    <a:pt x="2700" y="511"/>
                  </a:lnTo>
                  <a:lnTo>
                    <a:pt x="2699" y="506"/>
                  </a:lnTo>
                  <a:lnTo>
                    <a:pt x="2696" y="501"/>
                  </a:lnTo>
                  <a:lnTo>
                    <a:pt x="2694" y="497"/>
                  </a:lnTo>
                  <a:lnTo>
                    <a:pt x="2691" y="492"/>
                  </a:lnTo>
                  <a:lnTo>
                    <a:pt x="2687" y="489"/>
                  </a:lnTo>
                  <a:lnTo>
                    <a:pt x="2683" y="485"/>
                  </a:lnTo>
                  <a:lnTo>
                    <a:pt x="2677" y="482"/>
                  </a:lnTo>
                  <a:lnTo>
                    <a:pt x="2675" y="482"/>
                  </a:lnTo>
                  <a:lnTo>
                    <a:pt x="2675" y="491"/>
                  </a:lnTo>
                  <a:lnTo>
                    <a:pt x="2672" y="499"/>
                  </a:lnTo>
                  <a:lnTo>
                    <a:pt x="2669" y="505"/>
                  </a:lnTo>
                  <a:lnTo>
                    <a:pt x="2664" y="509"/>
                  </a:lnTo>
                  <a:lnTo>
                    <a:pt x="2658" y="513"/>
                  </a:lnTo>
                  <a:lnTo>
                    <a:pt x="2649" y="515"/>
                  </a:lnTo>
                  <a:lnTo>
                    <a:pt x="2637" y="515"/>
                  </a:lnTo>
                  <a:lnTo>
                    <a:pt x="2623" y="515"/>
                  </a:lnTo>
                  <a:lnTo>
                    <a:pt x="2623" y="506"/>
                  </a:lnTo>
                  <a:lnTo>
                    <a:pt x="2622" y="497"/>
                  </a:lnTo>
                  <a:lnTo>
                    <a:pt x="2617" y="503"/>
                  </a:lnTo>
                  <a:lnTo>
                    <a:pt x="2613" y="510"/>
                  </a:lnTo>
                  <a:lnTo>
                    <a:pt x="2611" y="518"/>
                  </a:lnTo>
                  <a:lnTo>
                    <a:pt x="2610" y="525"/>
                  </a:lnTo>
                  <a:lnTo>
                    <a:pt x="2608" y="541"/>
                  </a:lnTo>
                  <a:lnTo>
                    <a:pt x="2605" y="558"/>
                  </a:lnTo>
                  <a:lnTo>
                    <a:pt x="2602" y="573"/>
                  </a:lnTo>
                  <a:lnTo>
                    <a:pt x="2597" y="590"/>
                  </a:lnTo>
                  <a:lnTo>
                    <a:pt x="2593" y="606"/>
                  </a:lnTo>
                  <a:lnTo>
                    <a:pt x="2586" y="620"/>
                  </a:lnTo>
                  <a:lnTo>
                    <a:pt x="2583" y="621"/>
                  </a:lnTo>
                  <a:lnTo>
                    <a:pt x="2578" y="620"/>
                  </a:lnTo>
                  <a:lnTo>
                    <a:pt x="2573" y="617"/>
                  </a:lnTo>
                  <a:lnTo>
                    <a:pt x="2569" y="613"/>
                  </a:lnTo>
                  <a:lnTo>
                    <a:pt x="2557" y="604"/>
                  </a:lnTo>
                  <a:lnTo>
                    <a:pt x="2546" y="591"/>
                  </a:lnTo>
                  <a:lnTo>
                    <a:pt x="2535" y="579"/>
                  </a:lnTo>
                  <a:lnTo>
                    <a:pt x="2522" y="566"/>
                  </a:lnTo>
                  <a:lnTo>
                    <a:pt x="2516" y="562"/>
                  </a:lnTo>
                  <a:lnTo>
                    <a:pt x="2511" y="557"/>
                  </a:lnTo>
                  <a:lnTo>
                    <a:pt x="2505" y="554"/>
                  </a:lnTo>
                  <a:lnTo>
                    <a:pt x="2499" y="550"/>
                  </a:lnTo>
                  <a:lnTo>
                    <a:pt x="2498" y="562"/>
                  </a:lnTo>
                  <a:lnTo>
                    <a:pt x="2495" y="572"/>
                  </a:lnTo>
                  <a:lnTo>
                    <a:pt x="2480" y="575"/>
                  </a:lnTo>
                  <a:lnTo>
                    <a:pt x="2447" y="583"/>
                  </a:lnTo>
                  <a:lnTo>
                    <a:pt x="2412" y="591"/>
                  </a:lnTo>
                  <a:lnTo>
                    <a:pt x="2392" y="596"/>
                  </a:lnTo>
                  <a:lnTo>
                    <a:pt x="2382" y="599"/>
                  </a:lnTo>
                  <a:lnTo>
                    <a:pt x="2374" y="603"/>
                  </a:lnTo>
                  <a:lnTo>
                    <a:pt x="2366" y="607"/>
                  </a:lnTo>
                  <a:lnTo>
                    <a:pt x="2358" y="611"/>
                  </a:lnTo>
                  <a:lnTo>
                    <a:pt x="2351" y="613"/>
                  </a:lnTo>
                  <a:lnTo>
                    <a:pt x="2345" y="613"/>
                  </a:lnTo>
                  <a:lnTo>
                    <a:pt x="2338" y="613"/>
                  </a:lnTo>
                  <a:lnTo>
                    <a:pt x="2331" y="612"/>
                  </a:lnTo>
                  <a:lnTo>
                    <a:pt x="2317" y="609"/>
                  </a:lnTo>
                  <a:lnTo>
                    <a:pt x="2305" y="605"/>
                  </a:lnTo>
                  <a:lnTo>
                    <a:pt x="2292" y="600"/>
                  </a:lnTo>
                  <a:lnTo>
                    <a:pt x="2280" y="598"/>
                  </a:lnTo>
                  <a:lnTo>
                    <a:pt x="2274" y="597"/>
                  </a:lnTo>
                  <a:lnTo>
                    <a:pt x="2268" y="597"/>
                  </a:lnTo>
                  <a:lnTo>
                    <a:pt x="2261" y="597"/>
                  </a:lnTo>
                  <a:lnTo>
                    <a:pt x="2256" y="598"/>
                  </a:lnTo>
                  <a:lnTo>
                    <a:pt x="2250" y="599"/>
                  </a:lnTo>
                  <a:lnTo>
                    <a:pt x="2245" y="603"/>
                  </a:lnTo>
                  <a:lnTo>
                    <a:pt x="2241" y="605"/>
                  </a:lnTo>
                  <a:lnTo>
                    <a:pt x="2239" y="608"/>
                  </a:lnTo>
                  <a:lnTo>
                    <a:pt x="2234" y="616"/>
                  </a:lnTo>
                  <a:lnTo>
                    <a:pt x="2232" y="625"/>
                  </a:lnTo>
                  <a:lnTo>
                    <a:pt x="2230" y="634"/>
                  </a:lnTo>
                  <a:lnTo>
                    <a:pt x="2226" y="642"/>
                  </a:lnTo>
                  <a:lnTo>
                    <a:pt x="2224" y="647"/>
                  </a:lnTo>
                  <a:lnTo>
                    <a:pt x="2222" y="650"/>
                  </a:lnTo>
                  <a:lnTo>
                    <a:pt x="2218" y="653"/>
                  </a:lnTo>
                  <a:lnTo>
                    <a:pt x="2214" y="655"/>
                  </a:lnTo>
                  <a:lnTo>
                    <a:pt x="2210" y="656"/>
                  </a:lnTo>
                  <a:lnTo>
                    <a:pt x="2207" y="656"/>
                  </a:lnTo>
                  <a:lnTo>
                    <a:pt x="2203" y="655"/>
                  </a:lnTo>
                  <a:lnTo>
                    <a:pt x="2200" y="654"/>
                  </a:lnTo>
                  <a:lnTo>
                    <a:pt x="2192" y="649"/>
                  </a:lnTo>
                  <a:lnTo>
                    <a:pt x="2184" y="644"/>
                  </a:lnTo>
                  <a:lnTo>
                    <a:pt x="2177" y="639"/>
                  </a:lnTo>
                  <a:lnTo>
                    <a:pt x="2169" y="634"/>
                  </a:lnTo>
                  <a:lnTo>
                    <a:pt x="2165" y="633"/>
                  </a:lnTo>
                  <a:lnTo>
                    <a:pt x="2160" y="632"/>
                  </a:lnTo>
                  <a:lnTo>
                    <a:pt x="2155" y="632"/>
                  </a:lnTo>
                  <a:lnTo>
                    <a:pt x="2150" y="632"/>
                  </a:lnTo>
                  <a:lnTo>
                    <a:pt x="2149" y="625"/>
                  </a:lnTo>
                  <a:lnTo>
                    <a:pt x="2149" y="618"/>
                  </a:lnTo>
                  <a:lnTo>
                    <a:pt x="2142" y="615"/>
                  </a:lnTo>
                  <a:lnTo>
                    <a:pt x="2135" y="614"/>
                  </a:lnTo>
                  <a:lnTo>
                    <a:pt x="2127" y="613"/>
                  </a:lnTo>
                  <a:lnTo>
                    <a:pt x="2120" y="613"/>
                  </a:lnTo>
                  <a:lnTo>
                    <a:pt x="2104" y="614"/>
                  </a:lnTo>
                  <a:lnTo>
                    <a:pt x="2089" y="614"/>
                  </a:lnTo>
                  <a:lnTo>
                    <a:pt x="2087" y="588"/>
                  </a:lnTo>
                  <a:lnTo>
                    <a:pt x="2083" y="558"/>
                  </a:lnTo>
                  <a:lnTo>
                    <a:pt x="2079" y="543"/>
                  </a:lnTo>
                  <a:lnTo>
                    <a:pt x="2075" y="530"/>
                  </a:lnTo>
                  <a:lnTo>
                    <a:pt x="2070" y="517"/>
                  </a:lnTo>
                  <a:lnTo>
                    <a:pt x="2064" y="506"/>
                  </a:lnTo>
                  <a:lnTo>
                    <a:pt x="2059" y="508"/>
                  </a:lnTo>
                  <a:lnTo>
                    <a:pt x="2054" y="511"/>
                  </a:lnTo>
                  <a:lnTo>
                    <a:pt x="2051" y="517"/>
                  </a:lnTo>
                  <a:lnTo>
                    <a:pt x="2048" y="522"/>
                  </a:lnTo>
                  <a:lnTo>
                    <a:pt x="2046" y="527"/>
                  </a:lnTo>
                  <a:lnTo>
                    <a:pt x="2044" y="533"/>
                  </a:lnTo>
                  <a:lnTo>
                    <a:pt x="2040" y="539"/>
                  </a:lnTo>
                  <a:lnTo>
                    <a:pt x="2035" y="543"/>
                  </a:lnTo>
                  <a:lnTo>
                    <a:pt x="2028" y="546"/>
                  </a:lnTo>
                  <a:lnTo>
                    <a:pt x="2021" y="546"/>
                  </a:lnTo>
                  <a:lnTo>
                    <a:pt x="2014" y="546"/>
                  </a:lnTo>
                  <a:lnTo>
                    <a:pt x="2009" y="547"/>
                  </a:lnTo>
                  <a:lnTo>
                    <a:pt x="2001" y="556"/>
                  </a:lnTo>
                  <a:lnTo>
                    <a:pt x="1994" y="566"/>
                  </a:lnTo>
                  <a:lnTo>
                    <a:pt x="1982" y="577"/>
                  </a:lnTo>
                  <a:lnTo>
                    <a:pt x="1972" y="587"/>
                  </a:lnTo>
                  <a:lnTo>
                    <a:pt x="1962" y="595"/>
                  </a:lnTo>
                  <a:lnTo>
                    <a:pt x="1951" y="601"/>
                  </a:lnTo>
                  <a:lnTo>
                    <a:pt x="1938" y="606"/>
                  </a:lnTo>
                  <a:lnTo>
                    <a:pt x="1925" y="609"/>
                  </a:lnTo>
                  <a:lnTo>
                    <a:pt x="1911" y="611"/>
                  </a:lnTo>
                  <a:lnTo>
                    <a:pt x="1894" y="609"/>
                  </a:lnTo>
                  <a:lnTo>
                    <a:pt x="1889" y="617"/>
                  </a:lnTo>
                  <a:lnTo>
                    <a:pt x="1884" y="626"/>
                  </a:lnTo>
                  <a:lnTo>
                    <a:pt x="1881" y="626"/>
                  </a:lnTo>
                  <a:lnTo>
                    <a:pt x="1878" y="625"/>
                  </a:lnTo>
                  <a:lnTo>
                    <a:pt x="1875" y="624"/>
                  </a:lnTo>
                  <a:lnTo>
                    <a:pt x="1872" y="622"/>
                  </a:lnTo>
                  <a:lnTo>
                    <a:pt x="1865" y="617"/>
                  </a:lnTo>
                  <a:lnTo>
                    <a:pt x="1859" y="611"/>
                  </a:lnTo>
                  <a:lnTo>
                    <a:pt x="1848" y="597"/>
                  </a:lnTo>
                  <a:lnTo>
                    <a:pt x="1836" y="587"/>
                  </a:lnTo>
                  <a:lnTo>
                    <a:pt x="1820" y="577"/>
                  </a:lnTo>
                  <a:lnTo>
                    <a:pt x="1802" y="570"/>
                  </a:lnTo>
                  <a:lnTo>
                    <a:pt x="1787" y="564"/>
                  </a:lnTo>
                  <a:lnTo>
                    <a:pt x="1771" y="557"/>
                  </a:lnTo>
                  <a:lnTo>
                    <a:pt x="1765" y="552"/>
                  </a:lnTo>
                  <a:lnTo>
                    <a:pt x="1758" y="549"/>
                  </a:lnTo>
                  <a:lnTo>
                    <a:pt x="1751" y="544"/>
                  </a:lnTo>
                  <a:lnTo>
                    <a:pt x="1741" y="542"/>
                  </a:lnTo>
                  <a:lnTo>
                    <a:pt x="1732" y="540"/>
                  </a:lnTo>
                  <a:lnTo>
                    <a:pt x="1723" y="539"/>
                  </a:lnTo>
                  <a:lnTo>
                    <a:pt x="1713" y="538"/>
                  </a:lnTo>
                  <a:lnTo>
                    <a:pt x="1703" y="535"/>
                  </a:lnTo>
                  <a:lnTo>
                    <a:pt x="1685" y="527"/>
                  </a:lnTo>
                  <a:lnTo>
                    <a:pt x="1662" y="518"/>
                  </a:lnTo>
                  <a:lnTo>
                    <a:pt x="1652" y="515"/>
                  </a:lnTo>
                  <a:lnTo>
                    <a:pt x="1643" y="514"/>
                  </a:lnTo>
                  <a:lnTo>
                    <a:pt x="1639" y="515"/>
                  </a:lnTo>
                  <a:lnTo>
                    <a:pt x="1635" y="517"/>
                  </a:lnTo>
                  <a:lnTo>
                    <a:pt x="1633" y="519"/>
                  </a:lnTo>
                  <a:lnTo>
                    <a:pt x="1631" y="524"/>
                  </a:lnTo>
                  <a:lnTo>
                    <a:pt x="1620" y="526"/>
                  </a:lnTo>
                  <a:lnTo>
                    <a:pt x="1609" y="529"/>
                  </a:lnTo>
                  <a:lnTo>
                    <a:pt x="1599" y="529"/>
                  </a:lnTo>
                  <a:lnTo>
                    <a:pt x="1588" y="529"/>
                  </a:lnTo>
                  <a:lnTo>
                    <a:pt x="1578" y="526"/>
                  </a:lnTo>
                  <a:lnTo>
                    <a:pt x="1568" y="524"/>
                  </a:lnTo>
                  <a:lnTo>
                    <a:pt x="1559" y="519"/>
                  </a:lnTo>
                  <a:lnTo>
                    <a:pt x="1549" y="515"/>
                  </a:lnTo>
                  <a:lnTo>
                    <a:pt x="1536" y="507"/>
                  </a:lnTo>
                  <a:lnTo>
                    <a:pt x="1523" y="500"/>
                  </a:lnTo>
                  <a:lnTo>
                    <a:pt x="1517" y="498"/>
                  </a:lnTo>
                  <a:lnTo>
                    <a:pt x="1510" y="497"/>
                  </a:lnTo>
                  <a:lnTo>
                    <a:pt x="1503" y="495"/>
                  </a:lnTo>
                  <a:lnTo>
                    <a:pt x="1495" y="495"/>
                  </a:lnTo>
                  <a:lnTo>
                    <a:pt x="1488" y="497"/>
                  </a:lnTo>
                  <a:lnTo>
                    <a:pt x="1484" y="498"/>
                  </a:lnTo>
                  <a:lnTo>
                    <a:pt x="1479" y="499"/>
                  </a:lnTo>
                  <a:lnTo>
                    <a:pt x="1477" y="501"/>
                  </a:lnTo>
                  <a:lnTo>
                    <a:pt x="1471" y="507"/>
                  </a:lnTo>
                  <a:lnTo>
                    <a:pt x="1462" y="515"/>
                  </a:lnTo>
                  <a:lnTo>
                    <a:pt x="1446" y="526"/>
                  </a:lnTo>
                  <a:lnTo>
                    <a:pt x="1431" y="536"/>
                  </a:lnTo>
                  <a:lnTo>
                    <a:pt x="1414" y="549"/>
                  </a:lnTo>
                  <a:lnTo>
                    <a:pt x="1397" y="559"/>
                  </a:lnTo>
                  <a:lnTo>
                    <a:pt x="1393" y="558"/>
                  </a:lnTo>
                  <a:lnTo>
                    <a:pt x="1388" y="556"/>
                  </a:lnTo>
                  <a:lnTo>
                    <a:pt x="1383" y="552"/>
                  </a:lnTo>
                  <a:lnTo>
                    <a:pt x="1380" y="548"/>
                  </a:lnTo>
                  <a:lnTo>
                    <a:pt x="1372" y="539"/>
                  </a:lnTo>
                  <a:lnTo>
                    <a:pt x="1364" y="531"/>
                  </a:lnTo>
                  <a:lnTo>
                    <a:pt x="1358" y="529"/>
                  </a:lnTo>
                  <a:lnTo>
                    <a:pt x="1353" y="525"/>
                  </a:lnTo>
                  <a:lnTo>
                    <a:pt x="1347" y="523"/>
                  </a:lnTo>
                  <a:lnTo>
                    <a:pt x="1341" y="521"/>
                  </a:lnTo>
                  <a:lnTo>
                    <a:pt x="1328" y="519"/>
                  </a:lnTo>
                  <a:lnTo>
                    <a:pt x="1315" y="519"/>
                  </a:lnTo>
                  <a:lnTo>
                    <a:pt x="1314" y="484"/>
                  </a:lnTo>
                  <a:lnTo>
                    <a:pt x="1314" y="448"/>
                  </a:lnTo>
                  <a:lnTo>
                    <a:pt x="1314" y="412"/>
                  </a:lnTo>
                  <a:lnTo>
                    <a:pt x="1313" y="377"/>
                  </a:lnTo>
                  <a:lnTo>
                    <a:pt x="1292" y="376"/>
                  </a:lnTo>
                  <a:lnTo>
                    <a:pt x="1272" y="376"/>
                  </a:lnTo>
                  <a:lnTo>
                    <a:pt x="1262" y="377"/>
                  </a:lnTo>
                  <a:lnTo>
                    <a:pt x="1251" y="378"/>
                  </a:lnTo>
                  <a:lnTo>
                    <a:pt x="1242" y="380"/>
                  </a:lnTo>
                  <a:lnTo>
                    <a:pt x="1233" y="384"/>
                  </a:lnTo>
                  <a:lnTo>
                    <a:pt x="1216" y="394"/>
                  </a:lnTo>
                  <a:lnTo>
                    <a:pt x="1196" y="408"/>
                  </a:lnTo>
                  <a:lnTo>
                    <a:pt x="1185" y="416"/>
                  </a:lnTo>
                  <a:lnTo>
                    <a:pt x="1176" y="424"/>
                  </a:lnTo>
                  <a:lnTo>
                    <a:pt x="1169" y="432"/>
                  </a:lnTo>
                  <a:lnTo>
                    <a:pt x="1166" y="437"/>
                  </a:lnTo>
                  <a:lnTo>
                    <a:pt x="1152" y="447"/>
                  </a:lnTo>
                  <a:lnTo>
                    <a:pt x="1142" y="453"/>
                  </a:lnTo>
                  <a:lnTo>
                    <a:pt x="1136" y="457"/>
                  </a:lnTo>
                  <a:lnTo>
                    <a:pt x="1130" y="459"/>
                  </a:lnTo>
                  <a:lnTo>
                    <a:pt x="1122" y="460"/>
                  </a:lnTo>
                  <a:lnTo>
                    <a:pt x="1110" y="461"/>
                  </a:lnTo>
                  <a:lnTo>
                    <a:pt x="1104" y="461"/>
                  </a:lnTo>
                  <a:lnTo>
                    <a:pt x="1099" y="461"/>
                  </a:lnTo>
                  <a:lnTo>
                    <a:pt x="1084" y="462"/>
                  </a:lnTo>
                  <a:lnTo>
                    <a:pt x="1070" y="460"/>
                  </a:lnTo>
                  <a:lnTo>
                    <a:pt x="1063" y="459"/>
                  </a:lnTo>
                  <a:lnTo>
                    <a:pt x="1057" y="457"/>
                  </a:lnTo>
                  <a:lnTo>
                    <a:pt x="1051" y="452"/>
                  </a:lnTo>
                  <a:lnTo>
                    <a:pt x="1046" y="448"/>
                  </a:lnTo>
                  <a:lnTo>
                    <a:pt x="1042" y="440"/>
                  </a:lnTo>
                  <a:lnTo>
                    <a:pt x="1038" y="432"/>
                  </a:lnTo>
                  <a:lnTo>
                    <a:pt x="1037" y="424"/>
                  </a:lnTo>
                  <a:lnTo>
                    <a:pt x="1036" y="416"/>
                  </a:lnTo>
                  <a:lnTo>
                    <a:pt x="1035" y="408"/>
                  </a:lnTo>
                  <a:lnTo>
                    <a:pt x="1032" y="401"/>
                  </a:lnTo>
                  <a:lnTo>
                    <a:pt x="1030" y="399"/>
                  </a:lnTo>
                  <a:lnTo>
                    <a:pt x="1027" y="395"/>
                  </a:lnTo>
                  <a:lnTo>
                    <a:pt x="1024" y="393"/>
                  </a:lnTo>
                  <a:lnTo>
                    <a:pt x="1019" y="391"/>
                  </a:lnTo>
                  <a:lnTo>
                    <a:pt x="1011" y="388"/>
                  </a:lnTo>
                  <a:lnTo>
                    <a:pt x="1000" y="387"/>
                  </a:lnTo>
                  <a:lnTo>
                    <a:pt x="988" y="388"/>
                  </a:lnTo>
                  <a:lnTo>
                    <a:pt x="977" y="390"/>
                  </a:lnTo>
                  <a:lnTo>
                    <a:pt x="963" y="391"/>
                  </a:lnTo>
                  <a:lnTo>
                    <a:pt x="952" y="391"/>
                  </a:lnTo>
                  <a:lnTo>
                    <a:pt x="947" y="377"/>
                  </a:lnTo>
                  <a:lnTo>
                    <a:pt x="940" y="366"/>
                  </a:lnTo>
                  <a:lnTo>
                    <a:pt x="933" y="355"/>
                  </a:lnTo>
                  <a:lnTo>
                    <a:pt x="922" y="347"/>
                  </a:lnTo>
                  <a:lnTo>
                    <a:pt x="912" y="339"/>
                  </a:lnTo>
                  <a:lnTo>
                    <a:pt x="901" y="334"/>
                  </a:lnTo>
                  <a:lnTo>
                    <a:pt x="888" y="327"/>
                  </a:lnTo>
                  <a:lnTo>
                    <a:pt x="874" y="321"/>
                  </a:lnTo>
                  <a:lnTo>
                    <a:pt x="866" y="319"/>
                  </a:lnTo>
                  <a:lnTo>
                    <a:pt x="857" y="317"/>
                  </a:lnTo>
                  <a:lnTo>
                    <a:pt x="849" y="316"/>
                  </a:lnTo>
                  <a:lnTo>
                    <a:pt x="840" y="314"/>
                  </a:lnTo>
                  <a:lnTo>
                    <a:pt x="823" y="314"/>
                  </a:lnTo>
                  <a:lnTo>
                    <a:pt x="805" y="316"/>
                  </a:lnTo>
                  <a:lnTo>
                    <a:pt x="791" y="316"/>
                  </a:lnTo>
                  <a:lnTo>
                    <a:pt x="778" y="317"/>
                  </a:lnTo>
                  <a:lnTo>
                    <a:pt x="764" y="316"/>
                  </a:lnTo>
                  <a:lnTo>
                    <a:pt x="750" y="314"/>
                  </a:lnTo>
                  <a:lnTo>
                    <a:pt x="741" y="312"/>
                  </a:lnTo>
                  <a:lnTo>
                    <a:pt x="733" y="309"/>
                  </a:lnTo>
                  <a:lnTo>
                    <a:pt x="726" y="305"/>
                  </a:lnTo>
                  <a:lnTo>
                    <a:pt x="722" y="301"/>
                  </a:lnTo>
                  <a:lnTo>
                    <a:pt x="717" y="296"/>
                  </a:lnTo>
                  <a:lnTo>
                    <a:pt x="715" y="291"/>
                  </a:lnTo>
                  <a:lnTo>
                    <a:pt x="714" y="285"/>
                  </a:lnTo>
                  <a:lnTo>
                    <a:pt x="713" y="279"/>
                  </a:lnTo>
                  <a:lnTo>
                    <a:pt x="714" y="265"/>
                  </a:lnTo>
                  <a:lnTo>
                    <a:pt x="717" y="252"/>
                  </a:lnTo>
                  <a:lnTo>
                    <a:pt x="722" y="238"/>
                  </a:lnTo>
                  <a:lnTo>
                    <a:pt x="728" y="224"/>
                  </a:lnTo>
                  <a:lnTo>
                    <a:pt x="732" y="210"/>
                  </a:lnTo>
                  <a:lnTo>
                    <a:pt x="734" y="196"/>
                  </a:lnTo>
                  <a:lnTo>
                    <a:pt x="734" y="182"/>
                  </a:lnTo>
                  <a:lnTo>
                    <a:pt x="732" y="166"/>
                  </a:lnTo>
                  <a:lnTo>
                    <a:pt x="728" y="150"/>
                  </a:lnTo>
                  <a:lnTo>
                    <a:pt x="722" y="135"/>
                  </a:lnTo>
                  <a:lnTo>
                    <a:pt x="717" y="119"/>
                  </a:lnTo>
                  <a:lnTo>
                    <a:pt x="715" y="103"/>
                  </a:lnTo>
                  <a:lnTo>
                    <a:pt x="704" y="100"/>
                  </a:lnTo>
                  <a:lnTo>
                    <a:pt x="691" y="99"/>
                  </a:lnTo>
                  <a:lnTo>
                    <a:pt x="679" y="98"/>
                  </a:lnTo>
                  <a:lnTo>
                    <a:pt x="665" y="98"/>
                  </a:lnTo>
                  <a:lnTo>
                    <a:pt x="639" y="98"/>
                  </a:lnTo>
                  <a:lnTo>
                    <a:pt x="611" y="98"/>
                  </a:lnTo>
                  <a:lnTo>
                    <a:pt x="598" y="97"/>
                  </a:lnTo>
                  <a:lnTo>
                    <a:pt x="585" y="96"/>
                  </a:lnTo>
                  <a:lnTo>
                    <a:pt x="573" y="94"/>
                  </a:lnTo>
                  <a:lnTo>
                    <a:pt x="560" y="90"/>
                  </a:lnTo>
                  <a:lnTo>
                    <a:pt x="549" y="87"/>
                  </a:lnTo>
                  <a:lnTo>
                    <a:pt x="537" y="81"/>
                  </a:lnTo>
                  <a:lnTo>
                    <a:pt x="527" y="74"/>
                  </a:lnTo>
                  <a:lnTo>
                    <a:pt x="518" y="65"/>
                  </a:lnTo>
                  <a:lnTo>
                    <a:pt x="513" y="56"/>
                  </a:lnTo>
                  <a:lnTo>
                    <a:pt x="509" y="46"/>
                  </a:lnTo>
                  <a:lnTo>
                    <a:pt x="507" y="40"/>
                  </a:lnTo>
                  <a:lnTo>
                    <a:pt x="505" y="35"/>
                  </a:lnTo>
                  <a:lnTo>
                    <a:pt x="502" y="31"/>
                  </a:lnTo>
                  <a:lnTo>
                    <a:pt x="500" y="27"/>
                  </a:lnTo>
                  <a:lnTo>
                    <a:pt x="495" y="24"/>
                  </a:lnTo>
                  <a:lnTo>
                    <a:pt x="490" y="23"/>
                  </a:lnTo>
                  <a:lnTo>
                    <a:pt x="484" y="22"/>
                  </a:lnTo>
                  <a:lnTo>
                    <a:pt x="478" y="22"/>
                  </a:lnTo>
                  <a:lnTo>
                    <a:pt x="466" y="22"/>
                  </a:lnTo>
                  <a:lnTo>
                    <a:pt x="455" y="19"/>
                  </a:lnTo>
                  <a:lnTo>
                    <a:pt x="443" y="13"/>
                  </a:lnTo>
                  <a:lnTo>
                    <a:pt x="433" y="6"/>
                  </a:lnTo>
                  <a:lnTo>
                    <a:pt x="428" y="4"/>
                  </a:lnTo>
                  <a:lnTo>
                    <a:pt x="422" y="1"/>
                  </a:lnTo>
                  <a:lnTo>
                    <a:pt x="416" y="0"/>
                  </a:lnTo>
                  <a:lnTo>
                    <a:pt x="406" y="2"/>
                  </a:lnTo>
                  <a:lnTo>
                    <a:pt x="402" y="18"/>
                  </a:lnTo>
                  <a:lnTo>
                    <a:pt x="400" y="29"/>
                  </a:lnTo>
                  <a:lnTo>
                    <a:pt x="397" y="32"/>
                  </a:lnTo>
                  <a:lnTo>
                    <a:pt x="393" y="35"/>
                  </a:lnTo>
                  <a:lnTo>
                    <a:pt x="386" y="37"/>
                  </a:lnTo>
                  <a:lnTo>
                    <a:pt x="376" y="39"/>
                  </a:lnTo>
                  <a:lnTo>
                    <a:pt x="349" y="43"/>
                  </a:lnTo>
                  <a:lnTo>
                    <a:pt x="327" y="48"/>
                  </a:lnTo>
                  <a:lnTo>
                    <a:pt x="316" y="50"/>
                  </a:lnTo>
                  <a:lnTo>
                    <a:pt x="305" y="54"/>
                  </a:lnTo>
                  <a:lnTo>
                    <a:pt x="294" y="57"/>
                  </a:lnTo>
                  <a:lnTo>
                    <a:pt x="281" y="63"/>
                  </a:lnTo>
                  <a:lnTo>
                    <a:pt x="265" y="73"/>
                  </a:lnTo>
                  <a:lnTo>
                    <a:pt x="248" y="82"/>
                  </a:lnTo>
                  <a:lnTo>
                    <a:pt x="242" y="83"/>
                  </a:lnTo>
                  <a:lnTo>
                    <a:pt x="236" y="84"/>
                  </a:lnTo>
                  <a:lnTo>
                    <a:pt x="230" y="84"/>
                  </a:lnTo>
                  <a:lnTo>
                    <a:pt x="224" y="83"/>
                  </a:lnTo>
                  <a:lnTo>
                    <a:pt x="228" y="98"/>
                  </a:lnTo>
                  <a:lnTo>
                    <a:pt x="232" y="114"/>
                  </a:lnTo>
                  <a:lnTo>
                    <a:pt x="237" y="128"/>
                  </a:lnTo>
                  <a:lnTo>
                    <a:pt x="241" y="140"/>
                  </a:lnTo>
                  <a:lnTo>
                    <a:pt x="248" y="150"/>
                  </a:lnTo>
                  <a:lnTo>
                    <a:pt x="255" y="158"/>
                  </a:lnTo>
                  <a:lnTo>
                    <a:pt x="260" y="162"/>
                  </a:lnTo>
                  <a:lnTo>
                    <a:pt x="263" y="164"/>
                  </a:lnTo>
                  <a:lnTo>
                    <a:pt x="267" y="165"/>
                  </a:lnTo>
                  <a:lnTo>
                    <a:pt x="272" y="165"/>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5" name="Freeform 85">
              <a:extLst>
                <a:ext uri="{FF2B5EF4-FFF2-40B4-BE49-F238E27FC236}">
                  <a16:creationId xmlns="" xmlns:a16="http://schemas.microsoft.com/office/drawing/2014/main" id="{C82372F9-8363-CA42-AABA-B348E1EF7429}"/>
                </a:ext>
              </a:extLst>
            </p:cNvPr>
            <p:cNvSpPr>
              <a:spLocks/>
            </p:cNvSpPr>
            <p:nvPr/>
          </p:nvSpPr>
          <p:spPr bwMode="auto">
            <a:xfrm>
              <a:off x="4740566" y="1634333"/>
              <a:ext cx="465768" cy="516905"/>
            </a:xfrm>
            <a:custGeom>
              <a:avLst/>
              <a:gdLst>
                <a:gd name="T0" fmla="*/ 143 w 1684"/>
                <a:gd name="T1" fmla="*/ 1556 h 1873"/>
                <a:gd name="T2" fmla="*/ 324 w 1684"/>
                <a:gd name="T3" fmla="*/ 1563 h 1873"/>
                <a:gd name="T4" fmla="*/ 400 w 1684"/>
                <a:gd name="T5" fmla="*/ 1601 h 1873"/>
                <a:gd name="T6" fmla="*/ 561 w 1684"/>
                <a:gd name="T7" fmla="*/ 1577 h 1873"/>
                <a:gd name="T8" fmla="*/ 655 w 1684"/>
                <a:gd name="T9" fmla="*/ 1642 h 1873"/>
                <a:gd name="T10" fmla="*/ 704 w 1684"/>
                <a:gd name="T11" fmla="*/ 1704 h 1873"/>
                <a:gd name="T12" fmla="*/ 736 w 1684"/>
                <a:gd name="T13" fmla="*/ 1683 h 1873"/>
                <a:gd name="T14" fmla="*/ 741 w 1684"/>
                <a:gd name="T15" fmla="*/ 1747 h 1873"/>
                <a:gd name="T16" fmla="*/ 747 w 1684"/>
                <a:gd name="T17" fmla="*/ 1826 h 1873"/>
                <a:gd name="T18" fmla="*/ 801 w 1684"/>
                <a:gd name="T19" fmla="*/ 1842 h 1873"/>
                <a:gd name="T20" fmla="*/ 872 w 1684"/>
                <a:gd name="T21" fmla="*/ 1726 h 1873"/>
                <a:gd name="T22" fmla="*/ 983 w 1684"/>
                <a:gd name="T23" fmla="*/ 1728 h 1873"/>
                <a:gd name="T24" fmla="*/ 1065 w 1684"/>
                <a:gd name="T25" fmla="*/ 1693 h 1873"/>
                <a:gd name="T26" fmla="*/ 1184 w 1684"/>
                <a:gd name="T27" fmla="*/ 1745 h 1873"/>
                <a:gd name="T28" fmla="*/ 1259 w 1684"/>
                <a:gd name="T29" fmla="*/ 1719 h 1873"/>
                <a:gd name="T30" fmla="*/ 1316 w 1684"/>
                <a:gd name="T31" fmla="*/ 1673 h 1873"/>
                <a:gd name="T32" fmla="*/ 1300 w 1684"/>
                <a:gd name="T33" fmla="*/ 1585 h 1873"/>
                <a:gd name="T34" fmla="*/ 1377 w 1684"/>
                <a:gd name="T35" fmla="*/ 1494 h 1873"/>
                <a:gd name="T36" fmla="*/ 1423 w 1684"/>
                <a:gd name="T37" fmla="*/ 1453 h 1873"/>
                <a:gd name="T38" fmla="*/ 1461 w 1684"/>
                <a:gd name="T39" fmla="*/ 1515 h 1873"/>
                <a:gd name="T40" fmla="*/ 1535 w 1684"/>
                <a:gd name="T41" fmla="*/ 1471 h 1873"/>
                <a:gd name="T42" fmla="*/ 1515 w 1684"/>
                <a:gd name="T43" fmla="*/ 1412 h 1873"/>
                <a:gd name="T44" fmla="*/ 1569 w 1684"/>
                <a:gd name="T45" fmla="*/ 1321 h 1873"/>
                <a:gd name="T46" fmla="*/ 1614 w 1684"/>
                <a:gd name="T47" fmla="*/ 1300 h 1873"/>
                <a:gd name="T48" fmla="*/ 1683 w 1684"/>
                <a:gd name="T49" fmla="*/ 1325 h 1873"/>
                <a:gd name="T50" fmla="*/ 1648 w 1684"/>
                <a:gd name="T51" fmla="*/ 1166 h 1873"/>
                <a:gd name="T52" fmla="*/ 1582 w 1684"/>
                <a:gd name="T53" fmla="*/ 1101 h 1873"/>
                <a:gd name="T54" fmla="*/ 1606 w 1684"/>
                <a:gd name="T55" fmla="*/ 975 h 1873"/>
                <a:gd name="T56" fmla="*/ 1548 w 1684"/>
                <a:gd name="T57" fmla="*/ 937 h 1873"/>
                <a:gd name="T58" fmla="*/ 1509 w 1684"/>
                <a:gd name="T59" fmla="*/ 822 h 1873"/>
                <a:gd name="T60" fmla="*/ 1471 w 1684"/>
                <a:gd name="T61" fmla="*/ 747 h 1873"/>
                <a:gd name="T62" fmla="*/ 1373 w 1684"/>
                <a:gd name="T63" fmla="*/ 657 h 1873"/>
                <a:gd name="T64" fmla="*/ 1333 w 1684"/>
                <a:gd name="T65" fmla="*/ 708 h 1873"/>
                <a:gd name="T66" fmla="*/ 1242 w 1684"/>
                <a:gd name="T67" fmla="*/ 588 h 1873"/>
                <a:gd name="T68" fmla="*/ 1147 w 1684"/>
                <a:gd name="T69" fmla="*/ 423 h 1873"/>
                <a:gd name="T70" fmla="*/ 1103 w 1684"/>
                <a:gd name="T71" fmla="*/ 314 h 1873"/>
                <a:gd name="T72" fmla="*/ 962 w 1684"/>
                <a:gd name="T73" fmla="*/ 264 h 1873"/>
                <a:gd name="T74" fmla="*/ 999 w 1684"/>
                <a:gd name="T75" fmla="*/ 190 h 1873"/>
                <a:gd name="T76" fmla="*/ 1069 w 1684"/>
                <a:gd name="T77" fmla="*/ 155 h 1873"/>
                <a:gd name="T78" fmla="*/ 1120 w 1684"/>
                <a:gd name="T79" fmla="*/ 35 h 1873"/>
                <a:gd name="T80" fmla="*/ 1055 w 1684"/>
                <a:gd name="T81" fmla="*/ 46 h 1873"/>
                <a:gd name="T82" fmla="*/ 964 w 1684"/>
                <a:gd name="T83" fmla="*/ 83 h 1873"/>
                <a:gd name="T84" fmla="*/ 881 w 1684"/>
                <a:gd name="T85" fmla="*/ 149 h 1873"/>
                <a:gd name="T86" fmla="*/ 768 w 1684"/>
                <a:gd name="T87" fmla="*/ 223 h 1873"/>
                <a:gd name="T88" fmla="*/ 622 w 1684"/>
                <a:gd name="T89" fmla="*/ 263 h 1873"/>
                <a:gd name="T90" fmla="*/ 525 w 1684"/>
                <a:gd name="T91" fmla="*/ 316 h 1873"/>
                <a:gd name="T92" fmla="*/ 470 w 1684"/>
                <a:gd name="T93" fmla="*/ 401 h 1873"/>
                <a:gd name="T94" fmla="*/ 466 w 1684"/>
                <a:gd name="T95" fmla="*/ 472 h 1873"/>
                <a:gd name="T96" fmla="*/ 499 w 1684"/>
                <a:gd name="T97" fmla="*/ 570 h 1873"/>
                <a:gd name="T98" fmla="*/ 450 w 1684"/>
                <a:gd name="T99" fmla="*/ 658 h 1873"/>
                <a:gd name="T100" fmla="*/ 448 w 1684"/>
                <a:gd name="T101" fmla="*/ 788 h 1873"/>
                <a:gd name="T102" fmla="*/ 522 w 1684"/>
                <a:gd name="T103" fmla="*/ 806 h 1873"/>
                <a:gd name="T104" fmla="*/ 471 w 1684"/>
                <a:gd name="T105" fmla="*/ 836 h 1873"/>
                <a:gd name="T106" fmla="*/ 362 w 1684"/>
                <a:gd name="T107" fmla="*/ 944 h 1873"/>
                <a:gd name="T108" fmla="*/ 276 w 1684"/>
                <a:gd name="T109" fmla="*/ 1035 h 1873"/>
                <a:gd name="T110" fmla="*/ 194 w 1684"/>
                <a:gd name="T111" fmla="*/ 1108 h 1873"/>
                <a:gd name="T112" fmla="*/ 127 w 1684"/>
                <a:gd name="T113" fmla="*/ 1168 h 1873"/>
                <a:gd name="T114" fmla="*/ 102 w 1684"/>
                <a:gd name="T115" fmla="*/ 1199 h 1873"/>
                <a:gd name="T116" fmla="*/ 62 w 1684"/>
                <a:gd name="T117" fmla="*/ 1251 h 1873"/>
                <a:gd name="T118" fmla="*/ 79 w 1684"/>
                <a:gd name="T119" fmla="*/ 1405 h 1873"/>
                <a:gd name="T120" fmla="*/ 29 w 1684"/>
                <a:gd name="T121" fmla="*/ 1493 h 1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84" h="1873">
                  <a:moveTo>
                    <a:pt x="50" y="1534"/>
                  </a:moveTo>
                  <a:lnTo>
                    <a:pt x="50" y="1538"/>
                  </a:lnTo>
                  <a:lnTo>
                    <a:pt x="51" y="1543"/>
                  </a:lnTo>
                  <a:lnTo>
                    <a:pt x="52" y="1546"/>
                  </a:lnTo>
                  <a:lnTo>
                    <a:pt x="54" y="1548"/>
                  </a:lnTo>
                  <a:lnTo>
                    <a:pt x="60" y="1553"/>
                  </a:lnTo>
                  <a:lnTo>
                    <a:pt x="68" y="1555"/>
                  </a:lnTo>
                  <a:lnTo>
                    <a:pt x="76" y="1556"/>
                  </a:lnTo>
                  <a:lnTo>
                    <a:pt x="85" y="1556"/>
                  </a:lnTo>
                  <a:lnTo>
                    <a:pt x="94" y="1556"/>
                  </a:lnTo>
                  <a:lnTo>
                    <a:pt x="102" y="1556"/>
                  </a:lnTo>
                  <a:lnTo>
                    <a:pt x="109" y="1555"/>
                  </a:lnTo>
                  <a:lnTo>
                    <a:pt x="115" y="1555"/>
                  </a:lnTo>
                  <a:lnTo>
                    <a:pt x="143" y="1556"/>
                  </a:lnTo>
                  <a:lnTo>
                    <a:pt x="168" y="1559"/>
                  </a:lnTo>
                  <a:lnTo>
                    <a:pt x="193" y="1563"/>
                  </a:lnTo>
                  <a:lnTo>
                    <a:pt x="219" y="1571"/>
                  </a:lnTo>
                  <a:lnTo>
                    <a:pt x="227" y="1574"/>
                  </a:lnTo>
                  <a:lnTo>
                    <a:pt x="236" y="1575"/>
                  </a:lnTo>
                  <a:lnTo>
                    <a:pt x="244" y="1576"/>
                  </a:lnTo>
                  <a:lnTo>
                    <a:pt x="253" y="1577"/>
                  </a:lnTo>
                  <a:lnTo>
                    <a:pt x="271" y="1577"/>
                  </a:lnTo>
                  <a:lnTo>
                    <a:pt x="288" y="1576"/>
                  </a:lnTo>
                  <a:lnTo>
                    <a:pt x="297" y="1575"/>
                  </a:lnTo>
                  <a:lnTo>
                    <a:pt x="306" y="1575"/>
                  </a:lnTo>
                  <a:lnTo>
                    <a:pt x="315" y="1575"/>
                  </a:lnTo>
                  <a:lnTo>
                    <a:pt x="324" y="1575"/>
                  </a:lnTo>
                  <a:lnTo>
                    <a:pt x="324" y="1563"/>
                  </a:lnTo>
                  <a:lnTo>
                    <a:pt x="323" y="1552"/>
                  </a:lnTo>
                  <a:lnTo>
                    <a:pt x="323" y="1542"/>
                  </a:lnTo>
                  <a:lnTo>
                    <a:pt x="323" y="1536"/>
                  </a:lnTo>
                  <a:lnTo>
                    <a:pt x="323" y="1542"/>
                  </a:lnTo>
                  <a:lnTo>
                    <a:pt x="323" y="1552"/>
                  </a:lnTo>
                  <a:lnTo>
                    <a:pt x="324" y="1563"/>
                  </a:lnTo>
                  <a:lnTo>
                    <a:pt x="324" y="1575"/>
                  </a:lnTo>
                  <a:lnTo>
                    <a:pt x="331" y="1576"/>
                  </a:lnTo>
                  <a:lnTo>
                    <a:pt x="338" y="1576"/>
                  </a:lnTo>
                  <a:lnTo>
                    <a:pt x="351" y="1579"/>
                  </a:lnTo>
                  <a:lnTo>
                    <a:pt x="366" y="1585"/>
                  </a:lnTo>
                  <a:lnTo>
                    <a:pt x="380" y="1592"/>
                  </a:lnTo>
                  <a:lnTo>
                    <a:pt x="394" y="1599"/>
                  </a:lnTo>
                  <a:lnTo>
                    <a:pt x="400" y="1601"/>
                  </a:lnTo>
                  <a:lnTo>
                    <a:pt x="407" y="1604"/>
                  </a:lnTo>
                  <a:lnTo>
                    <a:pt x="414" y="1605"/>
                  </a:lnTo>
                  <a:lnTo>
                    <a:pt x="421" y="1607"/>
                  </a:lnTo>
                  <a:lnTo>
                    <a:pt x="428" y="1607"/>
                  </a:lnTo>
                  <a:lnTo>
                    <a:pt x="436" y="1605"/>
                  </a:lnTo>
                  <a:lnTo>
                    <a:pt x="443" y="1603"/>
                  </a:lnTo>
                  <a:lnTo>
                    <a:pt x="450" y="1600"/>
                  </a:lnTo>
                  <a:lnTo>
                    <a:pt x="458" y="1586"/>
                  </a:lnTo>
                  <a:lnTo>
                    <a:pt x="468" y="1572"/>
                  </a:lnTo>
                  <a:lnTo>
                    <a:pt x="487" y="1571"/>
                  </a:lnTo>
                  <a:lnTo>
                    <a:pt x="507" y="1571"/>
                  </a:lnTo>
                  <a:lnTo>
                    <a:pt x="529" y="1571"/>
                  </a:lnTo>
                  <a:lnTo>
                    <a:pt x="551" y="1575"/>
                  </a:lnTo>
                  <a:lnTo>
                    <a:pt x="561" y="1577"/>
                  </a:lnTo>
                  <a:lnTo>
                    <a:pt x="572" y="1579"/>
                  </a:lnTo>
                  <a:lnTo>
                    <a:pt x="581" y="1583"/>
                  </a:lnTo>
                  <a:lnTo>
                    <a:pt x="591" y="1587"/>
                  </a:lnTo>
                  <a:lnTo>
                    <a:pt x="600" y="1593"/>
                  </a:lnTo>
                  <a:lnTo>
                    <a:pt x="608" y="1599"/>
                  </a:lnTo>
                  <a:lnTo>
                    <a:pt x="614" y="1605"/>
                  </a:lnTo>
                  <a:lnTo>
                    <a:pt x="620" y="1613"/>
                  </a:lnTo>
                  <a:lnTo>
                    <a:pt x="630" y="1626"/>
                  </a:lnTo>
                  <a:lnTo>
                    <a:pt x="638" y="1635"/>
                  </a:lnTo>
                  <a:lnTo>
                    <a:pt x="642" y="1638"/>
                  </a:lnTo>
                  <a:lnTo>
                    <a:pt x="645" y="1641"/>
                  </a:lnTo>
                  <a:lnTo>
                    <a:pt x="647" y="1642"/>
                  </a:lnTo>
                  <a:lnTo>
                    <a:pt x="651" y="1642"/>
                  </a:lnTo>
                  <a:lnTo>
                    <a:pt x="655" y="1642"/>
                  </a:lnTo>
                  <a:lnTo>
                    <a:pt x="660" y="1640"/>
                  </a:lnTo>
                  <a:lnTo>
                    <a:pt x="665" y="1635"/>
                  </a:lnTo>
                  <a:lnTo>
                    <a:pt x="668" y="1632"/>
                  </a:lnTo>
                  <a:lnTo>
                    <a:pt x="675" y="1625"/>
                  </a:lnTo>
                  <a:lnTo>
                    <a:pt x="682" y="1620"/>
                  </a:lnTo>
                  <a:lnTo>
                    <a:pt x="685" y="1620"/>
                  </a:lnTo>
                  <a:lnTo>
                    <a:pt x="690" y="1620"/>
                  </a:lnTo>
                  <a:lnTo>
                    <a:pt x="694" y="1622"/>
                  </a:lnTo>
                  <a:lnTo>
                    <a:pt x="699" y="1627"/>
                  </a:lnTo>
                  <a:lnTo>
                    <a:pt x="699" y="1648"/>
                  </a:lnTo>
                  <a:lnTo>
                    <a:pt x="699" y="1683"/>
                  </a:lnTo>
                  <a:lnTo>
                    <a:pt x="700" y="1691"/>
                  </a:lnTo>
                  <a:lnTo>
                    <a:pt x="702" y="1699"/>
                  </a:lnTo>
                  <a:lnTo>
                    <a:pt x="704" y="1704"/>
                  </a:lnTo>
                  <a:lnTo>
                    <a:pt x="707" y="1709"/>
                  </a:lnTo>
                  <a:lnTo>
                    <a:pt x="709" y="1710"/>
                  </a:lnTo>
                  <a:lnTo>
                    <a:pt x="711" y="1711"/>
                  </a:lnTo>
                  <a:lnTo>
                    <a:pt x="714" y="1711"/>
                  </a:lnTo>
                  <a:lnTo>
                    <a:pt x="716" y="1711"/>
                  </a:lnTo>
                  <a:lnTo>
                    <a:pt x="722" y="1708"/>
                  </a:lnTo>
                  <a:lnTo>
                    <a:pt x="728" y="1702"/>
                  </a:lnTo>
                  <a:lnTo>
                    <a:pt x="731" y="1699"/>
                  </a:lnTo>
                  <a:lnTo>
                    <a:pt x="732" y="1695"/>
                  </a:lnTo>
                  <a:lnTo>
                    <a:pt x="732" y="1693"/>
                  </a:lnTo>
                  <a:lnTo>
                    <a:pt x="732" y="1690"/>
                  </a:lnTo>
                  <a:lnTo>
                    <a:pt x="732" y="1687"/>
                  </a:lnTo>
                  <a:lnTo>
                    <a:pt x="734" y="1685"/>
                  </a:lnTo>
                  <a:lnTo>
                    <a:pt x="736" y="1683"/>
                  </a:lnTo>
                  <a:lnTo>
                    <a:pt x="740" y="1682"/>
                  </a:lnTo>
                  <a:lnTo>
                    <a:pt x="743" y="1682"/>
                  </a:lnTo>
                  <a:lnTo>
                    <a:pt x="745" y="1683"/>
                  </a:lnTo>
                  <a:lnTo>
                    <a:pt x="747" y="1684"/>
                  </a:lnTo>
                  <a:lnTo>
                    <a:pt x="749" y="1685"/>
                  </a:lnTo>
                  <a:lnTo>
                    <a:pt x="751" y="1690"/>
                  </a:lnTo>
                  <a:lnTo>
                    <a:pt x="752" y="1694"/>
                  </a:lnTo>
                  <a:lnTo>
                    <a:pt x="753" y="1706"/>
                  </a:lnTo>
                  <a:lnTo>
                    <a:pt x="753" y="1716"/>
                  </a:lnTo>
                  <a:lnTo>
                    <a:pt x="752" y="1722"/>
                  </a:lnTo>
                  <a:lnTo>
                    <a:pt x="751" y="1726"/>
                  </a:lnTo>
                  <a:lnTo>
                    <a:pt x="749" y="1732"/>
                  </a:lnTo>
                  <a:lnTo>
                    <a:pt x="747" y="1736"/>
                  </a:lnTo>
                  <a:lnTo>
                    <a:pt x="741" y="1747"/>
                  </a:lnTo>
                  <a:lnTo>
                    <a:pt x="734" y="1756"/>
                  </a:lnTo>
                  <a:lnTo>
                    <a:pt x="726" y="1765"/>
                  </a:lnTo>
                  <a:lnTo>
                    <a:pt x="720" y="1774"/>
                  </a:lnTo>
                  <a:lnTo>
                    <a:pt x="718" y="1778"/>
                  </a:lnTo>
                  <a:lnTo>
                    <a:pt x="716" y="1784"/>
                  </a:lnTo>
                  <a:lnTo>
                    <a:pt x="715" y="1789"/>
                  </a:lnTo>
                  <a:lnTo>
                    <a:pt x="714" y="1794"/>
                  </a:lnTo>
                  <a:lnTo>
                    <a:pt x="715" y="1798"/>
                  </a:lnTo>
                  <a:lnTo>
                    <a:pt x="718" y="1801"/>
                  </a:lnTo>
                  <a:lnTo>
                    <a:pt x="722" y="1805"/>
                  </a:lnTo>
                  <a:lnTo>
                    <a:pt x="727" y="1809"/>
                  </a:lnTo>
                  <a:lnTo>
                    <a:pt x="736" y="1816"/>
                  </a:lnTo>
                  <a:lnTo>
                    <a:pt x="742" y="1821"/>
                  </a:lnTo>
                  <a:lnTo>
                    <a:pt x="747" y="1826"/>
                  </a:lnTo>
                  <a:lnTo>
                    <a:pt x="751" y="1833"/>
                  </a:lnTo>
                  <a:lnTo>
                    <a:pt x="755" y="1839"/>
                  </a:lnTo>
                  <a:lnTo>
                    <a:pt x="757" y="1846"/>
                  </a:lnTo>
                  <a:lnTo>
                    <a:pt x="760" y="1858"/>
                  </a:lnTo>
                  <a:lnTo>
                    <a:pt x="761" y="1873"/>
                  </a:lnTo>
                  <a:lnTo>
                    <a:pt x="774" y="1873"/>
                  </a:lnTo>
                  <a:lnTo>
                    <a:pt x="783" y="1872"/>
                  </a:lnTo>
                  <a:lnTo>
                    <a:pt x="788" y="1871"/>
                  </a:lnTo>
                  <a:lnTo>
                    <a:pt x="791" y="1870"/>
                  </a:lnTo>
                  <a:lnTo>
                    <a:pt x="793" y="1867"/>
                  </a:lnTo>
                  <a:lnTo>
                    <a:pt x="796" y="1865"/>
                  </a:lnTo>
                  <a:lnTo>
                    <a:pt x="799" y="1859"/>
                  </a:lnTo>
                  <a:lnTo>
                    <a:pt x="801" y="1851"/>
                  </a:lnTo>
                  <a:lnTo>
                    <a:pt x="801" y="1842"/>
                  </a:lnTo>
                  <a:lnTo>
                    <a:pt x="801" y="1830"/>
                  </a:lnTo>
                  <a:lnTo>
                    <a:pt x="801" y="1824"/>
                  </a:lnTo>
                  <a:lnTo>
                    <a:pt x="802" y="1819"/>
                  </a:lnTo>
                  <a:lnTo>
                    <a:pt x="805" y="1814"/>
                  </a:lnTo>
                  <a:lnTo>
                    <a:pt x="807" y="1809"/>
                  </a:lnTo>
                  <a:lnTo>
                    <a:pt x="814" y="1800"/>
                  </a:lnTo>
                  <a:lnTo>
                    <a:pt x="822" y="1792"/>
                  </a:lnTo>
                  <a:lnTo>
                    <a:pt x="831" y="1783"/>
                  </a:lnTo>
                  <a:lnTo>
                    <a:pt x="840" y="1775"/>
                  </a:lnTo>
                  <a:lnTo>
                    <a:pt x="848" y="1766"/>
                  </a:lnTo>
                  <a:lnTo>
                    <a:pt x="854" y="1758"/>
                  </a:lnTo>
                  <a:lnTo>
                    <a:pt x="860" y="1747"/>
                  </a:lnTo>
                  <a:lnTo>
                    <a:pt x="866" y="1736"/>
                  </a:lnTo>
                  <a:lnTo>
                    <a:pt x="872" y="1726"/>
                  </a:lnTo>
                  <a:lnTo>
                    <a:pt x="879" y="1718"/>
                  </a:lnTo>
                  <a:lnTo>
                    <a:pt x="883" y="1714"/>
                  </a:lnTo>
                  <a:lnTo>
                    <a:pt x="887" y="1711"/>
                  </a:lnTo>
                  <a:lnTo>
                    <a:pt x="891" y="1709"/>
                  </a:lnTo>
                  <a:lnTo>
                    <a:pt x="897" y="1708"/>
                  </a:lnTo>
                  <a:lnTo>
                    <a:pt x="901" y="1707"/>
                  </a:lnTo>
                  <a:lnTo>
                    <a:pt x="907" y="1707"/>
                  </a:lnTo>
                  <a:lnTo>
                    <a:pt x="914" y="1708"/>
                  </a:lnTo>
                  <a:lnTo>
                    <a:pt x="921" y="1711"/>
                  </a:lnTo>
                  <a:lnTo>
                    <a:pt x="933" y="1716"/>
                  </a:lnTo>
                  <a:lnTo>
                    <a:pt x="946" y="1720"/>
                  </a:lnTo>
                  <a:lnTo>
                    <a:pt x="958" y="1724"/>
                  </a:lnTo>
                  <a:lnTo>
                    <a:pt x="971" y="1727"/>
                  </a:lnTo>
                  <a:lnTo>
                    <a:pt x="983" y="1728"/>
                  </a:lnTo>
                  <a:lnTo>
                    <a:pt x="996" y="1730"/>
                  </a:lnTo>
                  <a:lnTo>
                    <a:pt x="1010" y="1731"/>
                  </a:lnTo>
                  <a:lnTo>
                    <a:pt x="1023" y="1730"/>
                  </a:lnTo>
                  <a:lnTo>
                    <a:pt x="1022" y="1725"/>
                  </a:lnTo>
                  <a:lnTo>
                    <a:pt x="1023" y="1720"/>
                  </a:lnTo>
                  <a:lnTo>
                    <a:pt x="1023" y="1717"/>
                  </a:lnTo>
                  <a:lnTo>
                    <a:pt x="1026" y="1712"/>
                  </a:lnTo>
                  <a:lnTo>
                    <a:pt x="1028" y="1709"/>
                  </a:lnTo>
                  <a:lnTo>
                    <a:pt x="1030" y="1706"/>
                  </a:lnTo>
                  <a:lnTo>
                    <a:pt x="1034" y="1703"/>
                  </a:lnTo>
                  <a:lnTo>
                    <a:pt x="1037" y="1701"/>
                  </a:lnTo>
                  <a:lnTo>
                    <a:pt x="1045" y="1696"/>
                  </a:lnTo>
                  <a:lnTo>
                    <a:pt x="1055" y="1694"/>
                  </a:lnTo>
                  <a:lnTo>
                    <a:pt x="1065" y="1693"/>
                  </a:lnTo>
                  <a:lnTo>
                    <a:pt x="1076" y="1693"/>
                  </a:lnTo>
                  <a:lnTo>
                    <a:pt x="1087" y="1695"/>
                  </a:lnTo>
                  <a:lnTo>
                    <a:pt x="1098" y="1698"/>
                  </a:lnTo>
                  <a:lnTo>
                    <a:pt x="1109" y="1702"/>
                  </a:lnTo>
                  <a:lnTo>
                    <a:pt x="1118" y="1708"/>
                  </a:lnTo>
                  <a:lnTo>
                    <a:pt x="1126" y="1715"/>
                  </a:lnTo>
                  <a:lnTo>
                    <a:pt x="1133" y="1723"/>
                  </a:lnTo>
                  <a:lnTo>
                    <a:pt x="1135" y="1727"/>
                  </a:lnTo>
                  <a:lnTo>
                    <a:pt x="1137" y="1732"/>
                  </a:lnTo>
                  <a:lnTo>
                    <a:pt x="1139" y="1737"/>
                  </a:lnTo>
                  <a:lnTo>
                    <a:pt x="1139" y="1743"/>
                  </a:lnTo>
                  <a:lnTo>
                    <a:pt x="1154" y="1743"/>
                  </a:lnTo>
                  <a:lnTo>
                    <a:pt x="1169" y="1744"/>
                  </a:lnTo>
                  <a:lnTo>
                    <a:pt x="1184" y="1745"/>
                  </a:lnTo>
                  <a:lnTo>
                    <a:pt x="1199" y="1748"/>
                  </a:lnTo>
                  <a:lnTo>
                    <a:pt x="1209" y="1750"/>
                  </a:lnTo>
                  <a:lnTo>
                    <a:pt x="1216" y="1750"/>
                  </a:lnTo>
                  <a:lnTo>
                    <a:pt x="1220" y="1749"/>
                  </a:lnTo>
                  <a:lnTo>
                    <a:pt x="1223" y="1747"/>
                  </a:lnTo>
                  <a:lnTo>
                    <a:pt x="1225" y="1743"/>
                  </a:lnTo>
                  <a:lnTo>
                    <a:pt x="1227" y="1739"/>
                  </a:lnTo>
                  <a:lnTo>
                    <a:pt x="1232" y="1734"/>
                  </a:lnTo>
                  <a:lnTo>
                    <a:pt x="1237" y="1728"/>
                  </a:lnTo>
                  <a:lnTo>
                    <a:pt x="1241" y="1717"/>
                  </a:lnTo>
                  <a:lnTo>
                    <a:pt x="1243" y="1707"/>
                  </a:lnTo>
                  <a:lnTo>
                    <a:pt x="1250" y="1714"/>
                  </a:lnTo>
                  <a:lnTo>
                    <a:pt x="1256" y="1723"/>
                  </a:lnTo>
                  <a:lnTo>
                    <a:pt x="1259" y="1719"/>
                  </a:lnTo>
                  <a:lnTo>
                    <a:pt x="1262" y="1717"/>
                  </a:lnTo>
                  <a:lnTo>
                    <a:pt x="1264" y="1712"/>
                  </a:lnTo>
                  <a:lnTo>
                    <a:pt x="1265" y="1709"/>
                  </a:lnTo>
                  <a:lnTo>
                    <a:pt x="1266" y="1704"/>
                  </a:lnTo>
                  <a:lnTo>
                    <a:pt x="1267" y="1701"/>
                  </a:lnTo>
                  <a:lnTo>
                    <a:pt x="1268" y="1698"/>
                  </a:lnTo>
                  <a:lnTo>
                    <a:pt x="1272" y="1694"/>
                  </a:lnTo>
                  <a:lnTo>
                    <a:pt x="1276" y="1692"/>
                  </a:lnTo>
                  <a:lnTo>
                    <a:pt x="1282" y="1691"/>
                  </a:lnTo>
                  <a:lnTo>
                    <a:pt x="1287" y="1690"/>
                  </a:lnTo>
                  <a:lnTo>
                    <a:pt x="1293" y="1690"/>
                  </a:lnTo>
                  <a:lnTo>
                    <a:pt x="1300" y="1690"/>
                  </a:lnTo>
                  <a:lnTo>
                    <a:pt x="1308" y="1687"/>
                  </a:lnTo>
                  <a:lnTo>
                    <a:pt x="1316" y="1673"/>
                  </a:lnTo>
                  <a:lnTo>
                    <a:pt x="1322" y="1658"/>
                  </a:lnTo>
                  <a:lnTo>
                    <a:pt x="1317" y="1658"/>
                  </a:lnTo>
                  <a:lnTo>
                    <a:pt x="1312" y="1657"/>
                  </a:lnTo>
                  <a:lnTo>
                    <a:pt x="1308" y="1654"/>
                  </a:lnTo>
                  <a:lnTo>
                    <a:pt x="1305" y="1652"/>
                  </a:lnTo>
                  <a:lnTo>
                    <a:pt x="1302" y="1649"/>
                  </a:lnTo>
                  <a:lnTo>
                    <a:pt x="1300" y="1644"/>
                  </a:lnTo>
                  <a:lnTo>
                    <a:pt x="1299" y="1640"/>
                  </a:lnTo>
                  <a:lnTo>
                    <a:pt x="1298" y="1634"/>
                  </a:lnTo>
                  <a:lnTo>
                    <a:pt x="1297" y="1624"/>
                  </a:lnTo>
                  <a:lnTo>
                    <a:pt x="1295" y="1612"/>
                  </a:lnTo>
                  <a:lnTo>
                    <a:pt x="1297" y="1602"/>
                  </a:lnTo>
                  <a:lnTo>
                    <a:pt x="1298" y="1594"/>
                  </a:lnTo>
                  <a:lnTo>
                    <a:pt x="1300" y="1585"/>
                  </a:lnTo>
                  <a:lnTo>
                    <a:pt x="1302" y="1575"/>
                  </a:lnTo>
                  <a:lnTo>
                    <a:pt x="1306" y="1566"/>
                  </a:lnTo>
                  <a:lnTo>
                    <a:pt x="1309" y="1555"/>
                  </a:lnTo>
                  <a:lnTo>
                    <a:pt x="1311" y="1545"/>
                  </a:lnTo>
                  <a:lnTo>
                    <a:pt x="1312" y="1535"/>
                  </a:lnTo>
                  <a:lnTo>
                    <a:pt x="1312" y="1523"/>
                  </a:lnTo>
                  <a:lnTo>
                    <a:pt x="1314" y="1513"/>
                  </a:lnTo>
                  <a:lnTo>
                    <a:pt x="1314" y="1502"/>
                  </a:lnTo>
                  <a:lnTo>
                    <a:pt x="1315" y="1492"/>
                  </a:lnTo>
                  <a:lnTo>
                    <a:pt x="1316" y="1481"/>
                  </a:lnTo>
                  <a:lnTo>
                    <a:pt x="1319" y="1472"/>
                  </a:lnTo>
                  <a:lnTo>
                    <a:pt x="1341" y="1481"/>
                  </a:lnTo>
                  <a:lnTo>
                    <a:pt x="1371" y="1493"/>
                  </a:lnTo>
                  <a:lnTo>
                    <a:pt x="1377" y="1494"/>
                  </a:lnTo>
                  <a:lnTo>
                    <a:pt x="1384" y="1495"/>
                  </a:lnTo>
                  <a:lnTo>
                    <a:pt x="1391" y="1496"/>
                  </a:lnTo>
                  <a:lnTo>
                    <a:pt x="1397" y="1496"/>
                  </a:lnTo>
                  <a:lnTo>
                    <a:pt x="1401" y="1494"/>
                  </a:lnTo>
                  <a:lnTo>
                    <a:pt x="1405" y="1492"/>
                  </a:lnTo>
                  <a:lnTo>
                    <a:pt x="1407" y="1487"/>
                  </a:lnTo>
                  <a:lnTo>
                    <a:pt x="1409" y="1482"/>
                  </a:lnTo>
                  <a:lnTo>
                    <a:pt x="1409" y="1476"/>
                  </a:lnTo>
                  <a:lnTo>
                    <a:pt x="1410" y="1470"/>
                  </a:lnTo>
                  <a:lnTo>
                    <a:pt x="1413" y="1465"/>
                  </a:lnTo>
                  <a:lnTo>
                    <a:pt x="1415" y="1461"/>
                  </a:lnTo>
                  <a:lnTo>
                    <a:pt x="1417" y="1457"/>
                  </a:lnTo>
                  <a:lnTo>
                    <a:pt x="1421" y="1455"/>
                  </a:lnTo>
                  <a:lnTo>
                    <a:pt x="1423" y="1453"/>
                  </a:lnTo>
                  <a:lnTo>
                    <a:pt x="1426" y="1452"/>
                  </a:lnTo>
                  <a:lnTo>
                    <a:pt x="1430" y="1452"/>
                  </a:lnTo>
                  <a:lnTo>
                    <a:pt x="1433" y="1452"/>
                  </a:lnTo>
                  <a:lnTo>
                    <a:pt x="1437" y="1454"/>
                  </a:lnTo>
                  <a:lnTo>
                    <a:pt x="1440" y="1456"/>
                  </a:lnTo>
                  <a:lnTo>
                    <a:pt x="1442" y="1460"/>
                  </a:lnTo>
                  <a:lnTo>
                    <a:pt x="1446" y="1464"/>
                  </a:lnTo>
                  <a:lnTo>
                    <a:pt x="1448" y="1470"/>
                  </a:lnTo>
                  <a:lnTo>
                    <a:pt x="1450" y="1477"/>
                  </a:lnTo>
                  <a:lnTo>
                    <a:pt x="1453" y="1488"/>
                  </a:lnTo>
                  <a:lnTo>
                    <a:pt x="1455" y="1499"/>
                  </a:lnTo>
                  <a:lnTo>
                    <a:pt x="1456" y="1505"/>
                  </a:lnTo>
                  <a:lnTo>
                    <a:pt x="1458" y="1510"/>
                  </a:lnTo>
                  <a:lnTo>
                    <a:pt x="1461" y="1515"/>
                  </a:lnTo>
                  <a:lnTo>
                    <a:pt x="1464" y="1520"/>
                  </a:lnTo>
                  <a:lnTo>
                    <a:pt x="1467" y="1523"/>
                  </a:lnTo>
                  <a:lnTo>
                    <a:pt x="1471" y="1526"/>
                  </a:lnTo>
                  <a:lnTo>
                    <a:pt x="1473" y="1527"/>
                  </a:lnTo>
                  <a:lnTo>
                    <a:pt x="1476" y="1528"/>
                  </a:lnTo>
                  <a:lnTo>
                    <a:pt x="1481" y="1527"/>
                  </a:lnTo>
                  <a:lnTo>
                    <a:pt x="1486" y="1523"/>
                  </a:lnTo>
                  <a:lnTo>
                    <a:pt x="1495" y="1513"/>
                  </a:lnTo>
                  <a:lnTo>
                    <a:pt x="1503" y="1504"/>
                  </a:lnTo>
                  <a:lnTo>
                    <a:pt x="1516" y="1495"/>
                  </a:lnTo>
                  <a:lnTo>
                    <a:pt x="1527" y="1488"/>
                  </a:lnTo>
                  <a:lnTo>
                    <a:pt x="1530" y="1484"/>
                  </a:lnTo>
                  <a:lnTo>
                    <a:pt x="1533" y="1478"/>
                  </a:lnTo>
                  <a:lnTo>
                    <a:pt x="1535" y="1471"/>
                  </a:lnTo>
                  <a:lnTo>
                    <a:pt x="1535" y="1461"/>
                  </a:lnTo>
                  <a:lnTo>
                    <a:pt x="1535" y="1452"/>
                  </a:lnTo>
                  <a:lnTo>
                    <a:pt x="1532" y="1444"/>
                  </a:lnTo>
                  <a:lnTo>
                    <a:pt x="1530" y="1438"/>
                  </a:lnTo>
                  <a:lnTo>
                    <a:pt x="1527" y="1433"/>
                  </a:lnTo>
                  <a:lnTo>
                    <a:pt x="1522" y="1431"/>
                  </a:lnTo>
                  <a:lnTo>
                    <a:pt x="1515" y="1429"/>
                  </a:lnTo>
                  <a:lnTo>
                    <a:pt x="1508" y="1428"/>
                  </a:lnTo>
                  <a:lnTo>
                    <a:pt x="1499" y="1427"/>
                  </a:lnTo>
                  <a:lnTo>
                    <a:pt x="1498" y="1421"/>
                  </a:lnTo>
                  <a:lnTo>
                    <a:pt x="1499" y="1416"/>
                  </a:lnTo>
                  <a:lnTo>
                    <a:pt x="1506" y="1416"/>
                  </a:lnTo>
                  <a:lnTo>
                    <a:pt x="1511" y="1414"/>
                  </a:lnTo>
                  <a:lnTo>
                    <a:pt x="1515" y="1412"/>
                  </a:lnTo>
                  <a:lnTo>
                    <a:pt x="1519" y="1407"/>
                  </a:lnTo>
                  <a:lnTo>
                    <a:pt x="1524" y="1398"/>
                  </a:lnTo>
                  <a:lnTo>
                    <a:pt x="1532" y="1390"/>
                  </a:lnTo>
                  <a:lnTo>
                    <a:pt x="1544" y="1384"/>
                  </a:lnTo>
                  <a:lnTo>
                    <a:pt x="1556" y="1380"/>
                  </a:lnTo>
                  <a:lnTo>
                    <a:pt x="1570" y="1377"/>
                  </a:lnTo>
                  <a:lnTo>
                    <a:pt x="1582" y="1375"/>
                  </a:lnTo>
                  <a:lnTo>
                    <a:pt x="1582" y="1363"/>
                  </a:lnTo>
                  <a:lnTo>
                    <a:pt x="1584" y="1350"/>
                  </a:lnTo>
                  <a:lnTo>
                    <a:pt x="1585" y="1338"/>
                  </a:lnTo>
                  <a:lnTo>
                    <a:pt x="1585" y="1325"/>
                  </a:lnTo>
                  <a:lnTo>
                    <a:pt x="1578" y="1325"/>
                  </a:lnTo>
                  <a:lnTo>
                    <a:pt x="1572" y="1322"/>
                  </a:lnTo>
                  <a:lnTo>
                    <a:pt x="1569" y="1321"/>
                  </a:lnTo>
                  <a:lnTo>
                    <a:pt x="1566" y="1317"/>
                  </a:lnTo>
                  <a:lnTo>
                    <a:pt x="1565" y="1312"/>
                  </a:lnTo>
                  <a:lnTo>
                    <a:pt x="1566" y="1308"/>
                  </a:lnTo>
                  <a:lnTo>
                    <a:pt x="1566" y="1302"/>
                  </a:lnTo>
                  <a:lnTo>
                    <a:pt x="1569" y="1296"/>
                  </a:lnTo>
                  <a:lnTo>
                    <a:pt x="1572" y="1292"/>
                  </a:lnTo>
                  <a:lnTo>
                    <a:pt x="1576" y="1289"/>
                  </a:lnTo>
                  <a:lnTo>
                    <a:pt x="1580" y="1288"/>
                  </a:lnTo>
                  <a:lnTo>
                    <a:pt x="1585" y="1287"/>
                  </a:lnTo>
                  <a:lnTo>
                    <a:pt x="1596" y="1287"/>
                  </a:lnTo>
                  <a:lnTo>
                    <a:pt x="1607" y="1287"/>
                  </a:lnTo>
                  <a:lnTo>
                    <a:pt x="1607" y="1292"/>
                  </a:lnTo>
                  <a:lnTo>
                    <a:pt x="1611" y="1297"/>
                  </a:lnTo>
                  <a:lnTo>
                    <a:pt x="1614" y="1300"/>
                  </a:lnTo>
                  <a:lnTo>
                    <a:pt x="1619" y="1302"/>
                  </a:lnTo>
                  <a:lnTo>
                    <a:pt x="1629" y="1306"/>
                  </a:lnTo>
                  <a:lnTo>
                    <a:pt x="1638" y="1308"/>
                  </a:lnTo>
                  <a:lnTo>
                    <a:pt x="1646" y="1312"/>
                  </a:lnTo>
                  <a:lnTo>
                    <a:pt x="1652" y="1315"/>
                  </a:lnTo>
                  <a:lnTo>
                    <a:pt x="1655" y="1321"/>
                  </a:lnTo>
                  <a:lnTo>
                    <a:pt x="1659" y="1325"/>
                  </a:lnTo>
                  <a:lnTo>
                    <a:pt x="1664" y="1339"/>
                  </a:lnTo>
                  <a:lnTo>
                    <a:pt x="1671" y="1351"/>
                  </a:lnTo>
                  <a:lnTo>
                    <a:pt x="1675" y="1351"/>
                  </a:lnTo>
                  <a:lnTo>
                    <a:pt x="1677" y="1349"/>
                  </a:lnTo>
                  <a:lnTo>
                    <a:pt x="1679" y="1345"/>
                  </a:lnTo>
                  <a:lnTo>
                    <a:pt x="1680" y="1339"/>
                  </a:lnTo>
                  <a:lnTo>
                    <a:pt x="1683" y="1325"/>
                  </a:lnTo>
                  <a:lnTo>
                    <a:pt x="1684" y="1308"/>
                  </a:lnTo>
                  <a:lnTo>
                    <a:pt x="1683" y="1273"/>
                  </a:lnTo>
                  <a:lnTo>
                    <a:pt x="1681" y="1252"/>
                  </a:lnTo>
                  <a:lnTo>
                    <a:pt x="1681" y="1234"/>
                  </a:lnTo>
                  <a:lnTo>
                    <a:pt x="1683" y="1216"/>
                  </a:lnTo>
                  <a:lnTo>
                    <a:pt x="1681" y="1208"/>
                  </a:lnTo>
                  <a:lnTo>
                    <a:pt x="1680" y="1199"/>
                  </a:lnTo>
                  <a:lnTo>
                    <a:pt x="1678" y="1195"/>
                  </a:lnTo>
                  <a:lnTo>
                    <a:pt x="1676" y="1192"/>
                  </a:lnTo>
                  <a:lnTo>
                    <a:pt x="1672" y="1189"/>
                  </a:lnTo>
                  <a:lnTo>
                    <a:pt x="1669" y="1185"/>
                  </a:lnTo>
                  <a:lnTo>
                    <a:pt x="1662" y="1180"/>
                  </a:lnTo>
                  <a:lnTo>
                    <a:pt x="1655" y="1173"/>
                  </a:lnTo>
                  <a:lnTo>
                    <a:pt x="1648" y="1166"/>
                  </a:lnTo>
                  <a:lnTo>
                    <a:pt x="1643" y="1157"/>
                  </a:lnTo>
                  <a:lnTo>
                    <a:pt x="1631" y="1140"/>
                  </a:lnTo>
                  <a:lnTo>
                    <a:pt x="1622" y="1120"/>
                  </a:lnTo>
                  <a:lnTo>
                    <a:pt x="1618" y="1124"/>
                  </a:lnTo>
                  <a:lnTo>
                    <a:pt x="1613" y="1126"/>
                  </a:lnTo>
                  <a:lnTo>
                    <a:pt x="1609" y="1127"/>
                  </a:lnTo>
                  <a:lnTo>
                    <a:pt x="1605" y="1127"/>
                  </a:lnTo>
                  <a:lnTo>
                    <a:pt x="1602" y="1126"/>
                  </a:lnTo>
                  <a:lnTo>
                    <a:pt x="1598" y="1123"/>
                  </a:lnTo>
                  <a:lnTo>
                    <a:pt x="1595" y="1119"/>
                  </a:lnTo>
                  <a:lnTo>
                    <a:pt x="1590" y="1115"/>
                  </a:lnTo>
                  <a:lnTo>
                    <a:pt x="1587" y="1109"/>
                  </a:lnTo>
                  <a:lnTo>
                    <a:pt x="1585" y="1104"/>
                  </a:lnTo>
                  <a:lnTo>
                    <a:pt x="1582" y="1101"/>
                  </a:lnTo>
                  <a:lnTo>
                    <a:pt x="1581" y="1096"/>
                  </a:lnTo>
                  <a:lnTo>
                    <a:pt x="1580" y="1088"/>
                  </a:lnTo>
                  <a:lnTo>
                    <a:pt x="1578" y="1078"/>
                  </a:lnTo>
                  <a:lnTo>
                    <a:pt x="1574" y="1072"/>
                  </a:lnTo>
                  <a:lnTo>
                    <a:pt x="1569" y="1068"/>
                  </a:lnTo>
                  <a:lnTo>
                    <a:pt x="1566" y="1066"/>
                  </a:lnTo>
                  <a:lnTo>
                    <a:pt x="1565" y="1063"/>
                  </a:lnTo>
                  <a:lnTo>
                    <a:pt x="1565" y="1060"/>
                  </a:lnTo>
                  <a:lnTo>
                    <a:pt x="1565" y="1055"/>
                  </a:lnTo>
                  <a:lnTo>
                    <a:pt x="1573" y="1036"/>
                  </a:lnTo>
                  <a:lnTo>
                    <a:pt x="1587" y="1006"/>
                  </a:lnTo>
                  <a:lnTo>
                    <a:pt x="1595" y="992"/>
                  </a:lnTo>
                  <a:lnTo>
                    <a:pt x="1603" y="979"/>
                  </a:lnTo>
                  <a:lnTo>
                    <a:pt x="1606" y="975"/>
                  </a:lnTo>
                  <a:lnTo>
                    <a:pt x="1611" y="970"/>
                  </a:lnTo>
                  <a:lnTo>
                    <a:pt x="1614" y="969"/>
                  </a:lnTo>
                  <a:lnTo>
                    <a:pt x="1618" y="968"/>
                  </a:lnTo>
                  <a:lnTo>
                    <a:pt x="1627" y="972"/>
                  </a:lnTo>
                  <a:lnTo>
                    <a:pt x="1642" y="980"/>
                  </a:lnTo>
                  <a:lnTo>
                    <a:pt x="1636" y="975"/>
                  </a:lnTo>
                  <a:lnTo>
                    <a:pt x="1630" y="969"/>
                  </a:lnTo>
                  <a:lnTo>
                    <a:pt x="1623" y="964"/>
                  </a:lnTo>
                  <a:lnTo>
                    <a:pt x="1615" y="960"/>
                  </a:lnTo>
                  <a:lnTo>
                    <a:pt x="1606" y="956"/>
                  </a:lnTo>
                  <a:lnTo>
                    <a:pt x="1598" y="953"/>
                  </a:lnTo>
                  <a:lnTo>
                    <a:pt x="1581" y="948"/>
                  </a:lnTo>
                  <a:lnTo>
                    <a:pt x="1564" y="943"/>
                  </a:lnTo>
                  <a:lnTo>
                    <a:pt x="1548" y="937"/>
                  </a:lnTo>
                  <a:lnTo>
                    <a:pt x="1531" y="929"/>
                  </a:lnTo>
                  <a:lnTo>
                    <a:pt x="1524" y="924"/>
                  </a:lnTo>
                  <a:lnTo>
                    <a:pt x="1516" y="919"/>
                  </a:lnTo>
                  <a:lnTo>
                    <a:pt x="1509" y="912"/>
                  </a:lnTo>
                  <a:lnTo>
                    <a:pt x="1503" y="903"/>
                  </a:lnTo>
                  <a:lnTo>
                    <a:pt x="1498" y="896"/>
                  </a:lnTo>
                  <a:lnTo>
                    <a:pt x="1496" y="889"/>
                  </a:lnTo>
                  <a:lnTo>
                    <a:pt x="1496" y="882"/>
                  </a:lnTo>
                  <a:lnTo>
                    <a:pt x="1496" y="875"/>
                  </a:lnTo>
                  <a:lnTo>
                    <a:pt x="1500" y="862"/>
                  </a:lnTo>
                  <a:lnTo>
                    <a:pt x="1507" y="848"/>
                  </a:lnTo>
                  <a:lnTo>
                    <a:pt x="1509" y="840"/>
                  </a:lnTo>
                  <a:lnTo>
                    <a:pt x="1511" y="832"/>
                  </a:lnTo>
                  <a:lnTo>
                    <a:pt x="1509" y="822"/>
                  </a:lnTo>
                  <a:lnTo>
                    <a:pt x="1508" y="812"/>
                  </a:lnTo>
                  <a:lnTo>
                    <a:pt x="1505" y="792"/>
                  </a:lnTo>
                  <a:lnTo>
                    <a:pt x="1504" y="774"/>
                  </a:lnTo>
                  <a:lnTo>
                    <a:pt x="1500" y="774"/>
                  </a:lnTo>
                  <a:lnTo>
                    <a:pt x="1498" y="774"/>
                  </a:lnTo>
                  <a:lnTo>
                    <a:pt x="1496" y="774"/>
                  </a:lnTo>
                  <a:lnTo>
                    <a:pt x="1492" y="774"/>
                  </a:lnTo>
                  <a:lnTo>
                    <a:pt x="1492" y="764"/>
                  </a:lnTo>
                  <a:lnTo>
                    <a:pt x="1490" y="757"/>
                  </a:lnTo>
                  <a:lnTo>
                    <a:pt x="1488" y="752"/>
                  </a:lnTo>
                  <a:lnTo>
                    <a:pt x="1484" y="749"/>
                  </a:lnTo>
                  <a:lnTo>
                    <a:pt x="1481" y="748"/>
                  </a:lnTo>
                  <a:lnTo>
                    <a:pt x="1475" y="747"/>
                  </a:lnTo>
                  <a:lnTo>
                    <a:pt x="1471" y="747"/>
                  </a:lnTo>
                  <a:lnTo>
                    <a:pt x="1465" y="747"/>
                  </a:lnTo>
                  <a:lnTo>
                    <a:pt x="1455" y="748"/>
                  </a:lnTo>
                  <a:lnTo>
                    <a:pt x="1445" y="747"/>
                  </a:lnTo>
                  <a:lnTo>
                    <a:pt x="1440" y="746"/>
                  </a:lnTo>
                  <a:lnTo>
                    <a:pt x="1435" y="743"/>
                  </a:lnTo>
                  <a:lnTo>
                    <a:pt x="1431" y="740"/>
                  </a:lnTo>
                  <a:lnTo>
                    <a:pt x="1428" y="737"/>
                  </a:lnTo>
                  <a:lnTo>
                    <a:pt x="1420" y="727"/>
                  </a:lnTo>
                  <a:lnTo>
                    <a:pt x="1414" y="717"/>
                  </a:lnTo>
                  <a:lnTo>
                    <a:pt x="1402" y="694"/>
                  </a:lnTo>
                  <a:lnTo>
                    <a:pt x="1391" y="676"/>
                  </a:lnTo>
                  <a:lnTo>
                    <a:pt x="1383" y="666"/>
                  </a:lnTo>
                  <a:lnTo>
                    <a:pt x="1375" y="658"/>
                  </a:lnTo>
                  <a:lnTo>
                    <a:pt x="1373" y="657"/>
                  </a:lnTo>
                  <a:lnTo>
                    <a:pt x="1369" y="655"/>
                  </a:lnTo>
                  <a:lnTo>
                    <a:pt x="1367" y="655"/>
                  </a:lnTo>
                  <a:lnTo>
                    <a:pt x="1365" y="655"/>
                  </a:lnTo>
                  <a:lnTo>
                    <a:pt x="1363" y="656"/>
                  </a:lnTo>
                  <a:lnTo>
                    <a:pt x="1360" y="658"/>
                  </a:lnTo>
                  <a:lnTo>
                    <a:pt x="1358" y="660"/>
                  </a:lnTo>
                  <a:lnTo>
                    <a:pt x="1357" y="664"/>
                  </a:lnTo>
                  <a:lnTo>
                    <a:pt x="1353" y="672"/>
                  </a:lnTo>
                  <a:lnTo>
                    <a:pt x="1351" y="683"/>
                  </a:lnTo>
                  <a:lnTo>
                    <a:pt x="1349" y="690"/>
                  </a:lnTo>
                  <a:lnTo>
                    <a:pt x="1347" y="697"/>
                  </a:lnTo>
                  <a:lnTo>
                    <a:pt x="1342" y="701"/>
                  </a:lnTo>
                  <a:lnTo>
                    <a:pt x="1339" y="705"/>
                  </a:lnTo>
                  <a:lnTo>
                    <a:pt x="1333" y="708"/>
                  </a:lnTo>
                  <a:lnTo>
                    <a:pt x="1327" y="710"/>
                  </a:lnTo>
                  <a:lnTo>
                    <a:pt x="1322" y="711"/>
                  </a:lnTo>
                  <a:lnTo>
                    <a:pt x="1316" y="713"/>
                  </a:lnTo>
                  <a:lnTo>
                    <a:pt x="1289" y="713"/>
                  </a:lnTo>
                  <a:lnTo>
                    <a:pt x="1264" y="710"/>
                  </a:lnTo>
                  <a:lnTo>
                    <a:pt x="1262" y="688"/>
                  </a:lnTo>
                  <a:lnTo>
                    <a:pt x="1264" y="664"/>
                  </a:lnTo>
                  <a:lnTo>
                    <a:pt x="1262" y="652"/>
                  </a:lnTo>
                  <a:lnTo>
                    <a:pt x="1262" y="641"/>
                  </a:lnTo>
                  <a:lnTo>
                    <a:pt x="1260" y="628"/>
                  </a:lnTo>
                  <a:lnTo>
                    <a:pt x="1257" y="618"/>
                  </a:lnTo>
                  <a:lnTo>
                    <a:pt x="1253" y="608"/>
                  </a:lnTo>
                  <a:lnTo>
                    <a:pt x="1248" y="598"/>
                  </a:lnTo>
                  <a:lnTo>
                    <a:pt x="1242" y="588"/>
                  </a:lnTo>
                  <a:lnTo>
                    <a:pt x="1235" y="579"/>
                  </a:lnTo>
                  <a:lnTo>
                    <a:pt x="1221" y="562"/>
                  </a:lnTo>
                  <a:lnTo>
                    <a:pt x="1208" y="545"/>
                  </a:lnTo>
                  <a:lnTo>
                    <a:pt x="1200" y="535"/>
                  </a:lnTo>
                  <a:lnTo>
                    <a:pt x="1186" y="518"/>
                  </a:lnTo>
                  <a:lnTo>
                    <a:pt x="1170" y="496"/>
                  </a:lnTo>
                  <a:lnTo>
                    <a:pt x="1155" y="472"/>
                  </a:lnTo>
                  <a:lnTo>
                    <a:pt x="1150" y="461"/>
                  </a:lnTo>
                  <a:lnTo>
                    <a:pt x="1145" y="451"/>
                  </a:lnTo>
                  <a:lnTo>
                    <a:pt x="1143" y="440"/>
                  </a:lnTo>
                  <a:lnTo>
                    <a:pt x="1143" y="432"/>
                  </a:lnTo>
                  <a:lnTo>
                    <a:pt x="1144" y="429"/>
                  </a:lnTo>
                  <a:lnTo>
                    <a:pt x="1145" y="426"/>
                  </a:lnTo>
                  <a:lnTo>
                    <a:pt x="1147" y="423"/>
                  </a:lnTo>
                  <a:lnTo>
                    <a:pt x="1151" y="421"/>
                  </a:lnTo>
                  <a:lnTo>
                    <a:pt x="1155" y="420"/>
                  </a:lnTo>
                  <a:lnTo>
                    <a:pt x="1161" y="420"/>
                  </a:lnTo>
                  <a:lnTo>
                    <a:pt x="1168" y="420"/>
                  </a:lnTo>
                  <a:lnTo>
                    <a:pt x="1175" y="421"/>
                  </a:lnTo>
                  <a:lnTo>
                    <a:pt x="1175" y="418"/>
                  </a:lnTo>
                  <a:lnTo>
                    <a:pt x="1174" y="413"/>
                  </a:lnTo>
                  <a:lnTo>
                    <a:pt x="1171" y="407"/>
                  </a:lnTo>
                  <a:lnTo>
                    <a:pt x="1168" y="401"/>
                  </a:lnTo>
                  <a:lnTo>
                    <a:pt x="1159" y="386"/>
                  </a:lnTo>
                  <a:lnTo>
                    <a:pt x="1149" y="370"/>
                  </a:lnTo>
                  <a:lnTo>
                    <a:pt x="1127" y="340"/>
                  </a:lnTo>
                  <a:lnTo>
                    <a:pt x="1111" y="322"/>
                  </a:lnTo>
                  <a:lnTo>
                    <a:pt x="1103" y="314"/>
                  </a:lnTo>
                  <a:lnTo>
                    <a:pt x="1094" y="308"/>
                  </a:lnTo>
                  <a:lnTo>
                    <a:pt x="1084" y="303"/>
                  </a:lnTo>
                  <a:lnTo>
                    <a:pt x="1072" y="298"/>
                  </a:lnTo>
                  <a:lnTo>
                    <a:pt x="1051" y="289"/>
                  </a:lnTo>
                  <a:lnTo>
                    <a:pt x="1030" y="281"/>
                  </a:lnTo>
                  <a:lnTo>
                    <a:pt x="1021" y="279"/>
                  </a:lnTo>
                  <a:lnTo>
                    <a:pt x="1012" y="278"/>
                  </a:lnTo>
                  <a:lnTo>
                    <a:pt x="1003" y="278"/>
                  </a:lnTo>
                  <a:lnTo>
                    <a:pt x="994" y="278"/>
                  </a:lnTo>
                  <a:lnTo>
                    <a:pt x="985" y="276"/>
                  </a:lnTo>
                  <a:lnTo>
                    <a:pt x="975" y="275"/>
                  </a:lnTo>
                  <a:lnTo>
                    <a:pt x="967" y="273"/>
                  </a:lnTo>
                  <a:lnTo>
                    <a:pt x="959" y="269"/>
                  </a:lnTo>
                  <a:lnTo>
                    <a:pt x="962" y="264"/>
                  </a:lnTo>
                  <a:lnTo>
                    <a:pt x="966" y="262"/>
                  </a:lnTo>
                  <a:lnTo>
                    <a:pt x="971" y="259"/>
                  </a:lnTo>
                  <a:lnTo>
                    <a:pt x="975" y="258"/>
                  </a:lnTo>
                  <a:lnTo>
                    <a:pt x="986" y="256"/>
                  </a:lnTo>
                  <a:lnTo>
                    <a:pt x="995" y="253"/>
                  </a:lnTo>
                  <a:lnTo>
                    <a:pt x="998" y="250"/>
                  </a:lnTo>
                  <a:lnTo>
                    <a:pt x="1000" y="248"/>
                  </a:lnTo>
                  <a:lnTo>
                    <a:pt x="1003" y="245"/>
                  </a:lnTo>
                  <a:lnTo>
                    <a:pt x="1005" y="242"/>
                  </a:lnTo>
                  <a:lnTo>
                    <a:pt x="1006" y="234"/>
                  </a:lnTo>
                  <a:lnTo>
                    <a:pt x="1006" y="226"/>
                  </a:lnTo>
                  <a:lnTo>
                    <a:pt x="1003" y="210"/>
                  </a:lnTo>
                  <a:lnTo>
                    <a:pt x="1000" y="196"/>
                  </a:lnTo>
                  <a:lnTo>
                    <a:pt x="999" y="190"/>
                  </a:lnTo>
                  <a:lnTo>
                    <a:pt x="999" y="184"/>
                  </a:lnTo>
                  <a:lnTo>
                    <a:pt x="1000" y="180"/>
                  </a:lnTo>
                  <a:lnTo>
                    <a:pt x="1002" y="176"/>
                  </a:lnTo>
                  <a:lnTo>
                    <a:pt x="1003" y="173"/>
                  </a:lnTo>
                  <a:lnTo>
                    <a:pt x="1006" y="169"/>
                  </a:lnTo>
                  <a:lnTo>
                    <a:pt x="1008" y="167"/>
                  </a:lnTo>
                  <a:lnTo>
                    <a:pt x="1012" y="166"/>
                  </a:lnTo>
                  <a:lnTo>
                    <a:pt x="1020" y="164"/>
                  </a:lnTo>
                  <a:lnTo>
                    <a:pt x="1028" y="163"/>
                  </a:lnTo>
                  <a:lnTo>
                    <a:pt x="1038" y="163"/>
                  </a:lnTo>
                  <a:lnTo>
                    <a:pt x="1047" y="163"/>
                  </a:lnTo>
                  <a:lnTo>
                    <a:pt x="1057" y="163"/>
                  </a:lnTo>
                  <a:lnTo>
                    <a:pt x="1068" y="163"/>
                  </a:lnTo>
                  <a:lnTo>
                    <a:pt x="1069" y="155"/>
                  </a:lnTo>
                  <a:lnTo>
                    <a:pt x="1075" y="138"/>
                  </a:lnTo>
                  <a:lnTo>
                    <a:pt x="1081" y="120"/>
                  </a:lnTo>
                  <a:lnTo>
                    <a:pt x="1086" y="110"/>
                  </a:lnTo>
                  <a:lnTo>
                    <a:pt x="1090" y="103"/>
                  </a:lnTo>
                  <a:lnTo>
                    <a:pt x="1097" y="98"/>
                  </a:lnTo>
                  <a:lnTo>
                    <a:pt x="1104" y="93"/>
                  </a:lnTo>
                  <a:lnTo>
                    <a:pt x="1112" y="90"/>
                  </a:lnTo>
                  <a:lnTo>
                    <a:pt x="1129" y="85"/>
                  </a:lnTo>
                  <a:lnTo>
                    <a:pt x="1146" y="83"/>
                  </a:lnTo>
                  <a:lnTo>
                    <a:pt x="1146" y="74"/>
                  </a:lnTo>
                  <a:lnTo>
                    <a:pt x="1143" y="66"/>
                  </a:lnTo>
                  <a:lnTo>
                    <a:pt x="1138" y="58"/>
                  </a:lnTo>
                  <a:lnTo>
                    <a:pt x="1133" y="50"/>
                  </a:lnTo>
                  <a:lnTo>
                    <a:pt x="1120" y="35"/>
                  </a:lnTo>
                  <a:lnTo>
                    <a:pt x="1109" y="21"/>
                  </a:lnTo>
                  <a:lnTo>
                    <a:pt x="1104" y="13"/>
                  </a:lnTo>
                  <a:lnTo>
                    <a:pt x="1098" y="0"/>
                  </a:lnTo>
                  <a:lnTo>
                    <a:pt x="1092" y="0"/>
                  </a:lnTo>
                  <a:lnTo>
                    <a:pt x="1086" y="0"/>
                  </a:lnTo>
                  <a:lnTo>
                    <a:pt x="1082" y="1"/>
                  </a:lnTo>
                  <a:lnTo>
                    <a:pt x="1080" y="4"/>
                  </a:lnTo>
                  <a:lnTo>
                    <a:pt x="1078" y="9"/>
                  </a:lnTo>
                  <a:lnTo>
                    <a:pt x="1076" y="17"/>
                  </a:lnTo>
                  <a:lnTo>
                    <a:pt x="1072" y="31"/>
                  </a:lnTo>
                  <a:lnTo>
                    <a:pt x="1069" y="40"/>
                  </a:lnTo>
                  <a:lnTo>
                    <a:pt x="1065" y="42"/>
                  </a:lnTo>
                  <a:lnTo>
                    <a:pt x="1062" y="44"/>
                  </a:lnTo>
                  <a:lnTo>
                    <a:pt x="1055" y="46"/>
                  </a:lnTo>
                  <a:lnTo>
                    <a:pt x="1047" y="48"/>
                  </a:lnTo>
                  <a:lnTo>
                    <a:pt x="1031" y="49"/>
                  </a:lnTo>
                  <a:lnTo>
                    <a:pt x="1014" y="49"/>
                  </a:lnTo>
                  <a:lnTo>
                    <a:pt x="1002" y="49"/>
                  </a:lnTo>
                  <a:lnTo>
                    <a:pt x="988" y="49"/>
                  </a:lnTo>
                  <a:lnTo>
                    <a:pt x="988" y="52"/>
                  </a:lnTo>
                  <a:lnTo>
                    <a:pt x="988" y="56"/>
                  </a:lnTo>
                  <a:lnTo>
                    <a:pt x="987" y="59"/>
                  </a:lnTo>
                  <a:lnTo>
                    <a:pt x="985" y="61"/>
                  </a:lnTo>
                  <a:lnTo>
                    <a:pt x="980" y="66"/>
                  </a:lnTo>
                  <a:lnTo>
                    <a:pt x="975" y="70"/>
                  </a:lnTo>
                  <a:lnTo>
                    <a:pt x="970" y="75"/>
                  </a:lnTo>
                  <a:lnTo>
                    <a:pt x="965" y="79"/>
                  </a:lnTo>
                  <a:lnTo>
                    <a:pt x="964" y="83"/>
                  </a:lnTo>
                  <a:lnTo>
                    <a:pt x="963" y="86"/>
                  </a:lnTo>
                  <a:lnTo>
                    <a:pt x="963" y="91"/>
                  </a:lnTo>
                  <a:lnTo>
                    <a:pt x="963" y="95"/>
                  </a:lnTo>
                  <a:lnTo>
                    <a:pt x="953" y="97"/>
                  </a:lnTo>
                  <a:lnTo>
                    <a:pt x="944" y="95"/>
                  </a:lnTo>
                  <a:lnTo>
                    <a:pt x="936" y="94"/>
                  </a:lnTo>
                  <a:lnTo>
                    <a:pt x="928" y="92"/>
                  </a:lnTo>
                  <a:lnTo>
                    <a:pt x="913" y="86"/>
                  </a:lnTo>
                  <a:lnTo>
                    <a:pt x="895" y="81"/>
                  </a:lnTo>
                  <a:lnTo>
                    <a:pt x="892" y="79"/>
                  </a:lnTo>
                  <a:lnTo>
                    <a:pt x="889" y="98"/>
                  </a:lnTo>
                  <a:lnTo>
                    <a:pt x="885" y="116"/>
                  </a:lnTo>
                  <a:lnTo>
                    <a:pt x="882" y="133"/>
                  </a:lnTo>
                  <a:lnTo>
                    <a:pt x="881" y="149"/>
                  </a:lnTo>
                  <a:lnTo>
                    <a:pt x="881" y="157"/>
                  </a:lnTo>
                  <a:lnTo>
                    <a:pt x="880" y="163"/>
                  </a:lnTo>
                  <a:lnTo>
                    <a:pt x="879" y="167"/>
                  </a:lnTo>
                  <a:lnTo>
                    <a:pt x="876" y="172"/>
                  </a:lnTo>
                  <a:lnTo>
                    <a:pt x="871" y="180"/>
                  </a:lnTo>
                  <a:lnTo>
                    <a:pt x="860" y="189"/>
                  </a:lnTo>
                  <a:lnTo>
                    <a:pt x="851" y="196"/>
                  </a:lnTo>
                  <a:lnTo>
                    <a:pt x="843" y="201"/>
                  </a:lnTo>
                  <a:lnTo>
                    <a:pt x="839" y="206"/>
                  </a:lnTo>
                  <a:lnTo>
                    <a:pt x="835" y="209"/>
                  </a:lnTo>
                  <a:lnTo>
                    <a:pt x="832" y="214"/>
                  </a:lnTo>
                  <a:lnTo>
                    <a:pt x="830" y="220"/>
                  </a:lnTo>
                  <a:lnTo>
                    <a:pt x="799" y="222"/>
                  </a:lnTo>
                  <a:lnTo>
                    <a:pt x="768" y="223"/>
                  </a:lnTo>
                  <a:lnTo>
                    <a:pt x="737" y="224"/>
                  </a:lnTo>
                  <a:lnTo>
                    <a:pt x="707" y="224"/>
                  </a:lnTo>
                  <a:lnTo>
                    <a:pt x="691" y="224"/>
                  </a:lnTo>
                  <a:lnTo>
                    <a:pt x="673" y="223"/>
                  </a:lnTo>
                  <a:lnTo>
                    <a:pt x="665" y="223"/>
                  </a:lnTo>
                  <a:lnTo>
                    <a:pt x="655" y="224"/>
                  </a:lnTo>
                  <a:lnTo>
                    <a:pt x="649" y="226"/>
                  </a:lnTo>
                  <a:lnTo>
                    <a:pt x="642" y="230"/>
                  </a:lnTo>
                  <a:lnTo>
                    <a:pt x="637" y="234"/>
                  </a:lnTo>
                  <a:lnTo>
                    <a:pt x="634" y="240"/>
                  </a:lnTo>
                  <a:lnTo>
                    <a:pt x="632" y="246"/>
                  </a:lnTo>
                  <a:lnTo>
                    <a:pt x="629" y="253"/>
                  </a:lnTo>
                  <a:lnTo>
                    <a:pt x="626" y="258"/>
                  </a:lnTo>
                  <a:lnTo>
                    <a:pt x="622" y="263"/>
                  </a:lnTo>
                  <a:lnTo>
                    <a:pt x="618" y="266"/>
                  </a:lnTo>
                  <a:lnTo>
                    <a:pt x="611" y="267"/>
                  </a:lnTo>
                  <a:lnTo>
                    <a:pt x="611" y="276"/>
                  </a:lnTo>
                  <a:lnTo>
                    <a:pt x="610" y="283"/>
                  </a:lnTo>
                  <a:lnTo>
                    <a:pt x="608" y="289"/>
                  </a:lnTo>
                  <a:lnTo>
                    <a:pt x="604" y="294"/>
                  </a:lnTo>
                  <a:lnTo>
                    <a:pt x="601" y="297"/>
                  </a:lnTo>
                  <a:lnTo>
                    <a:pt x="597" y="299"/>
                  </a:lnTo>
                  <a:lnTo>
                    <a:pt x="593" y="302"/>
                  </a:lnTo>
                  <a:lnTo>
                    <a:pt x="587" y="303"/>
                  </a:lnTo>
                  <a:lnTo>
                    <a:pt x="563" y="305"/>
                  </a:lnTo>
                  <a:lnTo>
                    <a:pt x="537" y="311"/>
                  </a:lnTo>
                  <a:lnTo>
                    <a:pt x="530" y="313"/>
                  </a:lnTo>
                  <a:lnTo>
                    <a:pt x="525" y="316"/>
                  </a:lnTo>
                  <a:lnTo>
                    <a:pt x="519" y="321"/>
                  </a:lnTo>
                  <a:lnTo>
                    <a:pt x="514" y="325"/>
                  </a:lnTo>
                  <a:lnTo>
                    <a:pt x="505" y="336"/>
                  </a:lnTo>
                  <a:lnTo>
                    <a:pt x="495" y="347"/>
                  </a:lnTo>
                  <a:lnTo>
                    <a:pt x="490" y="353"/>
                  </a:lnTo>
                  <a:lnTo>
                    <a:pt x="488" y="357"/>
                  </a:lnTo>
                  <a:lnTo>
                    <a:pt x="486" y="361"/>
                  </a:lnTo>
                  <a:lnTo>
                    <a:pt x="485" y="365"/>
                  </a:lnTo>
                  <a:lnTo>
                    <a:pt x="482" y="374"/>
                  </a:lnTo>
                  <a:lnTo>
                    <a:pt x="479" y="387"/>
                  </a:lnTo>
                  <a:lnTo>
                    <a:pt x="477" y="393"/>
                  </a:lnTo>
                  <a:lnTo>
                    <a:pt x="474" y="396"/>
                  </a:lnTo>
                  <a:lnTo>
                    <a:pt x="472" y="398"/>
                  </a:lnTo>
                  <a:lnTo>
                    <a:pt x="470" y="401"/>
                  </a:lnTo>
                  <a:lnTo>
                    <a:pt x="465" y="402"/>
                  </a:lnTo>
                  <a:lnTo>
                    <a:pt x="460" y="401"/>
                  </a:lnTo>
                  <a:lnTo>
                    <a:pt x="456" y="399"/>
                  </a:lnTo>
                  <a:lnTo>
                    <a:pt x="452" y="399"/>
                  </a:lnTo>
                  <a:lnTo>
                    <a:pt x="447" y="402"/>
                  </a:lnTo>
                  <a:lnTo>
                    <a:pt x="441" y="405"/>
                  </a:lnTo>
                  <a:lnTo>
                    <a:pt x="440" y="407"/>
                  </a:lnTo>
                  <a:lnTo>
                    <a:pt x="439" y="411"/>
                  </a:lnTo>
                  <a:lnTo>
                    <a:pt x="438" y="414"/>
                  </a:lnTo>
                  <a:lnTo>
                    <a:pt x="439" y="419"/>
                  </a:lnTo>
                  <a:lnTo>
                    <a:pt x="441" y="429"/>
                  </a:lnTo>
                  <a:lnTo>
                    <a:pt x="447" y="439"/>
                  </a:lnTo>
                  <a:lnTo>
                    <a:pt x="458" y="459"/>
                  </a:lnTo>
                  <a:lnTo>
                    <a:pt x="466" y="472"/>
                  </a:lnTo>
                  <a:lnTo>
                    <a:pt x="472" y="481"/>
                  </a:lnTo>
                  <a:lnTo>
                    <a:pt x="477" y="491"/>
                  </a:lnTo>
                  <a:lnTo>
                    <a:pt x="480" y="501"/>
                  </a:lnTo>
                  <a:lnTo>
                    <a:pt x="484" y="511"/>
                  </a:lnTo>
                  <a:lnTo>
                    <a:pt x="486" y="521"/>
                  </a:lnTo>
                  <a:lnTo>
                    <a:pt x="488" y="532"/>
                  </a:lnTo>
                  <a:lnTo>
                    <a:pt x="488" y="542"/>
                  </a:lnTo>
                  <a:lnTo>
                    <a:pt x="488" y="553"/>
                  </a:lnTo>
                  <a:lnTo>
                    <a:pt x="477" y="558"/>
                  </a:lnTo>
                  <a:lnTo>
                    <a:pt x="468" y="565"/>
                  </a:lnTo>
                  <a:lnTo>
                    <a:pt x="479" y="565"/>
                  </a:lnTo>
                  <a:lnTo>
                    <a:pt x="488" y="566"/>
                  </a:lnTo>
                  <a:lnTo>
                    <a:pt x="495" y="568"/>
                  </a:lnTo>
                  <a:lnTo>
                    <a:pt x="499" y="570"/>
                  </a:lnTo>
                  <a:lnTo>
                    <a:pt x="503" y="576"/>
                  </a:lnTo>
                  <a:lnTo>
                    <a:pt x="505" y="583"/>
                  </a:lnTo>
                  <a:lnTo>
                    <a:pt x="506" y="592"/>
                  </a:lnTo>
                  <a:lnTo>
                    <a:pt x="505" y="603"/>
                  </a:lnTo>
                  <a:lnTo>
                    <a:pt x="504" y="607"/>
                  </a:lnTo>
                  <a:lnTo>
                    <a:pt x="502" y="609"/>
                  </a:lnTo>
                  <a:lnTo>
                    <a:pt x="498" y="611"/>
                  </a:lnTo>
                  <a:lnTo>
                    <a:pt x="494" y="614"/>
                  </a:lnTo>
                  <a:lnTo>
                    <a:pt x="485" y="618"/>
                  </a:lnTo>
                  <a:lnTo>
                    <a:pt x="479" y="622"/>
                  </a:lnTo>
                  <a:lnTo>
                    <a:pt x="471" y="628"/>
                  </a:lnTo>
                  <a:lnTo>
                    <a:pt x="463" y="639"/>
                  </a:lnTo>
                  <a:lnTo>
                    <a:pt x="455" y="648"/>
                  </a:lnTo>
                  <a:lnTo>
                    <a:pt x="450" y="658"/>
                  </a:lnTo>
                  <a:lnTo>
                    <a:pt x="447" y="667"/>
                  </a:lnTo>
                  <a:lnTo>
                    <a:pt x="443" y="684"/>
                  </a:lnTo>
                  <a:lnTo>
                    <a:pt x="438" y="705"/>
                  </a:lnTo>
                  <a:lnTo>
                    <a:pt x="435" y="729"/>
                  </a:lnTo>
                  <a:lnTo>
                    <a:pt x="433" y="740"/>
                  </a:lnTo>
                  <a:lnTo>
                    <a:pt x="432" y="750"/>
                  </a:lnTo>
                  <a:lnTo>
                    <a:pt x="432" y="760"/>
                  </a:lnTo>
                  <a:lnTo>
                    <a:pt x="433" y="770"/>
                  </a:lnTo>
                  <a:lnTo>
                    <a:pt x="436" y="778"/>
                  </a:lnTo>
                  <a:lnTo>
                    <a:pt x="438" y="783"/>
                  </a:lnTo>
                  <a:lnTo>
                    <a:pt x="440" y="785"/>
                  </a:lnTo>
                  <a:lnTo>
                    <a:pt x="443" y="787"/>
                  </a:lnTo>
                  <a:lnTo>
                    <a:pt x="445" y="788"/>
                  </a:lnTo>
                  <a:lnTo>
                    <a:pt x="448" y="788"/>
                  </a:lnTo>
                  <a:lnTo>
                    <a:pt x="448" y="793"/>
                  </a:lnTo>
                  <a:lnTo>
                    <a:pt x="449" y="799"/>
                  </a:lnTo>
                  <a:lnTo>
                    <a:pt x="463" y="799"/>
                  </a:lnTo>
                  <a:lnTo>
                    <a:pt x="477" y="798"/>
                  </a:lnTo>
                  <a:lnTo>
                    <a:pt x="477" y="790"/>
                  </a:lnTo>
                  <a:lnTo>
                    <a:pt x="477" y="782"/>
                  </a:lnTo>
                  <a:lnTo>
                    <a:pt x="488" y="780"/>
                  </a:lnTo>
                  <a:lnTo>
                    <a:pt x="499" y="779"/>
                  </a:lnTo>
                  <a:lnTo>
                    <a:pt x="511" y="779"/>
                  </a:lnTo>
                  <a:lnTo>
                    <a:pt x="521" y="782"/>
                  </a:lnTo>
                  <a:lnTo>
                    <a:pt x="522" y="789"/>
                  </a:lnTo>
                  <a:lnTo>
                    <a:pt x="523" y="798"/>
                  </a:lnTo>
                  <a:lnTo>
                    <a:pt x="523" y="803"/>
                  </a:lnTo>
                  <a:lnTo>
                    <a:pt x="522" y="806"/>
                  </a:lnTo>
                  <a:lnTo>
                    <a:pt x="521" y="809"/>
                  </a:lnTo>
                  <a:lnTo>
                    <a:pt x="520" y="813"/>
                  </a:lnTo>
                  <a:lnTo>
                    <a:pt x="515" y="815"/>
                  </a:lnTo>
                  <a:lnTo>
                    <a:pt x="511" y="816"/>
                  </a:lnTo>
                  <a:lnTo>
                    <a:pt x="506" y="816"/>
                  </a:lnTo>
                  <a:lnTo>
                    <a:pt x="502" y="815"/>
                  </a:lnTo>
                  <a:lnTo>
                    <a:pt x="495" y="815"/>
                  </a:lnTo>
                  <a:lnTo>
                    <a:pt x="488" y="815"/>
                  </a:lnTo>
                  <a:lnTo>
                    <a:pt x="484" y="817"/>
                  </a:lnTo>
                  <a:lnTo>
                    <a:pt x="480" y="820"/>
                  </a:lnTo>
                  <a:lnTo>
                    <a:pt x="479" y="822"/>
                  </a:lnTo>
                  <a:lnTo>
                    <a:pt x="478" y="823"/>
                  </a:lnTo>
                  <a:lnTo>
                    <a:pt x="476" y="829"/>
                  </a:lnTo>
                  <a:lnTo>
                    <a:pt x="471" y="836"/>
                  </a:lnTo>
                  <a:lnTo>
                    <a:pt x="464" y="841"/>
                  </a:lnTo>
                  <a:lnTo>
                    <a:pt x="460" y="845"/>
                  </a:lnTo>
                  <a:lnTo>
                    <a:pt x="455" y="846"/>
                  </a:lnTo>
                  <a:lnTo>
                    <a:pt x="446" y="849"/>
                  </a:lnTo>
                  <a:lnTo>
                    <a:pt x="439" y="853"/>
                  </a:lnTo>
                  <a:lnTo>
                    <a:pt x="435" y="856"/>
                  </a:lnTo>
                  <a:lnTo>
                    <a:pt x="431" y="860"/>
                  </a:lnTo>
                  <a:lnTo>
                    <a:pt x="425" y="866"/>
                  </a:lnTo>
                  <a:lnTo>
                    <a:pt x="419" y="879"/>
                  </a:lnTo>
                  <a:lnTo>
                    <a:pt x="409" y="889"/>
                  </a:lnTo>
                  <a:lnTo>
                    <a:pt x="397" y="903"/>
                  </a:lnTo>
                  <a:lnTo>
                    <a:pt x="386" y="915"/>
                  </a:lnTo>
                  <a:lnTo>
                    <a:pt x="374" y="929"/>
                  </a:lnTo>
                  <a:lnTo>
                    <a:pt x="362" y="944"/>
                  </a:lnTo>
                  <a:lnTo>
                    <a:pt x="356" y="951"/>
                  </a:lnTo>
                  <a:lnTo>
                    <a:pt x="350" y="955"/>
                  </a:lnTo>
                  <a:lnTo>
                    <a:pt x="343" y="959"/>
                  </a:lnTo>
                  <a:lnTo>
                    <a:pt x="338" y="962"/>
                  </a:lnTo>
                  <a:lnTo>
                    <a:pt x="324" y="967"/>
                  </a:lnTo>
                  <a:lnTo>
                    <a:pt x="308" y="972"/>
                  </a:lnTo>
                  <a:lnTo>
                    <a:pt x="299" y="977"/>
                  </a:lnTo>
                  <a:lnTo>
                    <a:pt x="293" y="983"/>
                  </a:lnTo>
                  <a:lnTo>
                    <a:pt x="290" y="988"/>
                  </a:lnTo>
                  <a:lnTo>
                    <a:pt x="289" y="994"/>
                  </a:lnTo>
                  <a:lnTo>
                    <a:pt x="288" y="1006"/>
                  </a:lnTo>
                  <a:lnTo>
                    <a:pt x="284" y="1023"/>
                  </a:lnTo>
                  <a:lnTo>
                    <a:pt x="281" y="1029"/>
                  </a:lnTo>
                  <a:lnTo>
                    <a:pt x="276" y="1035"/>
                  </a:lnTo>
                  <a:lnTo>
                    <a:pt x="271" y="1038"/>
                  </a:lnTo>
                  <a:lnTo>
                    <a:pt x="264" y="1043"/>
                  </a:lnTo>
                  <a:lnTo>
                    <a:pt x="258" y="1046"/>
                  </a:lnTo>
                  <a:lnTo>
                    <a:pt x="252" y="1050"/>
                  </a:lnTo>
                  <a:lnTo>
                    <a:pt x="246" y="1054"/>
                  </a:lnTo>
                  <a:lnTo>
                    <a:pt x="241" y="1060"/>
                  </a:lnTo>
                  <a:lnTo>
                    <a:pt x="231" y="1074"/>
                  </a:lnTo>
                  <a:lnTo>
                    <a:pt x="223" y="1083"/>
                  </a:lnTo>
                  <a:lnTo>
                    <a:pt x="217" y="1085"/>
                  </a:lnTo>
                  <a:lnTo>
                    <a:pt x="211" y="1087"/>
                  </a:lnTo>
                  <a:lnTo>
                    <a:pt x="203" y="1088"/>
                  </a:lnTo>
                  <a:lnTo>
                    <a:pt x="194" y="1090"/>
                  </a:lnTo>
                  <a:lnTo>
                    <a:pt x="194" y="1099"/>
                  </a:lnTo>
                  <a:lnTo>
                    <a:pt x="194" y="1108"/>
                  </a:lnTo>
                  <a:lnTo>
                    <a:pt x="194" y="1116"/>
                  </a:lnTo>
                  <a:lnTo>
                    <a:pt x="193" y="1125"/>
                  </a:lnTo>
                  <a:lnTo>
                    <a:pt x="187" y="1128"/>
                  </a:lnTo>
                  <a:lnTo>
                    <a:pt x="182" y="1133"/>
                  </a:lnTo>
                  <a:lnTo>
                    <a:pt x="176" y="1139"/>
                  </a:lnTo>
                  <a:lnTo>
                    <a:pt x="172" y="1144"/>
                  </a:lnTo>
                  <a:lnTo>
                    <a:pt x="167" y="1151"/>
                  </a:lnTo>
                  <a:lnTo>
                    <a:pt x="162" y="1157"/>
                  </a:lnTo>
                  <a:lnTo>
                    <a:pt x="157" y="1160"/>
                  </a:lnTo>
                  <a:lnTo>
                    <a:pt x="150" y="1164"/>
                  </a:lnTo>
                  <a:lnTo>
                    <a:pt x="149" y="1168"/>
                  </a:lnTo>
                  <a:lnTo>
                    <a:pt x="143" y="1168"/>
                  </a:lnTo>
                  <a:lnTo>
                    <a:pt x="136" y="1168"/>
                  </a:lnTo>
                  <a:lnTo>
                    <a:pt x="127" y="1168"/>
                  </a:lnTo>
                  <a:lnTo>
                    <a:pt x="118" y="1169"/>
                  </a:lnTo>
                  <a:lnTo>
                    <a:pt x="109" y="1170"/>
                  </a:lnTo>
                  <a:lnTo>
                    <a:pt x="101" y="1173"/>
                  </a:lnTo>
                  <a:lnTo>
                    <a:pt x="97" y="1174"/>
                  </a:lnTo>
                  <a:lnTo>
                    <a:pt x="95" y="1176"/>
                  </a:lnTo>
                  <a:lnTo>
                    <a:pt x="92" y="1178"/>
                  </a:lnTo>
                  <a:lnTo>
                    <a:pt x="90" y="1181"/>
                  </a:lnTo>
                  <a:lnTo>
                    <a:pt x="88" y="1184"/>
                  </a:lnTo>
                  <a:lnTo>
                    <a:pt x="87" y="1187"/>
                  </a:lnTo>
                  <a:lnTo>
                    <a:pt x="87" y="1192"/>
                  </a:lnTo>
                  <a:lnTo>
                    <a:pt x="87" y="1197"/>
                  </a:lnTo>
                  <a:lnTo>
                    <a:pt x="93" y="1197"/>
                  </a:lnTo>
                  <a:lnTo>
                    <a:pt x="97" y="1197"/>
                  </a:lnTo>
                  <a:lnTo>
                    <a:pt x="102" y="1199"/>
                  </a:lnTo>
                  <a:lnTo>
                    <a:pt x="105" y="1201"/>
                  </a:lnTo>
                  <a:lnTo>
                    <a:pt x="108" y="1205"/>
                  </a:lnTo>
                  <a:lnTo>
                    <a:pt x="110" y="1209"/>
                  </a:lnTo>
                  <a:lnTo>
                    <a:pt x="110" y="1214"/>
                  </a:lnTo>
                  <a:lnTo>
                    <a:pt x="110" y="1219"/>
                  </a:lnTo>
                  <a:lnTo>
                    <a:pt x="104" y="1221"/>
                  </a:lnTo>
                  <a:lnTo>
                    <a:pt x="92" y="1224"/>
                  </a:lnTo>
                  <a:lnTo>
                    <a:pt x="79" y="1227"/>
                  </a:lnTo>
                  <a:lnTo>
                    <a:pt x="70" y="1231"/>
                  </a:lnTo>
                  <a:lnTo>
                    <a:pt x="67" y="1235"/>
                  </a:lnTo>
                  <a:lnTo>
                    <a:pt x="64" y="1240"/>
                  </a:lnTo>
                  <a:lnTo>
                    <a:pt x="62" y="1243"/>
                  </a:lnTo>
                  <a:lnTo>
                    <a:pt x="62" y="1248"/>
                  </a:lnTo>
                  <a:lnTo>
                    <a:pt x="62" y="1251"/>
                  </a:lnTo>
                  <a:lnTo>
                    <a:pt x="62" y="1255"/>
                  </a:lnTo>
                  <a:lnTo>
                    <a:pt x="63" y="1258"/>
                  </a:lnTo>
                  <a:lnTo>
                    <a:pt x="66" y="1261"/>
                  </a:lnTo>
                  <a:lnTo>
                    <a:pt x="71" y="1268"/>
                  </a:lnTo>
                  <a:lnTo>
                    <a:pt x="78" y="1274"/>
                  </a:lnTo>
                  <a:lnTo>
                    <a:pt x="85" y="1279"/>
                  </a:lnTo>
                  <a:lnTo>
                    <a:pt x="93" y="1282"/>
                  </a:lnTo>
                  <a:lnTo>
                    <a:pt x="94" y="1307"/>
                  </a:lnTo>
                  <a:lnTo>
                    <a:pt x="93" y="1330"/>
                  </a:lnTo>
                  <a:lnTo>
                    <a:pt x="90" y="1354"/>
                  </a:lnTo>
                  <a:lnTo>
                    <a:pt x="86" y="1377"/>
                  </a:lnTo>
                  <a:lnTo>
                    <a:pt x="84" y="1392"/>
                  </a:lnTo>
                  <a:lnTo>
                    <a:pt x="82" y="1402"/>
                  </a:lnTo>
                  <a:lnTo>
                    <a:pt x="79" y="1405"/>
                  </a:lnTo>
                  <a:lnTo>
                    <a:pt x="75" y="1408"/>
                  </a:lnTo>
                  <a:lnTo>
                    <a:pt x="69" y="1413"/>
                  </a:lnTo>
                  <a:lnTo>
                    <a:pt x="61" y="1416"/>
                  </a:lnTo>
                  <a:lnTo>
                    <a:pt x="46" y="1425"/>
                  </a:lnTo>
                  <a:lnTo>
                    <a:pt x="33" y="1433"/>
                  </a:lnTo>
                  <a:lnTo>
                    <a:pt x="26" y="1439"/>
                  </a:lnTo>
                  <a:lnTo>
                    <a:pt x="20" y="1444"/>
                  </a:lnTo>
                  <a:lnTo>
                    <a:pt x="14" y="1451"/>
                  </a:lnTo>
                  <a:lnTo>
                    <a:pt x="10" y="1457"/>
                  </a:lnTo>
                  <a:lnTo>
                    <a:pt x="4" y="1466"/>
                  </a:lnTo>
                  <a:lnTo>
                    <a:pt x="0" y="1476"/>
                  </a:lnTo>
                  <a:lnTo>
                    <a:pt x="11" y="1480"/>
                  </a:lnTo>
                  <a:lnTo>
                    <a:pt x="20" y="1487"/>
                  </a:lnTo>
                  <a:lnTo>
                    <a:pt x="29" y="1493"/>
                  </a:lnTo>
                  <a:lnTo>
                    <a:pt x="36" y="1501"/>
                  </a:lnTo>
                  <a:lnTo>
                    <a:pt x="42" y="1507"/>
                  </a:lnTo>
                  <a:lnTo>
                    <a:pt x="46" y="1517"/>
                  </a:lnTo>
                  <a:lnTo>
                    <a:pt x="49" y="1525"/>
                  </a:lnTo>
                  <a:lnTo>
                    <a:pt x="50" y="1534"/>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6" name="Freeform 225">
              <a:extLst>
                <a:ext uri="{FF2B5EF4-FFF2-40B4-BE49-F238E27FC236}">
                  <a16:creationId xmlns="" xmlns:a16="http://schemas.microsoft.com/office/drawing/2014/main" id="{0D6883A9-2482-0343-A2F7-972A13E59104}"/>
                </a:ext>
              </a:extLst>
            </p:cNvPr>
            <p:cNvSpPr>
              <a:spLocks/>
            </p:cNvSpPr>
            <p:nvPr/>
          </p:nvSpPr>
          <p:spPr bwMode="auto">
            <a:xfrm>
              <a:off x="5719092" y="3091064"/>
              <a:ext cx="652350" cy="1097386"/>
            </a:xfrm>
            <a:custGeom>
              <a:avLst/>
              <a:gdLst>
                <a:gd name="T0" fmla="*/ 2215 w 2358"/>
                <a:gd name="T1" fmla="*/ 617 h 3973"/>
                <a:gd name="T2" fmla="*/ 2163 w 2358"/>
                <a:gd name="T3" fmla="*/ 356 h 3973"/>
                <a:gd name="T4" fmla="*/ 2042 w 2358"/>
                <a:gd name="T5" fmla="*/ 280 h 3973"/>
                <a:gd name="T6" fmla="*/ 1906 w 2358"/>
                <a:gd name="T7" fmla="*/ 119 h 3973"/>
                <a:gd name="T8" fmla="*/ 1781 w 2358"/>
                <a:gd name="T9" fmla="*/ 20 h 3973"/>
                <a:gd name="T10" fmla="*/ 1716 w 2358"/>
                <a:gd name="T11" fmla="*/ 115 h 3973"/>
                <a:gd name="T12" fmla="*/ 1537 w 2358"/>
                <a:gd name="T13" fmla="*/ 134 h 3973"/>
                <a:gd name="T14" fmla="*/ 1379 w 2358"/>
                <a:gd name="T15" fmla="*/ 158 h 3973"/>
                <a:gd name="T16" fmla="*/ 1308 w 2358"/>
                <a:gd name="T17" fmla="*/ 253 h 3973"/>
                <a:gd name="T18" fmla="*/ 1205 w 2358"/>
                <a:gd name="T19" fmla="*/ 229 h 3973"/>
                <a:gd name="T20" fmla="*/ 996 w 2358"/>
                <a:gd name="T21" fmla="*/ 193 h 3973"/>
                <a:gd name="T22" fmla="*/ 780 w 2358"/>
                <a:gd name="T23" fmla="*/ 176 h 3973"/>
                <a:gd name="T24" fmla="*/ 783 w 2358"/>
                <a:gd name="T25" fmla="*/ 316 h 3973"/>
                <a:gd name="T26" fmla="*/ 877 w 2358"/>
                <a:gd name="T27" fmla="*/ 388 h 3973"/>
                <a:gd name="T28" fmla="*/ 1003 w 2358"/>
                <a:gd name="T29" fmla="*/ 452 h 3973"/>
                <a:gd name="T30" fmla="*/ 1055 w 2358"/>
                <a:gd name="T31" fmla="*/ 665 h 3973"/>
                <a:gd name="T32" fmla="*/ 889 w 2358"/>
                <a:gd name="T33" fmla="*/ 829 h 3973"/>
                <a:gd name="T34" fmla="*/ 774 w 2358"/>
                <a:gd name="T35" fmla="*/ 986 h 3973"/>
                <a:gd name="T36" fmla="*/ 610 w 2358"/>
                <a:gd name="T37" fmla="*/ 1036 h 3973"/>
                <a:gd name="T38" fmla="*/ 441 w 2358"/>
                <a:gd name="T39" fmla="*/ 1230 h 3973"/>
                <a:gd name="T40" fmla="*/ 346 w 2358"/>
                <a:gd name="T41" fmla="*/ 1353 h 3973"/>
                <a:gd name="T42" fmla="*/ 323 w 2358"/>
                <a:gd name="T43" fmla="*/ 1521 h 3973"/>
                <a:gd name="T44" fmla="*/ 242 w 2358"/>
                <a:gd name="T45" fmla="*/ 1813 h 3973"/>
                <a:gd name="T46" fmla="*/ 130 w 2358"/>
                <a:gd name="T47" fmla="*/ 1879 h 3973"/>
                <a:gd name="T48" fmla="*/ 165 w 2358"/>
                <a:gd name="T49" fmla="*/ 2024 h 3973"/>
                <a:gd name="T50" fmla="*/ 175 w 2358"/>
                <a:gd name="T51" fmla="*/ 2232 h 3973"/>
                <a:gd name="T52" fmla="*/ 122 w 2358"/>
                <a:gd name="T53" fmla="*/ 2423 h 3973"/>
                <a:gd name="T54" fmla="*/ 157 w 2358"/>
                <a:gd name="T55" fmla="*/ 2514 h 3973"/>
                <a:gd name="T56" fmla="*/ 126 w 2358"/>
                <a:gd name="T57" fmla="*/ 2654 h 3973"/>
                <a:gd name="T58" fmla="*/ 199 w 2358"/>
                <a:gd name="T59" fmla="*/ 2707 h 3973"/>
                <a:gd name="T60" fmla="*/ 294 w 2358"/>
                <a:gd name="T61" fmla="*/ 2832 h 3973"/>
                <a:gd name="T62" fmla="*/ 370 w 2358"/>
                <a:gd name="T63" fmla="*/ 2949 h 3973"/>
                <a:gd name="T64" fmla="*/ 283 w 2358"/>
                <a:gd name="T65" fmla="*/ 3033 h 3973"/>
                <a:gd name="T66" fmla="*/ 97 w 2358"/>
                <a:gd name="T67" fmla="*/ 3053 h 3973"/>
                <a:gd name="T68" fmla="*/ 23 w 2358"/>
                <a:gd name="T69" fmla="*/ 3172 h 3973"/>
                <a:gd name="T70" fmla="*/ 0 w 2358"/>
                <a:gd name="T71" fmla="*/ 3349 h 3973"/>
                <a:gd name="T72" fmla="*/ 118 w 2358"/>
                <a:gd name="T73" fmla="*/ 3460 h 3973"/>
                <a:gd name="T74" fmla="*/ 298 w 2358"/>
                <a:gd name="T75" fmla="*/ 3644 h 3973"/>
                <a:gd name="T76" fmla="*/ 384 w 2358"/>
                <a:gd name="T77" fmla="*/ 3718 h 3973"/>
                <a:gd name="T78" fmla="*/ 434 w 2358"/>
                <a:gd name="T79" fmla="*/ 3813 h 3973"/>
                <a:gd name="T80" fmla="*/ 536 w 2358"/>
                <a:gd name="T81" fmla="*/ 3951 h 3973"/>
                <a:gd name="T82" fmla="*/ 655 w 2358"/>
                <a:gd name="T83" fmla="*/ 3886 h 3973"/>
                <a:gd name="T84" fmla="*/ 828 w 2358"/>
                <a:gd name="T85" fmla="*/ 3622 h 3973"/>
                <a:gd name="T86" fmla="*/ 997 w 2358"/>
                <a:gd name="T87" fmla="*/ 3470 h 3973"/>
                <a:gd name="T88" fmla="*/ 1084 w 2358"/>
                <a:gd name="T89" fmla="*/ 3356 h 3973"/>
                <a:gd name="T90" fmla="*/ 1124 w 2358"/>
                <a:gd name="T91" fmla="*/ 3057 h 3973"/>
                <a:gd name="T92" fmla="*/ 1033 w 2358"/>
                <a:gd name="T93" fmla="*/ 2855 h 3973"/>
                <a:gd name="T94" fmla="*/ 995 w 2358"/>
                <a:gd name="T95" fmla="*/ 2660 h 3973"/>
                <a:gd name="T96" fmla="*/ 1011 w 2358"/>
                <a:gd name="T97" fmla="*/ 2513 h 3973"/>
                <a:gd name="T98" fmla="*/ 1225 w 2358"/>
                <a:gd name="T99" fmla="*/ 2661 h 3973"/>
                <a:gd name="T100" fmla="*/ 1374 w 2358"/>
                <a:gd name="T101" fmla="*/ 2659 h 3973"/>
                <a:gd name="T102" fmla="*/ 1367 w 2358"/>
                <a:gd name="T103" fmla="*/ 2564 h 3973"/>
                <a:gd name="T104" fmla="*/ 1281 w 2358"/>
                <a:gd name="T105" fmla="*/ 2330 h 3973"/>
                <a:gd name="T106" fmla="*/ 1219 w 2358"/>
                <a:gd name="T107" fmla="*/ 2054 h 3973"/>
                <a:gd name="T108" fmla="*/ 1322 w 2358"/>
                <a:gd name="T109" fmla="*/ 2006 h 3973"/>
                <a:gd name="T110" fmla="*/ 1634 w 2358"/>
                <a:gd name="T111" fmla="*/ 1817 h 3973"/>
                <a:gd name="T112" fmla="*/ 1739 w 2358"/>
                <a:gd name="T113" fmla="*/ 1715 h 3973"/>
                <a:gd name="T114" fmla="*/ 1816 w 2358"/>
                <a:gd name="T115" fmla="*/ 1635 h 3973"/>
                <a:gd name="T116" fmla="*/ 1878 w 2358"/>
                <a:gd name="T117" fmla="*/ 1455 h 3973"/>
                <a:gd name="T118" fmla="*/ 1915 w 2358"/>
                <a:gd name="T119" fmla="*/ 1276 h 3973"/>
                <a:gd name="T120" fmla="*/ 2101 w 2358"/>
                <a:gd name="T121" fmla="*/ 1080 h 3973"/>
                <a:gd name="T122" fmla="*/ 2229 w 2358"/>
                <a:gd name="T123" fmla="*/ 912 h 39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58" h="3973">
                  <a:moveTo>
                    <a:pt x="2341" y="792"/>
                  </a:moveTo>
                  <a:lnTo>
                    <a:pt x="2341" y="780"/>
                  </a:lnTo>
                  <a:lnTo>
                    <a:pt x="2342" y="766"/>
                  </a:lnTo>
                  <a:lnTo>
                    <a:pt x="2344" y="754"/>
                  </a:lnTo>
                  <a:lnTo>
                    <a:pt x="2346" y="741"/>
                  </a:lnTo>
                  <a:lnTo>
                    <a:pt x="2351" y="716"/>
                  </a:lnTo>
                  <a:lnTo>
                    <a:pt x="2358" y="690"/>
                  </a:lnTo>
                  <a:lnTo>
                    <a:pt x="2342" y="690"/>
                  </a:lnTo>
                  <a:lnTo>
                    <a:pt x="2326" y="691"/>
                  </a:lnTo>
                  <a:lnTo>
                    <a:pt x="2315" y="691"/>
                  </a:lnTo>
                  <a:lnTo>
                    <a:pt x="2305" y="691"/>
                  </a:lnTo>
                  <a:lnTo>
                    <a:pt x="2293" y="691"/>
                  </a:lnTo>
                  <a:lnTo>
                    <a:pt x="2283" y="689"/>
                  </a:lnTo>
                  <a:lnTo>
                    <a:pt x="2274" y="685"/>
                  </a:lnTo>
                  <a:lnTo>
                    <a:pt x="2265" y="681"/>
                  </a:lnTo>
                  <a:lnTo>
                    <a:pt x="2260" y="677"/>
                  </a:lnTo>
                  <a:lnTo>
                    <a:pt x="2256" y="673"/>
                  </a:lnTo>
                  <a:lnTo>
                    <a:pt x="2252" y="668"/>
                  </a:lnTo>
                  <a:lnTo>
                    <a:pt x="2249" y="663"/>
                  </a:lnTo>
                  <a:lnTo>
                    <a:pt x="2239" y="647"/>
                  </a:lnTo>
                  <a:lnTo>
                    <a:pt x="2228" y="631"/>
                  </a:lnTo>
                  <a:lnTo>
                    <a:pt x="2221" y="623"/>
                  </a:lnTo>
                  <a:lnTo>
                    <a:pt x="2215" y="617"/>
                  </a:lnTo>
                  <a:lnTo>
                    <a:pt x="2210" y="615"/>
                  </a:lnTo>
                  <a:lnTo>
                    <a:pt x="2206" y="614"/>
                  </a:lnTo>
                  <a:lnTo>
                    <a:pt x="2201" y="612"/>
                  </a:lnTo>
                  <a:lnTo>
                    <a:pt x="2196" y="611"/>
                  </a:lnTo>
                  <a:lnTo>
                    <a:pt x="2193" y="579"/>
                  </a:lnTo>
                  <a:lnTo>
                    <a:pt x="2191" y="541"/>
                  </a:lnTo>
                  <a:lnTo>
                    <a:pt x="2188" y="530"/>
                  </a:lnTo>
                  <a:lnTo>
                    <a:pt x="2186" y="522"/>
                  </a:lnTo>
                  <a:lnTo>
                    <a:pt x="2184" y="514"/>
                  </a:lnTo>
                  <a:lnTo>
                    <a:pt x="2179" y="508"/>
                  </a:lnTo>
                  <a:lnTo>
                    <a:pt x="2175" y="503"/>
                  </a:lnTo>
                  <a:lnTo>
                    <a:pt x="2169" y="500"/>
                  </a:lnTo>
                  <a:lnTo>
                    <a:pt x="2162" y="499"/>
                  </a:lnTo>
                  <a:lnTo>
                    <a:pt x="2154" y="499"/>
                  </a:lnTo>
                  <a:lnTo>
                    <a:pt x="2152" y="487"/>
                  </a:lnTo>
                  <a:lnTo>
                    <a:pt x="2151" y="475"/>
                  </a:lnTo>
                  <a:lnTo>
                    <a:pt x="2151" y="462"/>
                  </a:lnTo>
                  <a:lnTo>
                    <a:pt x="2153" y="450"/>
                  </a:lnTo>
                  <a:lnTo>
                    <a:pt x="2157" y="422"/>
                  </a:lnTo>
                  <a:lnTo>
                    <a:pt x="2161" y="395"/>
                  </a:lnTo>
                  <a:lnTo>
                    <a:pt x="2163" y="381"/>
                  </a:lnTo>
                  <a:lnTo>
                    <a:pt x="2163" y="369"/>
                  </a:lnTo>
                  <a:lnTo>
                    <a:pt x="2163" y="356"/>
                  </a:lnTo>
                  <a:lnTo>
                    <a:pt x="2162" y="344"/>
                  </a:lnTo>
                  <a:lnTo>
                    <a:pt x="2159" y="333"/>
                  </a:lnTo>
                  <a:lnTo>
                    <a:pt x="2154" y="322"/>
                  </a:lnTo>
                  <a:lnTo>
                    <a:pt x="2151" y="317"/>
                  </a:lnTo>
                  <a:lnTo>
                    <a:pt x="2146" y="313"/>
                  </a:lnTo>
                  <a:lnTo>
                    <a:pt x="2142" y="308"/>
                  </a:lnTo>
                  <a:lnTo>
                    <a:pt x="2137" y="304"/>
                  </a:lnTo>
                  <a:lnTo>
                    <a:pt x="2134" y="303"/>
                  </a:lnTo>
                  <a:lnTo>
                    <a:pt x="2129" y="302"/>
                  </a:lnTo>
                  <a:lnTo>
                    <a:pt x="2126" y="300"/>
                  </a:lnTo>
                  <a:lnTo>
                    <a:pt x="2120" y="300"/>
                  </a:lnTo>
                  <a:lnTo>
                    <a:pt x="2110" y="302"/>
                  </a:lnTo>
                  <a:lnTo>
                    <a:pt x="2100" y="304"/>
                  </a:lnTo>
                  <a:lnTo>
                    <a:pt x="2089" y="306"/>
                  </a:lnTo>
                  <a:lnTo>
                    <a:pt x="2080" y="307"/>
                  </a:lnTo>
                  <a:lnTo>
                    <a:pt x="2071" y="307"/>
                  </a:lnTo>
                  <a:lnTo>
                    <a:pt x="2062" y="305"/>
                  </a:lnTo>
                  <a:lnTo>
                    <a:pt x="2059" y="304"/>
                  </a:lnTo>
                  <a:lnTo>
                    <a:pt x="2055" y="300"/>
                  </a:lnTo>
                  <a:lnTo>
                    <a:pt x="2052" y="298"/>
                  </a:lnTo>
                  <a:lnTo>
                    <a:pt x="2048" y="295"/>
                  </a:lnTo>
                  <a:lnTo>
                    <a:pt x="2045" y="288"/>
                  </a:lnTo>
                  <a:lnTo>
                    <a:pt x="2042" y="280"/>
                  </a:lnTo>
                  <a:lnTo>
                    <a:pt x="2038" y="263"/>
                  </a:lnTo>
                  <a:lnTo>
                    <a:pt x="2037" y="246"/>
                  </a:lnTo>
                  <a:lnTo>
                    <a:pt x="2032" y="246"/>
                  </a:lnTo>
                  <a:lnTo>
                    <a:pt x="2028" y="246"/>
                  </a:lnTo>
                  <a:lnTo>
                    <a:pt x="2023" y="246"/>
                  </a:lnTo>
                  <a:lnTo>
                    <a:pt x="2019" y="245"/>
                  </a:lnTo>
                  <a:lnTo>
                    <a:pt x="2012" y="239"/>
                  </a:lnTo>
                  <a:lnTo>
                    <a:pt x="2007" y="233"/>
                  </a:lnTo>
                  <a:lnTo>
                    <a:pt x="2003" y="225"/>
                  </a:lnTo>
                  <a:lnTo>
                    <a:pt x="1999" y="216"/>
                  </a:lnTo>
                  <a:lnTo>
                    <a:pt x="1996" y="208"/>
                  </a:lnTo>
                  <a:lnTo>
                    <a:pt x="1994" y="199"/>
                  </a:lnTo>
                  <a:lnTo>
                    <a:pt x="1990" y="191"/>
                  </a:lnTo>
                  <a:lnTo>
                    <a:pt x="1987" y="183"/>
                  </a:lnTo>
                  <a:lnTo>
                    <a:pt x="1982" y="175"/>
                  </a:lnTo>
                  <a:lnTo>
                    <a:pt x="1978" y="169"/>
                  </a:lnTo>
                  <a:lnTo>
                    <a:pt x="1972" y="163"/>
                  </a:lnTo>
                  <a:lnTo>
                    <a:pt x="1965" y="158"/>
                  </a:lnTo>
                  <a:lnTo>
                    <a:pt x="1958" y="152"/>
                  </a:lnTo>
                  <a:lnTo>
                    <a:pt x="1950" y="148"/>
                  </a:lnTo>
                  <a:lnTo>
                    <a:pt x="1933" y="138"/>
                  </a:lnTo>
                  <a:lnTo>
                    <a:pt x="1919" y="128"/>
                  </a:lnTo>
                  <a:lnTo>
                    <a:pt x="1906" y="119"/>
                  </a:lnTo>
                  <a:lnTo>
                    <a:pt x="1896" y="109"/>
                  </a:lnTo>
                  <a:lnTo>
                    <a:pt x="1892" y="103"/>
                  </a:lnTo>
                  <a:lnTo>
                    <a:pt x="1888" y="98"/>
                  </a:lnTo>
                  <a:lnTo>
                    <a:pt x="1886" y="91"/>
                  </a:lnTo>
                  <a:lnTo>
                    <a:pt x="1882" y="84"/>
                  </a:lnTo>
                  <a:lnTo>
                    <a:pt x="1879" y="67"/>
                  </a:lnTo>
                  <a:lnTo>
                    <a:pt x="1876" y="48"/>
                  </a:lnTo>
                  <a:lnTo>
                    <a:pt x="1875" y="40"/>
                  </a:lnTo>
                  <a:lnTo>
                    <a:pt x="1873" y="34"/>
                  </a:lnTo>
                  <a:lnTo>
                    <a:pt x="1870" y="27"/>
                  </a:lnTo>
                  <a:lnTo>
                    <a:pt x="1866" y="23"/>
                  </a:lnTo>
                  <a:lnTo>
                    <a:pt x="1862" y="18"/>
                  </a:lnTo>
                  <a:lnTo>
                    <a:pt x="1857" y="13"/>
                  </a:lnTo>
                  <a:lnTo>
                    <a:pt x="1850" y="10"/>
                  </a:lnTo>
                  <a:lnTo>
                    <a:pt x="1845" y="8"/>
                  </a:lnTo>
                  <a:lnTo>
                    <a:pt x="1831" y="3"/>
                  </a:lnTo>
                  <a:lnTo>
                    <a:pt x="1815" y="1"/>
                  </a:lnTo>
                  <a:lnTo>
                    <a:pt x="1799" y="0"/>
                  </a:lnTo>
                  <a:lnTo>
                    <a:pt x="1782" y="0"/>
                  </a:lnTo>
                  <a:lnTo>
                    <a:pt x="1788" y="10"/>
                  </a:lnTo>
                  <a:lnTo>
                    <a:pt x="1791" y="20"/>
                  </a:lnTo>
                  <a:lnTo>
                    <a:pt x="1786" y="20"/>
                  </a:lnTo>
                  <a:lnTo>
                    <a:pt x="1781" y="20"/>
                  </a:lnTo>
                  <a:lnTo>
                    <a:pt x="1769" y="21"/>
                  </a:lnTo>
                  <a:lnTo>
                    <a:pt x="1759" y="23"/>
                  </a:lnTo>
                  <a:lnTo>
                    <a:pt x="1756" y="25"/>
                  </a:lnTo>
                  <a:lnTo>
                    <a:pt x="1752" y="28"/>
                  </a:lnTo>
                  <a:lnTo>
                    <a:pt x="1750" y="33"/>
                  </a:lnTo>
                  <a:lnTo>
                    <a:pt x="1749" y="38"/>
                  </a:lnTo>
                  <a:lnTo>
                    <a:pt x="1748" y="43"/>
                  </a:lnTo>
                  <a:lnTo>
                    <a:pt x="1748" y="46"/>
                  </a:lnTo>
                  <a:lnTo>
                    <a:pt x="1747" y="49"/>
                  </a:lnTo>
                  <a:lnTo>
                    <a:pt x="1745" y="51"/>
                  </a:lnTo>
                  <a:lnTo>
                    <a:pt x="1742" y="52"/>
                  </a:lnTo>
                  <a:lnTo>
                    <a:pt x="1738" y="51"/>
                  </a:lnTo>
                  <a:lnTo>
                    <a:pt x="1734" y="51"/>
                  </a:lnTo>
                  <a:lnTo>
                    <a:pt x="1731" y="51"/>
                  </a:lnTo>
                  <a:lnTo>
                    <a:pt x="1727" y="53"/>
                  </a:lnTo>
                  <a:lnTo>
                    <a:pt x="1724" y="56"/>
                  </a:lnTo>
                  <a:lnTo>
                    <a:pt x="1720" y="61"/>
                  </a:lnTo>
                  <a:lnTo>
                    <a:pt x="1717" y="67"/>
                  </a:lnTo>
                  <a:lnTo>
                    <a:pt x="1716" y="74"/>
                  </a:lnTo>
                  <a:lnTo>
                    <a:pt x="1715" y="81"/>
                  </a:lnTo>
                  <a:lnTo>
                    <a:pt x="1715" y="94"/>
                  </a:lnTo>
                  <a:lnTo>
                    <a:pt x="1716" y="108"/>
                  </a:lnTo>
                  <a:lnTo>
                    <a:pt x="1716" y="115"/>
                  </a:lnTo>
                  <a:lnTo>
                    <a:pt x="1716" y="122"/>
                  </a:lnTo>
                  <a:lnTo>
                    <a:pt x="1715" y="128"/>
                  </a:lnTo>
                  <a:lnTo>
                    <a:pt x="1714" y="134"/>
                  </a:lnTo>
                  <a:lnTo>
                    <a:pt x="1711" y="140"/>
                  </a:lnTo>
                  <a:lnTo>
                    <a:pt x="1707" y="146"/>
                  </a:lnTo>
                  <a:lnTo>
                    <a:pt x="1702" y="150"/>
                  </a:lnTo>
                  <a:lnTo>
                    <a:pt x="1695" y="155"/>
                  </a:lnTo>
                  <a:lnTo>
                    <a:pt x="1689" y="158"/>
                  </a:lnTo>
                  <a:lnTo>
                    <a:pt x="1679" y="161"/>
                  </a:lnTo>
                  <a:lnTo>
                    <a:pt x="1668" y="164"/>
                  </a:lnTo>
                  <a:lnTo>
                    <a:pt x="1657" y="166"/>
                  </a:lnTo>
                  <a:lnTo>
                    <a:pt x="1644" y="167"/>
                  </a:lnTo>
                  <a:lnTo>
                    <a:pt x="1630" y="168"/>
                  </a:lnTo>
                  <a:lnTo>
                    <a:pt x="1617" y="168"/>
                  </a:lnTo>
                  <a:lnTo>
                    <a:pt x="1604" y="167"/>
                  </a:lnTo>
                  <a:lnTo>
                    <a:pt x="1591" y="166"/>
                  </a:lnTo>
                  <a:lnTo>
                    <a:pt x="1579" y="164"/>
                  </a:lnTo>
                  <a:lnTo>
                    <a:pt x="1568" y="159"/>
                  </a:lnTo>
                  <a:lnTo>
                    <a:pt x="1558" y="155"/>
                  </a:lnTo>
                  <a:lnTo>
                    <a:pt x="1548" y="149"/>
                  </a:lnTo>
                  <a:lnTo>
                    <a:pt x="1542" y="142"/>
                  </a:lnTo>
                  <a:lnTo>
                    <a:pt x="1539" y="139"/>
                  </a:lnTo>
                  <a:lnTo>
                    <a:pt x="1537" y="134"/>
                  </a:lnTo>
                  <a:lnTo>
                    <a:pt x="1536" y="130"/>
                  </a:lnTo>
                  <a:lnTo>
                    <a:pt x="1536" y="125"/>
                  </a:lnTo>
                  <a:lnTo>
                    <a:pt x="1518" y="123"/>
                  </a:lnTo>
                  <a:lnTo>
                    <a:pt x="1497" y="120"/>
                  </a:lnTo>
                  <a:lnTo>
                    <a:pt x="1488" y="118"/>
                  </a:lnTo>
                  <a:lnTo>
                    <a:pt x="1479" y="116"/>
                  </a:lnTo>
                  <a:lnTo>
                    <a:pt x="1476" y="114"/>
                  </a:lnTo>
                  <a:lnTo>
                    <a:pt x="1472" y="111"/>
                  </a:lnTo>
                  <a:lnTo>
                    <a:pt x="1469" y="109"/>
                  </a:lnTo>
                  <a:lnTo>
                    <a:pt x="1466" y="106"/>
                  </a:lnTo>
                  <a:lnTo>
                    <a:pt x="1459" y="117"/>
                  </a:lnTo>
                  <a:lnTo>
                    <a:pt x="1451" y="127"/>
                  </a:lnTo>
                  <a:lnTo>
                    <a:pt x="1445" y="132"/>
                  </a:lnTo>
                  <a:lnTo>
                    <a:pt x="1440" y="135"/>
                  </a:lnTo>
                  <a:lnTo>
                    <a:pt x="1436" y="138"/>
                  </a:lnTo>
                  <a:lnTo>
                    <a:pt x="1430" y="139"/>
                  </a:lnTo>
                  <a:lnTo>
                    <a:pt x="1414" y="141"/>
                  </a:lnTo>
                  <a:lnTo>
                    <a:pt x="1398" y="142"/>
                  </a:lnTo>
                  <a:lnTo>
                    <a:pt x="1391" y="144"/>
                  </a:lnTo>
                  <a:lnTo>
                    <a:pt x="1385" y="149"/>
                  </a:lnTo>
                  <a:lnTo>
                    <a:pt x="1382" y="151"/>
                  </a:lnTo>
                  <a:lnTo>
                    <a:pt x="1380" y="155"/>
                  </a:lnTo>
                  <a:lnTo>
                    <a:pt x="1379" y="158"/>
                  </a:lnTo>
                  <a:lnTo>
                    <a:pt x="1378" y="163"/>
                  </a:lnTo>
                  <a:lnTo>
                    <a:pt x="1377" y="175"/>
                  </a:lnTo>
                  <a:lnTo>
                    <a:pt x="1375" y="189"/>
                  </a:lnTo>
                  <a:lnTo>
                    <a:pt x="1374" y="194"/>
                  </a:lnTo>
                  <a:lnTo>
                    <a:pt x="1372" y="201"/>
                  </a:lnTo>
                  <a:lnTo>
                    <a:pt x="1369" y="206"/>
                  </a:lnTo>
                  <a:lnTo>
                    <a:pt x="1363" y="209"/>
                  </a:lnTo>
                  <a:lnTo>
                    <a:pt x="1358" y="210"/>
                  </a:lnTo>
                  <a:lnTo>
                    <a:pt x="1353" y="210"/>
                  </a:lnTo>
                  <a:lnTo>
                    <a:pt x="1347" y="210"/>
                  </a:lnTo>
                  <a:lnTo>
                    <a:pt x="1341" y="209"/>
                  </a:lnTo>
                  <a:lnTo>
                    <a:pt x="1336" y="208"/>
                  </a:lnTo>
                  <a:lnTo>
                    <a:pt x="1330" y="207"/>
                  </a:lnTo>
                  <a:lnTo>
                    <a:pt x="1325" y="207"/>
                  </a:lnTo>
                  <a:lnTo>
                    <a:pt x="1322" y="209"/>
                  </a:lnTo>
                  <a:lnTo>
                    <a:pt x="1318" y="212"/>
                  </a:lnTo>
                  <a:lnTo>
                    <a:pt x="1316" y="214"/>
                  </a:lnTo>
                  <a:lnTo>
                    <a:pt x="1315" y="217"/>
                  </a:lnTo>
                  <a:lnTo>
                    <a:pt x="1313" y="221"/>
                  </a:lnTo>
                  <a:lnTo>
                    <a:pt x="1312" y="229"/>
                  </a:lnTo>
                  <a:lnTo>
                    <a:pt x="1310" y="237"/>
                  </a:lnTo>
                  <a:lnTo>
                    <a:pt x="1309" y="246"/>
                  </a:lnTo>
                  <a:lnTo>
                    <a:pt x="1308" y="253"/>
                  </a:lnTo>
                  <a:lnTo>
                    <a:pt x="1307" y="256"/>
                  </a:lnTo>
                  <a:lnTo>
                    <a:pt x="1305" y="259"/>
                  </a:lnTo>
                  <a:lnTo>
                    <a:pt x="1303" y="262"/>
                  </a:lnTo>
                  <a:lnTo>
                    <a:pt x="1300" y="263"/>
                  </a:lnTo>
                  <a:lnTo>
                    <a:pt x="1297" y="265"/>
                  </a:lnTo>
                  <a:lnTo>
                    <a:pt x="1295" y="265"/>
                  </a:lnTo>
                  <a:lnTo>
                    <a:pt x="1292" y="264"/>
                  </a:lnTo>
                  <a:lnTo>
                    <a:pt x="1290" y="263"/>
                  </a:lnTo>
                  <a:lnTo>
                    <a:pt x="1287" y="259"/>
                  </a:lnTo>
                  <a:lnTo>
                    <a:pt x="1284" y="254"/>
                  </a:lnTo>
                  <a:lnTo>
                    <a:pt x="1281" y="247"/>
                  </a:lnTo>
                  <a:lnTo>
                    <a:pt x="1277" y="240"/>
                  </a:lnTo>
                  <a:lnTo>
                    <a:pt x="1276" y="238"/>
                  </a:lnTo>
                  <a:lnTo>
                    <a:pt x="1274" y="235"/>
                  </a:lnTo>
                  <a:lnTo>
                    <a:pt x="1271" y="233"/>
                  </a:lnTo>
                  <a:lnTo>
                    <a:pt x="1267" y="232"/>
                  </a:lnTo>
                  <a:lnTo>
                    <a:pt x="1259" y="230"/>
                  </a:lnTo>
                  <a:lnTo>
                    <a:pt x="1250" y="229"/>
                  </a:lnTo>
                  <a:lnTo>
                    <a:pt x="1241" y="230"/>
                  </a:lnTo>
                  <a:lnTo>
                    <a:pt x="1231" y="231"/>
                  </a:lnTo>
                  <a:lnTo>
                    <a:pt x="1218" y="232"/>
                  </a:lnTo>
                  <a:lnTo>
                    <a:pt x="1206" y="232"/>
                  </a:lnTo>
                  <a:lnTo>
                    <a:pt x="1205" y="229"/>
                  </a:lnTo>
                  <a:lnTo>
                    <a:pt x="1203" y="225"/>
                  </a:lnTo>
                  <a:lnTo>
                    <a:pt x="1201" y="222"/>
                  </a:lnTo>
                  <a:lnTo>
                    <a:pt x="1199" y="221"/>
                  </a:lnTo>
                  <a:lnTo>
                    <a:pt x="1193" y="217"/>
                  </a:lnTo>
                  <a:lnTo>
                    <a:pt x="1186" y="216"/>
                  </a:lnTo>
                  <a:lnTo>
                    <a:pt x="1177" y="216"/>
                  </a:lnTo>
                  <a:lnTo>
                    <a:pt x="1168" y="217"/>
                  </a:lnTo>
                  <a:lnTo>
                    <a:pt x="1159" y="218"/>
                  </a:lnTo>
                  <a:lnTo>
                    <a:pt x="1149" y="221"/>
                  </a:lnTo>
                  <a:lnTo>
                    <a:pt x="1133" y="224"/>
                  </a:lnTo>
                  <a:lnTo>
                    <a:pt x="1119" y="225"/>
                  </a:lnTo>
                  <a:lnTo>
                    <a:pt x="1119" y="222"/>
                  </a:lnTo>
                  <a:lnTo>
                    <a:pt x="1118" y="218"/>
                  </a:lnTo>
                  <a:lnTo>
                    <a:pt x="1117" y="215"/>
                  </a:lnTo>
                  <a:lnTo>
                    <a:pt x="1116" y="213"/>
                  </a:lnTo>
                  <a:lnTo>
                    <a:pt x="1110" y="207"/>
                  </a:lnTo>
                  <a:lnTo>
                    <a:pt x="1103" y="202"/>
                  </a:lnTo>
                  <a:lnTo>
                    <a:pt x="1094" y="199"/>
                  </a:lnTo>
                  <a:lnTo>
                    <a:pt x="1083" y="197"/>
                  </a:lnTo>
                  <a:lnTo>
                    <a:pt x="1071" y="194"/>
                  </a:lnTo>
                  <a:lnTo>
                    <a:pt x="1058" y="193"/>
                  </a:lnTo>
                  <a:lnTo>
                    <a:pt x="1028" y="193"/>
                  </a:lnTo>
                  <a:lnTo>
                    <a:pt x="996" y="193"/>
                  </a:lnTo>
                  <a:lnTo>
                    <a:pt x="964" y="196"/>
                  </a:lnTo>
                  <a:lnTo>
                    <a:pt x="934" y="198"/>
                  </a:lnTo>
                  <a:lnTo>
                    <a:pt x="909" y="200"/>
                  </a:lnTo>
                  <a:lnTo>
                    <a:pt x="887" y="201"/>
                  </a:lnTo>
                  <a:lnTo>
                    <a:pt x="870" y="202"/>
                  </a:lnTo>
                  <a:lnTo>
                    <a:pt x="858" y="201"/>
                  </a:lnTo>
                  <a:lnTo>
                    <a:pt x="858" y="194"/>
                  </a:lnTo>
                  <a:lnTo>
                    <a:pt x="858" y="188"/>
                  </a:lnTo>
                  <a:lnTo>
                    <a:pt x="857" y="181"/>
                  </a:lnTo>
                  <a:lnTo>
                    <a:pt x="855" y="176"/>
                  </a:lnTo>
                  <a:lnTo>
                    <a:pt x="853" y="172"/>
                  </a:lnTo>
                  <a:lnTo>
                    <a:pt x="849" y="168"/>
                  </a:lnTo>
                  <a:lnTo>
                    <a:pt x="846" y="165"/>
                  </a:lnTo>
                  <a:lnTo>
                    <a:pt x="842" y="163"/>
                  </a:lnTo>
                  <a:lnTo>
                    <a:pt x="839" y="160"/>
                  </a:lnTo>
                  <a:lnTo>
                    <a:pt x="835" y="159"/>
                  </a:lnTo>
                  <a:lnTo>
                    <a:pt x="830" y="158"/>
                  </a:lnTo>
                  <a:lnTo>
                    <a:pt x="824" y="158"/>
                  </a:lnTo>
                  <a:lnTo>
                    <a:pt x="815" y="159"/>
                  </a:lnTo>
                  <a:lnTo>
                    <a:pt x="805" y="161"/>
                  </a:lnTo>
                  <a:lnTo>
                    <a:pt x="796" y="166"/>
                  </a:lnTo>
                  <a:lnTo>
                    <a:pt x="787" y="171"/>
                  </a:lnTo>
                  <a:lnTo>
                    <a:pt x="780" y="176"/>
                  </a:lnTo>
                  <a:lnTo>
                    <a:pt x="774" y="183"/>
                  </a:lnTo>
                  <a:lnTo>
                    <a:pt x="772" y="187"/>
                  </a:lnTo>
                  <a:lnTo>
                    <a:pt x="771" y="190"/>
                  </a:lnTo>
                  <a:lnTo>
                    <a:pt x="771" y="193"/>
                  </a:lnTo>
                  <a:lnTo>
                    <a:pt x="771" y="197"/>
                  </a:lnTo>
                  <a:lnTo>
                    <a:pt x="772" y="200"/>
                  </a:lnTo>
                  <a:lnTo>
                    <a:pt x="773" y="202"/>
                  </a:lnTo>
                  <a:lnTo>
                    <a:pt x="776" y="206"/>
                  </a:lnTo>
                  <a:lnTo>
                    <a:pt x="780" y="209"/>
                  </a:lnTo>
                  <a:lnTo>
                    <a:pt x="794" y="217"/>
                  </a:lnTo>
                  <a:lnTo>
                    <a:pt x="807" y="225"/>
                  </a:lnTo>
                  <a:lnTo>
                    <a:pt x="819" y="233"/>
                  </a:lnTo>
                  <a:lnTo>
                    <a:pt x="828" y="241"/>
                  </a:lnTo>
                  <a:lnTo>
                    <a:pt x="831" y="246"/>
                  </a:lnTo>
                  <a:lnTo>
                    <a:pt x="833" y="250"/>
                  </a:lnTo>
                  <a:lnTo>
                    <a:pt x="835" y="255"/>
                  </a:lnTo>
                  <a:lnTo>
                    <a:pt x="833" y="261"/>
                  </a:lnTo>
                  <a:lnTo>
                    <a:pt x="831" y="267"/>
                  </a:lnTo>
                  <a:lnTo>
                    <a:pt x="827" y="274"/>
                  </a:lnTo>
                  <a:lnTo>
                    <a:pt x="820" y="282"/>
                  </a:lnTo>
                  <a:lnTo>
                    <a:pt x="811" y="290"/>
                  </a:lnTo>
                  <a:lnTo>
                    <a:pt x="797" y="304"/>
                  </a:lnTo>
                  <a:lnTo>
                    <a:pt x="783" y="316"/>
                  </a:lnTo>
                  <a:lnTo>
                    <a:pt x="778" y="323"/>
                  </a:lnTo>
                  <a:lnTo>
                    <a:pt x="773" y="330"/>
                  </a:lnTo>
                  <a:lnTo>
                    <a:pt x="768" y="336"/>
                  </a:lnTo>
                  <a:lnTo>
                    <a:pt x="765" y="343"/>
                  </a:lnTo>
                  <a:lnTo>
                    <a:pt x="764" y="349"/>
                  </a:lnTo>
                  <a:lnTo>
                    <a:pt x="763" y="355"/>
                  </a:lnTo>
                  <a:lnTo>
                    <a:pt x="764" y="362"/>
                  </a:lnTo>
                  <a:lnTo>
                    <a:pt x="766" y="370"/>
                  </a:lnTo>
                  <a:lnTo>
                    <a:pt x="770" y="377"/>
                  </a:lnTo>
                  <a:lnTo>
                    <a:pt x="775" y="385"/>
                  </a:lnTo>
                  <a:lnTo>
                    <a:pt x="783" y="393"/>
                  </a:lnTo>
                  <a:lnTo>
                    <a:pt x="792" y="401"/>
                  </a:lnTo>
                  <a:lnTo>
                    <a:pt x="798" y="404"/>
                  </a:lnTo>
                  <a:lnTo>
                    <a:pt x="803" y="406"/>
                  </a:lnTo>
                  <a:lnTo>
                    <a:pt x="808" y="406"/>
                  </a:lnTo>
                  <a:lnTo>
                    <a:pt x="814" y="406"/>
                  </a:lnTo>
                  <a:lnTo>
                    <a:pt x="825" y="403"/>
                  </a:lnTo>
                  <a:lnTo>
                    <a:pt x="837" y="397"/>
                  </a:lnTo>
                  <a:lnTo>
                    <a:pt x="848" y="393"/>
                  </a:lnTo>
                  <a:lnTo>
                    <a:pt x="858" y="389"/>
                  </a:lnTo>
                  <a:lnTo>
                    <a:pt x="864" y="388"/>
                  </a:lnTo>
                  <a:lnTo>
                    <a:pt x="870" y="387"/>
                  </a:lnTo>
                  <a:lnTo>
                    <a:pt x="877" y="388"/>
                  </a:lnTo>
                  <a:lnTo>
                    <a:pt x="882" y="389"/>
                  </a:lnTo>
                  <a:lnTo>
                    <a:pt x="890" y="394"/>
                  </a:lnTo>
                  <a:lnTo>
                    <a:pt x="899" y="399"/>
                  </a:lnTo>
                  <a:lnTo>
                    <a:pt x="907" y="406"/>
                  </a:lnTo>
                  <a:lnTo>
                    <a:pt x="915" y="413"/>
                  </a:lnTo>
                  <a:lnTo>
                    <a:pt x="919" y="415"/>
                  </a:lnTo>
                  <a:lnTo>
                    <a:pt x="922" y="417"/>
                  </a:lnTo>
                  <a:lnTo>
                    <a:pt x="927" y="418"/>
                  </a:lnTo>
                  <a:lnTo>
                    <a:pt x="930" y="418"/>
                  </a:lnTo>
                  <a:lnTo>
                    <a:pt x="934" y="415"/>
                  </a:lnTo>
                  <a:lnTo>
                    <a:pt x="936" y="412"/>
                  </a:lnTo>
                  <a:lnTo>
                    <a:pt x="939" y="407"/>
                  </a:lnTo>
                  <a:lnTo>
                    <a:pt x="943" y="401"/>
                  </a:lnTo>
                  <a:lnTo>
                    <a:pt x="950" y="403"/>
                  </a:lnTo>
                  <a:lnTo>
                    <a:pt x="956" y="407"/>
                  </a:lnTo>
                  <a:lnTo>
                    <a:pt x="964" y="412"/>
                  </a:lnTo>
                  <a:lnTo>
                    <a:pt x="970" y="419"/>
                  </a:lnTo>
                  <a:lnTo>
                    <a:pt x="976" y="426"/>
                  </a:lnTo>
                  <a:lnTo>
                    <a:pt x="980" y="434"/>
                  </a:lnTo>
                  <a:lnTo>
                    <a:pt x="984" y="440"/>
                  </a:lnTo>
                  <a:lnTo>
                    <a:pt x="985" y="448"/>
                  </a:lnTo>
                  <a:lnTo>
                    <a:pt x="994" y="450"/>
                  </a:lnTo>
                  <a:lnTo>
                    <a:pt x="1003" y="452"/>
                  </a:lnTo>
                  <a:lnTo>
                    <a:pt x="1012" y="455"/>
                  </a:lnTo>
                  <a:lnTo>
                    <a:pt x="1021" y="461"/>
                  </a:lnTo>
                  <a:lnTo>
                    <a:pt x="1030" y="469"/>
                  </a:lnTo>
                  <a:lnTo>
                    <a:pt x="1038" y="477"/>
                  </a:lnTo>
                  <a:lnTo>
                    <a:pt x="1046" y="486"/>
                  </a:lnTo>
                  <a:lnTo>
                    <a:pt x="1054" y="496"/>
                  </a:lnTo>
                  <a:lnTo>
                    <a:pt x="1062" y="507"/>
                  </a:lnTo>
                  <a:lnTo>
                    <a:pt x="1068" y="517"/>
                  </a:lnTo>
                  <a:lnTo>
                    <a:pt x="1075" y="528"/>
                  </a:lnTo>
                  <a:lnTo>
                    <a:pt x="1079" y="538"/>
                  </a:lnTo>
                  <a:lnTo>
                    <a:pt x="1084" y="549"/>
                  </a:lnTo>
                  <a:lnTo>
                    <a:pt x="1087" y="559"/>
                  </a:lnTo>
                  <a:lnTo>
                    <a:pt x="1091" y="568"/>
                  </a:lnTo>
                  <a:lnTo>
                    <a:pt x="1092" y="576"/>
                  </a:lnTo>
                  <a:lnTo>
                    <a:pt x="1094" y="592"/>
                  </a:lnTo>
                  <a:lnTo>
                    <a:pt x="1094" y="607"/>
                  </a:lnTo>
                  <a:lnTo>
                    <a:pt x="1093" y="619"/>
                  </a:lnTo>
                  <a:lnTo>
                    <a:pt x="1090" y="631"/>
                  </a:lnTo>
                  <a:lnTo>
                    <a:pt x="1085" y="640"/>
                  </a:lnTo>
                  <a:lnTo>
                    <a:pt x="1079" y="648"/>
                  </a:lnTo>
                  <a:lnTo>
                    <a:pt x="1072" y="655"/>
                  </a:lnTo>
                  <a:lnTo>
                    <a:pt x="1065" y="660"/>
                  </a:lnTo>
                  <a:lnTo>
                    <a:pt x="1055" y="665"/>
                  </a:lnTo>
                  <a:lnTo>
                    <a:pt x="1045" y="669"/>
                  </a:lnTo>
                  <a:lnTo>
                    <a:pt x="1035" y="672"/>
                  </a:lnTo>
                  <a:lnTo>
                    <a:pt x="1024" y="674"/>
                  </a:lnTo>
                  <a:lnTo>
                    <a:pt x="998" y="677"/>
                  </a:lnTo>
                  <a:lnTo>
                    <a:pt x="972" y="680"/>
                  </a:lnTo>
                  <a:lnTo>
                    <a:pt x="972" y="688"/>
                  </a:lnTo>
                  <a:lnTo>
                    <a:pt x="971" y="694"/>
                  </a:lnTo>
                  <a:lnTo>
                    <a:pt x="969" y="700"/>
                  </a:lnTo>
                  <a:lnTo>
                    <a:pt x="965" y="705"/>
                  </a:lnTo>
                  <a:lnTo>
                    <a:pt x="956" y="713"/>
                  </a:lnTo>
                  <a:lnTo>
                    <a:pt x="945" y="722"/>
                  </a:lnTo>
                  <a:lnTo>
                    <a:pt x="940" y="729"/>
                  </a:lnTo>
                  <a:lnTo>
                    <a:pt x="936" y="734"/>
                  </a:lnTo>
                  <a:lnTo>
                    <a:pt x="934" y="742"/>
                  </a:lnTo>
                  <a:lnTo>
                    <a:pt x="932" y="749"/>
                  </a:lnTo>
                  <a:lnTo>
                    <a:pt x="930" y="765"/>
                  </a:lnTo>
                  <a:lnTo>
                    <a:pt x="928" y="780"/>
                  </a:lnTo>
                  <a:lnTo>
                    <a:pt x="926" y="789"/>
                  </a:lnTo>
                  <a:lnTo>
                    <a:pt x="923" y="796"/>
                  </a:lnTo>
                  <a:lnTo>
                    <a:pt x="919" y="803"/>
                  </a:lnTo>
                  <a:lnTo>
                    <a:pt x="914" y="808"/>
                  </a:lnTo>
                  <a:lnTo>
                    <a:pt x="902" y="819"/>
                  </a:lnTo>
                  <a:lnTo>
                    <a:pt x="889" y="829"/>
                  </a:lnTo>
                  <a:lnTo>
                    <a:pt x="883" y="834"/>
                  </a:lnTo>
                  <a:lnTo>
                    <a:pt x="879" y="841"/>
                  </a:lnTo>
                  <a:lnTo>
                    <a:pt x="877" y="848"/>
                  </a:lnTo>
                  <a:lnTo>
                    <a:pt x="876" y="855"/>
                  </a:lnTo>
                  <a:lnTo>
                    <a:pt x="874" y="870"/>
                  </a:lnTo>
                  <a:lnTo>
                    <a:pt x="876" y="887"/>
                  </a:lnTo>
                  <a:lnTo>
                    <a:pt x="874" y="891"/>
                  </a:lnTo>
                  <a:lnTo>
                    <a:pt x="873" y="896"/>
                  </a:lnTo>
                  <a:lnTo>
                    <a:pt x="872" y="901"/>
                  </a:lnTo>
                  <a:lnTo>
                    <a:pt x="870" y="904"/>
                  </a:lnTo>
                  <a:lnTo>
                    <a:pt x="864" y="911"/>
                  </a:lnTo>
                  <a:lnTo>
                    <a:pt x="857" y="915"/>
                  </a:lnTo>
                  <a:lnTo>
                    <a:pt x="840" y="924"/>
                  </a:lnTo>
                  <a:lnTo>
                    <a:pt x="824" y="932"/>
                  </a:lnTo>
                  <a:lnTo>
                    <a:pt x="816" y="938"/>
                  </a:lnTo>
                  <a:lnTo>
                    <a:pt x="811" y="943"/>
                  </a:lnTo>
                  <a:lnTo>
                    <a:pt x="806" y="946"/>
                  </a:lnTo>
                  <a:lnTo>
                    <a:pt x="803" y="951"/>
                  </a:lnTo>
                  <a:lnTo>
                    <a:pt x="797" y="961"/>
                  </a:lnTo>
                  <a:lnTo>
                    <a:pt x="789" y="973"/>
                  </a:lnTo>
                  <a:lnTo>
                    <a:pt x="786" y="979"/>
                  </a:lnTo>
                  <a:lnTo>
                    <a:pt x="780" y="982"/>
                  </a:lnTo>
                  <a:lnTo>
                    <a:pt x="774" y="986"/>
                  </a:lnTo>
                  <a:lnTo>
                    <a:pt x="767" y="989"/>
                  </a:lnTo>
                  <a:lnTo>
                    <a:pt x="753" y="994"/>
                  </a:lnTo>
                  <a:lnTo>
                    <a:pt x="738" y="1000"/>
                  </a:lnTo>
                  <a:lnTo>
                    <a:pt x="731" y="1002"/>
                  </a:lnTo>
                  <a:lnTo>
                    <a:pt x="724" y="1004"/>
                  </a:lnTo>
                  <a:lnTo>
                    <a:pt x="717" y="1009"/>
                  </a:lnTo>
                  <a:lnTo>
                    <a:pt x="712" y="1012"/>
                  </a:lnTo>
                  <a:lnTo>
                    <a:pt x="707" y="1017"/>
                  </a:lnTo>
                  <a:lnTo>
                    <a:pt x="702" y="1022"/>
                  </a:lnTo>
                  <a:lnTo>
                    <a:pt x="700" y="1030"/>
                  </a:lnTo>
                  <a:lnTo>
                    <a:pt x="699" y="1038"/>
                  </a:lnTo>
                  <a:lnTo>
                    <a:pt x="692" y="1038"/>
                  </a:lnTo>
                  <a:lnTo>
                    <a:pt x="686" y="1037"/>
                  </a:lnTo>
                  <a:lnTo>
                    <a:pt x="681" y="1036"/>
                  </a:lnTo>
                  <a:lnTo>
                    <a:pt x="674" y="1033"/>
                  </a:lnTo>
                  <a:lnTo>
                    <a:pt x="663" y="1027"/>
                  </a:lnTo>
                  <a:lnTo>
                    <a:pt x="650" y="1023"/>
                  </a:lnTo>
                  <a:lnTo>
                    <a:pt x="644" y="1023"/>
                  </a:lnTo>
                  <a:lnTo>
                    <a:pt x="639" y="1023"/>
                  </a:lnTo>
                  <a:lnTo>
                    <a:pt x="633" y="1025"/>
                  </a:lnTo>
                  <a:lnTo>
                    <a:pt x="628" y="1027"/>
                  </a:lnTo>
                  <a:lnTo>
                    <a:pt x="620" y="1031"/>
                  </a:lnTo>
                  <a:lnTo>
                    <a:pt x="610" y="1036"/>
                  </a:lnTo>
                  <a:lnTo>
                    <a:pt x="601" y="1039"/>
                  </a:lnTo>
                  <a:lnTo>
                    <a:pt x="592" y="1042"/>
                  </a:lnTo>
                  <a:lnTo>
                    <a:pt x="583" y="1044"/>
                  </a:lnTo>
                  <a:lnTo>
                    <a:pt x="574" y="1045"/>
                  </a:lnTo>
                  <a:lnTo>
                    <a:pt x="556" y="1046"/>
                  </a:lnTo>
                  <a:lnTo>
                    <a:pt x="537" y="1047"/>
                  </a:lnTo>
                  <a:lnTo>
                    <a:pt x="522" y="1047"/>
                  </a:lnTo>
                  <a:lnTo>
                    <a:pt x="508" y="1049"/>
                  </a:lnTo>
                  <a:lnTo>
                    <a:pt x="508" y="1077"/>
                  </a:lnTo>
                  <a:lnTo>
                    <a:pt x="508" y="1105"/>
                  </a:lnTo>
                  <a:lnTo>
                    <a:pt x="508" y="1135"/>
                  </a:lnTo>
                  <a:lnTo>
                    <a:pt x="508" y="1164"/>
                  </a:lnTo>
                  <a:lnTo>
                    <a:pt x="496" y="1165"/>
                  </a:lnTo>
                  <a:lnTo>
                    <a:pt x="485" y="1165"/>
                  </a:lnTo>
                  <a:lnTo>
                    <a:pt x="475" y="1164"/>
                  </a:lnTo>
                  <a:lnTo>
                    <a:pt x="463" y="1161"/>
                  </a:lnTo>
                  <a:lnTo>
                    <a:pt x="455" y="1180"/>
                  </a:lnTo>
                  <a:lnTo>
                    <a:pt x="444" y="1202"/>
                  </a:lnTo>
                  <a:lnTo>
                    <a:pt x="442" y="1209"/>
                  </a:lnTo>
                  <a:lnTo>
                    <a:pt x="439" y="1215"/>
                  </a:lnTo>
                  <a:lnTo>
                    <a:pt x="439" y="1220"/>
                  </a:lnTo>
                  <a:lnTo>
                    <a:pt x="439" y="1225"/>
                  </a:lnTo>
                  <a:lnTo>
                    <a:pt x="441" y="1230"/>
                  </a:lnTo>
                  <a:lnTo>
                    <a:pt x="443" y="1234"/>
                  </a:lnTo>
                  <a:lnTo>
                    <a:pt x="446" y="1238"/>
                  </a:lnTo>
                  <a:lnTo>
                    <a:pt x="452" y="1241"/>
                  </a:lnTo>
                  <a:lnTo>
                    <a:pt x="453" y="1251"/>
                  </a:lnTo>
                  <a:lnTo>
                    <a:pt x="453" y="1263"/>
                  </a:lnTo>
                  <a:lnTo>
                    <a:pt x="453" y="1274"/>
                  </a:lnTo>
                  <a:lnTo>
                    <a:pt x="452" y="1284"/>
                  </a:lnTo>
                  <a:lnTo>
                    <a:pt x="447" y="1285"/>
                  </a:lnTo>
                  <a:lnTo>
                    <a:pt x="442" y="1285"/>
                  </a:lnTo>
                  <a:lnTo>
                    <a:pt x="437" y="1285"/>
                  </a:lnTo>
                  <a:lnTo>
                    <a:pt x="433" y="1284"/>
                  </a:lnTo>
                  <a:lnTo>
                    <a:pt x="423" y="1282"/>
                  </a:lnTo>
                  <a:lnTo>
                    <a:pt x="414" y="1279"/>
                  </a:lnTo>
                  <a:lnTo>
                    <a:pt x="405" y="1275"/>
                  </a:lnTo>
                  <a:lnTo>
                    <a:pt x="397" y="1273"/>
                  </a:lnTo>
                  <a:lnTo>
                    <a:pt x="388" y="1272"/>
                  </a:lnTo>
                  <a:lnTo>
                    <a:pt x="378" y="1272"/>
                  </a:lnTo>
                  <a:lnTo>
                    <a:pt x="378" y="1290"/>
                  </a:lnTo>
                  <a:lnTo>
                    <a:pt x="378" y="1308"/>
                  </a:lnTo>
                  <a:lnTo>
                    <a:pt x="378" y="1326"/>
                  </a:lnTo>
                  <a:lnTo>
                    <a:pt x="378" y="1346"/>
                  </a:lnTo>
                  <a:lnTo>
                    <a:pt x="361" y="1349"/>
                  </a:lnTo>
                  <a:lnTo>
                    <a:pt x="346" y="1353"/>
                  </a:lnTo>
                  <a:lnTo>
                    <a:pt x="340" y="1356"/>
                  </a:lnTo>
                  <a:lnTo>
                    <a:pt x="335" y="1361"/>
                  </a:lnTo>
                  <a:lnTo>
                    <a:pt x="333" y="1364"/>
                  </a:lnTo>
                  <a:lnTo>
                    <a:pt x="332" y="1367"/>
                  </a:lnTo>
                  <a:lnTo>
                    <a:pt x="331" y="1372"/>
                  </a:lnTo>
                  <a:lnTo>
                    <a:pt x="331" y="1378"/>
                  </a:lnTo>
                  <a:lnTo>
                    <a:pt x="332" y="1387"/>
                  </a:lnTo>
                  <a:lnTo>
                    <a:pt x="333" y="1396"/>
                  </a:lnTo>
                  <a:lnTo>
                    <a:pt x="336" y="1405"/>
                  </a:lnTo>
                  <a:lnTo>
                    <a:pt x="338" y="1413"/>
                  </a:lnTo>
                  <a:lnTo>
                    <a:pt x="344" y="1431"/>
                  </a:lnTo>
                  <a:lnTo>
                    <a:pt x="348" y="1448"/>
                  </a:lnTo>
                  <a:lnTo>
                    <a:pt x="351" y="1456"/>
                  </a:lnTo>
                  <a:lnTo>
                    <a:pt x="352" y="1464"/>
                  </a:lnTo>
                  <a:lnTo>
                    <a:pt x="352" y="1472"/>
                  </a:lnTo>
                  <a:lnTo>
                    <a:pt x="351" y="1480"/>
                  </a:lnTo>
                  <a:lnTo>
                    <a:pt x="349" y="1488"/>
                  </a:lnTo>
                  <a:lnTo>
                    <a:pt x="347" y="1495"/>
                  </a:lnTo>
                  <a:lnTo>
                    <a:pt x="344" y="1501"/>
                  </a:lnTo>
                  <a:lnTo>
                    <a:pt x="339" y="1507"/>
                  </a:lnTo>
                  <a:lnTo>
                    <a:pt x="335" y="1512"/>
                  </a:lnTo>
                  <a:lnTo>
                    <a:pt x="329" y="1517"/>
                  </a:lnTo>
                  <a:lnTo>
                    <a:pt x="323" y="1521"/>
                  </a:lnTo>
                  <a:lnTo>
                    <a:pt x="316" y="1525"/>
                  </a:lnTo>
                  <a:lnTo>
                    <a:pt x="308" y="1527"/>
                  </a:lnTo>
                  <a:lnTo>
                    <a:pt x="300" y="1528"/>
                  </a:lnTo>
                  <a:lnTo>
                    <a:pt x="291" y="1528"/>
                  </a:lnTo>
                  <a:lnTo>
                    <a:pt x="282" y="1528"/>
                  </a:lnTo>
                  <a:lnTo>
                    <a:pt x="282" y="1551"/>
                  </a:lnTo>
                  <a:lnTo>
                    <a:pt x="281" y="1580"/>
                  </a:lnTo>
                  <a:lnTo>
                    <a:pt x="279" y="1616"/>
                  </a:lnTo>
                  <a:lnTo>
                    <a:pt x="275" y="1652"/>
                  </a:lnTo>
                  <a:lnTo>
                    <a:pt x="272" y="1670"/>
                  </a:lnTo>
                  <a:lnTo>
                    <a:pt x="269" y="1690"/>
                  </a:lnTo>
                  <a:lnTo>
                    <a:pt x="263" y="1708"/>
                  </a:lnTo>
                  <a:lnTo>
                    <a:pt x="258" y="1725"/>
                  </a:lnTo>
                  <a:lnTo>
                    <a:pt x="251" y="1741"/>
                  </a:lnTo>
                  <a:lnTo>
                    <a:pt x="244" y="1756"/>
                  </a:lnTo>
                  <a:lnTo>
                    <a:pt x="234" y="1769"/>
                  </a:lnTo>
                  <a:lnTo>
                    <a:pt x="224" y="1782"/>
                  </a:lnTo>
                  <a:lnTo>
                    <a:pt x="230" y="1785"/>
                  </a:lnTo>
                  <a:lnTo>
                    <a:pt x="234" y="1789"/>
                  </a:lnTo>
                  <a:lnTo>
                    <a:pt x="238" y="1793"/>
                  </a:lnTo>
                  <a:lnTo>
                    <a:pt x="240" y="1799"/>
                  </a:lnTo>
                  <a:lnTo>
                    <a:pt x="241" y="1805"/>
                  </a:lnTo>
                  <a:lnTo>
                    <a:pt x="242" y="1813"/>
                  </a:lnTo>
                  <a:lnTo>
                    <a:pt x="241" y="1821"/>
                  </a:lnTo>
                  <a:lnTo>
                    <a:pt x="239" y="1831"/>
                  </a:lnTo>
                  <a:lnTo>
                    <a:pt x="236" y="1838"/>
                  </a:lnTo>
                  <a:lnTo>
                    <a:pt x="231" y="1845"/>
                  </a:lnTo>
                  <a:lnTo>
                    <a:pt x="226" y="1850"/>
                  </a:lnTo>
                  <a:lnTo>
                    <a:pt x="221" y="1855"/>
                  </a:lnTo>
                  <a:lnTo>
                    <a:pt x="214" y="1858"/>
                  </a:lnTo>
                  <a:lnTo>
                    <a:pt x="207" y="1860"/>
                  </a:lnTo>
                  <a:lnTo>
                    <a:pt x="199" y="1863"/>
                  </a:lnTo>
                  <a:lnTo>
                    <a:pt x="191" y="1865"/>
                  </a:lnTo>
                  <a:lnTo>
                    <a:pt x="184" y="1868"/>
                  </a:lnTo>
                  <a:lnTo>
                    <a:pt x="177" y="1873"/>
                  </a:lnTo>
                  <a:lnTo>
                    <a:pt x="169" y="1879"/>
                  </a:lnTo>
                  <a:lnTo>
                    <a:pt x="163" y="1884"/>
                  </a:lnTo>
                  <a:lnTo>
                    <a:pt x="156" y="1890"/>
                  </a:lnTo>
                  <a:lnTo>
                    <a:pt x="149" y="1895"/>
                  </a:lnTo>
                  <a:lnTo>
                    <a:pt x="146" y="1896"/>
                  </a:lnTo>
                  <a:lnTo>
                    <a:pt x="142" y="1897"/>
                  </a:lnTo>
                  <a:lnTo>
                    <a:pt x="139" y="1897"/>
                  </a:lnTo>
                  <a:lnTo>
                    <a:pt x="134" y="1897"/>
                  </a:lnTo>
                  <a:lnTo>
                    <a:pt x="134" y="1889"/>
                  </a:lnTo>
                  <a:lnTo>
                    <a:pt x="133" y="1883"/>
                  </a:lnTo>
                  <a:lnTo>
                    <a:pt x="130" y="1879"/>
                  </a:lnTo>
                  <a:lnTo>
                    <a:pt x="125" y="1875"/>
                  </a:lnTo>
                  <a:lnTo>
                    <a:pt x="121" y="1874"/>
                  </a:lnTo>
                  <a:lnTo>
                    <a:pt x="114" y="1874"/>
                  </a:lnTo>
                  <a:lnTo>
                    <a:pt x="107" y="1874"/>
                  </a:lnTo>
                  <a:lnTo>
                    <a:pt x="100" y="1875"/>
                  </a:lnTo>
                  <a:lnTo>
                    <a:pt x="102" y="1888"/>
                  </a:lnTo>
                  <a:lnTo>
                    <a:pt x="106" y="1899"/>
                  </a:lnTo>
                  <a:lnTo>
                    <a:pt x="109" y="1912"/>
                  </a:lnTo>
                  <a:lnTo>
                    <a:pt x="111" y="1923"/>
                  </a:lnTo>
                  <a:lnTo>
                    <a:pt x="113" y="1941"/>
                  </a:lnTo>
                  <a:lnTo>
                    <a:pt x="111" y="1961"/>
                  </a:lnTo>
                  <a:lnTo>
                    <a:pt x="111" y="1970"/>
                  </a:lnTo>
                  <a:lnTo>
                    <a:pt x="113" y="1979"/>
                  </a:lnTo>
                  <a:lnTo>
                    <a:pt x="115" y="1987"/>
                  </a:lnTo>
                  <a:lnTo>
                    <a:pt x="117" y="1996"/>
                  </a:lnTo>
                  <a:lnTo>
                    <a:pt x="119" y="2001"/>
                  </a:lnTo>
                  <a:lnTo>
                    <a:pt x="123" y="2005"/>
                  </a:lnTo>
                  <a:lnTo>
                    <a:pt x="126" y="2007"/>
                  </a:lnTo>
                  <a:lnTo>
                    <a:pt x="130" y="2011"/>
                  </a:lnTo>
                  <a:lnTo>
                    <a:pt x="138" y="2015"/>
                  </a:lnTo>
                  <a:lnTo>
                    <a:pt x="147" y="2018"/>
                  </a:lnTo>
                  <a:lnTo>
                    <a:pt x="156" y="2021"/>
                  </a:lnTo>
                  <a:lnTo>
                    <a:pt x="165" y="2024"/>
                  </a:lnTo>
                  <a:lnTo>
                    <a:pt x="168" y="2027"/>
                  </a:lnTo>
                  <a:lnTo>
                    <a:pt x="173" y="2029"/>
                  </a:lnTo>
                  <a:lnTo>
                    <a:pt x="176" y="2032"/>
                  </a:lnTo>
                  <a:lnTo>
                    <a:pt x="180" y="2036"/>
                  </a:lnTo>
                  <a:lnTo>
                    <a:pt x="184" y="2043"/>
                  </a:lnTo>
                  <a:lnTo>
                    <a:pt x="188" y="2048"/>
                  </a:lnTo>
                  <a:lnTo>
                    <a:pt x="190" y="2055"/>
                  </a:lnTo>
                  <a:lnTo>
                    <a:pt x="192" y="2061"/>
                  </a:lnTo>
                  <a:lnTo>
                    <a:pt x="196" y="2073"/>
                  </a:lnTo>
                  <a:lnTo>
                    <a:pt x="196" y="2086"/>
                  </a:lnTo>
                  <a:lnTo>
                    <a:pt x="195" y="2098"/>
                  </a:lnTo>
                  <a:lnTo>
                    <a:pt x="192" y="2110"/>
                  </a:lnTo>
                  <a:lnTo>
                    <a:pt x="188" y="2122"/>
                  </a:lnTo>
                  <a:lnTo>
                    <a:pt x="183" y="2135"/>
                  </a:lnTo>
                  <a:lnTo>
                    <a:pt x="173" y="2160"/>
                  </a:lnTo>
                  <a:lnTo>
                    <a:pt x="163" y="2185"/>
                  </a:lnTo>
                  <a:lnTo>
                    <a:pt x="158" y="2198"/>
                  </a:lnTo>
                  <a:lnTo>
                    <a:pt x="155" y="2210"/>
                  </a:lnTo>
                  <a:lnTo>
                    <a:pt x="152" y="2223"/>
                  </a:lnTo>
                  <a:lnTo>
                    <a:pt x="152" y="2235"/>
                  </a:lnTo>
                  <a:lnTo>
                    <a:pt x="160" y="2235"/>
                  </a:lnTo>
                  <a:lnTo>
                    <a:pt x="167" y="2234"/>
                  </a:lnTo>
                  <a:lnTo>
                    <a:pt x="175" y="2232"/>
                  </a:lnTo>
                  <a:lnTo>
                    <a:pt x="183" y="2228"/>
                  </a:lnTo>
                  <a:lnTo>
                    <a:pt x="191" y="2225"/>
                  </a:lnTo>
                  <a:lnTo>
                    <a:pt x="199" y="2223"/>
                  </a:lnTo>
                  <a:lnTo>
                    <a:pt x="207" y="2220"/>
                  </a:lnTo>
                  <a:lnTo>
                    <a:pt x="215" y="2220"/>
                  </a:lnTo>
                  <a:lnTo>
                    <a:pt x="215" y="2240"/>
                  </a:lnTo>
                  <a:lnTo>
                    <a:pt x="214" y="2259"/>
                  </a:lnTo>
                  <a:lnTo>
                    <a:pt x="210" y="2278"/>
                  </a:lnTo>
                  <a:lnTo>
                    <a:pt x="209" y="2298"/>
                  </a:lnTo>
                  <a:lnTo>
                    <a:pt x="209" y="2318"/>
                  </a:lnTo>
                  <a:lnTo>
                    <a:pt x="210" y="2339"/>
                  </a:lnTo>
                  <a:lnTo>
                    <a:pt x="210" y="2349"/>
                  </a:lnTo>
                  <a:lnTo>
                    <a:pt x="209" y="2359"/>
                  </a:lnTo>
                  <a:lnTo>
                    <a:pt x="207" y="2368"/>
                  </a:lnTo>
                  <a:lnTo>
                    <a:pt x="204" y="2379"/>
                  </a:lnTo>
                  <a:lnTo>
                    <a:pt x="198" y="2385"/>
                  </a:lnTo>
                  <a:lnTo>
                    <a:pt x="188" y="2393"/>
                  </a:lnTo>
                  <a:lnTo>
                    <a:pt x="174" y="2404"/>
                  </a:lnTo>
                  <a:lnTo>
                    <a:pt x="159" y="2412"/>
                  </a:lnTo>
                  <a:lnTo>
                    <a:pt x="144" y="2418"/>
                  </a:lnTo>
                  <a:lnTo>
                    <a:pt x="131" y="2423"/>
                  </a:lnTo>
                  <a:lnTo>
                    <a:pt x="126" y="2423"/>
                  </a:lnTo>
                  <a:lnTo>
                    <a:pt x="122" y="2423"/>
                  </a:lnTo>
                  <a:lnTo>
                    <a:pt x="118" y="2421"/>
                  </a:lnTo>
                  <a:lnTo>
                    <a:pt x="117" y="2416"/>
                  </a:lnTo>
                  <a:lnTo>
                    <a:pt x="117" y="2423"/>
                  </a:lnTo>
                  <a:lnTo>
                    <a:pt x="116" y="2429"/>
                  </a:lnTo>
                  <a:lnTo>
                    <a:pt x="113" y="2434"/>
                  </a:lnTo>
                  <a:lnTo>
                    <a:pt x="109" y="2439"/>
                  </a:lnTo>
                  <a:lnTo>
                    <a:pt x="105" y="2444"/>
                  </a:lnTo>
                  <a:lnTo>
                    <a:pt x="100" y="2448"/>
                  </a:lnTo>
                  <a:lnTo>
                    <a:pt x="97" y="2453"/>
                  </a:lnTo>
                  <a:lnTo>
                    <a:pt x="93" y="2458"/>
                  </a:lnTo>
                  <a:lnTo>
                    <a:pt x="92" y="2464"/>
                  </a:lnTo>
                  <a:lnTo>
                    <a:pt x="91" y="2471"/>
                  </a:lnTo>
                  <a:lnTo>
                    <a:pt x="91" y="2477"/>
                  </a:lnTo>
                  <a:lnTo>
                    <a:pt x="92" y="2483"/>
                  </a:lnTo>
                  <a:lnTo>
                    <a:pt x="93" y="2497"/>
                  </a:lnTo>
                  <a:lnTo>
                    <a:pt x="95" y="2510"/>
                  </a:lnTo>
                  <a:lnTo>
                    <a:pt x="103" y="2508"/>
                  </a:lnTo>
                  <a:lnTo>
                    <a:pt x="111" y="2506"/>
                  </a:lnTo>
                  <a:lnTo>
                    <a:pt x="118" y="2502"/>
                  </a:lnTo>
                  <a:lnTo>
                    <a:pt x="124" y="2496"/>
                  </a:lnTo>
                  <a:lnTo>
                    <a:pt x="136" y="2503"/>
                  </a:lnTo>
                  <a:lnTo>
                    <a:pt x="148" y="2510"/>
                  </a:lnTo>
                  <a:lnTo>
                    <a:pt x="157" y="2514"/>
                  </a:lnTo>
                  <a:lnTo>
                    <a:pt x="165" y="2521"/>
                  </a:lnTo>
                  <a:lnTo>
                    <a:pt x="167" y="2524"/>
                  </a:lnTo>
                  <a:lnTo>
                    <a:pt x="171" y="2528"/>
                  </a:lnTo>
                  <a:lnTo>
                    <a:pt x="173" y="2532"/>
                  </a:lnTo>
                  <a:lnTo>
                    <a:pt x="174" y="2537"/>
                  </a:lnTo>
                  <a:lnTo>
                    <a:pt x="176" y="2549"/>
                  </a:lnTo>
                  <a:lnTo>
                    <a:pt x="177" y="2565"/>
                  </a:lnTo>
                  <a:lnTo>
                    <a:pt x="177" y="2582"/>
                  </a:lnTo>
                  <a:lnTo>
                    <a:pt x="176" y="2596"/>
                  </a:lnTo>
                  <a:lnTo>
                    <a:pt x="175" y="2602"/>
                  </a:lnTo>
                  <a:lnTo>
                    <a:pt x="173" y="2606"/>
                  </a:lnTo>
                  <a:lnTo>
                    <a:pt x="171" y="2611"/>
                  </a:lnTo>
                  <a:lnTo>
                    <a:pt x="168" y="2614"/>
                  </a:lnTo>
                  <a:lnTo>
                    <a:pt x="164" y="2617"/>
                  </a:lnTo>
                  <a:lnTo>
                    <a:pt x="160" y="2619"/>
                  </a:lnTo>
                  <a:lnTo>
                    <a:pt x="156" y="2621"/>
                  </a:lnTo>
                  <a:lnTo>
                    <a:pt x="150" y="2622"/>
                  </a:lnTo>
                  <a:lnTo>
                    <a:pt x="136" y="2625"/>
                  </a:lnTo>
                  <a:lnTo>
                    <a:pt x="118" y="2626"/>
                  </a:lnTo>
                  <a:lnTo>
                    <a:pt x="118" y="2634"/>
                  </a:lnTo>
                  <a:lnTo>
                    <a:pt x="121" y="2641"/>
                  </a:lnTo>
                  <a:lnTo>
                    <a:pt x="123" y="2647"/>
                  </a:lnTo>
                  <a:lnTo>
                    <a:pt x="126" y="2654"/>
                  </a:lnTo>
                  <a:lnTo>
                    <a:pt x="130" y="2661"/>
                  </a:lnTo>
                  <a:lnTo>
                    <a:pt x="132" y="2667"/>
                  </a:lnTo>
                  <a:lnTo>
                    <a:pt x="133" y="2674"/>
                  </a:lnTo>
                  <a:lnTo>
                    <a:pt x="133" y="2680"/>
                  </a:lnTo>
                  <a:lnTo>
                    <a:pt x="130" y="2688"/>
                  </a:lnTo>
                  <a:lnTo>
                    <a:pt x="125" y="2694"/>
                  </a:lnTo>
                  <a:lnTo>
                    <a:pt x="121" y="2699"/>
                  </a:lnTo>
                  <a:lnTo>
                    <a:pt x="116" y="2703"/>
                  </a:lnTo>
                  <a:lnTo>
                    <a:pt x="113" y="2709"/>
                  </a:lnTo>
                  <a:lnTo>
                    <a:pt x="111" y="2715"/>
                  </a:lnTo>
                  <a:lnTo>
                    <a:pt x="111" y="2718"/>
                  </a:lnTo>
                  <a:lnTo>
                    <a:pt x="113" y="2721"/>
                  </a:lnTo>
                  <a:lnTo>
                    <a:pt x="114" y="2726"/>
                  </a:lnTo>
                  <a:lnTo>
                    <a:pt x="116" y="2730"/>
                  </a:lnTo>
                  <a:lnTo>
                    <a:pt x="135" y="2719"/>
                  </a:lnTo>
                  <a:lnTo>
                    <a:pt x="152" y="2707"/>
                  </a:lnTo>
                  <a:lnTo>
                    <a:pt x="162" y="2701"/>
                  </a:lnTo>
                  <a:lnTo>
                    <a:pt x="172" y="2699"/>
                  </a:lnTo>
                  <a:lnTo>
                    <a:pt x="176" y="2699"/>
                  </a:lnTo>
                  <a:lnTo>
                    <a:pt x="182" y="2700"/>
                  </a:lnTo>
                  <a:lnTo>
                    <a:pt x="188" y="2701"/>
                  </a:lnTo>
                  <a:lnTo>
                    <a:pt x="195" y="2703"/>
                  </a:lnTo>
                  <a:lnTo>
                    <a:pt x="199" y="2707"/>
                  </a:lnTo>
                  <a:lnTo>
                    <a:pt x="203" y="2710"/>
                  </a:lnTo>
                  <a:lnTo>
                    <a:pt x="206" y="2713"/>
                  </a:lnTo>
                  <a:lnTo>
                    <a:pt x="208" y="2717"/>
                  </a:lnTo>
                  <a:lnTo>
                    <a:pt x="213" y="2726"/>
                  </a:lnTo>
                  <a:lnTo>
                    <a:pt x="217" y="2736"/>
                  </a:lnTo>
                  <a:lnTo>
                    <a:pt x="221" y="2745"/>
                  </a:lnTo>
                  <a:lnTo>
                    <a:pt x="226" y="2753"/>
                  </a:lnTo>
                  <a:lnTo>
                    <a:pt x="230" y="2757"/>
                  </a:lnTo>
                  <a:lnTo>
                    <a:pt x="233" y="2760"/>
                  </a:lnTo>
                  <a:lnTo>
                    <a:pt x="238" y="2762"/>
                  </a:lnTo>
                  <a:lnTo>
                    <a:pt x="244" y="2765"/>
                  </a:lnTo>
                  <a:lnTo>
                    <a:pt x="245" y="2781"/>
                  </a:lnTo>
                  <a:lnTo>
                    <a:pt x="247" y="2794"/>
                  </a:lnTo>
                  <a:lnTo>
                    <a:pt x="249" y="2806"/>
                  </a:lnTo>
                  <a:lnTo>
                    <a:pt x="253" y="2816"/>
                  </a:lnTo>
                  <a:lnTo>
                    <a:pt x="255" y="2819"/>
                  </a:lnTo>
                  <a:lnTo>
                    <a:pt x="258" y="2823"/>
                  </a:lnTo>
                  <a:lnTo>
                    <a:pt x="262" y="2825"/>
                  </a:lnTo>
                  <a:lnTo>
                    <a:pt x="266" y="2827"/>
                  </a:lnTo>
                  <a:lnTo>
                    <a:pt x="272" y="2830"/>
                  </a:lnTo>
                  <a:lnTo>
                    <a:pt x="278" y="2831"/>
                  </a:lnTo>
                  <a:lnTo>
                    <a:pt x="285" y="2832"/>
                  </a:lnTo>
                  <a:lnTo>
                    <a:pt x="294" y="2832"/>
                  </a:lnTo>
                  <a:lnTo>
                    <a:pt x="296" y="2845"/>
                  </a:lnTo>
                  <a:lnTo>
                    <a:pt x="298" y="2860"/>
                  </a:lnTo>
                  <a:lnTo>
                    <a:pt x="323" y="2861"/>
                  </a:lnTo>
                  <a:lnTo>
                    <a:pt x="351" y="2864"/>
                  </a:lnTo>
                  <a:lnTo>
                    <a:pt x="357" y="2866"/>
                  </a:lnTo>
                  <a:lnTo>
                    <a:pt x="364" y="2867"/>
                  </a:lnTo>
                  <a:lnTo>
                    <a:pt x="370" y="2871"/>
                  </a:lnTo>
                  <a:lnTo>
                    <a:pt x="376" y="2873"/>
                  </a:lnTo>
                  <a:lnTo>
                    <a:pt x="380" y="2877"/>
                  </a:lnTo>
                  <a:lnTo>
                    <a:pt x="385" y="2882"/>
                  </a:lnTo>
                  <a:lnTo>
                    <a:pt x="388" y="2886"/>
                  </a:lnTo>
                  <a:lnTo>
                    <a:pt x="392" y="2892"/>
                  </a:lnTo>
                  <a:lnTo>
                    <a:pt x="393" y="2897"/>
                  </a:lnTo>
                  <a:lnTo>
                    <a:pt x="393" y="2901"/>
                  </a:lnTo>
                  <a:lnTo>
                    <a:pt x="393" y="2905"/>
                  </a:lnTo>
                  <a:lnTo>
                    <a:pt x="392" y="2908"/>
                  </a:lnTo>
                  <a:lnTo>
                    <a:pt x="387" y="2916"/>
                  </a:lnTo>
                  <a:lnTo>
                    <a:pt x="381" y="2923"/>
                  </a:lnTo>
                  <a:lnTo>
                    <a:pt x="376" y="2930"/>
                  </a:lnTo>
                  <a:lnTo>
                    <a:pt x="372" y="2937"/>
                  </a:lnTo>
                  <a:lnTo>
                    <a:pt x="370" y="2940"/>
                  </a:lnTo>
                  <a:lnTo>
                    <a:pt x="370" y="2945"/>
                  </a:lnTo>
                  <a:lnTo>
                    <a:pt x="370" y="2949"/>
                  </a:lnTo>
                  <a:lnTo>
                    <a:pt x="370" y="2954"/>
                  </a:lnTo>
                  <a:lnTo>
                    <a:pt x="381" y="2957"/>
                  </a:lnTo>
                  <a:lnTo>
                    <a:pt x="389" y="2962"/>
                  </a:lnTo>
                  <a:lnTo>
                    <a:pt x="381" y="2968"/>
                  </a:lnTo>
                  <a:lnTo>
                    <a:pt x="373" y="2975"/>
                  </a:lnTo>
                  <a:lnTo>
                    <a:pt x="370" y="2980"/>
                  </a:lnTo>
                  <a:lnTo>
                    <a:pt x="368" y="2984"/>
                  </a:lnTo>
                  <a:lnTo>
                    <a:pt x="366" y="2989"/>
                  </a:lnTo>
                  <a:lnTo>
                    <a:pt x="366" y="2995"/>
                  </a:lnTo>
                  <a:lnTo>
                    <a:pt x="362" y="2999"/>
                  </a:lnTo>
                  <a:lnTo>
                    <a:pt x="360" y="3002"/>
                  </a:lnTo>
                  <a:lnTo>
                    <a:pt x="357" y="3005"/>
                  </a:lnTo>
                  <a:lnTo>
                    <a:pt x="355" y="3009"/>
                  </a:lnTo>
                  <a:lnTo>
                    <a:pt x="345" y="3016"/>
                  </a:lnTo>
                  <a:lnTo>
                    <a:pt x="337" y="3021"/>
                  </a:lnTo>
                  <a:lnTo>
                    <a:pt x="332" y="3023"/>
                  </a:lnTo>
                  <a:lnTo>
                    <a:pt x="329" y="3025"/>
                  </a:lnTo>
                  <a:lnTo>
                    <a:pt x="324" y="3029"/>
                  </a:lnTo>
                  <a:lnTo>
                    <a:pt x="321" y="3033"/>
                  </a:lnTo>
                  <a:lnTo>
                    <a:pt x="312" y="3035"/>
                  </a:lnTo>
                  <a:lnTo>
                    <a:pt x="303" y="3035"/>
                  </a:lnTo>
                  <a:lnTo>
                    <a:pt x="292" y="3035"/>
                  </a:lnTo>
                  <a:lnTo>
                    <a:pt x="283" y="3033"/>
                  </a:lnTo>
                  <a:lnTo>
                    <a:pt x="264" y="3030"/>
                  </a:lnTo>
                  <a:lnTo>
                    <a:pt x="246" y="3027"/>
                  </a:lnTo>
                  <a:lnTo>
                    <a:pt x="241" y="3025"/>
                  </a:lnTo>
                  <a:lnTo>
                    <a:pt x="238" y="3023"/>
                  </a:lnTo>
                  <a:lnTo>
                    <a:pt x="233" y="3021"/>
                  </a:lnTo>
                  <a:lnTo>
                    <a:pt x="230" y="3019"/>
                  </a:lnTo>
                  <a:lnTo>
                    <a:pt x="224" y="3012"/>
                  </a:lnTo>
                  <a:lnTo>
                    <a:pt x="218" y="3004"/>
                  </a:lnTo>
                  <a:lnTo>
                    <a:pt x="213" y="2996"/>
                  </a:lnTo>
                  <a:lnTo>
                    <a:pt x="207" y="2989"/>
                  </a:lnTo>
                  <a:lnTo>
                    <a:pt x="200" y="2982"/>
                  </a:lnTo>
                  <a:lnTo>
                    <a:pt x="193" y="2976"/>
                  </a:lnTo>
                  <a:lnTo>
                    <a:pt x="191" y="2975"/>
                  </a:lnTo>
                  <a:lnTo>
                    <a:pt x="189" y="2975"/>
                  </a:lnTo>
                  <a:lnTo>
                    <a:pt x="185" y="2975"/>
                  </a:lnTo>
                  <a:lnTo>
                    <a:pt x="183" y="2976"/>
                  </a:lnTo>
                  <a:lnTo>
                    <a:pt x="176" y="2980"/>
                  </a:lnTo>
                  <a:lnTo>
                    <a:pt x="169" y="2986"/>
                  </a:lnTo>
                  <a:lnTo>
                    <a:pt x="155" y="3000"/>
                  </a:lnTo>
                  <a:lnTo>
                    <a:pt x="138" y="3017"/>
                  </a:lnTo>
                  <a:lnTo>
                    <a:pt x="122" y="3033"/>
                  </a:lnTo>
                  <a:lnTo>
                    <a:pt x="105" y="3047"/>
                  </a:lnTo>
                  <a:lnTo>
                    <a:pt x="97" y="3053"/>
                  </a:lnTo>
                  <a:lnTo>
                    <a:pt x="89" y="3056"/>
                  </a:lnTo>
                  <a:lnTo>
                    <a:pt x="81" y="3058"/>
                  </a:lnTo>
                  <a:lnTo>
                    <a:pt x="74" y="3058"/>
                  </a:lnTo>
                  <a:lnTo>
                    <a:pt x="73" y="3064"/>
                  </a:lnTo>
                  <a:lnTo>
                    <a:pt x="73" y="3069"/>
                  </a:lnTo>
                  <a:lnTo>
                    <a:pt x="67" y="3071"/>
                  </a:lnTo>
                  <a:lnTo>
                    <a:pt x="62" y="3074"/>
                  </a:lnTo>
                  <a:lnTo>
                    <a:pt x="59" y="3079"/>
                  </a:lnTo>
                  <a:lnTo>
                    <a:pt x="57" y="3083"/>
                  </a:lnTo>
                  <a:lnTo>
                    <a:pt x="56" y="3095"/>
                  </a:lnTo>
                  <a:lnTo>
                    <a:pt x="56" y="3107"/>
                  </a:lnTo>
                  <a:lnTo>
                    <a:pt x="56" y="3119"/>
                  </a:lnTo>
                  <a:lnTo>
                    <a:pt x="54" y="3130"/>
                  </a:lnTo>
                  <a:lnTo>
                    <a:pt x="53" y="3135"/>
                  </a:lnTo>
                  <a:lnTo>
                    <a:pt x="50" y="3138"/>
                  </a:lnTo>
                  <a:lnTo>
                    <a:pt x="47" y="3142"/>
                  </a:lnTo>
                  <a:lnTo>
                    <a:pt x="41" y="3144"/>
                  </a:lnTo>
                  <a:lnTo>
                    <a:pt x="35" y="3146"/>
                  </a:lnTo>
                  <a:lnTo>
                    <a:pt x="32" y="3148"/>
                  </a:lnTo>
                  <a:lnTo>
                    <a:pt x="28" y="3153"/>
                  </a:lnTo>
                  <a:lnTo>
                    <a:pt x="25" y="3159"/>
                  </a:lnTo>
                  <a:lnTo>
                    <a:pt x="24" y="3165"/>
                  </a:lnTo>
                  <a:lnTo>
                    <a:pt x="23" y="3172"/>
                  </a:lnTo>
                  <a:lnTo>
                    <a:pt x="21" y="3179"/>
                  </a:lnTo>
                  <a:lnTo>
                    <a:pt x="21" y="3187"/>
                  </a:lnTo>
                  <a:lnTo>
                    <a:pt x="24" y="3203"/>
                  </a:lnTo>
                  <a:lnTo>
                    <a:pt x="26" y="3218"/>
                  </a:lnTo>
                  <a:lnTo>
                    <a:pt x="29" y="3230"/>
                  </a:lnTo>
                  <a:lnTo>
                    <a:pt x="34" y="3240"/>
                  </a:lnTo>
                  <a:lnTo>
                    <a:pt x="50" y="3258"/>
                  </a:lnTo>
                  <a:lnTo>
                    <a:pt x="70" y="3276"/>
                  </a:lnTo>
                  <a:lnTo>
                    <a:pt x="75" y="3280"/>
                  </a:lnTo>
                  <a:lnTo>
                    <a:pt x="77" y="3285"/>
                  </a:lnTo>
                  <a:lnTo>
                    <a:pt x="80" y="3291"/>
                  </a:lnTo>
                  <a:lnTo>
                    <a:pt x="80" y="3295"/>
                  </a:lnTo>
                  <a:lnTo>
                    <a:pt x="77" y="3301"/>
                  </a:lnTo>
                  <a:lnTo>
                    <a:pt x="74" y="3306"/>
                  </a:lnTo>
                  <a:lnTo>
                    <a:pt x="68" y="3311"/>
                  </a:lnTo>
                  <a:lnTo>
                    <a:pt x="60" y="3317"/>
                  </a:lnTo>
                  <a:lnTo>
                    <a:pt x="37" y="3326"/>
                  </a:lnTo>
                  <a:lnTo>
                    <a:pt x="16" y="3333"/>
                  </a:lnTo>
                  <a:lnTo>
                    <a:pt x="11" y="3334"/>
                  </a:lnTo>
                  <a:lnTo>
                    <a:pt x="8" y="3337"/>
                  </a:lnTo>
                  <a:lnTo>
                    <a:pt x="4" y="3341"/>
                  </a:lnTo>
                  <a:lnTo>
                    <a:pt x="2" y="3344"/>
                  </a:lnTo>
                  <a:lnTo>
                    <a:pt x="0" y="3349"/>
                  </a:lnTo>
                  <a:lnTo>
                    <a:pt x="0" y="3356"/>
                  </a:lnTo>
                  <a:lnTo>
                    <a:pt x="0" y="3362"/>
                  </a:lnTo>
                  <a:lnTo>
                    <a:pt x="1" y="3370"/>
                  </a:lnTo>
                  <a:lnTo>
                    <a:pt x="2" y="3372"/>
                  </a:lnTo>
                  <a:lnTo>
                    <a:pt x="3" y="3374"/>
                  </a:lnTo>
                  <a:lnTo>
                    <a:pt x="4" y="3377"/>
                  </a:lnTo>
                  <a:lnTo>
                    <a:pt x="4" y="3382"/>
                  </a:lnTo>
                  <a:lnTo>
                    <a:pt x="4" y="3392"/>
                  </a:lnTo>
                  <a:lnTo>
                    <a:pt x="3" y="3405"/>
                  </a:lnTo>
                  <a:lnTo>
                    <a:pt x="9" y="3405"/>
                  </a:lnTo>
                  <a:lnTo>
                    <a:pt x="13" y="3406"/>
                  </a:lnTo>
                  <a:lnTo>
                    <a:pt x="19" y="3408"/>
                  </a:lnTo>
                  <a:lnTo>
                    <a:pt x="25" y="3413"/>
                  </a:lnTo>
                  <a:lnTo>
                    <a:pt x="40" y="3429"/>
                  </a:lnTo>
                  <a:lnTo>
                    <a:pt x="53" y="3446"/>
                  </a:lnTo>
                  <a:lnTo>
                    <a:pt x="60" y="3451"/>
                  </a:lnTo>
                  <a:lnTo>
                    <a:pt x="68" y="3457"/>
                  </a:lnTo>
                  <a:lnTo>
                    <a:pt x="78" y="3460"/>
                  </a:lnTo>
                  <a:lnTo>
                    <a:pt x="89" y="3464"/>
                  </a:lnTo>
                  <a:lnTo>
                    <a:pt x="100" y="3465"/>
                  </a:lnTo>
                  <a:lnTo>
                    <a:pt x="109" y="3464"/>
                  </a:lnTo>
                  <a:lnTo>
                    <a:pt x="115" y="3463"/>
                  </a:lnTo>
                  <a:lnTo>
                    <a:pt x="118" y="3460"/>
                  </a:lnTo>
                  <a:lnTo>
                    <a:pt x="123" y="3457"/>
                  </a:lnTo>
                  <a:lnTo>
                    <a:pt x="126" y="3454"/>
                  </a:lnTo>
                  <a:lnTo>
                    <a:pt x="130" y="3450"/>
                  </a:lnTo>
                  <a:lnTo>
                    <a:pt x="133" y="3447"/>
                  </a:lnTo>
                  <a:lnTo>
                    <a:pt x="138" y="3446"/>
                  </a:lnTo>
                  <a:lnTo>
                    <a:pt x="142" y="3444"/>
                  </a:lnTo>
                  <a:lnTo>
                    <a:pt x="147" y="3444"/>
                  </a:lnTo>
                  <a:lnTo>
                    <a:pt x="151" y="3444"/>
                  </a:lnTo>
                  <a:lnTo>
                    <a:pt x="157" y="3446"/>
                  </a:lnTo>
                  <a:lnTo>
                    <a:pt x="162" y="3448"/>
                  </a:lnTo>
                  <a:lnTo>
                    <a:pt x="172" y="3454"/>
                  </a:lnTo>
                  <a:lnTo>
                    <a:pt x="182" y="3463"/>
                  </a:lnTo>
                  <a:lnTo>
                    <a:pt x="193" y="3472"/>
                  </a:lnTo>
                  <a:lnTo>
                    <a:pt x="204" y="3483"/>
                  </a:lnTo>
                  <a:lnTo>
                    <a:pt x="224" y="3508"/>
                  </a:lnTo>
                  <a:lnTo>
                    <a:pt x="242" y="3533"/>
                  </a:lnTo>
                  <a:lnTo>
                    <a:pt x="257" y="3555"/>
                  </a:lnTo>
                  <a:lnTo>
                    <a:pt x="266" y="3571"/>
                  </a:lnTo>
                  <a:lnTo>
                    <a:pt x="273" y="3582"/>
                  </a:lnTo>
                  <a:lnTo>
                    <a:pt x="279" y="3595"/>
                  </a:lnTo>
                  <a:lnTo>
                    <a:pt x="283" y="3606"/>
                  </a:lnTo>
                  <a:lnTo>
                    <a:pt x="288" y="3619"/>
                  </a:lnTo>
                  <a:lnTo>
                    <a:pt x="298" y="3644"/>
                  </a:lnTo>
                  <a:lnTo>
                    <a:pt x="308" y="3669"/>
                  </a:lnTo>
                  <a:lnTo>
                    <a:pt x="311" y="3673"/>
                  </a:lnTo>
                  <a:lnTo>
                    <a:pt x="312" y="3679"/>
                  </a:lnTo>
                  <a:lnTo>
                    <a:pt x="312" y="3684"/>
                  </a:lnTo>
                  <a:lnTo>
                    <a:pt x="312" y="3688"/>
                  </a:lnTo>
                  <a:lnTo>
                    <a:pt x="310" y="3696"/>
                  </a:lnTo>
                  <a:lnTo>
                    <a:pt x="305" y="3705"/>
                  </a:lnTo>
                  <a:lnTo>
                    <a:pt x="302" y="3713"/>
                  </a:lnTo>
                  <a:lnTo>
                    <a:pt x="298" y="3721"/>
                  </a:lnTo>
                  <a:lnTo>
                    <a:pt x="297" y="3726"/>
                  </a:lnTo>
                  <a:lnTo>
                    <a:pt x="297" y="3730"/>
                  </a:lnTo>
                  <a:lnTo>
                    <a:pt x="297" y="3735"/>
                  </a:lnTo>
                  <a:lnTo>
                    <a:pt x="298" y="3741"/>
                  </a:lnTo>
                  <a:lnTo>
                    <a:pt x="305" y="3742"/>
                  </a:lnTo>
                  <a:lnTo>
                    <a:pt x="311" y="3743"/>
                  </a:lnTo>
                  <a:lnTo>
                    <a:pt x="316" y="3743"/>
                  </a:lnTo>
                  <a:lnTo>
                    <a:pt x="322" y="3742"/>
                  </a:lnTo>
                  <a:lnTo>
                    <a:pt x="333" y="3737"/>
                  </a:lnTo>
                  <a:lnTo>
                    <a:pt x="345" y="3730"/>
                  </a:lnTo>
                  <a:lnTo>
                    <a:pt x="354" y="3726"/>
                  </a:lnTo>
                  <a:lnTo>
                    <a:pt x="364" y="3721"/>
                  </a:lnTo>
                  <a:lnTo>
                    <a:pt x="373" y="3719"/>
                  </a:lnTo>
                  <a:lnTo>
                    <a:pt x="384" y="3718"/>
                  </a:lnTo>
                  <a:lnTo>
                    <a:pt x="385" y="3728"/>
                  </a:lnTo>
                  <a:lnTo>
                    <a:pt x="386" y="3738"/>
                  </a:lnTo>
                  <a:lnTo>
                    <a:pt x="387" y="3749"/>
                  </a:lnTo>
                  <a:lnTo>
                    <a:pt x="389" y="3758"/>
                  </a:lnTo>
                  <a:lnTo>
                    <a:pt x="396" y="3760"/>
                  </a:lnTo>
                  <a:lnTo>
                    <a:pt x="403" y="3759"/>
                  </a:lnTo>
                  <a:lnTo>
                    <a:pt x="409" y="3756"/>
                  </a:lnTo>
                  <a:lnTo>
                    <a:pt x="413" y="3753"/>
                  </a:lnTo>
                  <a:lnTo>
                    <a:pt x="418" y="3751"/>
                  </a:lnTo>
                  <a:lnTo>
                    <a:pt x="422" y="3749"/>
                  </a:lnTo>
                  <a:lnTo>
                    <a:pt x="427" y="3747"/>
                  </a:lnTo>
                  <a:lnTo>
                    <a:pt x="434" y="3747"/>
                  </a:lnTo>
                  <a:lnTo>
                    <a:pt x="434" y="3751"/>
                  </a:lnTo>
                  <a:lnTo>
                    <a:pt x="437" y="3754"/>
                  </a:lnTo>
                  <a:lnTo>
                    <a:pt x="438" y="3758"/>
                  </a:lnTo>
                  <a:lnTo>
                    <a:pt x="438" y="3762"/>
                  </a:lnTo>
                  <a:lnTo>
                    <a:pt x="438" y="3767"/>
                  </a:lnTo>
                  <a:lnTo>
                    <a:pt x="437" y="3775"/>
                  </a:lnTo>
                  <a:lnTo>
                    <a:pt x="434" y="3784"/>
                  </a:lnTo>
                  <a:lnTo>
                    <a:pt x="431" y="3794"/>
                  </a:lnTo>
                  <a:lnTo>
                    <a:pt x="431" y="3803"/>
                  </a:lnTo>
                  <a:lnTo>
                    <a:pt x="433" y="3809"/>
                  </a:lnTo>
                  <a:lnTo>
                    <a:pt x="434" y="3813"/>
                  </a:lnTo>
                  <a:lnTo>
                    <a:pt x="437" y="3818"/>
                  </a:lnTo>
                  <a:lnTo>
                    <a:pt x="441" y="3824"/>
                  </a:lnTo>
                  <a:lnTo>
                    <a:pt x="445" y="3828"/>
                  </a:lnTo>
                  <a:lnTo>
                    <a:pt x="448" y="3833"/>
                  </a:lnTo>
                  <a:lnTo>
                    <a:pt x="452" y="3838"/>
                  </a:lnTo>
                  <a:lnTo>
                    <a:pt x="454" y="3844"/>
                  </a:lnTo>
                  <a:lnTo>
                    <a:pt x="459" y="3857"/>
                  </a:lnTo>
                  <a:lnTo>
                    <a:pt x="461" y="3869"/>
                  </a:lnTo>
                  <a:lnTo>
                    <a:pt x="462" y="3894"/>
                  </a:lnTo>
                  <a:lnTo>
                    <a:pt x="462" y="3919"/>
                  </a:lnTo>
                  <a:lnTo>
                    <a:pt x="462" y="3936"/>
                  </a:lnTo>
                  <a:lnTo>
                    <a:pt x="464" y="3950"/>
                  </a:lnTo>
                  <a:lnTo>
                    <a:pt x="467" y="3959"/>
                  </a:lnTo>
                  <a:lnTo>
                    <a:pt x="470" y="3966"/>
                  </a:lnTo>
                  <a:lnTo>
                    <a:pt x="472" y="3969"/>
                  </a:lnTo>
                  <a:lnTo>
                    <a:pt x="475" y="3971"/>
                  </a:lnTo>
                  <a:lnTo>
                    <a:pt x="478" y="3972"/>
                  </a:lnTo>
                  <a:lnTo>
                    <a:pt x="480" y="3973"/>
                  </a:lnTo>
                  <a:lnTo>
                    <a:pt x="486" y="3973"/>
                  </a:lnTo>
                  <a:lnTo>
                    <a:pt x="493" y="3972"/>
                  </a:lnTo>
                  <a:lnTo>
                    <a:pt x="509" y="3965"/>
                  </a:lnTo>
                  <a:lnTo>
                    <a:pt x="527" y="3956"/>
                  </a:lnTo>
                  <a:lnTo>
                    <a:pt x="536" y="3951"/>
                  </a:lnTo>
                  <a:lnTo>
                    <a:pt x="546" y="3947"/>
                  </a:lnTo>
                  <a:lnTo>
                    <a:pt x="557" y="3943"/>
                  </a:lnTo>
                  <a:lnTo>
                    <a:pt x="568" y="3941"/>
                  </a:lnTo>
                  <a:lnTo>
                    <a:pt x="573" y="3940"/>
                  </a:lnTo>
                  <a:lnTo>
                    <a:pt x="577" y="3940"/>
                  </a:lnTo>
                  <a:lnTo>
                    <a:pt x="582" y="3941"/>
                  </a:lnTo>
                  <a:lnTo>
                    <a:pt x="586" y="3942"/>
                  </a:lnTo>
                  <a:lnTo>
                    <a:pt x="594" y="3946"/>
                  </a:lnTo>
                  <a:lnTo>
                    <a:pt x="602" y="3950"/>
                  </a:lnTo>
                  <a:lnTo>
                    <a:pt x="611" y="3953"/>
                  </a:lnTo>
                  <a:lnTo>
                    <a:pt x="620" y="3957"/>
                  </a:lnTo>
                  <a:lnTo>
                    <a:pt x="625" y="3958"/>
                  </a:lnTo>
                  <a:lnTo>
                    <a:pt x="630" y="3959"/>
                  </a:lnTo>
                  <a:lnTo>
                    <a:pt x="635" y="3959"/>
                  </a:lnTo>
                  <a:lnTo>
                    <a:pt x="640" y="3958"/>
                  </a:lnTo>
                  <a:lnTo>
                    <a:pt x="644" y="3957"/>
                  </a:lnTo>
                  <a:lnTo>
                    <a:pt x="644" y="3941"/>
                  </a:lnTo>
                  <a:lnTo>
                    <a:pt x="644" y="3932"/>
                  </a:lnTo>
                  <a:lnTo>
                    <a:pt x="644" y="3923"/>
                  </a:lnTo>
                  <a:lnTo>
                    <a:pt x="645" y="3915"/>
                  </a:lnTo>
                  <a:lnTo>
                    <a:pt x="648" y="3907"/>
                  </a:lnTo>
                  <a:lnTo>
                    <a:pt x="650" y="3900"/>
                  </a:lnTo>
                  <a:lnTo>
                    <a:pt x="655" y="3886"/>
                  </a:lnTo>
                  <a:lnTo>
                    <a:pt x="661" y="3874"/>
                  </a:lnTo>
                  <a:lnTo>
                    <a:pt x="680" y="3850"/>
                  </a:lnTo>
                  <a:lnTo>
                    <a:pt x="699" y="3826"/>
                  </a:lnTo>
                  <a:lnTo>
                    <a:pt x="704" y="3818"/>
                  </a:lnTo>
                  <a:lnTo>
                    <a:pt x="708" y="3810"/>
                  </a:lnTo>
                  <a:lnTo>
                    <a:pt x="713" y="3802"/>
                  </a:lnTo>
                  <a:lnTo>
                    <a:pt x="716" y="3794"/>
                  </a:lnTo>
                  <a:lnTo>
                    <a:pt x="721" y="3777"/>
                  </a:lnTo>
                  <a:lnTo>
                    <a:pt x="724" y="3759"/>
                  </a:lnTo>
                  <a:lnTo>
                    <a:pt x="726" y="3723"/>
                  </a:lnTo>
                  <a:lnTo>
                    <a:pt x="729" y="3687"/>
                  </a:lnTo>
                  <a:lnTo>
                    <a:pt x="738" y="3685"/>
                  </a:lnTo>
                  <a:lnTo>
                    <a:pt x="747" y="3680"/>
                  </a:lnTo>
                  <a:lnTo>
                    <a:pt x="754" y="3676"/>
                  </a:lnTo>
                  <a:lnTo>
                    <a:pt x="760" y="3670"/>
                  </a:lnTo>
                  <a:lnTo>
                    <a:pt x="774" y="3657"/>
                  </a:lnTo>
                  <a:lnTo>
                    <a:pt x="788" y="3645"/>
                  </a:lnTo>
                  <a:lnTo>
                    <a:pt x="796" y="3638"/>
                  </a:lnTo>
                  <a:lnTo>
                    <a:pt x="801" y="3632"/>
                  </a:lnTo>
                  <a:lnTo>
                    <a:pt x="808" y="3627"/>
                  </a:lnTo>
                  <a:lnTo>
                    <a:pt x="817" y="3623"/>
                  </a:lnTo>
                  <a:lnTo>
                    <a:pt x="822" y="3622"/>
                  </a:lnTo>
                  <a:lnTo>
                    <a:pt x="828" y="3622"/>
                  </a:lnTo>
                  <a:lnTo>
                    <a:pt x="832" y="3623"/>
                  </a:lnTo>
                  <a:lnTo>
                    <a:pt x="838" y="3624"/>
                  </a:lnTo>
                  <a:lnTo>
                    <a:pt x="845" y="3626"/>
                  </a:lnTo>
                  <a:lnTo>
                    <a:pt x="850" y="3626"/>
                  </a:lnTo>
                  <a:lnTo>
                    <a:pt x="857" y="3626"/>
                  </a:lnTo>
                  <a:lnTo>
                    <a:pt x="863" y="3623"/>
                  </a:lnTo>
                  <a:lnTo>
                    <a:pt x="871" y="3618"/>
                  </a:lnTo>
                  <a:lnTo>
                    <a:pt x="878" y="3612"/>
                  </a:lnTo>
                  <a:lnTo>
                    <a:pt x="883" y="3605"/>
                  </a:lnTo>
                  <a:lnTo>
                    <a:pt x="889" y="3597"/>
                  </a:lnTo>
                  <a:lnTo>
                    <a:pt x="898" y="3580"/>
                  </a:lnTo>
                  <a:lnTo>
                    <a:pt x="906" y="3562"/>
                  </a:lnTo>
                  <a:lnTo>
                    <a:pt x="913" y="3544"/>
                  </a:lnTo>
                  <a:lnTo>
                    <a:pt x="921" y="3525"/>
                  </a:lnTo>
                  <a:lnTo>
                    <a:pt x="926" y="3516"/>
                  </a:lnTo>
                  <a:lnTo>
                    <a:pt x="930" y="3508"/>
                  </a:lnTo>
                  <a:lnTo>
                    <a:pt x="935" y="3500"/>
                  </a:lnTo>
                  <a:lnTo>
                    <a:pt x="942" y="3493"/>
                  </a:lnTo>
                  <a:lnTo>
                    <a:pt x="955" y="3492"/>
                  </a:lnTo>
                  <a:lnTo>
                    <a:pt x="969" y="3490"/>
                  </a:lnTo>
                  <a:lnTo>
                    <a:pt x="983" y="3488"/>
                  </a:lnTo>
                  <a:lnTo>
                    <a:pt x="996" y="3485"/>
                  </a:lnTo>
                  <a:lnTo>
                    <a:pt x="997" y="3470"/>
                  </a:lnTo>
                  <a:lnTo>
                    <a:pt x="996" y="3456"/>
                  </a:lnTo>
                  <a:lnTo>
                    <a:pt x="995" y="3446"/>
                  </a:lnTo>
                  <a:lnTo>
                    <a:pt x="991" y="3437"/>
                  </a:lnTo>
                  <a:lnTo>
                    <a:pt x="985" y="3429"/>
                  </a:lnTo>
                  <a:lnTo>
                    <a:pt x="977" y="3421"/>
                  </a:lnTo>
                  <a:lnTo>
                    <a:pt x="967" y="3414"/>
                  </a:lnTo>
                  <a:lnTo>
                    <a:pt x="953" y="3406"/>
                  </a:lnTo>
                  <a:lnTo>
                    <a:pt x="971" y="3402"/>
                  </a:lnTo>
                  <a:lnTo>
                    <a:pt x="991" y="3400"/>
                  </a:lnTo>
                  <a:lnTo>
                    <a:pt x="1011" y="3398"/>
                  </a:lnTo>
                  <a:lnTo>
                    <a:pt x="1029" y="3394"/>
                  </a:lnTo>
                  <a:lnTo>
                    <a:pt x="1030" y="3388"/>
                  </a:lnTo>
                  <a:lnTo>
                    <a:pt x="1032" y="3382"/>
                  </a:lnTo>
                  <a:lnTo>
                    <a:pt x="1034" y="3377"/>
                  </a:lnTo>
                  <a:lnTo>
                    <a:pt x="1037" y="3374"/>
                  </a:lnTo>
                  <a:lnTo>
                    <a:pt x="1041" y="3370"/>
                  </a:lnTo>
                  <a:lnTo>
                    <a:pt x="1045" y="3368"/>
                  </a:lnTo>
                  <a:lnTo>
                    <a:pt x="1049" y="3367"/>
                  </a:lnTo>
                  <a:lnTo>
                    <a:pt x="1054" y="3365"/>
                  </a:lnTo>
                  <a:lnTo>
                    <a:pt x="1063" y="3362"/>
                  </a:lnTo>
                  <a:lnTo>
                    <a:pt x="1074" y="3360"/>
                  </a:lnTo>
                  <a:lnTo>
                    <a:pt x="1079" y="3358"/>
                  </a:lnTo>
                  <a:lnTo>
                    <a:pt x="1084" y="3356"/>
                  </a:lnTo>
                  <a:lnTo>
                    <a:pt x="1088" y="3352"/>
                  </a:lnTo>
                  <a:lnTo>
                    <a:pt x="1093" y="3349"/>
                  </a:lnTo>
                  <a:lnTo>
                    <a:pt x="1096" y="3345"/>
                  </a:lnTo>
                  <a:lnTo>
                    <a:pt x="1099" y="3340"/>
                  </a:lnTo>
                  <a:lnTo>
                    <a:pt x="1102" y="3335"/>
                  </a:lnTo>
                  <a:lnTo>
                    <a:pt x="1104" y="3329"/>
                  </a:lnTo>
                  <a:lnTo>
                    <a:pt x="1107" y="3317"/>
                  </a:lnTo>
                  <a:lnTo>
                    <a:pt x="1109" y="3304"/>
                  </a:lnTo>
                  <a:lnTo>
                    <a:pt x="1110" y="3278"/>
                  </a:lnTo>
                  <a:lnTo>
                    <a:pt x="1109" y="3254"/>
                  </a:lnTo>
                  <a:lnTo>
                    <a:pt x="1121" y="3255"/>
                  </a:lnTo>
                  <a:lnTo>
                    <a:pt x="1135" y="3253"/>
                  </a:lnTo>
                  <a:lnTo>
                    <a:pt x="1144" y="3252"/>
                  </a:lnTo>
                  <a:lnTo>
                    <a:pt x="1152" y="3251"/>
                  </a:lnTo>
                  <a:lnTo>
                    <a:pt x="1153" y="3237"/>
                  </a:lnTo>
                  <a:lnTo>
                    <a:pt x="1152" y="3222"/>
                  </a:lnTo>
                  <a:lnTo>
                    <a:pt x="1152" y="3209"/>
                  </a:lnTo>
                  <a:lnTo>
                    <a:pt x="1150" y="3195"/>
                  </a:lnTo>
                  <a:lnTo>
                    <a:pt x="1145" y="3167"/>
                  </a:lnTo>
                  <a:lnTo>
                    <a:pt x="1140" y="3139"/>
                  </a:lnTo>
                  <a:lnTo>
                    <a:pt x="1134" y="3112"/>
                  </a:lnTo>
                  <a:lnTo>
                    <a:pt x="1128" y="3085"/>
                  </a:lnTo>
                  <a:lnTo>
                    <a:pt x="1124" y="3057"/>
                  </a:lnTo>
                  <a:lnTo>
                    <a:pt x="1121" y="3029"/>
                  </a:lnTo>
                  <a:lnTo>
                    <a:pt x="1123" y="3005"/>
                  </a:lnTo>
                  <a:lnTo>
                    <a:pt x="1124" y="2979"/>
                  </a:lnTo>
                  <a:lnTo>
                    <a:pt x="1125" y="2966"/>
                  </a:lnTo>
                  <a:lnTo>
                    <a:pt x="1124" y="2954"/>
                  </a:lnTo>
                  <a:lnTo>
                    <a:pt x="1123" y="2948"/>
                  </a:lnTo>
                  <a:lnTo>
                    <a:pt x="1121" y="2942"/>
                  </a:lnTo>
                  <a:lnTo>
                    <a:pt x="1119" y="2937"/>
                  </a:lnTo>
                  <a:lnTo>
                    <a:pt x="1116" y="2931"/>
                  </a:lnTo>
                  <a:lnTo>
                    <a:pt x="1111" y="2923"/>
                  </a:lnTo>
                  <a:lnTo>
                    <a:pt x="1104" y="2917"/>
                  </a:lnTo>
                  <a:lnTo>
                    <a:pt x="1098" y="2912"/>
                  </a:lnTo>
                  <a:lnTo>
                    <a:pt x="1091" y="2906"/>
                  </a:lnTo>
                  <a:lnTo>
                    <a:pt x="1084" y="2901"/>
                  </a:lnTo>
                  <a:lnTo>
                    <a:pt x="1078" y="2894"/>
                  </a:lnTo>
                  <a:lnTo>
                    <a:pt x="1074" y="2886"/>
                  </a:lnTo>
                  <a:lnTo>
                    <a:pt x="1070" y="2877"/>
                  </a:lnTo>
                  <a:lnTo>
                    <a:pt x="1061" y="2877"/>
                  </a:lnTo>
                  <a:lnTo>
                    <a:pt x="1051" y="2876"/>
                  </a:lnTo>
                  <a:lnTo>
                    <a:pt x="1041" y="2875"/>
                  </a:lnTo>
                  <a:lnTo>
                    <a:pt x="1032" y="2876"/>
                  </a:lnTo>
                  <a:lnTo>
                    <a:pt x="1032" y="2866"/>
                  </a:lnTo>
                  <a:lnTo>
                    <a:pt x="1033" y="2855"/>
                  </a:lnTo>
                  <a:lnTo>
                    <a:pt x="1035" y="2844"/>
                  </a:lnTo>
                  <a:lnTo>
                    <a:pt x="1037" y="2834"/>
                  </a:lnTo>
                  <a:lnTo>
                    <a:pt x="1044" y="2812"/>
                  </a:lnTo>
                  <a:lnTo>
                    <a:pt x="1052" y="2792"/>
                  </a:lnTo>
                  <a:lnTo>
                    <a:pt x="1059" y="2770"/>
                  </a:lnTo>
                  <a:lnTo>
                    <a:pt x="1065" y="2750"/>
                  </a:lnTo>
                  <a:lnTo>
                    <a:pt x="1066" y="2738"/>
                  </a:lnTo>
                  <a:lnTo>
                    <a:pt x="1066" y="2728"/>
                  </a:lnTo>
                  <a:lnTo>
                    <a:pt x="1065" y="2718"/>
                  </a:lnTo>
                  <a:lnTo>
                    <a:pt x="1061" y="2708"/>
                  </a:lnTo>
                  <a:lnTo>
                    <a:pt x="1059" y="2702"/>
                  </a:lnTo>
                  <a:lnTo>
                    <a:pt x="1055" y="2697"/>
                  </a:lnTo>
                  <a:lnTo>
                    <a:pt x="1051" y="2694"/>
                  </a:lnTo>
                  <a:lnTo>
                    <a:pt x="1046" y="2691"/>
                  </a:lnTo>
                  <a:lnTo>
                    <a:pt x="1036" y="2687"/>
                  </a:lnTo>
                  <a:lnTo>
                    <a:pt x="1025" y="2684"/>
                  </a:lnTo>
                  <a:lnTo>
                    <a:pt x="1019" y="2683"/>
                  </a:lnTo>
                  <a:lnTo>
                    <a:pt x="1014" y="2680"/>
                  </a:lnTo>
                  <a:lnTo>
                    <a:pt x="1009" y="2678"/>
                  </a:lnTo>
                  <a:lnTo>
                    <a:pt x="1004" y="2676"/>
                  </a:lnTo>
                  <a:lnTo>
                    <a:pt x="1001" y="2671"/>
                  </a:lnTo>
                  <a:lnTo>
                    <a:pt x="997" y="2667"/>
                  </a:lnTo>
                  <a:lnTo>
                    <a:pt x="995" y="2660"/>
                  </a:lnTo>
                  <a:lnTo>
                    <a:pt x="994" y="2652"/>
                  </a:lnTo>
                  <a:lnTo>
                    <a:pt x="983" y="2654"/>
                  </a:lnTo>
                  <a:lnTo>
                    <a:pt x="970" y="2656"/>
                  </a:lnTo>
                  <a:lnTo>
                    <a:pt x="957" y="2658"/>
                  </a:lnTo>
                  <a:lnTo>
                    <a:pt x="945" y="2656"/>
                  </a:lnTo>
                  <a:lnTo>
                    <a:pt x="940" y="2647"/>
                  </a:lnTo>
                  <a:lnTo>
                    <a:pt x="937" y="2638"/>
                  </a:lnTo>
                  <a:lnTo>
                    <a:pt x="935" y="2629"/>
                  </a:lnTo>
                  <a:lnTo>
                    <a:pt x="934" y="2620"/>
                  </a:lnTo>
                  <a:lnTo>
                    <a:pt x="934" y="2611"/>
                  </a:lnTo>
                  <a:lnTo>
                    <a:pt x="935" y="2602"/>
                  </a:lnTo>
                  <a:lnTo>
                    <a:pt x="936" y="2594"/>
                  </a:lnTo>
                  <a:lnTo>
                    <a:pt x="938" y="2585"/>
                  </a:lnTo>
                  <a:lnTo>
                    <a:pt x="944" y="2568"/>
                  </a:lnTo>
                  <a:lnTo>
                    <a:pt x="948" y="2549"/>
                  </a:lnTo>
                  <a:lnTo>
                    <a:pt x="951" y="2540"/>
                  </a:lnTo>
                  <a:lnTo>
                    <a:pt x="953" y="2531"/>
                  </a:lnTo>
                  <a:lnTo>
                    <a:pt x="954" y="2521"/>
                  </a:lnTo>
                  <a:lnTo>
                    <a:pt x="955" y="2513"/>
                  </a:lnTo>
                  <a:lnTo>
                    <a:pt x="978" y="2511"/>
                  </a:lnTo>
                  <a:lnTo>
                    <a:pt x="1001" y="2511"/>
                  </a:lnTo>
                  <a:lnTo>
                    <a:pt x="1006" y="2511"/>
                  </a:lnTo>
                  <a:lnTo>
                    <a:pt x="1011" y="2513"/>
                  </a:lnTo>
                  <a:lnTo>
                    <a:pt x="1016" y="2514"/>
                  </a:lnTo>
                  <a:lnTo>
                    <a:pt x="1019" y="2516"/>
                  </a:lnTo>
                  <a:lnTo>
                    <a:pt x="1021" y="2521"/>
                  </a:lnTo>
                  <a:lnTo>
                    <a:pt x="1024" y="2526"/>
                  </a:lnTo>
                  <a:lnTo>
                    <a:pt x="1024" y="2531"/>
                  </a:lnTo>
                  <a:lnTo>
                    <a:pt x="1024" y="2538"/>
                  </a:lnTo>
                  <a:lnTo>
                    <a:pt x="1049" y="2539"/>
                  </a:lnTo>
                  <a:lnTo>
                    <a:pt x="1071" y="2541"/>
                  </a:lnTo>
                  <a:lnTo>
                    <a:pt x="1093" y="2544"/>
                  </a:lnTo>
                  <a:lnTo>
                    <a:pt x="1115" y="2548"/>
                  </a:lnTo>
                  <a:lnTo>
                    <a:pt x="1135" y="2554"/>
                  </a:lnTo>
                  <a:lnTo>
                    <a:pt x="1154" y="2562"/>
                  </a:lnTo>
                  <a:lnTo>
                    <a:pt x="1175" y="2572"/>
                  </a:lnTo>
                  <a:lnTo>
                    <a:pt x="1195" y="2586"/>
                  </a:lnTo>
                  <a:lnTo>
                    <a:pt x="1197" y="2598"/>
                  </a:lnTo>
                  <a:lnTo>
                    <a:pt x="1198" y="2612"/>
                  </a:lnTo>
                  <a:lnTo>
                    <a:pt x="1200" y="2626"/>
                  </a:lnTo>
                  <a:lnTo>
                    <a:pt x="1205" y="2639"/>
                  </a:lnTo>
                  <a:lnTo>
                    <a:pt x="1207" y="2645"/>
                  </a:lnTo>
                  <a:lnTo>
                    <a:pt x="1210" y="2651"/>
                  </a:lnTo>
                  <a:lnTo>
                    <a:pt x="1215" y="2655"/>
                  </a:lnTo>
                  <a:lnTo>
                    <a:pt x="1219" y="2659"/>
                  </a:lnTo>
                  <a:lnTo>
                    <a:pt x="1225" y="2661"/>
                  </a:lnTo>
                  <a:lnTo>
                    <a:pt x="1232" y="2662"/>
                  </a:lnTo>
                  <a:lnTo>
                    <a:pt x="1240" y="2661"/>
                  </a:lnTo>
                  <a:lnTo>
                    <a:pt x="1249" y="2660"/>
                  </a:lnTo>
                  <a:lnTo>
                    <a:pt x="1248" y="2654"/>
                  </a:lnTo>
                  <a:lnTo>
                    <a:pt x="1248" y="2650"/>
                  </a:lnTo>
                  <a:lnTo>
                    <a:pt x="1249" y="2645"/>
                  </a:lnTo>
                  <a:lnTo>
                    <a:pt x="1250" y="2641"/>
                  </a:lnTo>
                  <a:lnTo>
                    <a:pt x="1251" y="2637"/>
                  </a:lnTo>
                  <a:lnTo>
                    <a:pt x="1254" y="2634"/>
                  </a:lnTo>
                  <a:lnTo>
                    <a:pt x="1256" y="2631"/>
                  </a:lnTo>
                  <a:lnTo>
                    <a:pt x="1259" y="2628"/>
                  </a:lnTo>
                  <a:lnTo>
                    <a:pt x="1266" y="2623"/>
                  </a:lnTo>
                  <a:lnTo>
                    <a:pt x="1275" y="2621"/>
                  </a:lnTo>
                  <a:lnTo>
                    <a:pt x="1284" y="2619"/>
                  </a:lnTo>
                  <a:lnTo>
                    <a:pt x="1295" y="2618"/>
                  </a:lnTo>
                  <a:lnTo>
                    <a:pt x="1306" y="2617"/>
                  </a:lnTo>
                  <a:lnTo>
                    <a:pt x="1317" y="2617"/>
                  </a:lnTo>
                  <a:lnTo>
                    <a:pt x="1328" y="2618"/>
                  </a:lnTo>
                  <a:lnTo>
                    <a:pt x="1339" y="2619"/>
                  </a:lnTo>
                  <a:lnTo>
                    <a:pt x="1358" y="2622"/>
                  </a:lnTo>
                  <a:lnTo>
                    <a:pt x="1373" y="2627"/>
                  </a:lnTo>
                  <a:lnTo>
                    <a:pt x="1374" y="2643"/>
                  </a:lnTo>
                  <a:lnTo>
                    <a:pt x="1374" y="2659"/>
                  </a:lnTo>
                  <a:lnTo>
                    <a:pt x="1374" y="2676"/>
                  </a:lnTo>
                  <a:lnTo>
                    <a:pt x="1375" y="2692"/>
                  </a:lnTo>
                  <a:lnTo>
                    <a:pt x="1381" y="2693"/>
                  </a:lnTo>
                  <a:lnTo>
                    <a:pt x="1387" y="2693"/>
                  </a:lnTo>
                  <a:lnTo>
                    <a:pt x="1391" y="2693"/>
                  </a:lnTo>
                  <a:lnTo>
                    <a:pt x="1396" y="2692"/>
                  </a:lnTo>
                  <a:lnTo>
                    <a:pt x="1404" y="2688"/>
                  </a:lnTo>
                  <a:lnTo>
                    <a:pt x="1412" y="2684"/>
                  </a:lnTo>
                  <a:lnTo>
                    <a:pt x="1423" y="2671"/>
                  </a:lnTo>
                  <a:lnTo>
                    <a:pt x="1436" y="2658"/>
                  </a:lnTo>
                  <a:lnTo>
                    <a:pt x="1438" y="2635"/>
                  </a:lnTo>
                  <a:lnTo>
                    <a:pt x="1439" y="2610"/>
                  </a:lnTo>
                  <a:lnTo>
                    <a:pt x="1439" y="2597"/>
                  </a:lnTo>
                  <a:lnTo>
                    <a:pt x="1437" y="2585"/>
                  </a:lnTo>
                  <a:lnTo>
                    <a:pt x="1436" y="2579"/>
                  </a:lnTo>
                  <a:lnTo>
                    <a:pt x="1433" y="2573"/>
                  </a:lnTo>
                  <a:lnTo>
                    <a:pt x="1430" y="2568"/>
                  </a:lnTo>
                  <a:lnTo>
                    <a:pt x="1427" y="2563"/>
                  </a:lnTo>
                  <a:lnTo>
                    <a:pt x="1422" y="2563"/>
                  </a:lnTo>
                  <a:lnTo>
                    <a:pt x="1412" y="2563"/>
                  </a:lnTo>
                  <a:lnTo>
                    <a:pt x="1398" y="2563"/>
                  </a:lnTo>
                  <a:lnTo>
                    <a:pt x="1381" y="2564"/>
                  </a:lnTo>
                  <a:lnTo>
                    <a:pt x="1367" y="2564"/>
                  </a:lnTo>
                  <a:lnTo>
                    <a:pt x="1354" y="2565"/>
                  </a:lnTo>
                  <a:lnTo>
                    <a:pt x="1344" y="2565"/>
                  </a:lnTo>
                  <a:lnTo>
                    <a:pt x="1338" y="2564"/>
                  </a:lnTo>
                  <a:lnTo>
                    <a:pt x="1315" y="2562"/>
                  </a:lnTo>
                  <a:lnTo>
                    <a:pt x="1289" y="2556"/>
                  </a:lnTo>
                  <a:lnTo>
                    <a:pt x="1283" y="2555"/>
                  </a:lnTo>
                  <a:lnTo>
                    <a:pt x="1277" y="2552"/>
                  </a:lnTo>
                  <a:lnTo>
                    <a:pt x="1273" y="2549"/>
                  </a:lnTo>
                  <a:lnTo>
                    <a:pt x="1268" y="2546"/>
                  </a:lnTo>
                  <a:lnTo>
                    <a:pt x="1264" y="2543"/>
                  </a:lnTo>
                  <a:lnTo>
                    <a:pt x="1260" y="2538"/>
                  </a:lnTo>
                  <a:lnTo>
                    <a:pt x="1258" y="2532"/>
                  </a:lnTo>
                  <a:lnTo>
                    <a:pt x="1257" y="2527"/>
                  </a:lnTo>
                  <a:lnTo>
                    <a:pt x="1256" y="2516"/>
                  </a:lnTo>
                  <a:lnTo>
                    <a:pt x="1256" y="2505"/>
                  </a:lnTo>
                  <a:lnTo>
                    <a:pt x="1257" y="2494"/>
                  </a:lnTo>
                  <a:lnTo>
                    <a:pt x="1258" y="2482"/>
                  </a:lnTo>
                  <a:lnTo>
                    <a:pt x="1260" y="2459"/>
                  </a:lnTo>
                  <a:lnTo>
                    <a:pt x="1264" y="2438"/>
                  </a:lnTo>
                  <a:lnTo>
                    <a:pt x="1273" y="2393"/>
                  </a:lnTo>
                  <a:lnTo>
                    <a:pt x="1280" y="2350"/>
                  </a:lnTo>
                  <a:lnTo>
                    <a:pt x="1281" y="2340"/>
                  </a:lnTo>
                  <a:lnTo>
                    <a:pt x="1281" y="2330"/>
                  </a:lnTo>
                  <a:lnTo>
                    <a:pt x="1280" y="2318"/>
                  </a:lnTo>
                  <a:lnTo>
                    <a:pt x="1279" y="2308"/>
                  </a:lnTo>
                  <a:lnTo>
                    <a:pt x="1276" y="2298"/>
                  </a:lnTo>
                  <a:lnTo>
                    <a:pt x="1273" y="2289"/>
                  </a:lnTo>
                  <a:lnTo>
                    <a:pt x="1267" y="2278"/>
                  </a:lnTo>
                  <a:lnTo>
                    <a:pt x="1262" y="2268"/>
                  </a:lnTo>
                  <a:lnTo>
                    <a:pt x="1257" y="2264"/>
                  </a:lnTo>
                  <a:lnTo>
                    <a:pt x="1252" y="2261"/>
                  </a:lnTo>
                  <a:lnTo>
                    <a:pt x="1247" y="2260"/>
                  </a:lnTo>
                  <a:lnTo>
                    <a:pt x="1242" y="2259"/>
                  </a:lnTo>
                  <a:lnTo>
                    <a:pt x="1236" y="2257"/>
                  </a:lnTo>
                  <a:lnTo>
                    <a:pt x="1233" y="2254"/>
                  </a:lnTo>
                  <a:lnTo>
                    <a:pt x="1230" y="2250"/>
                  </a:lnTo>
                  <a:lnTo>
                    <a:pt x="1227" y="2243"/>
                  </a:lnTo>
                  <a:lnTo>
                    <a:pt x="1225" y="2227"/>
                  </a:lnTo>
                  <a:lnTo>
                    <a:pt x="1225" y="2210"/>
                  </a:lnTo>
                  <a:lnTo>
                    <a:pt x="1225" y="2194"/>
                  </a:lnTo>
                  <a:lnTo>
                    <a:pt x="1224" y="2178"/>
                  </a:lnTo>
                  <a:lnTo>
                    <a:pt x="1223" y="2153"/>
                  </a:lnTo>
                  <a:lnTo>
                    <a:pt x="1222" y="2129"/>
                  </a:lnTo>
                  <a:lnTo>
                    <a:pt x="1221" y="2104"/>
                  </a:lnTo>
                  <a:lnTo>
                    <a:pt x="1221" y="2079"/>
                  </a:lnTo>
                  <a:lnTo>
                    <a:pt x="1219" y="2054"/>
                  </a:lnTo>
                  <a:lnTo>
                    <a:pt x="1221" y="2030"/>
                  </a:lnTo>
                  <a:lnTo>
                    <a:pt x="1221" y="2005"/>
                  </a:lnTo>
                  <a:lnTo>
                    <a:pt x="1222" y="1980"/>
                  </a:lnTo>
                  <a:lnTo>
                    <a:pt x="1230" y="1980"/>
                  </a:lnTo>
                  <a:lnTo>
                    <a:pt x="1239" y="1980"/>
                  </a:lnTo>
                  <a:lnTo>
                    <a:pt x="1247" y="1982"/>
                  </a:lnTo>
                  <a:lnTo>
                    <a:pt x="1255" y="1986"/>
                  </a:lnTo>
                  <a:lnTo>
                    <a:pt x="1256" y="1995"/>
                  </a:lnTo>
                  <a:lnTo>
                    <a:pt x="1258" y="2003"/>
                  </a:lnTo>
                  <a:lnTo>
                    <a:pt x="1263" y="2012"/>
                  </a:lnTo>
                  <a:lnTo>
                    <a:pt x="1268" y="2020"/>
                  </a:lnTo>
                  <a:lnTo>
                    <a:pt x="1271" y="2023"/>
                  </a:lnTo>
                  <a:lnTo>
                    <a:pt x="1274" y="2026"/>
                  </a:lnTo>
                  <a:lnTo>
                    <a:pt x="1279" y="2028"/>
                  </a:lnTo>
                  <a:lnTo>
                    <a:pt x="1282" y="2030"/>
                  </a:lnTo>
                  <a:lnTo>
                    <a:pt x="1287" y="2031"/>
                  </a:lnTo>
                  <a:lnTo>
                    <a:pt x="1291" y="2031"/>
                  </a:lnTo>
                  <a:lnTo>
                    <a:pt x="1296" y="2031"/>
                  </a:lnTo>
                  <a:lnTo>
                    <a:pt x="1300" y="2030"/>
                  </a:lnTo>
                  <a:lnTo>
                    <a:pt x="1307" y="2027"/>
                  </a:lnTo>
                  <a:lnTo>
                    <a:pt x="1312" y="2021"/>
                  </a:lnTo>
                  <a:lnTo>
                    <a:pt x="1317" y="2014"/>
                  </a:lnTo>
                  <a:lnTo>
                    <a:pt x="1322" y="2006"/>
                  </a:lnTo>
                  <a:lnTo>
                    <a:pt x="1330" y="1990"/>
                  </a:lnTo>
                  <a:lnTo>
                    <a:pt x="1336" y="1977"/>
                  </a:lnTo>
                  <a:lnTo>
                    <a:pt x="1345" y="1957"/>
                  </a:lnTo>
                  <a:lnTo>
                    <a:pt x="1353" y="1937"/>
                  </a:lnTo>
                  <a:lnTo>
                    <a:pt x="1359" y="1917"/>
                  </a:lnTo>
                  <a:lnTo>
                    <a:pt x="1365" y="1898"/>
                  </a:lnTo>
                  <a:lnTo>
                    <a:pt x="1371" y="1878"/>
                  </a:lnTo>
                  <a:lnTo>
                    <a:pt x="1374" y="1858"/>
                  </a:lnTo>
                  <a:lnTo>
                    <a:pt x="1377" y="1837"/>
                  </a:lnTo>
                  <a:lnTo>
                    <a:pt x="1379" y="1815"/>
                  </a:lnTo>
                  <a:lnTo>
                    <a:pt x="1403" y="1814"/>
                  </a:lnTo>
                  <a:lnTo>
                    <a:pt x="1427" y="1814"/>
                  </a:lnTo>
                  <a:lnTo>
                    <a:pt x="1451" y="1815"/>
                  </a:lnTo>
                  <a:lnTo>
                    <a:pt x="1476" y="1816"/>
                  </a:lnTo>
                  <a:lnTo>
                    <a:pt x="1498" y="1817"/>
                  </a:lnTo>
                  <a:lnTo>
                    <a:pt x="1522" y="1818"/>
                  </a:lnTo>
                  <a:lnTo>
                    <a:pt x="1546" y="1818"/>
                  </a:lnTo>
                  <a:lnTo>
                    <a:pt x="1569" y="1817"/>
                  </a:lnTo>
                  <a:lnTo>
                    <a:pt x="1588" y="1816"/>
                  </a:lnTo>
                  <a:lnTo>
                    <a:pt x="1609" y="1814"/>
                  </a:lnTo>
                  <a:lnTo>
                    <a:pt x="1620" y="1815"/>
                  </a:lnTo>
                  <a:lnTo>
                    <a:pt x="1629" y="1816"/>
                  </a:lnTo>
                  <a:lnTo>
                    <a:pt x="1634" y="1817"/>
                  </a:lnTo>
                  <a:lnTo>
                    <a:pt x="1638" y="1819"/>
                  </a:lnTo>
                  <a:lnTo>
                    <a:pt x="1643" y="1822"/>
                  </a:lnTo>
                  <a:lnTo>
                    <a:pt x="1646" y="1824"/>
                  </a:lnTo>
                  <a:lnTo>
                    <a:pt x="1653" y="1831"/>
                  </a:lnTo>
                  <a:lnTo>
                    <a:pt x="1661" y="1835"/>
                  </a:lnTo>
                  <a:lnTo>
                    <a:pt x="1668" y="1839"/>
                  </a:lnTo>
                  <a:lnTo>
                    <a:pt x="1676" y="1840"/>
                  </a:lnTo>
                  <a:lnTo>
                    <a:pt x="1692" y="1840"/>
                  </a:lnTo>
                  <a:lnTo>
                    <a:pt x="1711" y="1839"/>
                  </a:lnTo>
                  <a:lnTo>
                    <a:pt x="1712" y="1831"/>
                  </a:lnTo>
                  <a:lnTo>
                    <a:pt x="1715" y="1823"/>
                  </a:lnTo>
                  <a:lnTo>
                    <a:pt x="1717" y="1815"/>
                  </a:lnTo>
                  <a:lnTo>
                    <a:pt x="1720" y="1807"/>
                  </a:lnTo>
                  <a:lnTo>
                    <a:pt x="1727" y="1792"/>
                  </a:lnTo>
                  <a:lnTo>
                    <a:pt x="1733" y="1777"/>
                  </a:lnTo>
                  <a:lnTo>
                    <a:pt x="1734" y="1769"/>
                  </a:lnTo>
                  <a:lnTo>
                    <a:pt x="1735" y="1761"/>
                  </a:lnTo>
                  <a:lnTo>
                    <a:pt x="1735" y="1753"/>
                  </a:lnTo>
                  <a:lnTo>
                    <a:pt x="1734" y="1745"/>
                  </a:lnTo>
                  <a:lnTo>
                    <a:pt x="1734" y="1737"/>
                  </a:lnTo>
                  <a:lnTo>
                    <a:pt x="1734" y="1730"/>
                  </a:lnTo>
                  <a:lnTo>
                    <a:pt x="1736" y="1723"/>
                  </a:lnTo>
                  <a:lnTo>
                    <a:pt x="1739" y="1715"/>
                  </a:lnTo>
                  <a:lnTo>
                    <a:pt x="1742" y="1711"/>
                  </a:lnTo>
                  <a:lnTo>
                    <a:pt x="1744" y="1708"/>
                  </a:lnTo>
                  <a:lnTo>
                    <a:pt x="1749" y="1704"/>
                  </a:lnTo>
                  <a:lnTo>
                    <a:pt x="1752" y="1702"/>
                  </a:lnTo>
                  <a:lnTo>
                    <a:pt x="1761" y="1698"/>
                  </a:lnTo>
                  <a:lnTo>
                    <a:pt x="1772" y="1695"/>
                  </a:lnTo>
                  <a:lnTo>
                    <a:pt x="1782" y="1694"/>
                  </a:lnTo>
                  <a:lnTo>
                    <a:pt x="1793" y="1694"/>
                  </a:lnTo>
                  <a:lnTo>
                    <a:pt x="1805" y="1694"/>
                  </a:lnTo>
                  <a:lnTo>
                    <a:pt x="1816" y="1695"/>
                  </a:lnTo>
                  <a:lnTo>
                    <a:pt x="1832" y="1696"/>
                  </a:lnTo>
                  <a:lnTo>
                    <a:pt x="1846" y="1696"/>
                  </a:lnTo>
                  <a:lnTo>
                    <a:pt x="1846" y="1692"/>
                  </a:lnTo>
                  <a:lnTo>
                    <a:pt x="1846" y="1686"/>
                  </a:lnTo>
                  <a:lnTo>
                    <a:pt x="1845" y="1683"/>
                  </a:lnTo>
                  <a:lnTo>
                    <a:pt x="1843" y="1678"/>
                  </a:lnTo>
                  <a:lnTo>
                    <a:pt x="1839" y="1670"/>
                  </a:lnTo>
                  <a:lnTo>
                    <a:pt x="1833" y="1663"/>
                  </a:lnTo>
                  <a:lnTo>
                    <a:pt x="1827" y="1655"/>
                  </a:lnTo>
                  <a:lnTo>
                    <a:pt x="1822" y="1649"/>
                  </a:lnTo>
                  <a:lnTo>
                    <a:pt x="1819" y="1644"/>
                  </a:lnTo>
                  <a:lnTo>
                    <a:pt x="1817" y="1640"/>
                  </a:lnTo>
                  <a:lnTo>
                    <a:pt x="1816" y="1635"/>
                  </a:lnTo>
                  <a:lnTo>
                    <a:pt x="1815" y="1630"/>
                  </a:lnTo>
                  <a:lnTo>
                    <a:pt x="1815" y="1619"/>
                  </a:lnTo>
                  <a:lnTo>
                    <a:pt x="1815" y="1607"/>
                  </a:lnTo>
                  <a:lnTo>
                    <a:pt x="1816" y="1594"/>
                  </a:lnTo>
                  <a:lnTo>
                    <a:pt x="1817" y="1580"/>
                  </a:lnTo>
                  <a:lnTo>
                    <a:pt x="1819" y="1568"/>
                  </a:lnTo>
                  <a:lnTo>
                    <a:pt x="1823" y="1555"/>
                  </a:lnTo>
                  <a:lnTo>
                    <a:pt x="1826" y="1543"/>
                  </a:lnTo>
                  <a:lnTo>
                    <a:pt x="1832" y="1534"/>
                  </a:lnTo>
                  <a:lnTo>
                    <a:pt x="1837" y="1527"/>
                  </a:lnTo>
                  <a:lnTo>
                    <a:pt x="1843" y="1521"/>
                  </a:lnTo>
                  <a:lnTo>
                    <a:pt x="1850" y="1515"/>
                  </a:lnTo>
                  <a:lnTo>
                    <a:pt x="1857" y="1511"/>
                  </a:lnTo>
                  <a:lnTo>
                    <a:pt x="1865" y="1507"/>
                  </a:lnTo>
                  <a:lnTo>
                    <a:pt x="1871" y="1503"/>
                  </a:lnTo>
                  <a:lnTo>
                    <a:pt x="1873" y="1501"/>
                  </a:lnTo>
                  <a:lnTo>
                    <a:pt x="1875" y="1497"/>
                  </a:lnTo>
                  <a:lnTo>
                    <a:pt x="1876" y="1495"/>
                  </a:lnTo>
                  <a:lnTo>
                    <a:pt x="1876" y="1493"/>
                  </a:lnTo>
                  <a:lnTo>
                    <a:pt x="1876" y="1479"/>
                  </a:lnTo>
                  <a:lnTo>
                    <a:pt x="1875" y="1465"/>
                  </a:lnTo>
                  <a:lnTo>
                    <a:pt x="1875" y="1460"/>
                  </a:lnTo>
                  <a:lnTo>
                    <a:pt x="1878" y="1455"/>
                  </a:lnTo>
                  <a:lnTo>
                    <a:pt x="1880" y="1453"/>
                  </a:lnTo>
                  <a:lnTo>
                    <a:pt x="1882" y="1451"/>
                  </a:lnTo>
                  <a:lnTo>
                    <a:pt x="1884" y="1449"/>
                  </a:lnTo>
                  <a:lnTo>
                    <a:pt x="1889" y="1448"/>
                  </a:lnTo>
                  <a:lnTo>
                    <a:pt x="1890" y="1439"/>
                  </a:lnTo>
                  <a:lnTo>
                    <a:pt x="1892" y="1431"/>
                  </a:lnTo>
                  <a:lnTo>
                    <a:pt x="1895" y="1423"/>
                  </a:lnTo>
                  <a:lnTo>
                    <a:pt x="1897" y="1416"/>
                  </a:lnTo>
                  <a:lnTo>
                    <a:pt x="1900" y="1411"/>
                  </a:lnTo>
                  <a:lnTo>
                    <a:pt x="1904" y="1405"/>
                  </a:lnTo>
                  <a:lnTo>
                    <a:pt x="1908" y="1399"/>
                  </a:lnTo>
                  <a:lnTo>
                    <a:pt x="1913" y="1395"/>
                  </a:lnTo>
                  <a:lnTo>
                    <a:pt x="1923" y="1386"/>
                  </a:lnTo>
                  <a:lnTo>
                    <a:pt x="1935" y="1377"/>
                  </a:lnTo>
                  <a:lnTo>
                    <a:pt x="1948" y="1369"/>
                  </a:lnTo>
                  <a:lnTo>
                    <a:pt x="1962" y="1358"/>
                  </a:lnTo>
                  <a:lnTo>
                    <a:pt x="1945" y="1333"/>
                  </a:lnTo>
                  <a:lnTo>
                    <a:pt x="1925" y="1309"/>
                  </a:lnTo>
                  <a:lnTo>
                    <a:pt x="1922" y="1304"/>
                  </a:lnTo>
                  <a:lnTo>
                    <a:pt x="1919" y="1297"/>
                  </a:lnTo>
                  <a:lnTo>
                    <a:pt x="1916" y="1290"/>
                  </a:lnTo>
                  <a:lnTo>
                    <a:pt x="1915" y="1283"/>
                  </a:lnTo>
                  <a:lnTo>
                    <a:pt x="1915" y="1276"/>
                  </a:lnTo>
                  <a:lnTo>
                    <a:pt x="1915" y="1269"/>
                  </a:lnTo>
                  <a:lnTo>
                    <a:pt x="1917" y="1260"/>
                  </a:lnTo>
                  <a:lnTo>
                    <a:pt x="1922" y="1252"/>
                  </a:lnTo>
                  <a:lnTo>
                    <a:pt x="1927" y="1246"/>
                  </a:lnTo>
                  <a:lnTo>
                    <a:pt x="1931" y="1241"/>
                  </a:lnTo>
                  <a:lnTo>
                    <a:pt x="1937" y="1239"/>
                  </a:lnTo>
                  <a:lnTo>
                    <a:pt x="1941" y="1236"/>
                  </a:lnTo>
                  <a:lnTo>
                    <a:pt x="1946" y="1233"/>
                  </a:lnTo>
                  <a:lnTo>
                    <a:pt x="1949" y="1228"/>
                  </a:lnTo>
                  <a:lnTo>
                    <a:pt x="1952" y="1222"/>
                  </a:lnTo>
                  <a:lnTo>
                    <a:pt x="1953" y="1210"/>
                  </a:lnTo>
                  <a:lnTo>
                    <a:pt x="1953" y="1206"/>
                  </a:lnTo>
                  <a:lnTo>
                    <a:pt x="1954" y="1202"/>
                  </a:lnTo>
                  <a:lnTo>
                    <a:pt x="1956" y="1198"/>
                  </a:lnTo>
                  <a:lnTo>
                    <a:pt x="1958" y="1193"/>
                  </a:lnTo>
                  <a:lnTo>
                    <a:pt x="1965" y="1185"/>
                  </a:lnTo>
                  <a:lnTo>
                    <a:pt x="1973" y="1177"/>
                  </a:lnTo>
                  <a:lnTo>
                    <a:pt x="1990" y="1162"/>
                  </a:lnTo>
                  <a:lnTo>
                    <a:pt x="2006" y="1152"/>
                  </a:lnTo>
                  <a:lnTo>
                    <a:pt x="2035" y="1129"/>
                  </a:lnTo>
                  <a:lnTo>
                    <a:pt x="2068" y="1104"/>
                  </a:lnTo>
                  <a:lnTo>
                    <a:pt x="2084" y="1092"/>
                  </a:lnTo>
                  <a:lnTo>
                    <a:pt x="2101" y="1080"/>
                  </a:lnTo>
                  <a:lnTo>
                    <a:pt x="2118" y="1072"/>
                  </a:lnTo>
                  <a:lnTo>
                    <a:pt x="2134" y="1066"/>
                  </a:lnTo>
                  <a:lnTo>
                    <a:pt x="2146" y="1062"/>
                  </a:lnTo>
                  <a:lnTo>
                    <a:pt x="2157" y="1058"/>
                  </a:lnTo>
                  <a:lnTo>
                    <a:pt x="2166" y="1054"/>
                  </a:lnTo>
                  <a:lnTo>
                    <a:pt x="2174" y="1050"/>
                  </a:lnTo>
                  <a:lnTo>
                    <a:pt x="2179" y="1045"/>
                  </a:lnTo>
                  <a:lnTo>
                    <a:pt x="2185" y="1041"/>
                  </a:lnTo>
                  <a:lnTo>
                    <a:pt x="2190" y="1035"/>
                  </a:lnTo>
                  <a:lnTo>
                    <a:pt x="2192" y="1029"/>
                  </a:lnTo>
                  <a:lnTo>
                    <a:pt x="2195" y="1022"/>
                  </a:lnTo>
                  <a:lnTo>
                    <a:pt x="2196" y="1016"/>
                  </a:lnTo>
                  <a:lnTo>
                    <a:pt x="2198" y="1008"/>
                  </a:lnTo>
                  <a:lnTo>
                    <a:pt x="2198" y="1000"/>
                  </a:lnTo>
                  <a:lnTo>
                    <a:pt x="2196" y="980"/>
                  </a:lnTo>
                  <a:lnTo>
                    <a:pt x="2195" y="956"/>
                  </a:lnTo>
                  <a:lnTo>
                    <a:pt x="2190" y="953"/>
                  </a:lnTo>
                  <a:lnTo>
                    <a:pt x="2185" y="951"/>
                  </a:lnTo>
                  <a:lnTo>
                    <a:pt x="2200" y="949"/>
                  </a:lnTo>
                  <a:lnTo>
                    <a:pt x="2215" y="949"/>
                  </a:lnTo>
                  <a:lnTo>
                    <a:pt x="2218" y="937"/>
                  </a:lnTo>
                  <a:lnTo>
                    <a:pt x="2224" y="924"/>
                  </a:lnTo>
                  <a:lnTo>
                    <a:pt x="2229" y="912"/>
                  </a:lnTo>
                  <a:lnTo>
                    <a:pt x="2236" y="899"/>
                  </a:lnTo>
                  <a:lnTo>
                    <a:pt x="2243" y="888"/>
                  </a:lnTo>
                  <a:lnTo>
                    <a:pt x="2252" y="875"/>
                  </a:lnTo>
                  <a:lnTo>
                    <a:pt x="2262" y="864"/>
                  </a:lnTo>
                  <a:lnTo>
                    <a:pt x="2274" y="853"/>
                  </a:lnTo>
                  <a:lnTo>
                    <a:pt x="2283" y="846"/>
                  </a:lnTo>
                  <a:lnTo>
                    <a:pt x="2293" y="840"/>
                  </a:lnTo>
                  <a:lnTo>
                    <a:pt x="2305" y="834"/>
                  </a:lnTo>
                  <a:lnTo>
                    <a:pt x="2316" y="830"/>
                  </a:lnTo>
                  <a:lnTo>
                    <a:pt x="2321" y="826"/>
                  </a:lnTo>
                  <a:lnTo>
                    <a:pt x="2325" y="823"/>
                  </a:lnTo>
                  <a:lnTo>
                    <a:pt x="2330" y="820"/>
                  </a:lnTo>
                  <a:lnTo>
                    <a:pt x="2334" y="816"/>
                  </a:lnTo>
                  <a:lnTo>
                    <a:pt x="2336" y="811"/>
                  </a:lnTo>
                  <a:lnTo>
                    <a:pt x="2339" y="806"/>
                  </a:lnTo>
                  <a:lnTo>
                    <a:pt x="2341" y="800"/>
                  </a:lnTo>
                  <a:lnTo>
                    <a:pt x="2341" y="79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7" name="Freeform 89">
              <a:extLst>
                <a:ext uri="{FF2B5EF4-FFF2-40B4-BE49-F238E27FC236}">
                  <a16:creationId xmlns="" xmlns:a16="http://schemas.microsoft.com/office/drawing/2014/main" id="{3A0F6C9C-BA89-BE4D-A866-44FC1DCAE470}"/>
                </a:ext>
              </a:extLst>
            </p:cNvPr>
            <p:cNvSpPr>
              <a:spLocks/>
            </p:cNvSpPr>
            <p:nvPr/>
          </p:nvSpPr>
          <p:spPr bwMode="auto">
            <a:xfrm>
              <a:off x="5005929" y="1514091"/>
              <a:ext cx="526579" cy="498938"/>
            </a:xfrm>
            <a:custGeom>
              <a:avLst/>
              <a:gdLst>
                <a:gd name="T0" fmla="*/ 1562 w 1903"/>
                <a:gd name="T1" fmla="*/ 473 h 1806"/>
                <a:gd name="T2" fmla="*/ 1548 w 1903"/>
                <a:gd name="T3" fmla="*/ 453 h 1806"/>
                <a:gd name="T4" fmla="*/ 1564 w 1903"/>
                <a:gd name="T5" fmla="*/ 315 h 1806"/>
                <a:gd name="T6" fmla="*/ 1487 w 1903"/>
                <a:gd name="T7" fmla="*/ 334 h 1806"/>
                <a:gd name="T8" fmla="*/ 1427 w 1903"/>
                <a:gd name="T9" fmla="*/ 364 h 1806"/>
                <a:gd name="T10" fmla="*/ 1341 w 1903"/>
                <a:gd name="T11" fmla="*/ 288 h 1806"/>
                <a:gd name="T12" fmla="*/ 1257 w 1903"/>
                <a:gd name="T13" fmla="*/ 208 h 1806"/>
                <a:gd name="T14" fmla="*/ 1212 w 1903"/>
                <a:gd name="T15" fmla="*/ 150 h 1806"/>
                <a:gd name="T16" fmla="*/ 987 w 1903"/>
                <a:gd name="T17" fmla="*/ 202 h 1806"/>
                <a:gd name="T18" fmla="*/ 902 w 1903"/>
                <a:gd name="T19" fmla="*/ 149 h 1806"/>
                <a:gd name="T20" fmla="*/ 799 w 1903"/>
                <a:gd name="T21" fmla="*/ 77 h 1806"/>
                <a:gd name="T22" fmla="*/ 709 w 1903"/>
                <a:gd name="T23" fmla="*/ 41 h 1806"/>
                <a:gd name="T24" fmla="*/ 483 w 1903"/>
                <a:gd name="T25" fmla="*/ 3 h 1806"/>
                <a:gd name="T26" fmla="*/ 430 w 1903"/>
                <a:gd name="T27" fmla="*/ 65 h 1806"/>
                <a:gd name="T28" fmla="*/ 343 w 1903"/>
                <a:gd name="T29" fmla="*/ 116 h 1806"/>
                <a:gd name="T30" fmla="*/ 272 w 1903"/>
                <a:gd name="T31" fmla="*/ 184 h 1806"/>
                <a:gd name="T32" fmla="*/ 204 w 1903"/>
                <a:gd name="T33" fmla="*/ 157 h 1806"/>
                <a:gd name="T34" fmla="*/ 219 w 1903"/>
                <a:gd name="T35" fmla="*/ 229 h 1806"/>
                <a:gd name="T36" fmla="*/ 204 w 1903"/>
                <a:gd name="T37" fmla="*/ 382 h 1806"/>
                <a:gd name="T38" fmla="*/ 145 w 1903"/>
                <a:gd name="T39" fmla="*/ 449 h 1806"/>
                <a:gd name="T40" fmla="*/ 131 w 1903"/>
                <a:gd name="T41" fmla="*/ 539 h 1806"/>
                <a:gd name="T42" fmla="*/ 41 w 1903"/>
                <a:gd name="T43" fmla="*/ 612 h 1806"/>
                <a:gd name="T44" fmla="*/ 27 w 1903"/>
                <a:gd name="T45" fmla="*/ 692 h 1806"/>
                <a:gd name="T46" fmla="*/ 62 w 1903"/>
                <a:gd name="T47" fmla="*/ 715 h 1806"/>
                <a:gd name="T48" fmla="*/ 212 w 1903"/>
                <a:gd name="T49" fmla="*/ 843 h 1806"/>
                <a:gd name="T50" fmla="*/ 184 w 1903"/>
                <a:gd name="T51" fmla="*/ 876 h 1806"/>
                <a:gd name="T52" fmla="*/ 294 w 1903"/>
                <a:gd name="T53" fmla="*/ 1044 h 1806"/>
                <a:gd name="T54" fmla="*/ 374 w 1903"/>
                <a:gd name="T55" fmla="*/ 1144 h 1806"/>
                <a:gd name="T56" fmla="*/ 408 w 1903"/>
                <a:gd name="T57" fmla="*/ 1091 h 1806"/>
                <a:gd name="T58" fmla="*/ 481 w 1903"/>
                <a:gd name="T59" fmla="*/ 1182 h 1806"/>
                <a:gd name="T60" fmla="*/ 539 w 1903"/>
                <a:gd name="T61" fmla="*/ 1210 h 1806"/>
                <a:gd name="T62" fmla="*/ 539 w 1903"/>
                <a:gd name="T63" fmla="*/ 1332 h 1806"/>
                <a:gd name="T64" fmla="*/ 664 w 1903"/>
                <a:gd name="T65" fmla="*/ 1400 h 1806"/>
                <a:gd name="T66" fmla="*/ 754 w 1903"/>
                <a:gd name="T67" fmla="*/ 1510 h 1806"/>
                <a:gd name="T68" fmla="*/ 867 w 1903"/>
                <a:gd name="T69" fmla="*/ 1639 h 1806"/>
                <a:gd name="T70" fmla="*/ 965 w 1903"/>
                <a:gd name="T71" fmla="*/ 1758 h 1806"/>
                <a:gd name="T72" fmla="*/ 1053 w 1903"/>
                <a:gd name="T73" fmla="*/ 1805 h 1806"/>
                <a:gd name="T74" fmla="*/ 1094 w 1903"/>
                <a:gd name="T75" fmla="*/ 1783 h 1806"/>
                <a:gd name="T76" fmla="*/ 1185 w 1903"/>
                <a:gd name="T77" fmla="*/ 1727 h 1806"/>
                <a:gd name="T78" fmla="*/ 1163 w 1903"/>
                <a:gd name="T79" fmla="*/ 1675 h 1806"/>
                <a:gd name="T80" fmla="*/ 1157 w 1903"/>
                <a:gd name="T81" fmla="*/ 1562 h 1806"/>
                <a:gd name="T82" fmla="*/ 1197 w 1903"/>
                <a:gd name="T83" fmla="*/ 1493 h 1806"/>
                <a:gd name="T84" fmla="*/ 1228 w 1903"/>
                <a:gd name="T85" fmla="*/ 1434 h 1806"/>
                <a:gd name="T86" fmla="*/ 1227 w 1903"/>
                <a:gd name="T87" fmla="*/ 1379 h 1806"/>
                <a:gd name="T88" fmla="*/ 1311 w 1903"/>
                <a:gd name="T89" fmla="*/ 1325 h 1806"/>
                <a:gd name="T90" fmla="*/ 1365 w 1903"/>
                <a:gd name="T91" fmla="*/ 1333 h 1806"/>
                <a:gd name="T92" fmla="*/ 1450 w 1903"/>
                <a:gd name="T93" fmla="*/ 1281 h 1806"/>
                <a:gd name="T94" fmla="*/ 1586 w 1903"/>
                <a:gd name="T95" fmla="*/ 1270 h 1806"/>
                <a:gd name="T96" fmla="*/ 1775 w 1903"/>
                <a:gd name="T97" fmla="*/ 1301 h 1806"/>
                <a:gd name="T98" fmla="*/ 1896 w 1903"/>
                <a:gd name="T99" fmla="*/ 1346 h 1806"/>
                <a:gd name="T100" fmla="*/ 1862 w 1903"/>
                <a:gd name="T101" fmla="*/ 1265 h 1806"/>
                <a:gd name="T102" fmla="*/ 1825 w 1903"/>
                <a:gd name="T103" fmla="*/ 1129 h 1806"/>
                <a:gd name="T104" fmla="*/ 1785 w 1903"/>
                <a:gd name="T105" fmla="*/ 1040 h 1806"/>
                <a:gd name="T106" fmla="*/ 1810 w 1903"/>
                <a:gd name="T107" fmla="*/ 912 h 1806"/>
                <a:gd name="T108" fmla="*/ 1745 w 1903"/>
                <a:gd name="T109" fmla="*/ 749 h 1806"/>
                <a:gd name="T110" fmla="*/ 1715 w 1903"/>
                <a:gd name="T111" fmla="*/ 710 h 1806"/>
                <a:gd name="T112" fmla="*/ 1698 w 1903"/>
                <a:gd name="T113" fmla="*/ 615 h 1806"/>
                <a:gd name="T114" fmla="*/ 1649 w 1903"/>
                <a:gd name="T115" fmla="*/ 569 h 1806"/>
                <a:gd name="T116" fmla="*/ 1648 w 1903"/>
                <a:gd name="T117" fmla="*/ 512 h 1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03" h="1806">
                  <a:moveTo>
                    <a:pt x="1639" y="512"/>
                  </a:moveTo>
                  <a:lnTo>
                    <a:pt x="1625" y="512"/>
                  </a:lnTo>
                  <a:lnTo>
                    <a:pt x="1617" y="510"/>
                  </a:lnTo>
                  <a:lnTo>
                    <a:pt x="1612" y="505"/>
                  </a:lnTo>
                  <a:lnTo>
                    <a:pt x="1604" y="496"/>
                  </a:lnTo>
                  <a:lnTo>
                    <a:pt x="1598" y="487"/>
                  </a:lnTo>
                  <a:lnTo>
                    <a:pt x="1592" y="480"/>
                  </a:lnTo>
                  <a:lnTo>
                    <a:pt x="1589" y="478"/>
                  </a:lnTo>
                  <a:lnTo>
                    <a:pt x="1586" y="476"/>
                  </a:lnTo>
                  <a:lnTo>
                    <a:pt x="1580" y="474"/>
                  </a:lnTo>
                  <a:lnTo>
                    <a:pt x="1573" y="473"/>
                  </a:lnTo>
                  <a:lnTo>
                    <a:pt x="1562" y="473"/>
                  </a:lnTo>
                  <a:lnTo>
                    <a:pt x="1548" y="476"/>
                  </a:lnTo>
                  <a:lnTo>
                    <a:pt x="1541" y="478"/>
                  </a:lnTo>
                  <a:lnTo>
                    <a:pt x="1535" y="480"/>
                  </a:lnTo>
                  <a:lnTo>
                    <a:pt x="1530" y="484"/>
                  </a:lnTo>
                  <a:lnTo>
                    <a:pt x="1526" y="487"/>
                  </a:lnTo>
                  <a:lnTo>
                    <a:pt x="1528" y="480"/>
                  </a:lnTo>
                  <a:lnTo>
                    <a:pt x="1529" y="474"/>
                  </a:lnTo>
                  <a:lnTo>
                    <a:pt x="1531" y="469"/>
                  </a:lnTo>
                  <a:lnTo>
                    <a:pt x="1534" y="463"/>
                  </a:lnTo>
                  <a:lnTo>
                    <a:pt x="1538" y="459"/>
                  </a:lnTo>
                  <a:lnTo>
                    <a:pt x="1542" y="455"/>
                  </a:lnTo>
                  <a:lnTo>
                    <a:pt x="1548" y="453"/>
                  </a:lnTo>
                  <a:lnTo>
                    <a:pt x="1556" y="453"/>
                  </a:lnTo>
                  <a:lnTo>
                    <a:pt x="1561" y="435"/>
                  </a:lnTo>
                  <a:lnTo>
                    <a:pt x="1565" y="410"/>
                  </a:lnTo>
                  <a:lnTo>
                    <a:pt x="1567" y="396"/>
                  </a:lnTo>
                  <a:lnTo>
                    <a:pt x="1570" y="381"/>
                  </a:lnTo>
                  <a:lnTo>
                    <a:pt x="1572" y="366"/>
                  </a:lnTo>
                  <a:lnTo>
                    <a:pt x="1572" y="353"/>
                  </a:lnTo>
                  <a:lnTo>
                    <a:pt x="1572" y="340"/>
                  </a:lnTo>
                  <a:lnTo>
                    <a:pt x="1570" y="329"/>
                  </a:lnTo>
                  <a:lnTo>
                    <a:pt x="1569" y="323"/>
                  </a:lnTo>
                  <a:lnTo>
                    <a:pt x="1566" y="318"/>
                  </a:lnTo>
                  <a:lnTo>
                    <a:pt x="1564" y="315"/>
                  </a:lnTo>
                  <a:lnTo>
                    <a:pt x="1561" y="312"/>
                  </a:lnTo>
                  <a:lnTo>
                    <a:pt x="1557" y="309"/>
                  </a:lnTo>
                  <a:lnTo>
                    <a:pt x="1553" y="307"/>
                  </a:lnTo>
                  <a:lnTo>
                    <a:pt x="1548" y="306"/>
                  </a:lnTo>
                  <a:lnTo>
                    <a:pt x="1543" y="306"/>
                  </a:lnTo>
                  <a:lnTo>
                    <a:pt x="1538" y="307"/>
                  </a:lnTo>
                  <a:lnTo>
                    <a:pt x="1531" y="309"/>
                  </a:lnTo>
                  <a:lnTo>
                    <a:pt x="1524" y="312"/>
                  </a:lnTo>
                  <a:lnTo>
                    <a:pt x="1515" y="316"/>
                  </a:lnTo>
                  <a:lnTo>
                    <a:pt x="1506" y="324"/>
                  </a:lnTo>
                  <a:lnTo>
                    <a:pt x="1498" y="332"/>
                  </a:lnTo>
                  <a:lnTo>
                    <a:pt x="1487" y="334"/>
                  </a:lnTo>
                  <a:lnTo>
                    <a:pt x="1476" y="336"/>
                  </a:lnTo>
                  <a:lnTo>
                    <a:pt x="1472" y="339"/>
                  </a:lnTo>
                  <a:lnTo>
                    <a:pt x="1467" y="342"/>
                  </a:lnTo>
                  <a:lnTo>
                    <a:pt x="1465" y="347"/>
                  </a:lnTo>
                  <a:lnTo>
                    <a:pt x="1461" y="350"/>
                  </a:lnTo>
                  <a:lnTo>
                    <a:pt x="1459" y="355"/>
                  </a:lnTo>
                  <a:lnTo>
                    <a:pt x="1456" y="358"/>
                  </a:lnTo>
                  <a:lnTo>
                    <a:pt x="1451" y="362"/>
                  </a:lnTo>
                  <a:lnTo>
                    <a:pt x="1446" y="364"/>
                  </a:lnTo>
                  <a:lnTo>
                    <a:pt x="1440" y="365"/>
                  </a:lnTo>
                  <a:lnTo>
                    <a:pt x="1433" y="365"/>
                  </a:lnTo>
                  <a:lnTo>
                    <a:pt x="1427" y="364"/>
                  </a:lnTo>
                  <a:lnTo>
                    <a:pt x="1422" y="362"/>
                  </a:lnTo>
                  <a:lnTo>
                    <a:pt x="1409" y="358"/>
                  </a:lnTo>
                  <a:lnTo>
                    <a:pt x="1397" y="356"/>
                  </a:lnTo>
                  <a:lnTo>
                    <a:pt x="1384" y="356"/>
                  </a:lnTo>
                  <a:lnTo>
                    <a:pt x="1372" y="356"/>
                  </a:lnTo>
                  <a:lnTo>
                    <a:pt x="1359" y="356"/>
                  </a:lnTo>
                  <a:lnTo>
                    <a:pt x="1346" y="356"/>
                  </a:lnTo>
                  <a:lnTo>
                    <a:pt x="1346" y="341"/>
                  </a:lnTo>
                  <a:lnTo>
                    <a:pt x="1346" y="325"/>
                  </a:lnTo>
                  <a:lnTo>
                    <a:pt x="1346" y="309"/>
                  </a:lnTo>
                  <a:lnTo>
                    <a:pt x="1343" y="295"/>
                  </a:lnTo>
                  <a:lnTo>
                    <a:pt x="1341" y="288"/>
                  </a:lnTo>
                  <a:lnTo>
                    <a:pt x="1337" y="281"/>
                  </a:lnTo>
                  <a:lnTo>
                    <a:pt x="1333" y="274"/>
                  </a:lnTo>
                  <a:lnTo>
                    <a:pt x="1328" y="267"/>
                  </a:lnTo>
                  <a:lnTo>
                    <a:pt x="1318" y="254"/>
                  </a:lnTo>
                  <a:lnTo>
                    <a:pt x="1308" y="242"/>
                  </a:lnTo>
                  <a:lnTo>
                    <a:pt x="1302" y="236"/>
                  </a:lnTo>
                  <a:lnTo>
                    <a:pt x="1294" y="231"/>
                  </a:lnTo>
                  <a:lnTo>
                    <a:pt x="1286" y="226"/>
                  </a:lnTo>
                  <a:lnTo>
                    <a:pt x="1278" y="222"/>
                  </a:lnTo>
                  <a:lnTo>
                    <a:pt x="1270" y="218"/>
                  </a:lnTo>
                  <a:lnTo>
                    <a:pt x="1263" y="214"/>
                  </a:lnTo>
                  <a:lnTo>
                    <a:pt x="1257" y="208"/>
                  </a:lnTo>
                  <a:lnTo>
                    <a:pt x="1251" y="202"/>
                  </a:lnTo>
                  <a:lnTo>
                    <a:pt x="1247" y="197"/>
                  </a:lnTo>
                  <a:lnTo>
                    <a:pt x="1246" y="190"/>
                  </a:lnTo>
                  <a:lnTo>
                    <a:pt x="1245" y="182"/>
                  </a:lnTo>
                  <a:lnTo>
                    <a:pt x="1244" y="175"/>
                  </a:lnTo>
                  <a:lnTo>
                    <a:pt x="1245" y="159"/>
                  </a:lnTo>
                  <a:lnTo>
                    <a:pt x="1245" y="144"/>
                  </a:lnTo>
                  <a:lnTo>
                    <a:pt x="1239" y="143"/>
                  </a:lnTo>
                  <a:lnTo>
                    <a:pt x="1234" y="143"/>
                  </a:lnTo>
                  <a:lnTo>
                    <a:pt x="1228" y="144"/>
                  </a:lnTo>
                  <a:lnTo>
                    <a:pt x="1223" y="145"/>
                  </a:lnTo>
                  <a:lnTo>
                    <a:pt x="1212" y="150"/>
                  </a:lnTo>
                  <a:lnTo>
                    <a:pt x="1201" y="156"/>
                  </a:lnTo>
                  <a:lnTo>
                    <a:pt x="1180" y="168"/>
                  </a:lnTo>
                  <a:lnTo>
                    <a:pt x="1161" y="178"/>
                  </a:lnTo>
                  <a:lnTo>
                    <a:pt x="1135" y="186"/>
                  </a:lnTo>
                  <a:lnTo>
                    <a:pt x="1108" y="195"/>
                  </a:lnTo>
                  <a:lnTo>
                    <a:pt x="1082" y="202"/>
                  </a:lnTo>
                  <a:lnTo>
                    <a:pt x="1056" y="207"/>
                  </a:lnTo>
                  <a:lnTo>
                    <a:pt x="1041" y="209"/>
                  </a:lnTo>
                  <a:lnTo>
                    <a:pt x="1026" y="209"/>
                  </a:lnTo>
                  <a:lnTo>
                    <a:pt x="1013" y="209"/>
                  </a:lnTo>
                  <a:lnTo>
                    <a:pt x="999" y="207"/>
                  </a:lnTo>
                  <a:lnTo>
                    <a:pt x="987" y="202"/>
                  </a:lnTo>
                  <a:lnTo>
                    <a:pt x="975" y="197"/>
                  </a:lnTo>
                  <a:lnTo>
                    <a:pt x="970" y="193"/>
                  </a:lnTo>
                  <a:lnTo>
                    <a:pt x="964" y="189"/>
                  </a:lnTo>
                  <a:lnTo>
                    <a:pt x="958" y="183"/>
                  </a:lnTo>
                  <a:lnTo>
                    <a:pt x="954" y="177"/>
                  </a:lnTo>
                  <a:lnTo>
                    <a:pt x="946" y="167"/>
                  </a:lnTo>
                  <a:lnTo>
                    <a:pt x="938" y="158"/>
                  </a:lnTo>
                  <a:lnTo>
                    <a:pt x="934" y="154"/>
                  </a:lnTo>
                  <a:lnTo>
                    <a:pt x="930" y="152"/>
                  </a:lnTo>
                  <a:lnTo>
                    <a:pt x="924" y="150"/>
                  </a:lnTo>
                  <a:lnTo>
                    <a:pt x="917" y="149"/>
                  </a:lnTo>
                  <a:lnTo>
                    <a:pt x="902" y="149"/>
                  </a:lnTo>
                  <a:lnTo>
                    <a:pt x="886" y="150"/>
                  </a:lnTo>
                  <a:lnTo>
                    <a:pt x="870" y="152"/>
                  </a:lnTo>
                  <a:lnTo>
                    <a:pt x="856" y="152"/>
                  </a:lnTo>
                  <a:lnTo>
                    <a:pt x="852" y="144"/>
                  </a:lnTo>
                  <a:lnTo>
                    <a:pt x="849" y="137"/>
                  </a:lnTo>
                  <a:lnTo>
                    <a:pt x="843" y="131"/>
                  </a:lnTo>
                  <a:lnTo>
                    <a:pt x="837" y="125"/>
                  </a:lnTo>
                  <a:lnTo>
                    <a:pt x="825" y="113"/>
                  </a:lnTo>
                  <a:lnTo>
                    <a:pt x="815" y="101"/>
                  </a:lnTo>
                  <a:lnTo>
                    <a:pt x="808" y="87"/>
                  </a:lnTo>
                  <a:lnTo>
                    <a:pt x="802" y="79"/>
                  </a:lnTo>
                  <a:lnTo>
                    <a:pt x="799" y="77"/>
                  </a:lnTo>
                  <a:lnTo>
                    <a:pt x="794" y="75"/>
                  </a:lnTo>
                  <a:lnTo>
                    <a:pt x="787" y="72"/>
                  </a:lnTo>
                  <a:lnTo>
                    <a:pt x="777" y="71"/>
                  </a:lnTo>
                  <a:lnTo>
                    <a:pt x="763" y="70"/>
                  </a:lnTo>
                  <a:lnTo>
                    <a:pt x="747" y="68"/>
                  </a:lnTo>
                  <a:lnTo>
                    <a:pt x="741" y="67"/>
                  </a:lnTo>
                  <a:lnTo>
                    <a:pt x="733" y="65"/>
                  </a:lnTo>
                  <a:lnTo>
                    <a:pt x="726" y="62"/>
                  </a:lnTo>
                  <a:lnTo>
                    <a:pt x="720" y="59"/>
                  </a:lnTo>
                  <a:lnTo>
                    <a:pt x="714" y="53"/>
                  </a:lnTo>
                  <a:lnTo>
                    <a:pt x="711" y="46"/>
                  </a:lnTo>
                  <a:lnTo>
                    <a:pt x="709" y="41"/>
                  </a:lnTo>
                  <a:lnTo>
                    <a:pt x="708" y="34"/>
                  </a:lnTo>
                  <a:lnTo>
                    <a:pt x="707" y="19"/>
                  </a:lnTo>
                  <a:lnTo>
                    <a:pt x="703" y="4"/>
                  </a:lnTo>
                  <a:lnTo>
                    <a:pt x="668" y="3"/>
                  </a:lnTo>
                  <a:lnTo>
                    <a:pt x="632" y="1"/>
                  </a:lnTo>
                  <a:lnTo>
                    <a:pt x="596" y="0"/>
                  </a:lnTo>
                  <a:lnTo>
                    <a:pt x="560" y="0"/>
                  </a:lnTo>
                  <a:lnTo>
                    <a:pt x="541" y="0"/>
                  </a:lnTo>
                  <a:lnTo>
                    <a:pt x="524" y="0"/>
                  </a:lnTo>
                  <a:lnTo>
                    <a:pt x="507" y="0"/>
                  </a:lnTo>
                  <a:lnTo>
                    <a:pt x="491" y="1"/>
                  </a:lnTo>
                  <a:lnTo>
                    <a:pt x="483" y="3"/>
                  </a:lnTo>
                  <a:lnTo>
                    <a:pt x="476" y="5"/>
                  </a:lnTo>
                  <a:lnTo>
                    <a:pt x="470" y="9"/>
                  </a:lnTo>
                  <a:lnTo>
                    <a:pt x="464" y="12"/>
                  </a:lnTo>
                  <a:lnTo>
                    <a:pt x="458" y="18"/>
                  </a:lnTo>
                  <a:lnTo>
                    <a:pt x="454" y="24"/>
                  </a:lnTo>
                  <a:lnTo>
                    <a:pt x="449" y="32"/>
                  </a:lnTo>
                  <a:lnTo>
                    <a:pt x="446" y="39"/>
                  </a:lnTo>
                  <a:lnTo>
                    <a:pt x="442" y="43"/>
                  </a:lnTo>
                  <a:lnTo>
                    <a:pt x="439" y="47"/>
                  </a:lnTo>
                  <a:lnTo>
                    <a:pt x="435" y="51"/>
                  </a:lnTo>
                  <a:lnTo>
                    <a:pt x="433" y="55"/>
                  </a:lnTo>
                  <a:lnTo>
                    <a:pt x="430" y="65"/>
                  </a:lnTo>
                  <a:lnTo>
                    <a:pt x="428" y="75"/>
                  </a:lnTo>
                  <a:lnTo>
                    <a:pt x="424" y="85"/>
                  </a:lnTo>
                  <a:lnTo>
                    <a:pt x="421" y="94"/>
                  </a:lnTo>
                  <a:lnTo>
                    <a:pt x="417" y="99"/>
                  </a:lnTo>
                  <a:lnTo>
                    <a:pt x="415" y="102"/>
                  </a:lnTo>
                  <a:lnTo>
                    <a:pt x="410" y="106"/>
                  </a:lnTo>
                  <a:lnTo>
                    <a:pt x="407" y="109"/>
                  </a:lnTo>
                  <a:lnTo>
                    <a:pt x="398" y="113"/>
                  </a:lnTo>
                  <a:lnTo>
                    <a:pt x="388" y="116"/>
                  </a:lnTo>
                  <a:lnTo>
                    <a:pt x="377" y="116"/>
                  </a:lnTo>
                  <a:lnTo>
                    <a:pt x="366" y="117"/>
                  </a:lnTo>
                  <a:lnTo>
                    <a:pt x="343" y="116"/>
                  </a:lnTo>
                  <a:lnTo>
                    <a:pt x="323" y="116"/>
                  </a:lnTo>
                  <a:lnTo>
                    <a:pt x="320" y="125"/>
                  </a:lnTo>
                  <a:lnTo>
                    <a:pt x="318" y="135"/>
                  </a:lnTo>
                  <a:lnTo>
                    <a:pt x="316" y="140"/>
                  </a:lnTo>
                  <a:lnTo>
                    <a:pt x="315" y="144"/>
                  </a:lnTo>
                  <a:lnTo>
                    <a:pt x="311" y="148"/>
                  </a:lnTo>
                  <a:lnTo>
                    <a:pt x="309" y="152"/>
                  </a:lnTo>
                  <a:lnTo>
                    <a:pt x="302" y="156"/>
                  </a:lnTo>
                  <a:lnTo>
                    <a:pt x="294" y="160"/>
                  </a:lnTo>
                  <a:lnTo>
                    <a:pt x="286" y="168"/>
                  </a:lnTo>
                  <a:lnTo>
                    <a:pt x="278" y="177"/>
                  </a:lnTo>
                  <a:lnTo>
                    <a:pt x="272" y="184"/>
                  </a:lnTo>
                  <a:lnTo>
                    <a:pt x="266" y="188"/>
                  </a:lnTo>
                  <a:lnTo>
                    <a:pt x="262" y="189"/>
                  </a:lnTo>
                  <a:lnTo>
                    <a:pt x="258" y="188"/>
                  </a:lnTo>
                  <a:lnTo>
                    <a:pt x="253" y="186"/>
                  </a:lnTo>
                  <a:lnTo>
                    <a:pt x="246" y="184"/>
                  </a:lnTo>
                  <a:lnTo>
                    <a:pt x="241" y="182"/>
                  </a:lnTo>
                  <a:lnTo>
                    <a:pt x="236" y="178"/>
                  </a:lnTo>
                  <a:lnTo>
                    <a:pt x="233" y="176"/>
                  </a:lnTo>
                  <a:lnTo>
                    <a:pt x="229" y="173"/>
                  </a:lnTo>
                  <a:lnTo>
                    <a:pt x="224" y="165"/>
                  </a:lnTo>
                  <a:lnTo>
                    <a:pt x="218" y="156"/>
                  </a:lnTo>
                  <a:lnTo>
                    <a:pt x="204" y="157"/>
                  </a:lnTo>
                  <a:lnTo>
                    <a:pt x="191" y="159"/>
                  </a:lnTo>
                  <a:lnTo>
                    <a:pt x="186" y="173"/>
                  </a:lnTo>
                  <a:lnTo>
                    <a:pt x="183" y="185"/>
                  </a:lnTo>
                  <a:lnTo>
                    <a:pt x="180" y="191"/>
                  </a:lnTo>
                  <a:lnTo>
                    <a:pt x="179" y="198"/>
                  </a:lnTo>
                  <a:lnTo>
                    <a:pt x="179" y="205"/>
                  </a:lnTo>
                  <a:lnTo>
                    <a:pt x="179" y="211"/>
                  </a:lnTo>
                  <a:lnTo>
                    <a:pt x="196" y="213"/>
                  </a:lnTo>
                  <a:lnTo>
                    <a:pt x="208" y="215"/>
                  </a:lnTo>
                  <a:lnTo>
                    <a:pt x="212" y="217"/>
                  </a:lnTo>
                  <a:lnTo>
                    <a:pt x="217" y="222"/>
                  </a:lnTo>
                  <a:lnTo>
                    <a:pt x="219" y="229"/>
                  </a:lnTo>
                  <a:lnTo>
                    <a:pt x="223" y="238"/>
                  </a:lnTo>
                  <a:lnTo>
                    <a:pt x="223" y="244"/>
                  </a:lnTo>
                  <a:lnTo>
                    <a:pt x="224" y="252"/>
                  </a:lnTo>
                  <a:lnTo>
                    <a:pt x="223" y="260"/>
                  </a:lnTo>
                  <a:lnTo>
                    <a:pt x="221" y="268"/>
                  </a:lnTo>
                  <a:lnTo>
                    <a:pt x="219" y="284"/>
                  </a:lnTo>
                  <a:lnTo>
                    <a:pt x="217" y="299"/>
                  </a:lnTo>
                  <a:lnTo>
                    <a:pt x="216" y="328"/>
                  </a:lnTo>
                  <a:lnTo>
                    <a:pt x="213" y="353"/>
                  </a:lnTo>
                  <a:lnTo>
                    <a:pt x="211" y="365"/>
                  </a:lnTo>
                  <a:lnTo>
                    <a:pt x="207" y="377"/>
                  </a:lnTo>
                  <a:lnTo>
                    <a:pt x="204" y="382"/>
                  </a:lnTo>
                  <a:lnTo>
                    <a:pt x="201" y="388"/>
                  </a:lnTo>
                  <a:lnTo>
                    <a:pt x="197" y="392"/>
                  </a:lnTo>
                  <a:lnTo>
                    <a:pt x="193" y="398"/>
                  </a:lnTo>
                  <a:lnTo>
                    <a:pt x="182" y="407"/>
                  </a:lnTo>
                  <a:lnTo>
                    <a:pt x="170" y="415"/>
                  </a:lnTo>
                  <a:lnTo>
                    <a:pt x="166" y="416"/>
                  </a:lnTo>
                  <a:lnTo>
                    <a:pt x="159" y="419"/>
                  </a:lnTo>
                  <a:lnTo>
                    <a:pt x="159" y="426"/>
                  </a:lnTo>
                  <a:lnTo>
                    <a:pt x="157" y="432"/>
                  </a:lnTo>
                  <a:lnTo>
                    <a:pt x="146" y="436"/>
                  </a:lnTo>
                  <a:lnTo>
                    <a:pt x="139" y="436"/>
                  </a:lnTo>
                  <a:lnTo>
                    <a:pt x="145" y="449"/>
                  </a:lnTo>
                  <a:lnTo>
                    <a:pt x="150" y="457"/>
                  </a:lnTo>
                  <a:lnTo>
                    <a:pt x="161" y="471"/>
                  </a:lnTo>
                  <a:lnTo>
                    <a:pt x="174" y="486"/>
                  </a:lnTo>
                  <a:lnTo>
                    <a:pt x="179" y="494"/>
                  </a:lnTo>
                  <a:lnTo>
                    <a:pt x="184" y="502"/>
                  </a:lnTo>
                  <a:lnTo>
                    <a:pt x="187" y="510"/>
                  </a:lnTo>
                  <a:lnTo>
                    <a:pt x="187" y="519"/>
                  </a:lnTo>
                  <a:lnTo>
                    <a:pt x="170" y="521"/>
                  </a:lnTo>
                  <a:lnTo>
                    <a:pt x="153" y="526"/>
                  </a:lnTo>
                  <a:lnTo>
                    <a:pt x="145" y="529"/>
                  </a:lnTo>
                  <a:lnTo>
                    <a:pt x="138" y="534"/>
                  </a:lnTo>
                  <a:lnTo>
                    <a:pt x="131" y="539"/>
                  </a:lnTo>
                  <a:lnTo>
                    <a:pt x="127" y="546"/>
                  </a:lnTo>
                  <a:lnTo>
                    <a:pt x="122" y="556"/>
                  </a:lnTo>
                  <a:lnTo>
                    <a:pt x="116" y="574"/>
                  </a:lnTo>
                  <a:lnTo>
                    <a:pt x="110" y="591"/>
                  </a:lnTo>
                  <a:lnTo>
                    <a:pt x="109" y="599"/>
                  </a:lnTo>
                  <a:lnTo>
                    <a:pt x="85" y="599"/>
                  </a:lnTo>
                  <a:lnTo>
                    <a:pt x="61" y="600"/>
                  </a:lnTo>
                  <a:lnTo>
                    <a:pt x="56" y="601"/>
                  </a:lnTo>
                  <a:lnTo>
                    <a:pt x="52" y="602"/>
                  </a:lnTo>
                  <a:lnTo>
                    <a:pt x="47" y="605"/>
                  </a:lnTo>
                  <a:lnTo>
                    <a:pt x="45" y="608"/>
                  </a:lnTo>
                  <a:lnTo>
                    <a:pt x="41" y="612"/>
                  </a:lnTo>
                  <a:lnTo>
                    <a:pt x="40" y="618"/>
                  </a:lnTo>
                  <a:lnTo>
                    <a:pt x="40" y="624"/>
                  </a:lnTo>
                  <a:lnTo>
                    <a:pt x="41" y="632"/>
                  </a:lnTo>
                  <a:lnTo>
                    <a:pt x="44" y="646"/>
                  </a:lnTo>
                  <a:lnTo>
                    <a:pt x="47" y="662"/>
                  </a:lnTo>
                  <a:lnTo>
                    <a:pt x="47" y="670"/>
                  </a:lnTo>
                  <a:lnTo>
                    <a:pt x="46" y="678"/>
                  </a:lnTo>
                  <a:lnTo>
                    <a:pt x="44" y="681"/>
                  </a:lnTo>
                  <a:lnTo>
                    <a:pt x="41" y="684"/>
                  </a:lnTo>
                  <a:lnTo>
                    <a:pt x="39" y="686"/>
                  </a:lnTo>
                  <a:lnTo>
                    <a:pt x="36" y="689"/>
                  </a:lnTo>
                  <a:lnTo>
                    <a:pt x="27" y="692"/>
                  </a:lnTo>
                  <a:lnTo>
                    <a:pt x="16" y="694"/>
                  </a:lnTo>
                  <a:lnTo>
                    <a:pt x="12" y="695"/>
                  </a:lnTo>
                  <a:lnTo>
                    <a:pt x="7" y="698"/>
                  </a:lnTo>
                  <a:lnTo>
                    <a:pt x="3" y="700"/>
                  </a:lnTo>
                  <a:lnTo>
                    <a:pt x="0" y="705"/>
                  </a:lnTo>
                  <a:lnTo>
                    <a:pt x="8" y="709"/>
                  </a:lnTo>
                  <a:lnTo>
                    <a:pt x="16" y="711"/>
                  </a:lnTo>
                  <a:lnTo>
                    <a:pt x="26" y="712"/>
                  </a:lnTo>
                  <a:lnTo>
                    <a:pt x="35" y="714"/>
                  </a:lnTo>
                  <a:lnTo>
                    <a:pt x="44" y="714"/>
                  </a:lnTo>
                  <a:lnTo>
                    <a:pt x="53" y="714"/>
                  </a:lnTo>
                  <a:lnTo>
                    <a:pt x="62" y="715"/>
                  </a:lnTo>
                  <a:lnTo>
                    <a:pt x="71" y="717"/>
                  </a:lnTo>
                  <a:lnTo>
                    <a:pt x="92" y="725"/>
                  </a:lnTo>
                  <a:lnTo>
                    <a:pt x="113" y="734"/>
                  </a:lnTo>
                  <a:lnTo>
                    <a:pt x="125" y="739"/>
                  </a:lnTo>
                  <a:lnTo>
                    <a:pt x="135" y="744"/>
                  </a:lnTo>
                  <a:lnTo>
                    <a:pt x="144" y="750"/>
                  </a:lnTo>
                  <a:lnTo>
                    <a:pt x="152" y="758"/>
                  </a:lnTo>
                  <a:lnTo>
                    <a:pt x="168" y="776"/>
                  </a:lnTo>
                  <a:lnTo>
                    <a:pt x="190" y="806"/>
                  </a:lnTo>
                  <a:lnTo>
                    <a:pt x="200" y="822"/>
                  </a:lnTo>
                  <a:lnTo>
                    <a:pt x="209" y="837"/>
                  </a:lnTo>
                  <a:lnTo>
                    <a:pt x="212" y="843"/>
                  </a:lnTo>
                  <a:lnTo>
                    <a:pt x="215" y="849"/>
                  </a:lnTo>
                  <a:lnTo>
                    <a:pt x="216" y="854"/>
                  </a:lnTo>
                  <a:lnTo>
                    <a:pt x="216" y="857"/>
                  </a:lnTo>
                  <a:lnTo>
                    <a:pt x="209" y="856"/>
                  </a:lnTo>
                  <a:lnTo>
                    <a:pt x="202" y="856"/>
                  </a:lnTo>
                  <a:lnTo>
                    <a:pt x="196" y="856"/>
                  </a:lnTo>
                  <a:lnTo>
                    <a:pt x="192" y="857"/>
                  </a:lnTo>
                  <a:lnTo>
                    <a:pt x="188" y="859"/>
                  </a:lnTo>
                  <a:lnTo>
                    <a:pt x="186" y="862"/>
                  </a:lnTo>
                  <a:lnTo>
                    <a:pt x="185" y="865"/>
                  </a:lnTo>
                  <a:lnTo>
                    <a:pt x="184" y="868"/>
                  </a:lnTo>
                  <a:lnTo>
                    <a:pt x="184" y="876"/>
                  </a:lnTo>
                  <a:lnTo>
                    <a:pt x="186" y="887"/>
                  </a:lnTo>
                  <a:lnTo>
                    <a:pt x="191" y="897"/>
                  </a:lnTo>
                  <a:lnTo>
                    <a:pt x="196" y="908"/>
                  </a:lnTo>
                  <a:lnTo>
                    <a:pt x="211" y="932"/>
                  </a:lnTo>
                  <a:lnTo>
                    <a:pt x="227" y="954"/>
                  </a:lnTo>
                  <a:lnTo>
                    <a:pt x="241" y="971"/>
                  </a:lnTo>
                  <a:lnTo>
                    <a:pt x="249" y="981"/>
                  </a:lnTo>
                  <a:lnTo>
                    <a:pt x="262" y="998"/>
                  </a:lnTo>
                  <a:lnTo>
                    <a:pt x="276" y="1015"/>
                  </a:lnTo>
                  <a:lnTo>
                    <a:pt x="283" y="1024"/>
                  </a:lnTo>
                  <a:lnTo>
                    <a:pt x="289" y="1034"/>
                  </a:lnTo>
                  <a:lnTo>
                    <a:pt x="294" y="1044"/>
                  </a:lnTo>
                  <a:lnTo>
                    <a:pt x="298" y="1054"/>
                  </a:lnTo>
                  <a:lnTo>
                    <a:pt x="301" y="1064"/>
                  </a:lnTo>
                  <a:lnTo>
                    <a:pt x="303" y="1077"/>
                  </a:lnTo>
                  <a:lnTo>
                    <a:pt x="303" y="1088"/>
                  </a:lnTo>
                  <a:lnTo>
                    <a:pt x="305" y="1100"/>
                  </a:lnTo>
                  <a:lnTo>
                    <a:pt x="303" y="1124"/>
                  </a:lnTo>
                  <a:lnTo>
                    <a:pt x="305" y="1146"/>
                  </a:lnTo>
                  <a:lnTo>
                    <a:pt x="330" y="1149"/>
                  </a:lnTo>
                  <a:lnTo>
                    <a:pt x="357" y="1149"/>
                  </a:lnTo>
                  <a:lnTo>
                    <a:pt x="363" y="1147"/>
                  </a:lnTo>
                  <a:lnTo>
                    <a:pt x="368" y="1146"/>
                  </a:lnTo>
                  <a:lnTo>
                    <a:pt x="374" y="1144"/>
                  </a:lnTo>
                  <a:lnTo>
                    <a:pt x="380" y="1141"/>
                  </a:lnTo>
                  <a:lnTo>
                    <a:pt x="383" y="1137"/>
                  </a:lnTo>
                  <a:lnTo>
                    <a:pt x="388" y="1133"/>
                  </a:lnTo>
                  <a:lnTo>
                    <a:pt x="390" y="1126"/>
                  </a:lnTo>
                  <a:lnTo>
                    <a:pt x="392" y="1119"/>
                  </a:lnTo>
                  <a:lnTo>
                    <a:pt x="394" y="1108"/>
                  </a:lnTo>
                  <a:lnTo>
                    <a:pt x="398" y="1100"/>
                  </a:lnTo>
                  <a:lnTo>
                    <a:pt x="399" y="1096"/>
                  </a:lnTo>
                  <a:lnTo>
                    <a:pt x="401" y="1094"/>
                  </a:lnTo>
                  <a:lnTo>
                    <a:pt x="404" y="1092"/>
                  </a:lnTo>
                  <a:lnTo>
                    <a:pt x="406" y="1091"/>
                  </a:lnTo>
                  <a:lnTo>
                    <a:pt x="408" y="1091"/>
                  </a:lnTo>
                  <a:lnTo>
                    <a:pt x="410" y="1091"/>
                  </a:lnTo>
                  <a:lnTo>
                    <a:pt x="414" y="1093"/>
                  </a:lnTo>
                  <a:lnTo>
                    <a:pt x="416" y="1095"/>
                  </a:lnTo>
                  <a:lnTo>
                    <a:pt x="424" y="1102"/>
                  </a:lnTo>
                  <a:lnTo>
                    <a:pt x="432" y="1112"/>
                  </a:lnTo>
                  <a:lnTo>
                    <a:pt x="443" y="1130"/>
                  </a:lnTo>
                  <a:lnTo>
                    <a:pt x="455" y="1153"/>
                  </a:lnTo>
                  <a:lnTo>
                    <a:pt x="461" y="1163"/>
                  </a:lnTo>
                  <a:lnTo>
                    <a:pt x="469" y="1173"/>
                  </a:lnTo>
                  <a:lnTo>
                    <a:pt x="472" y="1176"/>
                  </a:lnTo>
                  <a:lnTo>
                    <a:pt x="476" y="1179"/>
                  </a:lnTo>
                  <a:lnTo>
                    <a:pt x="481" y="1182"/>
                  </a:lnTo>
                  <a:lnTo>
                    <a:pt x="486" y="1183"/>
                  </a:lnTo>
                  <a:lnTo>
                    <a:pt x="504" y="1183"/>
                  </a:lnTo>
                  <a:lnTo>
                    <a:pt x="519" y="1183"/>
                  </a:lnTo>
                  <a:lnTo>
                    <a:pt x="522" y="1184"/>
                  </a:lnTo>
                  <a:lnTo>
                    <a:pt x="525" y="1185"/>
                  </a:lnTo>
                  <a:lnTo>
                    <a:pt x="528" y="1187"/>
                  </a:lnTo>
                  <a:lnTo>
                    <a:pt x="529" y="1190"/>
                  </a:lnTo>
                  <a:lnTo>
                    <a:pt x="531" y="1193"/>
                  </a:lnTo>
                  <a:lnTo>
                    <a:pt x="532" y="1198"/>
                  </a:lnTo>
                  <a:lnTo>
                    <a:pt x="533" y="1203"/>
                  </a:lnTo>
                  <a:lnTo>
                    <a:pt x="533" y="1210"/>
                  </a:lnTo>
                  <a:lnTo>
                    <a:pt x="539" y="1210"/>
                  </a:lnTo>
                  <a:lnTo>
                    <a:pt x="545" y="1210"/>
                  </a:lnTo>
                  <a:lnTo>
                    <a:pt x="546" y="1228"/>
                  </a:lnTo>
                  <a:lnTo>
                    <a:pt x="549" y="1248"/>
                  </a:lnTo>
                  <a:lnTo>
                    <a:pt x="550" y="1258"/>
                  </a:lnTo>
                  <a:lnTo>
                    <a:pt x="550" y="1268"/>
                  </a:lnTo>
                  <a:lnTo>
                    <a:pt x="550" y="1276"/>
                  </a:lnTo>
                  <a:lnTo>
                    <a:pt x="548" y="1284"/>
                  </a:lnTo>
                  <a:lnTo>
                    <a:pt x="541" y="1298"/>
                  </a:lnTo>
                  <a:lnTo>
                    <a:pt x="537" y="1311"/>
                  </a:lnTo>
                  <a:lnTo>
                    <a:pt x="537" y="1318"/>
                  </a:lnTo>
                  <a:lnTo>
                    <a:pt x="537" y="1325"/>
                  </a:lnTo>
                  <a:lnTo>
                    <a:pt x="539" y="1332"/>
                  </a:lnTo>
                  <a:lnTo>
                    <a:pt x="544" y="1339"/>
                  </a:lnTo>
                  <a:lnTo>
                    <a:pt x="550" y="1348"/>
                  </a:lnTo>
                  <a:lnTo>
                    <a:pt x="557" y="1355"/>
                  </a:lnTo>
                  <a:lnTo>
                    <a:pt x="565" y="1360"/>
                  </a:lnTo>
                  <a:lnTo>
                    <a:pt x="572" y="1365"/>
                  </a:lnTo>
                  <a:lnTo>
                    <a:pt x="589" y="1373"/>
                  </a:lnTo>
                  <a:lnTo>
                    <a:pt x="605" y="1379"/>
                  </a:lnTo>
                  <a:lnTo>
                    <a:pt x="622" y="1384"/>
                  </a:lnTo>
                  <a:lnTo>
                    <a:pt x="639" y="1389"/>
                  </a:lnTo>
                  <a:lnTo>
                    <a:pt x="647" y="1392"/>
                  </a:lnTo>
                  <a:lnTo>
                    <a:pt x="656" y="1396"/>
                  </a:lnTo>
                  <a:lnTo>
                    <a:pt x="664" y="1400"/>
                  </a:lnTo>
                  <a:lnTo>
                    <a:pt x="671" y="1405"/>
                  </a:lnTo>
                  <a:lnTo>
                    <a:pt x="677" y="1411"/>
                  </a:lnTo>
                  <a:lnTo>
                    <a:pt x="683" y="1416"/>
                  </a:lnTo>
                  <a:lnTo>
                    <a:pt x="699" y="1425"/>
                  </a:lnTo>
                  <a:lnTo>
                    <a:pt x="708" y="1430"/>
                  </a:lnTo>
                  <a:lnTo>
                    <a:pt x="708" y="1437"/>
                  </a:lnTo>
                  <a:lnTo>
                    <a:pt x="707" y="1448"/>
                  </a:lnTo>
                  <a:lnTo>
                    <a:pt x="713" y="1461"/>
                  </a:lnTo>
                  <a:lnTo>
                    <a:pt x="721" y="1472"/>
                  </a:lnTo>
                  <a:lnTo>
                    <a:pt x="729" y="1483"/>
                  </a:lnTo>
                  <a:lnTo>
                    <a:pt x="738" y="1493"/>
                  </a:lnTo>
                  <a:lnTo>
                    <a:pt x="754" y="1510"/>
                  </a:lnTo>
                  <a:lnTo>
                    <a:pt x="771" y="1527"/>
                  </a:lnTo>
                  <a:lnTo>
                    <a:pt x="788" y="1544"/>
                  </a:lnTo>
                  <a:lnTo>
                    <a:pt x="806" y="1560"/>
                  </a:lnTo>
                  <a:lnTo>
                    <a:pt x="823" y="1571"/>
                  </a:lnTo>
                  <a:lnTo>
                    <a:pt x="841" y="1584"/>
                  </a:lnTo>
                  <a:lnTo>
                    <a:pt x="850" y="1590"/>
                  </a:lnTo>
                  <a:lnTo>
                    <a:pt x="857" y="1597"/>
                  </a:lnTo>
                  <a:lnTo>
                    <a:pt x="860" y="1601"/>
                  </a:lnTo>
                  <a:lnTo>
                    <a:pt x="863" y="1605"/>
                  </a:lnTo>
                  <a:lnTo>
                    <a:pt x="864" y="1610"/>
                  </a:lnTo>
                  <a:lnTo>
                    <a:pt x="865" y="1614"/>
                  </a:lnTo>
                  <a:lnTo>
                    <a:pt x="867" y="1639"/>
                  </a:lnTo>
                  <a:lnTo>
                    <a:pt x="867" y="1664"/>
                  </a:lnTo>
                  <a:lnTo>
                    <a:pt x="866" y="1690"/>
                  </a:lnTo>
                  <a:lnTo>
                    <a:pt x="867" y="1713"/>
                  </a:lnTo>
                  <a:lnTo>
                    <a:pt x="881" y="1715"/>
                  </a:lnTo>
                  <a:lnTo>
                    <a:pt x="894" y="1716"/>
                  </a:lnTo>
                  <a:lnTo>
                    <a:pt x="907" y="1719"/>
                  </a:lnTo>
                  <a:lnTo>
                    <a:pt x="919" y="1723"/>
                  </a:lnTo>
                  <a:lnTo>
                    <a:pt x="931" y="1728"/>
                  </a:lnTo>
                  <a:lnTo>
                    <a:pt x="941" y="1735"/>
                  </a:lnTo>
                  <a:lnTo>
                    <a:pt x="951" y="1744"/>
                  </a:lnTo>
                  <a:lnTo>
                    <a:pt x="960" y="1754"/>
                  </a:lnTo>
                  <a:lnTo>
                    <a:pt x="965" y="1758"/>
                  </a:lnTo>
                  <a:lnTo>
                    <a:pt x="968" y="1761"/>
                  </a:lnTo>
                  <a:lnTo>
                    <a:pt x="973" y="1765"/>
                  </a:lnTo>
                  <a:lnTo>
                    <a:pt x="978" y="1768"/>
                  </a:lnTo>
                  <a:lnTo>
                    <a:pt x="988" y="1770"/>
                  </a:lnTo>
                  <a:lnTo>
                    <a:pt x="999" y="1773"/>
                  </a:lnTo>
                  <a:lnTo>
                    <a:pt x="1022" y="1773"/>
                  </a:lnTo>
                  <a:lnTo>
                    <a:pt x="1044" y="1773"/>
                  </a:lnTo>
                  <a:lnTo>
                    <a:pt x="1045" y="1786"/>
                  </a:lnTo>
                  <a:lnTo>
                    <a:pt x="1047" y="1797"/>
                  </a:lnTo>
                  <a:lnTo>
                    <a:pt x="1048" y="1800"/>
                  </a:lnTo>
                  <a:lnTo>
                    <a:pt x="1050" y="1802"/>
                  </a:lnTo>
                  <a:lnTo>
                    <a:pt x="1053" y="1805"/>
                  </a:lnTo>
                  <a:lnTo>
                    <a:pt x="1055" y="1806"/>
                  </a:lnTo>
                  <a:lnTo>
                    <a:pt x="1060" y="1806"/>
                  </a:lnTo>
                  <a:lnTo>
                    <a:pt x="1065" y="1805"/>
                  </a:lnTo>
                  <a:lnTo>
                    <a:pt x="1071" y="1801"/>
                  </a:lnTo>
                  <a:lnTo>
                    <a:pt x="1078" y="1795"/>
                  </a:lnTo>
                  <a:lnTo>
                    <a:pt x="1078" y="1793"/>
                  </a:lnTo>
                  <a:lnTo>
                    <a:pt x="1078" y="1790"/>
                  </a:lnTo>
                  <a:lnTo>
                    <a:pt x="1078" y="1793"/>
                  </a:lnTo>
                  <a:lnTo>
                    <a:pt x="1078" y="1795"/>
                  </a:lnTo>
                  <a:lnTo>
                    <a:pt x="1094" y="1783"/>
                  </a:lnTo>
                  <a:lnTo>
                    <a:pt x="1111" y="1773"/>
                  </a:lnTo>
                  <a:lnTo>
                    <a:pt x="1094" y="1783"/>
                  </a:lnTo>
                  <a:lnTo>
                    <a:pt x="1078" y="1795"/>
                  </a:lnTo>
                  <a:lnTo>
                    <a:pt x="1078" y="1799"/>
                  </a:lnTo>
                  <a:lnTo>
                    <a:pt x="1079" y="1802"/>
                  </a:lnTo>
                  <a:lnTo>
                    <a:pt x="1104" y="1787"/>
                  </a:lnTo>
                  <a:lnTo>
                    <a:pt x="1132" y="1770"/>
                  </a:lnTo>
                  <a:lnTo>
                    <a:pt x="1157" y="1754"/>
                  </a:lnTo>
                  <a:lnTo>
                    <a:pt x="1175" y="1744"/>
                  </a:lnTo>
                  <a:lnTo>
                    <a:pt x="1178" y="1741"/>
                  </a:lnTo>
                  <a:lnTo>
                    <a:pt x="1180" y="1738"/>
                  </a:lnTo>
                  <a:lnTo>
                    <a:pt x="1182" y="1735"/>
                  </a:lnTo>
                  <a:lnTo>
                    <a:pt x="1185" y="1731"/>
                  </a:lnTo>
                  <a:lnTo>
                    <a:pt x="1185" y="1727"/>
                  </a:lnTo>
                  <a:lnTo>
                    <a:pt x="1186" y="1724"/>
                  </a:lnTo>
                  <a:lnTo>
                    <a:pt x="1185" y="1719"/>
                  </a:lnTo>
                  <a:lnTo>
                    <a:pt x="1185" y="1716"/>
                  </a:lnTo>
                  <a:lnTo>
                    <a:pt x="1182" y="1712"/>
                  </a:lnTo>
                  <a:lnTo>
                    <a:pt x="1180" y="1709"/>
                  </a:lnTo>
                  <a:lnTo>
                    <a:pt x="1178" y="1707"/>
                  </a:lnTo>
                  <a:lnTo>
                    <a:pt x="1176" y="1704"/>
                  </a:lnTo>
                  <a:lnTo>
                    <a:pt x="1172" y="1702"/>
                  </a:lnTo>
                  <a:lnTo>
                    <a:pt x="1168" y="1701"/>
                  </a:lnTo>
                  <a:lnTo>
                    <a:pt x="1163" y="1700"/>
                  </a:lnTo>
                  <a:lnTo>
                    <a:pt x="1159" y="1700"/>
                  </a:lnTo>
                  <a:lnTo>
                    <a:pt x="1163" y="1675"/>
                  </a:lnTo>
                  <a:lnTo>
                    <a:pt x="1169" y="1644"/>
                  </a:lnTo>
                  <a:lnTo>
                    <a:pt x="1169" y="1636"/>
                  </a:lnTo>
                  <a:lnTo>
                    <a:pt x="1170" y="1629"/>
                  </a:lnTo>
                  <a:lnTo>
                    <a:pt x="1169" y="1622"/>
                  </a:lnTo>
                  <a:lnTo>
                    <a:pt x="1168" y="1617"/>
                  </a:lnTo>
                  <a:lnTo>
                    <a:pt x="1164" y="1612"/>
                  </a:lnTo>
                  <a:lnTo>
                    <a:pt x="1161" y="1609"/>
                  </a:lnTo>
                  <a:lnTo>
                    <a:pt x="1156" y="1606"/>
                  </a:lnTo>
                  <a:lnTo>
                    <a:pt x="1149" y="1605"/>
                  </a:lnTo>
                  <a:lnTo>
                    <a:pt x="1151" y="1595"/>
                  </a:lnTo>
                  <a:lnTo>
                    <a:pt x="1153" y="1580"/>
                  </a:lnTo>
                  <a:lnTo>
                    <a:pt x="1157" y="1562"/>
                  </a:lnTo>
                  <a:lnTo>
                    <a:pt x="1164" y="1545"/>
                  </a:lnTo>
                  <a:lnTo>
                    <a:pt x="1168" y="1536"/>
                  </a:lnTo>
                  <a:lnTo>
                    <a:pt x="1171" y="1528"/>
                  </a:lnTo>
                  <a:lnTo>
                    <a:pt x="1176" y="1521"/>
                  </a:lnTo>
                  <a:lnTo>
                    <a:pt x="1180" y="1514"/>
                  </a:lnTo>
                  <a:lnTo>
                    <a:pt x="1185" y="1510"/>
                  </a:lnTo>
                  <a:lnTo>
                    <a:pt x="1190" y="1505"/>
                  </a:lnTo>
                  <a:lnTo>
                    <a:pt x="1195" y="1504"/>
                  </a:lnTo>
                  <a:lnTo>
                    <a:pt x="1201" y="1503"/>
                  </a:lnTo>
                  <a:lnTo>
                    <a:pt x="1200" y="1498"/>
                  </a:lnTo>
                  <a:lnTo>
                    <a:pt x="1201" y="1494"/>
                  </a:lnTo>
                  <a:lnTo>
                    <a:pt x="1197" y="1493"/>
                  </a:lnTo>
                  <a:lnTo>
                    <a:pt x="1194" y="1493"/>
                  </a:lnTo>
                  <a:lnTo>
                    <a:pt x="1189" y="1478"/>
                  </a:lnTo>
                  <a:lnTo>
                    <a:pt x="1185" y="1465"/>
                  </a:lnTo>
                  <a:lnTo>
                    <a:pt x="1184" y="1459"/>
                  </a:lnTo>
                  <a:lnTo>
                    <a:pt x="1182" y="1453"/>
                  </a:lnTo>
                  <a:lnTo>
                    <a:pt x="1181" y="1446"/>
                  </a:lnTo>
                  <a:lnTo>
                    <a:pt x="1182" y="1437"/>
                  </a:lnTo>
                  <a:lnTo>
                    <a:pt x="1198" y="1438"/>
                  </a:lnTo>
                  <a:lnTo>
                    <a:pt x="1217" y="1437"/>
                  </a:lnTo>
                  <a:lnTo>
                    <a:pt x="1221" y="1437"/>
                  </a:lnTo>
                  <a:lnTo>
                    <a:pt x="1225" y="1436"/>
                  </a:lnTo>
                  <a:lnTo>
                    <a:pt x="1228" y="1434"/>
                  </a:lnTo>
                  <a:lnTo>
                    <a:pt x="1230" y="1432"/>
                  </a:lnTo>
                  <a:lnTo>
                    <a:pt x="1233" y="1430"/>
                  </a:lnTo>
                  <a:lnTo>
                    <a:pt x="1234" y="1426"/>
                  </a:lnTo>
                  <a:lnTo>
                    <a:pt x="1234" y="1422"/>
                  </a:lnTo>
                  <a:lnTo>
                    <a:pt x="1234" y="1417"/>
                  </a:lnTo>
                  <a:lnTo>
                    <a:pt x="1225" y="1417"/>
                  </a:lnTo>
                  <a:lnTo>
                    <a:pt x="1216" y="1416"/>
                  </a:lnTo>
                  <a:lnTo>
                    <a:pt x="1216" y="1411"/>
                  </a:lnTo>
                  <a:lnTo>
                    <a:pt x="1217" y="1403"/>
                  </a:lnTo>
                  <a:lnTo>
                    <a:pt x="1219" y="1395"/>
                  </a:lnTo>
                  <a:lnTo>
                    <a:pt x="1223" y="1387"/>
                  </a:lnTo>
                  <a:lnTo>
                    <a:pt x="1227" y="1379"/>
                  </a:lnTo>
                  <a:lnTo>
                    <a:pt x="1233" y="1370"/>
                  </a:lnTo>
                  <a:lnTo>
                    <a:pt x="1238" y="1362"/>
                  </a:lnTo>
                  <a:lnTo>
                    <a:pt x="1245" y="1354"/>
                  </a:lnTo>
                  <a:lnTo>
                    <a:pt x="1252" y="1346"/>
                  </a:lnTo>
                  <a:lnTo>
                    <a:pt x="1260" y="1339"/>
                  </a:lnTo>
                  <a:lnTo>
                    <a:pt x="1268" y="1333"/>
                  </a:lnTo>
                  <a:lnTo>
                    <a:pt x="1276" y="1329"/>
                  </a:lnTo>
                  <a:lnTo>
                    <a:pt x="1283" y="1325"/>
                  </a:lnTo>
                  <a:lnTo>
                    <a:pt x="1291" y="1323"/>
                  </a:lnTo>
                  <a:lnTo>
                    <a:pt x="1299" y="1322"/>
                  </a:lnTo>
                  <a:lnTo>
                    <a:pt x="1305" y="1323"/>
                  </a:lnTo>
                  <a:lnTo>
                    <a:pt x="1311" y="1325"/>
                  </a:lnTo>
                  <a:lnTo>
                    <a:pt x="1317" y="1330"/>
                  </a:lnTo>
                  <a:lnTo>
                    <a:pt x="1321" y="1334"/>
                  </a:lnTo>
                  <a:lnTo>
                    <a:pt x="1327" y="1339"/>
                  </a:lnTo>
                  <a:lnTo>
                    <a:pt x="1333" y="1343"/>
                  </a:lnTo>
                  <a:lnTo>
                    <a:pt x="1338" y="1347"/>
                  </a:lnTo>
                  <a:lnTo>
                    <a:pt x="1344" y="1349"/>
                  </a:lnTo>
                  <a:lnTo>
                    <a:pt x="1351" y="1348"/>
                  </a:lnTo>
                  <a:lnTo>
                    <a:pt x="1353" y="1348"/>
                  </a:lnTo>
                  <a:lnTo>
                    <a:pt x="1357" y="1346"/>
                  </a:lnTo>
                  <a:lnTo>
                    <a:pt x="1359" y="1343"/>
                  </a:lnTo>
                  <a:lnTo>
                    <a:pt x="1361" y="1340"/>
                  </a:lnTo>
                  <a:lnTo>
                    <a:pt x="1365" y="1333"/>
                  </a:lnTo>
                  <a:lnTo>
                    <a:pt x="1367" y="1326"/>
                  </a:lnTo>
                  <a:lnTo>
                    <a:pt x="1372" y="1309"/>
                  </a:lnTo>
                  <a:lnTo>
                    <a:pt x="1373" y="1297"/>
                  </a:lnTo>
                  <a:lnTo>
                    <a:pt x="1379" y="1292"/>
                  </a:lnTo>
                  <a:lnTo>
                    <a:pt x="1386" y="1290"/>
                  </a:lnTo>
                  <a:lnTo>
                    <a:pt x="1393" y="1288"/>
                  </a:lnTo>
                  <a:lnTo>
                    <a:pt x="1400" y="1286"/>
                  </a:lnTo>
                  <a:lnTo>
                    <a:pt x="1415" y="1284"/>
                  </a:lnTo>
                  <a:lnTo>
                    <a:pt x="1430" y="1284"/>
                  </a:lnTo>
                  <a:lnTo>
                    <a:pt x="1436" y="1283"/>
                  </a:lnTo>
                  <a:lnTo>
                    <a:pt x="1444" y="1283"/>
                  </a:lnTo>
                  <a:lnTo>
                    <a:pt x="1450" y="1281"/>
                  </a:lnTo>
                  <a:lnTo>
                    <a:pt x="1457" y="1278"/>
                  </a:lnTo>
                  <a:lnTo>
                    <a:pt x="1464" y="1275"/>
                  </a:lnTo>
                  <a:lnTo>
                    <a:pt x="1469" y="1270"/>
                  </a:lnTo>
                  <a:lnTo>
                    <a:pt x="1474" y="1265"/>
                  </a:lnTo>
                  <a:lnTo>
                    <a:pt x="1479" y="1258"/>
                  </a:lnTo>
                  <a:lnTo>
                    <a:pt x="1492" y="1258"/>
                  </a:lnTo>
                  <a:lnTo>
                    <a:pt x="1507" y="1258"/>
                  </a:lnTo>
                  <a:lnTo>
                    <a:pt x="1523" y="1259"/>
                  </a:lnTo>
                  <a:lnTo>
                    <a:pt x="1539" y="1261"/>
                  </a:lnTo>
                  <a:lnTo>
                    <a:pt x="1556" y="1265"/>
                  </a:lnTo>
                  <a:lnTo>
                    <a:pt x="1572" y="1267"/>
                  </a:lnTo>
                  <a:lnTo>
                    <a:pt x="1586" y="1270"/>
                  </a:lnTo>
                  <a:lnTo>
                    <a:pt x="1598" y="1275"/>
                  </a:lnTo>
                  <a:lnTo>
                    <a:pt x="1611" y="1278"/>
                  </a:lnTo>
                  <a:lnTo>
                    <a:pt x="1622" y="1281"/>
                  </a:lnTo>
                  <a:lnTo>
                    <a:pt x="1632" y="1283"/>
                  </a:lnTo>
                  <a:lnTo>
                    <a:pt x="1643" y="1284"/>
                  </a:lnTo>
                  <a:lnTo>
                    <a:pt x="1664" y="1285"/>
                  </a:lnTo>
                  <a:lnTo>
                    <a:pt x="1689" y="1285"/>
                  </a:lnTo>
                  <a:lnTo>
                    <a:pt x="1705" y="1285"/>
                  </a:lnTo>
                  <a:lnTo>
                    <a:pt x="1725" y="1288"/>
                  </a:lnTo>
                  <a:lnTo>
                    <a:pt x="1745" y="1291"/>
                  </a:lnTo>
                  <a:lnTo>
                    <a:pt x="1766" y="1298"/>
                  </a:lnTo>
                  <a:lnTo>
                    <a:pt x="1775" y="1301"/>
                  </a:lnTo>
                  <a:lnTo>
                    <a:pt x="1784" y="1306"/>
                  </a:lnTo>
                  <a:lnTo>
                    <a:pt x="1792" y="1311"/>
                  </a:lnTo>
                  <a:lnTo>
                    <a:pt x="1799" y="1317"/>
                  </a:lnTo>
                  <a:lnTo>
                    <a:pt x="1804" y="1325"/>
                  </a:lnTo>
                  <a:lnTo>
                    <a:pt x="1809" y="1332"/>
                  </a:lnTo>
                  <a:lnTo>
                    <a:pt x="1811" y="1341"/>
                  </a:lnTo>
                  <a:lnTo>
                    <a:pt x="1811" y="1351"/>
                  </a:lnTo>
                  <a:lnTo>
                    <a:pt x="1832" y="1352"/>
                  </a:lnTo>
                  <a:lnTo>
                    <a:pt x="1863" y="1351"/>
                  </a:lnTo>
                  <a:lnTo>
                    <a:pt x="1879" y="1350"/>
                  </a:lnTo>
                  <a:lnTo>
                    <a:pt x="1893" y="1348"/>
                  </a:lnTo>
                  <a:lnTo>
                    <a:pt x="1896" y="1346"/>
                  </a:lnTo>
                  <a:lnTo>
                    <a:pt x="1901" y="1343"/>
                  </a:lnTo>
                  <a:lnTo>
                    <a:pt x="1902" y="1341"/>
                  </a:lnTo>
                  <a:lnTo>
                    <a:pt x="1903" y="1339"/>
                  </a:lnTo>
                  <a:lnTo>
                    <a:pt x="1901" y="1331"/>
                  </a:lnTo>
                  <a:lnTo>
                    <a:pt x="1898" y="1324"/>
                  </a:lnTo>
                  <a:lnTo>
                    <a:pt x="1893" y="1317"/>
                  </a:lnTo>
                  <a:lnTo>
                    <a:pt x="1890" y="1310"/>
                  </a:lnTo>
                  <a:lnTo>
                    <a:pt x="1881" y="1298"/>
                  </a:lnTo>
                  <a:lnTo>
                    <a:pt x="1870" y="1285"/>
                  </a:lnTo>
                  <a:lnTo>
                    <a:pt x="1867" y="1281"/>
                  </a:lnTo>
                  <a:lnTo>
                    <a:pt x="1865" y="1274"/>
                  </a:lnTo>
                  <a:lnTo>
                    <a:pt x="1862" y="1265"/>
                  </a:lnTo>
                  <a:lnTo>
                    <a:pt x="1860" y="1253"/>
                  </a:lnTo>
                  <a:lnTo>
                    <a:pt x="1855" y="1227"/>
                  </a:lnTo>
                  <a:lnTo>
                    <a:pt x="1851" y="1196"/>
                  </a:lnTo>
                  <a:lnTo>
                    <a:pt x="1846" y="1195"/>
                  </a:lnTo>
                  <a:lnTo>
                    <a:pt x="1843" y="1193"/>
                  </a:lnTo>
                  <a:lnTo>
                    <a:pt x="1840" y="1190"/>
                  </a:lnTo>
                  <a:lnTo>
                    <a:pt x="1836" y="1185"/>
                  </a:lnTo>
                  <a:lnTo>
                    <a:pt x="1832" y="1178"/>
                  </a:lnTo>
                  <a:lnTo>
                    <a:pt x="1829" y="1169"/>
                  </a:lnTo>
                  <a:lnTo>
                    <a:pt x="1827" y="1160"/>
                  </a:lnTo>
                  <a:lnTo>
                    <a:pt x="1826" y="1150"/>
                  </a:lnTo>
                  <a:lnTo>
                    <a:pt x="1825" y="1129"/>
                  </a:lnTo>
                  <a:lnTo>
                    <a:pt x="1824" y="1112"/>
                  </a:lnTo>
                  <a:lnTo>
                    <a:pt x="1813" y="1118"/>
                  </a:lnTo>
                  <a:lnTo>
                    <a:pt x="1803" y="1122"/>
                  </a:lnTo>
                  <a:lnTo>
                    <a:pt x="1802" y="1122"/>
                  </a:lnTo>
                  <a:lnTo>
                    <a:pt x="1800" y="1121"/>
                  </a:lnTo>
                  <a:lnTo>
                    <a:pt x="1799" y="1119"/>
                  </a:lnTo>
                  <a:lnTo>
                    <a:pt x="1796" y="1114"/>
                  </a:lnTo>
                  <a:lnTo>
                    <a:pt x="1793" y="1104"/>
                  </a:lnTo>
                  <a:lnTo>
                    <a:pt x="1789" y="1091"/>
                  </a:lnTo>
                  <a:lnTo>
                    <a:pt x="1784" y="1064"/>
                  </a:lnTo>
                  <a:lnTo>
                    <a:pt x="1783" y="1047"/>
                  </a:lnTo>
                  <a:lnTo>
                    <a:pt x="1785" y="1040"/>
                  </a:lnTo>
                  <a:lnTo>
                    <a:pt x="1787" y="1035"/>
                  </a:lnTo>
                  <a:lnTo>
                    <a:pt x="1791" y="1030"/>
                  </a:lnTo>
                  <a:lnTo>
                    <a:pt x="1794" y="1026"/>
                  </a:lnTo>
                  <a:lnTo>
                    <a:pt x="1802" y="1017"/>
                  </a:lnTo>
                  <a:lnTo>
                    <a:pt x="1809" y="1006"/>
                  </a:lnTo>
                  <a:lnTo>
                    <a:pt x="1812" y="998"/>
                  </a:lnTo>
                  <a:lnTo>
                    <a:pt x="1813" y="988"/>
                  </a:lnTo>
                  <a:lnTo>
                    <a:pt x="1814" y="978"/>
                  </a:lnTo>
                  <a:lnTo>
                    <a:pt x="1814" y="966"/>
                  </a:lnTo>
                  <a:lnTo>
                    <a:pt x="1813" y="944"/>
                  </a:lnTo>
                  <a:lnTo>
                    <a:pt x="1812" y="923"/>
                  </a:lnTo>
                  <a:lnTo>
                    <a:pt x="1810" y="912"/>
                  </a:lnTo>
                  <a:lnTo>
                    <a:pt x="1808" y="902"/>
                  </a:lnTo>
                  <a:lnTo>
                    <a:pt x="1804" y="890"/>
                  </a:lnTo>
                  <a:lnTo>
                    <a:pt x="1801" y="880"/>
                  </a:lnTo>
                  <a:lnTo>
                    <a:pt x="1792" y="859"/>
                  </a:lnTo>
                  <a:lnTo>
                    <a:pt x="1780" y="840"/>
                  </a:lnTo>
                  <a:lnTo>
                    <a:pt x="1770" y="820"/>
                  </a:lnTo>
                  <a:lnTo>
                    <a:pt x="1760" y="800"/>
                  </a:lnTo>
                  <a:lnTo>
                    <a:pt x="1755" y="790"/>
                  </a:lnTo>
                  <a:lnTo>
                    <a:pt x="1752" y="780"/>
                  </a:lnTo>
                  <a:lnTo>
                    <a:pt x="1748" y="768"/>
                  </a:lnTo>
                  <a:lnTo>
                    <a:pt x="1746" y="757"/>
                  </a:lnTo>
                  <a:lnTo>
                    <a:pt x="1745" y="749"/>
                  </a:lnTo>
                  <a:lnTo>
                    <a:pt x="1745" y="739"/>
                  </a:lnTo>
                  <a:lnTo>
                    <a:pt x="1744" y="733"/>
                  </a:lnTo>
                  <a:lnTo>
                    <a:pt x="1744" y="728"/>
                  </a:lnTo>
                  <a:lnTo>
                    <a:pt x="1743" y="725"/>
                  </a:lnTo>
                  <a:lnTo>
                    <a:pt x="1740" y="720"/>
                  </a:lnTo>
                  <a:lnTo>
                    <a:pt x="1737" y="717"/>
                  </a:lnTo>
                  <a:lnTo>
                    <a:pt x="1734" y="714"/>
                  </a:lnTo>
                  <a:lnTo>
                    <a:pt x="1730" y="712"/>
                  </a:lnTo>
                  <a:lnTo>
                    <a:pt x="1727" y="712"/>
                  </a:lnTo>
                  <a:lnTo>
                    <a:pt x="1723" y="712"/>
                  </a:lnTo>
                  <a:lnTo>
                    <a:pt x="1720" y="711"/>
                  </a:lnTo>
                  <a:lnTo>
                    <a:pt x="1715" y="710"/>
                  </a:lnTo>
                  <a:lnTo>
                    <a:pt x="1711" y="707"/>
                  </a:lnTo>
                  <a:lnTo>
                    <a:pt x="1705" y="701"/>
                  </a:lnTo>
                  <a:lnTo>
                    <a:pt x="1701" y="695"/>
                  </a:lnTo>
                  <a:lnTo>
                    <a:pt x="1698" y="689"/>
                  </a:lnTo>
                  <a:lnTo>
                    <a:pt x="1697" y="681"/>
                  </a:lnTo>
                  <a:lnTo>
                    <a:pt x="1697" y="666"/>
                  </a:lnTo>
                  <a:lnTo>
                    <a:pt x="1698" y="650"/>
                  </a:lnTo>
                  <a:lnTo>
                    <a:pt x="1699" y="640"/>
                  </a:lnTo>
                  <a:lnTo>
                    <a:pt x="1699" y="629"/>
                  </a:lnTo>
                  <a:lnTo>
                    <a:pt x="1699" y="624"/>
                  </a:lnTo>
                  <a:lnTo>
                    <a:pt x="1699" y="619"/>
                  </a:lnTo>
                  <a:lnTo>
                    <a:pt x="1698" y="615"/>
                  </a:lnTo>
                  <a:lnTo>
                    <a:pt x="1695" y="610"/>
                  </a:lnTo>
                  <a:lnTo>
                    <a:pt x="1690" y="604"/>
                  </a:lnTo>
                  <a:lnTo>
                    <a:pt x="1685" y="601"/>
                  </a:lnTo>
                  <a:lnTo>
                    <a:pt x="1678" y="597"/>
                  </a:lnTo>
                  <a:lnTo>
                    <a:pt x="1671" y="595"/>
                  </a:lnTo>
                  <a:lnTo>
                    <a:pt x="1664" y="592"/>
                  </a:lnTo>
                  <a:lnTo>
                    <a:pt x="1658" y="587"/>
                  </a:lnTo>
                  <a:lnTo>
                    <a:pt x="1656" y="585"/>
                  </a:lnTo>
                  <a:lnTo>
                    <a:pt x="1654" y="583"/>
                  </a:lnTo>
                  <a:lnTo>
                    <a:pt x="1652" y="579"/>
                  </a:lnTo>
                  <a:lnTo>
                    <a:pt x="1650" y="575"/>
                  </a:lnTo>
                  <a:lnTo>
                    <a:pt x="1649" y="569"/>
                  </a:lnTo>
                  <a:lnTo>
                    <a:pt x="1650" y="563"/>
                  </a:lnTo>
                  <a:lnTo>
                    <a:pt x="1653" y="559"/>
                  </a:lnTo>
                  <a:lnTo>
                    <a:pt x="1657" y="554"/>
                  </a:lnTo>
                  <a:lnTo>
                    <a:pt x="1665" y="546"/>
                  </a:lnTo>
                  <a:lnTo>
                    <a:pt x="1672" y="537"/>
                  </a:lnTo>
                  <a:lnTo>
                    <a:pt x="1674" y="531"/>
                  </a:lnTo>
                  <a:lnTo>
                    <a:pt x="1677" y="525"/>
                  </a:lnTo>
                  <a:lnTo>
                    <a:pt x="1677" y="518"/>
                  </a:lnTo>
                  <a:lnTo>
                    <a:pt x="1677" y="511"/>
                  </a:lnTo>
                  <a:lnTo>
                    <a:pt x="1668" y="511"/>
                  </a:lnTo>
                  <a:lnTo>
                    <a:pt x="1658" y="511"/>
                  </a:lnTo>
                  <a:lnTo>
                    <a:pt x="1648" y="512"/>
                  </a:lnTo>
                  <a:lnTo>
                    <a:pt x="1639" y="51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8" name="Freeform 91">
              <a:extLst>
                <a:ext uri="{FF2B5EF4-FFF2-40B4-BE49-F238E27FC236}">
                  <a16:creationId xmlns="" xmlns:a16="http://schemas.microsoft.com/office/drawing/2014/main" id="{EFC603AB-339B-254E-9C1E-BD0B3DE1BD3D}"/>
                </a:ext>
              </a:extLst>
            </p:cNvPr>
            <p:cNvSpPr>
              <a:spLocks/>
            </p:cNvSpPr>
            <p:nvPr/>
          </p:nvSpPr>
          <p:spPr bwMode="auto">
            <a:xfrm>
              <a:off x="5897383" y="3343988"/>
              <a:ext cx="1002021" cy="840315"/>
            </a:xfrm>
            <a:custGeom>
              <a:avLst/>
              <a:gdLst>
                <a:gd name="T0" fmla="*/ 3429 w 3625"/>
                <a:gd name="T1" fmla="*/ 331 h 3038"/>
                <a:gd name="T2" fmla="*/ 3308 w 3625"/>
                <a:gd name="T3" fmla="*/ 354 h 3038"/>
                <a:gd name="T4" fmla="*/ 3148 w 3625"/>
                <a:gd name="T5" fmla="*/ 186 h 3038"/>
                <a:gd name="T6" fmla="*/ 3007 w 3625"/>
                <a:gd name="T7" fmla="*/ 128 h 3038"/>
                <a:gd name="T8" fmla="*/ 2803 w 3625"/>
                <a:gd name="T9" fmla="*/ 30 h 3038"/>
                <a:gd name="T10" fmla="*/ 2723 w 3625"/>
                <a:gd name="T11" fmla="*/ 160 h 3038"/>
                <a:gd name="T12" fmla="*/ 2668 w 3625"/>
                <a:gd name="T13" fmla="*/ 336 h 3038"/>
                <a:gd name="T14" fmla="*/ 2521 w 3625"/>
                <a:gd name="T15" fmla="*/ 266 h 3038"/>
                <a:gd name="T16" fmla="*/ 2246 w 3625"/>
                <a:gd name="T17" fmla="*/ 309 h 3038"/>
                <a:gd name="T18" fmla="*/ 2192 w 3625"/>
                <a:gd name="T19" fmla="*/ 104 h 3038"/>
                <a:gd name="T20" fmla="*/ 1869 w 3625"/>
                <a:gd name="T21" fmla="*/ 99 h 3038"/>
                <a:gd name="T22" fmla="*/ 1621 w 3625"/>
                <a:gd name="T23" fmla="*/ 63 h 3038"/>
                <a:gd name="T24" fmla="*/ 1513 w 3625"/>
                <a:gd name="T25" fmla="*/ 139 h 3038"/>
                <a:gd name="T26" fmla="*/ 1273 w 3625"/>
                <a:gd name="T27" fmla="*/ 341 h 3038"/>
                <a:gd name="T28" fmla="*/ 1234 w 3625"/>
                <a:gd name="T29" fmla="*/ 536 h 3038"/>
                <a:gd name="T30" fmla="*/ 1175 w 3625"/>
                <a:gd name="T31" fmla="*/ 725 h 3038"/>
                <a:gd name="T32" fmla="*/ 1090 w 3625"/>
                <a:gd name="T33" fmla="*/ 826 h 3038"/>
                <a:gd name="T34" fmla="*/ 902 w 3625"/>
                <a:gd name="T35" fmla="*/ 899 h 3038"/>
                <a:gd name="T36" fmla="*/ 638 w 3625"/>
                <a:gd name="T37" fmla="*/ 1111 h 3038"/>
                <a:gd name="T38" fmla="*/ 586 w 3625"/>
                <a:gd name="T39" fmla="*/ 1331 h 3038"/>
                <a:gd name="T40" fmla="*/ 616 w 3625"/>
                <a:gd name="T41" fmla="*/ 1619 h 3038"/>
                <a:gd name="T42" fmla="*/ 779 w 3625"/>
                <a:gd name="T43" fmla="*/ 1752 h 3038"/>
                <a:gd name="T44" fmla="*/ 606 w 3625"/>
                <a:gd name="T45" fmla="*/ 1722 h 3038"/>
                <a:gd name="T46" fmla="*/ 380 w 3625"/>
                <a:gd name="T47" fmla="*/ 1612 h 3038"/>
                <a:gd name="T48" fmla="*/ 326 w 3625"/>
                <a:gd name="T49" fmla="*/ 1737 h 3038"/>
                <a:gd name="T50" fmla="*/ 391 w 3625"/>
                <a:gd name="T51" fmla="*/ 1925 h 3038"/>
                <a:gd name="T52" fmla="*/ 484 w 3625"/>
                <a:gd name="T53" fmla="*/ 2166 h 3038"/>
                <a:gd name="T54" fmla="*/ 419 w 3625"/>
                <a:gd name="T55" fmla="*/ 2443 h 3038"/>
                <a:gd name="T56" fmla="*/ 298 w 3625"/>
                <a:gd name="T57" fmla="*/ 2574 h 3038"/>
                <a:gd name="T58" fmla="*/ 130 w 3625"/>
                <a:gd name="T59" fmla="*/ 2738 h 3038"/>
                <a:gd name="T60" fmla="*/ 58 w 3625"/>
                <a:gd name="T61" fmla="*/ 3028 h 3038"/>
                <a:gd name="T62" fmla="*/ 306 w 3625"/>
                <a:gd name="T63" fmla="*/ 2949 h 3038"/>
                <a:gd name="T64" fmla="*/ 522 w 3625"/>
                <a:gd name="T65" fmla="*/ 2922 h 3038"/>
                <a:gd name="T66" fmla="*/ 613 w 3625"/>
                <a:gd name="T67" fmla="*/ 2841 h 3038"/>
                <a:gd name="T68" fmla="*/ 615 w 3625"/>
                <a:gd name="T69" fmla="*/ 2726 h 3038"/>
                <a:gd name="T70" fmla="*/ 738 w 3625"/>
                <a:gd name="T71" fmla="*/ 2651 h 3038"/>
                <a:gd name="T72" fmla="*/ 788 w 3625"/>
                <a:gd name="T73" fmla="*/ 2746 h 3038"/>
                <a:gd name="T74" fmla="*/ 952 w 3625"/>
                <a:gd name="T75" fmla="*/ 2702 h 3038"/>
                <a:gd name="T76" fmla="*/ 1030 w 3625"/>
                <a:gd name="T77" fmla="*/ 2611 h 3038"/>
                <a:gd name="T78" fmla="*/ 997 w 3625"/>
                <a:gd name="T79" fmla="*/ 2523 h 3038"/>
                <a:gd name="T80" fmla="*/ 1081 w 3625"/>
                <a:gd name="T81" fmla="*/ 2430 h 3038"/>
                <a:gd name="T82" fmla="*/ 1177 w 3625"/>
                <a:gd name="T83" fmla="*/ 2318 h 3038"/>
                <a:gd name="T84" fmla="*/ 1283 w 3625"/>
                <a:gd name="T85" fmla="*/ 2245 h 3038"/>
                <a:gd name="T86" fmla="*/ 1390 w 3625"/>
                <a:gd name="T87" fmla="*/ 2257 h 3038"/>
                <a:gd name="T88" fmla="*/ 1505 w 3625"/>
                <a:gd name="T89" fmla="*/ 2376 h 3038"/>
                <a:gd name="T90" fmla="*/ 1777 w 3625"/>
                <a:gd name="T91" fmla="*/ 2392 h 3038"/>
                <a:gd name="T92" fmla="*/ 1859 w 3625"/>
                <a:gd name="T93" fmla="*/ 2277 h 3038"/>
                <a:gd name="T94" fmla="*/ 1949 w 3625"/>
                <a:gd name="T95" fmla="*/ 2191 h 3038"/>
                <a:gd name="T96" fmla="*/ 2119 w 3625"/>
                <a:gd name="T97" fmla="*/ 2119 h 3038"/>
                <a:gd name="T98" fmla="*/ 2330 w 3625"/>
                <a:gd name="T99" fmla="*/ 1883 h 3038"/>
                <a:gd name="T100" fmla="*/ 2302 w 3625"/>
                <a:gd name="T101" fmla="*/ 1834 h 3038"/>
                <a:gd name="T102" fmla="*/ 2291 w 3625"/>
                <a:gd name="T103" fmla="*/ 1760 h 3038"/>
                <a:gd name="T104" fmla="*/ 2503 w 3625"/>
                <a:gd name="T105" fmla="*/ 1712 h 3038"/>
                <a:gd name="T106" fmla="*/ 2446 w 3625"/>
                <a:gd name="T107" fmla="*/ 1800 h 3038"/>
                <a:gd name="T108" fmla="*/ 2970 w 3625"/>
                <a:gd name="T109" fmla="*/ 1587 h 3038"/>
                <a:gd name="T110" fmla="*/ 3185 w 3625"/>
                <a:gd name="T111" fmla="*/ 1389 h 3038"/>
                <a:gd name="T112" fmla="*/ 3280 w 3625"/>
                <a:gd name="T113" fmla="*/ 1195 h 3038"/>
                <a:gd name="T114" fmla="*/ 3296 w 3625"/>
                <a:gd name="T115" fmla="*/ 1110 h 3038"/>
                <a:gd name="T116" fmla="*/ 3337 w 3625"/>
                <a:gd name="T117" fmla="*/ 1044 h 3038"/>
                <a:gd name="T118" fmla="*/ 3281 w 3625"/>
                <a:gd name="T119" fmla="*/ 722 h 3038"/>
                <a:gd name="T120" fmla="*/ 3602 w 3625"/>
                <a:gd name="T121" fmla="*/ 579 h 3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25" h="3038">
                  <a:moveTo>
                    <a:pt x="3555" y="453"/>
                  </a:moveTo>
                  <a:lnTo>
                    <a:pt x="3549" y="448"/>
                  </a:lnTo>
                  <a:lnTo>
                    <a:pt x="3543" y="445"/>
                  </a:lnTo>
                  <a:lnTo>
                    <a:pt x="3536" y="443"/>
                  </a:lnTo>
                  <a:lnTo>
                    <a:pt x="3529" y="440"/>
                  </a:lnTo>
                  <a:lnTo>
                    <a:pt x="3517" y="436"/>
                  </a:lnTo>
                  <a:lnTo>
                    <a:pt x="3503" y="431"/>
                  </a:lnTo>
                  <a:lnTo>
                    <a:pt x="3496" y="429"/>
                  </a:lnTo>
                  <a:lnTo>
                    <a:pt x="3491" y="427"/>
                  </a:lnTo>
                  <a:lnTo>
                    <a:pt x="3485" y="423"/>
                  </a:lnTo>
                  <a:lnTo>
                    <a:pt x="3479" y="420"/>
                  </a:lnTo>
                  <a:lnTo>
                    <a:pt x="3475" y="415"/>
                  </a:lnTo>
                  <a:lnTo>
                    <a:pt x="3471" y="410"/>
                  </a:lnTo>
                  <a:lnTo>
                    <a:pt x="3468" y="403"/>
                  </a:lnTo>
                  <a:lnTo>
                    <a:pt x="3465" y="395"/>
                  </a:lnTo>
                  <a:lnTo>
                    <a:pt x="3463" y="385"/>
                  </a:lnTo>
                  <a:lnTo>
                    <a:pt x="3460" y="373"/>
                  </a:lnTo>
                  <a:lnTo>
                    <a:pt x="3456" y="362"/>
                  </a:lnTo>
                  <a:lnTo>
                    <a:pt x="3453" y="352"/>
                  </a:lnTo>
                  <a:lnTo>
                    <a:pt x="3450" y="347"/>
                  </a:lnTo>
                  <a:lnTo>
                    <a:pt x="3447" y="342"/>
                  </a:lnTo>
                  <a:lnTo>
                    <a:pt x="3443" y="339"/>
                  </a:lnTo>
                  <a:lnTo>
                    <a:pt x="3439" y="336"/>
                  </a:lnTo>
                  <a:lnTo>
                    <a:pt x="3435" y="333"/>
                  </a:lnTo>
                  <a:lnTo>
                    <a:pt x="3429" y="331"/>
                  </a:lnTo>
                  <a:lnTo>
                    <a:pt x="3422" y="330"/>
                  </a:lnTo>
                  <a:lnTo>
                    <a:pt x="3415" y="331"/>
                  </a:lnTo>
                  <a:lnTo>
                    <a:pt x="3411" y="344"/>
                  </a:lnTo>
                  <a:lnTo>
                    <a:pt x="3406" y="354"/>
                  </a:lnTo>
                  <a:lnTo>
                    <a:pt x="3403" y="361"/>
                  </a:lnTo>
                  <a:lnTo>
                    <a:pt x="3398" y="366"/>
                  </a:lnTo>
                  <a:lnTo>
                    <a:pt x="3394" y="370"/>
                  </a:lnTo>
                  <a:lnTo>
                    <a:pt x="3387" y="372"/>
                  </a:lnTo>
                  <a:lnTo>
                    <a:pt x="3378" y="374"/>
                  </a:lnTo>
                  <a:lnTo>
                    <a:pt x="3366" y="378"/>
                  </a:lnTo>
                  <a:lnTo>
                    <a:pt x="3366" y="385"/>
                  </a:lnTo>
                  <a:lnTo>
                    <a:pt x="3365" y="390"/>
                  </a:lnTo>
                  <a:lnTo>
                    <a:pt x="3363" y="394"/>
                  </a:lnTo>
                  <a:lnTo>
                    <a:pt x="3361" y="397"/>
                  </a:lnTo>
                  <a:lnTo>
                    <a:pt x="3357" y="398"/>
                  </a:lnTo>
                  <a:lnTo>
                    <a:pt x="3354" y="399"/>
                  </a:lnTo>
                  <a:lnTo>
                    <a:pt x="3350" y="399"/>
                  </a:lnTo>
                  <a:lnTo>
                    <a:pt x="3346" y="398"/>
                  </a:lnTo>
                  <a:lnTo>
                    <a:pt x="3338" y="395"/>
                  </a:lnTo>
                  <a:lnTo>
                    <a:pt x="3330" y="388"/>
                  </a:lnTo>
                  <a:lnTo>
                    <a:pt x="3322" y="382"/>
                  </a:lnTo>
                  <a:lnTo>
                    <a:pt x="3316" y="374"/>
                  </a:lnTo>
                  <a:lnTo>
                    <a:pt x="3313" y="368"/>
                  </a:lnTo>
                  <a:lnTo>
                    <a:pt x="3311" y="361"/>
                  </a:lnTo>
                  <a:lnTo>
                    <a:pt x="3308" y="354"/>
                  </a:lnTo>
                  <a:lnTo>
                    <a:pt x="3308" y="347"/>
                  </a:lnTo>
                  <a:lnTo>
                    <a:pt x="3308" y="333"/>
                  </a:lnTo>
                  <a:lnTo>
                    <a:pt x="3311" y="319"/>
                  </a:lnTo>
                  <a:lnTo>
                    <a:pt x="3311" y="304"/>
                  </a:lnTo>
                  <a:lnTo>
                    <a:pt x="3311" y="290"/>
                  </a:lnTo>
                  <a:lnTo>
                    <a:pt x="3308" y="283"/>
                  </a:lnTo>
                  <a:lnTo>
                    <a:pt x="3305" y="276"/>
                  </a:lnTo>
                  <a:lnTo>
                    <a:pt x="3301" y="271"/>
                  </a:lnTo>
                  <a:lnTo>
                    <a:pt x="3296" y="264"/>
                  </a:lnTo>
                  <a:lnTo>
                    <a:pt x="3287" y="257"/>
                  </a:lnTo>
                  <a:lnTo>
                    <a:pt x="3278" y="253"/>
                  </a:lnTo>
                  <a:lnTo>
                    <a:pt x="3270" y="248"/>
                  </a:lnTo>
                  <a:lnTo>
                    <a:pt x="3259" y="246"/>
                  </a:lnTo>
                  <a:lnTo>
                    <a:pt x="3241" y="243"/>
                  </a:lnTo>
                  <a:lnTo>
                    <a:pt x="3223" y="241"/>
                  </a:lnTo>
                  <a:lnTo>
                    <a:pt x="3215" y="240"/>
                  </a:lnTo>
                  <a:lnTo>
                    <a:pt x="3206" y="238"/>
                  </a:lnTo>
                  <a:lnTo>
                    <a:pt x="3198" y="234"/>
                  </a:lnTo>
                  <a:lnTo>
                    <a:pt x="3191" y="230"/>
                  </a:lnTo>
                  <a:lnTo>
                    <a:pt x="3184" y="223"/>
                  </a:lnTo>
                  <a:lnTo>
                    <a:pt x="3178" y="215"/>
                  </a:lnTo>
                  <a:lnTo>
                    <a:pt x="3174" y="205"/>
                  </a:lnTo>
                  <a:lnTo>
                    <a:pt x="3169" y="192"/>
                  </a:lnTo>
                  <a:lnTo>
                    <a:pt x="3159" y="190"/>
                  </a:lnTo>
                  <a:lnTo>
                    <a:pt x="3148" y="186"/>
                  </a:lnTo>
                  <a:lnTo>
                    <a:pt x="3138" y="185"/>
                  </a:lnTo>
                  <a:lnTo>
                    <a:pt x="3126" y="185"/>
                  </a:lnTo>
                  <a:lnTo>
                    <a:pt x="3126" y="179"/>
                  </a:lnTo>
                  <a:lnTo>
                    <a:pt x="3126" y="173"/>
                  </a:lnTo>
                  <a:lnTo>
                    <a:pt x="3126" y="167"/>
                  </a:lnTo>
                  <a:lnTo>
                    <a:pt x="3124" y="161"/>
                  </a:lnTo>
                  <a:lnTo>
                    <a:pt x="3119" y="150"/>
                  </a:lnTo>
                  <a:lnTo>
                    <a:pt x="3114" y="139"/>
                  </a:lnTo>
                  <a:lnTo>
                    <a:pt x="3104" y="130"/>
                  </a:lnTo>
                  <a:lnTo>
                    <a:pt x="3095" y="120"/>
                  </a:lnTo>
                  <a:lnTo>
                    <a:pt x="3085" y="112"/>
                  </a:lnTo>
                  <a:lnTo>
                    <a:pt x="3074" y="107"/>
                  </a:lnTo>
                  <a:lnTo>
                    <a:pt x="3062" y="102"/>
                  </a:lnTo>
                  <a:lnTo>
                    <a:pt x="3051" y="100"/>
                  </a:lnTo>
                  <a:lnTo>
                    <a:pt x="3045" y="100"/>
                  </a:lnTo>
                  <a:lnTo>
                    <a:pt x="3041" y="100"/>
                  </a:lnTo>
                  <a:lnTo>
                    <a:pt x="3035" y="100"/>
                  </a:lnTo>
                  <a:lnTo>
                    <a:pt x="3030" y="101"/>
                  </a:lnTo>
                  <a:lnTo>
                    <a:pt x="3026" y="103"/>
                  </a:lnTo>
                  <a:lnTo>
                    <a:pt x="3021" y="106"/>
                  </a:lnTo>
                  <a:lnTo>
                    <a:pt x="3018" y="109"/>
                  </a:lnTo>
                  <a:lnTo>
                    <a:pt x="3015" y="112"/>
                  </a:lnTo>
                  <a:lnTo>
                    <a:pt x="3011" y="117"/>
                  </a:lnTo>
                  <a:lnTo>
                    <a:pt x="3009" y="123"/>
                  </a:lnTo>
                  <a:lnTo>
                    <a:pt x="3007" y="128"/>
                  </a:lnTo>
                  <a:lnTo>
                    <a:pt x="3005" y="135"/>
                  </a:lnTo>
                  <a:lnTo>
                    <a:pt x="2999" y="138"/>
                  </a:lnTo>
                  <a:lnTo>
                    <a:pt x="2992" y="140"/>
                  </a:lnTo>
                  <a:lnTo>
                    <a:pt x="2985" y="141"/>
                  </a:lnTo>
                  <a:lnTo>
                    <a:pt x="2978" y="141"/>
                  </a:lnTo>
                  <a:lnTo>
                    <a:pt x="2978" y="136"/>
                  </a:lnTo>
                  <a:lnTo>
                    <a:pt x="2978" y="131"/>
                  </a:lnTo>
                  <a:lnTo>
                    <a:pt x="2976" y="125"/>
                  </a:lnTo>
                  <a:lnTo>
                    <a:pt x="2974" y="118"/>
                  </a:lnTo>
                  <a:lnTo>
                    <a:pt x="2966" y="106"/>
                  </a:lnTo>
                  <a:lnTo>
                    <a:pt x="2956" y="93"/>
                  </a:lnTo>
                  <a:lnTo>
                    <a:pt x="2936" y="68"/>
                  </a:lnTo>
                  <a:lnTo>
                    <a:pt x="2919" y="51"/>
                  </a:lnTo>
                  <a:lnTo>
                    <a:pt x="2914" y="46"/>
                  </a:lnTo>
                  <a:lnTo>
                    <a:pt x="2910" y="42"/>
                  </a:lnTo>
                  <a:lnTo>
                    <a:pt x="2904" y="38"/>
                  </a:lnTo>
                  <a:lnTo>
                    <a:pt x="2898" y="36"/>
                  </a:lnTo>
                  <a:lnTo>
                    <a:pt x="2887" y="32"/>
                  </a:lnTo>
                  <a:lnTo>
                    <a:pt x="2874" y="29"/>
                  </a:lnTo>
                  <a:lnTo>
                    <a:pt x="2862" y="28"/>
                  </a:lnTo>
                  <a:lnTo>
                    <a:pt x="2848" y="28"/>
                  </a:lnTo>
                  <a:lnTo>
                    <a:pt x="2836" y="28"/>
                  </a:lnTo>
                  <a:lnTo>
                    <a:pt x="2822" y="29"/>
                  </a:lnTo>
                  <a:lnTo>
                    <a:pt x="2813" y="29"/>
                  </a:lnTo>
                  <a:lnTo>
                    <a:pt x="2803" y="30"/>
                  </a:lnTo>
                  <a:lnTo>
                    <a:pt x="2794" y="30"/>
                  </a:lnTo>
                  <a:lnTo>
                    <a:pt x="2786" y="30"/>
                  </a:lnTo>
                  <a:lnTo>
                    <a:pt x="2785" y="21"/>
                  </a:lnTo>
                  <a:lnTo>
                    <a:pt x="2782" y="15"/>
                  </a:lnTo>
                  <a:lnTo>
                    <a:pt x="2779" y="9"/>
                  </a:lnTo>
                  <a:lnTo>
                    <a:pt x="2775" y="5"/>
                  </a:lnTo>
                  <a:lnTo>
                    <a:pt x="2770" y="2"/>
                  </a:lnTo>
                  <a:lnTo>
                    <a:pt x="2764" y="1"/>
                  </a:lnTo>
                  <a:lnTo>
                    <a:pt x="2757" y="0"/>
                  </a:lnTo>
                  <a:lnTo>
                    <a:pt x="2749" y="0"/>
                  </a:lnTo>
                  <a:lnTo>
                    <a:pt x="2717" y="5"/>
                  </a:lnTo>
                  <a:lnTo>
                    <a:pt x="2688" y="10"/>
                  </a:lnTo>
                  <a:lnTo>
                    <a:pt x="2706" y="43"/>
                  </a:lnTo>
                  <a:lnTo>
                    <a:pt x="2729" y="89"/>
                  </a:lnTo>
                  <a:lnTo>
                    <a:pt x="2733" y="101"/>
                  </a:lnTo>
                  <a:lnTo>
                    <a:pt x="2736" y="112"/>
                  </a:lnTo>
                  <a:lnTo>
                    <a:pt x="2738" y="124"/>
                  </a:lnTo>
                  <a:lnTo>
                    <a:pt x="2739" y="134"/>
                  </a:lnTo>
                  <a:lnTo>
                    <a:pt x="2738" y="139"/>
                  </a:lnTo>
                  <a:lnTo>
                    <a:pt x="2737" y="143"/>
                  </a:lnTo>
                  <a:lnTo>
                    <a:pt x="2736" y="147"/>
                  </a:lnTo>
                  <a:lnTo>
                    <a:pt x="2733" y="151"/>
                  </a:lnTo>
                  <a:lnTo>
                    <a:pt x="2731" y="155"/>
                  </a:lnTo>
                  <a:lnTo>
                    <a:pt x="2728" y="157"/>
                  </a:lnTo>
                  <a:lnTo>
                    <a:pt x="2723" y="160"/>
                  </a:lnTo>
                  <a:lnTo>
                    <a:pt x="2718" y="163"/>
                  </a:lnTo>
                  <a:lnTo>
                    <a:pt x="2718" y="168"/>
                  </a:lnTo>
                  <a:lnTo>
                    <a:pt x="2718" y="175"/>
                  </a:lnTo>
                  <a:lnTo>
                    <a:pt x="2720" y="181"/>
                  </a:lnTo>
                  <a:lnTo>
                    <a:pt x="2722" y="186"/>
                  </a:lnTo>
                  <a:lnTo>
                    <a:pt x="2725" y="197"/>
                  </a:lnTo>
                  <a:lnTo>
                    <a:pt x="2731" y="208"/>
                  </a:lnTo>
                  <a:lnTo>
                    <a:pt x="2736" y="218"/>
                  </a:lnTo>
                  <a:lnTo>
                    <a:pt x="2739" y="230"/>
                  </a:lnTo>
                  <a:lnTo>
                    <a:pt x="2740" y="235"/>
                  </a:lnTo>
                  <a:lnTo>
                    <a:pt x="2741" y="242"/>
                  </a:lnTo>
                  <a:lnTo>
                    <a:pt x="2741" y="249"/>
                  </a:lnTo>
                  <a:lnTo>
                    <a:pt x="2740" y="256"/>
                  </a:lnTo>
                  <a:lnTo>
                    <a:pt x="2731" y="256"/>
                  </a:lnTo>
                  <a:lnTo>
                    <a:pt x="2723" y="258"/>
                  </a:lnTo>
                  <a:lnTo>
                    <a:pt x="2717" y="261"/>
                  </a:lnTo>
                  <a:lnTo>
                    <a:pt x="2713" y="264"/>
                  </a:lnTo>
                  <a:lnTo>
                    <a:pt x="2708" y="267"/>
                  </a:lnTo>
                  <a:lnTo>
                    <a:pt x="2705" y="273"/>
                  </a:lnTo>
                  <a:lnTo>
                    <a:pt x="2703" y="278"/>
                  </a:lnTo>
                  <a:lnTo>
                    <a:pt x="2700" y="284"/>
                  </a:lnTo>
                  <a:lnTo>
                    <a:pt x="2697" y="311"/>
                  </a:lnTo>
                  <a:lnTo>
                    <a:pt x="2690" y="336"/>
                  </a:lnTo>
                  <a:lnTo>
                    <a:pt x="2679" y="336"/>
                  </a:lnTo>
                  <a:lnTo>
                    <a:pt x="2668" y="336"/>
                  </a:lnTo>
                  <a:lnTo>
                    <a:pt x="2658" y="336"/>
                  </a:lnTo>
                  <a:lnTo>
                    <a:pt x="2649" y="333"/>
                  </a:lnTo>
                  <a:lnTo>
                    <a:pt x="2632" y="329"/>
                  </a:lnTo>
                  <a:lnTo>
                    <a:pt x="2613" y="324"/>
                  </a:lnTo>
                  <a:lnTo>
                    <a:pt x="2618" y="317"/>
                  </a:lnTo>
                  <a:lnTo>
                    <a:pt x="2625" y="308"/>
                  </a:lnTo>
                  <a:lnTo>
                    <a:pt x="2630" y="300"/>
                  </a:lnTo>
                  <a:lnTo>
                    <a:pt x="2632" y="291"/>
                  </a:lnTo>
                  <a:lnTo>
                    <a:pt x="2633" y="288"/>
                  </a:lnTo>
                  <a:lnTo>
                    <a:pt x="2633" y="283"/>
                  </a:lnTo>
                  <a:lnTo>
                    <a:pt x="2632" y="280"/>
                  </a:lnTo>
                  <a:lnTo>
                    <a:pt x="2630" y="276"/>
                  </a:lnTo>
                  <a:lnTo>
                    <a:pt x="2627" y="273"/>
                  </a:lnTo>
                  <a:lnTo>
                    <a:pt x="2623" y="270"/>
                  </a:lnTo>
                  <a:lnTo>
                    <a:pt x="2618" y="267"/>
                  </a:lnTo>
                  <a:lnTo>
                    <a:pt x="2613" y="264"/>
                  </a:lnTo>
                  <a:lnTo>
                    <a:pt x="2605" y="271"/>
                  </a:lnTo>
                  <a:lnTo>
                    <a:pt x="2598" y="276"/>
                  </a:lnTo>
                  <a:lnTo>
                    <a:pt x="2590" y="280"/>
                  </a:lnTo>
                  <a:lnTo>
                    <a:pt x="2583" y="282"/>
                  </a:lnTo>
                  <a:lnTo>
                    <a:pt x="2575" y="283"/>
                  </a:lnTo>
                  <a:lnTo>
                    <a:pt x="2567" y="282"/>
                  </a:lnTo>
                  <a:lnTo>
                    <a:pt x="2560" y="281"/>
                  </a:lnTo>
                  <a:lnTo>
                    <a:pt x="2552" y="280"/>
                  </a:lnTo>
                  <a:lnTo>
                    <a:pt x="2521" y="266"/>
                  </a:lnTo>
                  <a:lnTo>
                    <a:pt x="2493" y="253"/>
                  </a:lnTo>
                  <a:lnTo>
                    <a:pt x="2478" y="247"/>
                  </a:lnTo>
                  <a:lnTo>
                    <a:pt x="2462" y="242"/>
                  </a:lnTo>
                  <a:lnTo>
                    <a:pt x="2445" y="238"/>
                  </a:lnTo>
                  <a:lnTo>
                    <a:pt x="2428" y="234"/>
                  </a:lnTo>
                  <a:lnTo>
                    <a:pt x="2411" y="233"/>
                  </a:lnTo>
                  <a:lnTo>
                    <a:pt x="2395" y="234"/>
                  </a:lnTo>
                  <a:lnTo>
                    <a:pt x="2387" y="235"/>
                  </a:lnTo>
                  <a:lnTo>
                    <a:pt x="2379" y="238"/>
                  </a:lnTo>
                  <a:lnTo>
                    <a:pt x="2371" y="240"/>
                  </a:lnTo>
                  <a:lnTo>
                    <a:pt x="2363" y="243"/>
                  </a:lnTo>
                  <a:lnTo>
                    <a:pt x="2353" y="251"/>
                  </a:lnTo>
                  <a:lnTo>
                    <a:pt x="2343" y="261"/>
                  </a:lnTo>
                  <a:lnTo>
                    <a:pt x="2334" y="271"/>
                  </a:lnTo>
                  <a:lnTo>
                    <a:pt x="2326" y="281"/>
                  </a:lnTo>
                  <a:lnTo>
                    <a:pt x="2316" y="291"/>
                  </a:lnTo>
                  <a:lnTo>
                    <a:pt x="2306" y="300"/>
                  </a:lnTo>
                  <a:lnTo>
                    <a:pt x="2301" y="304"/>
                  </a:lnTo>
                  <a:lnTo>
                    <a:pt x="2295" y="307"/>
                  </a:lnTo>
                  <a:lnTo>
                    <a:pt x="2289" y="309"/>
                  </a:lnTo>
                  <a:lnTo>
                    <a:pt x="2282" y="311"/>
                  </a:lnTo>
                  <a:lnTo>
                    <a:pt x="2273" y="312"/>
                  </a:lnTo>
                  <a:lnTo>
                    <a:pt x="2264" y="312"/>
                  </a:lnTo>
                  <a:lnTo>
                    <a:pt x="2255" y="312"/>
                  </a:lnTo>
                  <a:lnTo>
                    <a:pt x="2246" y="309"/>
                  </a:lnTo>
                  <a:lnTo>
                    <a:pt x="2229" y="305"/>
                  </a:lnTo>
                  <a:lnTo>
                    <a:pt x="2212" y="298"/>
                  </a:lnTo>
                  <a:lnTo>
                    <a:pt x="2195" y="291"/>
                  </a:lnTo>
                  <a:lnTo>
                    <a:pt x="2178" y="286"/>
                  </a:lnTo>
                  <a:lnTo>
                    <a:pt x="2168" y="282"/>
                  </a:lnTo>
                  <a:lnTo>
                    <a:pt x="2160" y="280"/>
                  </a:lnTo>
                  <a:lnTo>
                    <a:pt x="2151" y="279"/>
                  </a:lnTo>
                  <a:lnTo>
                    <a:pt x="2142" y="278"/>
                  </a:lnTo>
                  <a:lnTo>
                    <a:pt x="2147" y="271"/>
                  </a:lnTo>
                  <a:lnTo>
                    <a:pt x="2153" y="265"/>
                  </a:lnTo>
                  <a:lnTo>
                    <a:pt x="2158" y="261"/>
                  </a:lnTo>
                  <a:lnTo>
                    <a:pt x="2165" y="256"/>
                  </a:lnTo>
                  <a:lnTo>
                    <a:pt x="2171" y="251"/>
                  </a:lnTo>
                  <a:lnTo>
                    <a:pt x="2176" y="246"/>
                  </a:lnTo>
                  <a:lnTo>
                    <a:pt x="2179" y="242"/>
                  </a:lnTo>
                  <a:lnTo>
                    <a:pt x="2180" y="238"/>
                  </a:lnTo>
                  <a:lnTo>
                    <a:pt x="2181" y="234"/>
                  </a:lnTo>
                  <a:lnTo>
                    <a:pt x="2182" y="229"/>
                  </a:lnTo>
                  <a:lnTo>
                    <a:pt x="2187" y="227"/>
                  </a:lnTo>
                  <a:lnTo>
                    <a:pt x="2191" y="227"/>
                  </a:lnTo>
                  <a:lnTo>
                    <a:pt x="2192" y="204"/>
                  </a:lnTo>
                  <a:lnTo>
                    <a:pt x="2194" y="179"/>
                  </a:lnTo>
                  <a:lnTo>
                    <a:pt x="2194" y="153"/>
                  </a:lnTo>
                  <a:lnTo>
                    <a:pt x="2194" y="130"/>
                  </a:lnTo>
                  <a:lnTo>
                    <a:pt x="2192" y="104"/>
                  </a:lnTo>
                  <a:lnTo>
                    <a:pt x="2192" y="79"/>
                  </a:lnTo>
                  <a:lnTo>
                    <a:pt x="2191" y="56"/>
                  </a:lnTo>
                  <a:lnTo>
                    <a:pt x="2189" y="32"/>
                  </a:lnTo>
                  <a:lnTo>
                    <a:pt x="2183" y="30"/>
                  </a:lnTo>
                  <a:lnTo>
                    <a:pt x="2178" y="30"/>
                  </a:lnTo>
                  <a:lnTo>
                    <a:pt x="2172" y="30"/>
                  </a:lnTo>
                  <a:lnTo>
                    <a:pt x="2166" y="32"/>
                  </a:lnTo>
                  <a:lnTo>
                    <a:pt x="2156" y="35"/>
                  </a:lnTo>
                  <a:lnTo>
                    <a:pt x="2146" y="41"/>
                  </a:lnTo>
                  <a:lnTo>
                    <a:pt x="2125" y="53"/>
                  </a:lnTo>
                  <a:lnTo>
                    <a:pt x="2106" y="66"/>
                  </a:lnTo>
                  <a:lnTo>
                    <a:pt x="2083" y="74"/>
                  </a:lnTo>
                  <a:lnTo>
                    <a:pt x="2060" y="81"/>
                  </a:lnTo>
                  <a:lnTo>
                    <a:pt x="2036" y="85"/>
                  </a:lnTo>
                  <a:lnTo>
                    <a:pt x="2012" y="90"/>
                  </a:lnTo>
                  <a:lnTo>
                    <a:pt x="1997" y="92"/>
                  </a:lnTo>
                  <a:lnTo>
                    <a:pt x="1981" y="93"/>
                  </a:lnTo>
                  <a:lnTo>
                    <a:pt x="1965" y="93"/>
                  </a:lnTo>
                  <a:lnTo>
                    <a:pt x="1948" y="92"/>
                  </a:lnTo>
                  <a:lnTo>
                    <a:pt x="1933" y="91"/>
                  </a:lnTo>
                  <a:lnTo>
                    <a:pt x="1917" y="91"/>
                  </a:lnTo>
                  <a:lnTo>
                    <a:pt x="1902" y="91"/>
                  </a:lnTo>
                  <a:lnTo>
                    <a:pt x="1886" y="93"/>
                  </a:lnTo>
                  <a:lnTo>
                    <a:pt x="1877" y="95"/>
                  </a:lnTo>
                  <a:lnTo>
                    <a:pt x="1869" y="99"/>
                  </a:lnTo>
                  <a:lnTo>
                    <a:pt x="1861" y="102"/>
                  </a:lnTo>
                  <a:lnTo>
                    <a:pt x="1853" y="107"/>
                  </a:lnTo>
                  <a:lnTo>
                    <a:pt x="1837" y="117"/>
                  </a:lnTo>
                  <a:lnTo>
                    <a:pt x="1822" y="127"/>
                  </a:lnTo>
                  <a:lnTo>
                    <a:pt x="1813" y="132"/>
                  </a:lnTo>
                  <a:lnTo>
                    <a:pt x="1803" y="135"/>
                  </a:lnTo>
                  <a:lnTo>
                    <a:pt x="1793" y="138"/>
                  </a:lnTo>
                  <a:lnTo>
                    <a:pt x="1780" y="140"/>
                  </a:lnTo>
                  <a:lnTo>
                    <a:pt x="1768" y="141"/>
                  </a:lnTo>
                  <a:lnTo>
                    <a:pt x="1755" y="141"/>
                  </a:lnTo>
                  <a:lnTo>
                    <a:pt x="1743" y="141"/>
                  </a:lnTo>
                  <a:lnTo>
                    <a:pt x="1730" y="140"/>
                  </a:lnTo>
                  <a:lnTo>
                    <a:pt x="1716" y="138"/>
                  </a:lnTo>
                  <a:lnTo>
                    <a:pt x="1704" y="135"/>
                  </a:lnTo>
                  <a:lnTo>
                    <a:pt x="1691" y="132"/>
                  </a:lnTo>
                  <a:lnTo>
                    <a:pt x="1679" y="127"/>
                  </a:lnTo>
                  <a:lnTo>
                    <a:pt x="1669" y="123"/>
                  </a:lnTo>
                  <a:lnTo>
                    <a:pt x="1658" y="117"/>
                  </a:lnTo>
                  <a:lnTo>
                    <a:pt x="1649" y="110"/>
                  </a:lnTo>
                  <a:lnTo>
                    <a:pt x="1641" y="103"/>
                  </a:lnTo>
                  <a:lnTo>
                    <a:pt x="1636" y="95"/>
                  </a:lnTo>
                  <a:lnTo>
                    <a:pt x="1631" y="89"/>
                  </a:lnTo>
                  <a:lnTo>
                    <a:pt x="1628" y="81"/>
                  </a:lnTo>
                  <a:lnTo>
                    <a:pt x="1624" y="73"/>
                  </a:lnTo>
                  <a:lnTo>
                    <a:pt x="1621" y="63"/>
                  </a:lnTo>
                  <a:lnTo>
                    <a:pt x="1616" y="57"/>
                  </a:lnTo>
                  <a:lnTo>
                    <a:pt x="1612" y="49"/>
                  </a:lnTo>
                  <a:lnTo>
                    <a:pt x="1605" y="42"/>
                  </a:lnTo>
                  <a:lnTo>
                    <a:pt x="1597" y="36"/>
                  </a:lnTo>
                  <a:lnTo>
                    <a:pt x="1589" y="33"/>
                  </a:lnTo>
                  <a:lnTo>
                    <a:pt x="1580" y="32"/>
                  </a:lnTo>
                  <a:lnTo>
                    <a:pt x="1571" y="30"/>
                  </a:lnTo>
                  <a:lnTo>
                    <a:pt x="1571" y="32"/>
                  </a:lnTo>
                  <a:lnTo>
                    <a:pt x="1571" y="30"/>
                  </a:lnTo>
                  <a:lnTo>
                    <a:pt x="1556" y="30"/>
                  </a:lnTo>
                  <a:lnTo>
                    <a:pt x="1541" y="32"/>
                  </a:lnTo>
                  <a:lnTo>
                    <a:pt x="1546" y="34"/>
                  </a:lnTo>
                  <a:lnTo>
                    <a:pt x="1551" y="37"/>
                  </a:lnTo>
                  <a:lnTo>
                    <a:pt x="1552" y="61"/>
                  </a:lnTo>
                  <a:lnTo>
                    <a:pt x="1554" y="81"/>
                  </a:lnTo>
                  <a:lnTo>
                    <a:pt x="1554" y="89"/>
                  </a:lnTo>
                  <a:lnTo>
                    <a:pt x="1552" y="97"/>
                  </a:lnTo>
                  <a:lnTo>
                    <a:pt x="1551" y="103"/>
                  </a:lnTo>
                  <a:lnTo>
                    <a:pt x="1548" y="110"/>
                  </a:lnTo>
                  <a:lnTo>
                    <a:pt x="1546" y="116"/>
                  </a:lnTo>
                  <a:lnTo>
                    <a:pt x="1541" y="122"/>
                  </a:lnTo>
                  <a:lnTo>
                    <a:pt x="1535" y="126"/>
                  </a:lnTo>
                  <a:lnTo>
                    <a:pt x="1530" y="131"/>
                  </a:lnTo>
                  <a:lnTo>
                    <a:pt x="1522" y="135"/>
                  </a:lnTo>
                  <a:lnTo>
                    <a:pt x="1513" y="139"/>
                  </a:lnTo>
                  <a:lnTo>
                    <a:pt x="1502" y="143"/>
                  </a:lnTo>
                  <a:lnTo>
                    <a:pt x="1490" y="147"/>
                  </a:lnTo>
                  <a:lnTo>
                    <a:pt x="1474" y="153"/>
                  </a:lnTo>
                  <a:lnTo>
                    <a:pt x="1457" y="161"/>
                  </a:lnTo>
                  <a:lnTo>
                    <a:pt x="1440" y="173"/>
                  </a:lnTo>
                  <a:lnTo>
                    <a:pt x="1424" y="185"/>
                  </a:lnTo>
                  <a:lnTo>
                    <a:pt x="1391" y="210"/>
                  </a:lnTo>
                  <a:lnTo>
                    <a:pt x="1362" y="233"/>
                  </a:lnTo>
                  <a:lnTo>
                    <a:pt x="1346" y="243"/>
                  </a:lnTo>
                  <a:lnTo>
                    <a:pt x="1329" y="258"/>
                  </a:lnTo>
                  <a:lnTo>
                    <a:pt x="1321" y="266"/>
                  </a:lnTo>
                  <a:lnTo>
                    <a:pt x="1314" y="274"/>
                  </a:lnTo>
                  <a:lnTo>
                    <a:pt x="1312" y="279"/>
                  </a:lnTo>
                  <a:lnTo>
                    <a:pt x="1310" y="283"/>
                  </a:lnTo>
                  <a:lnTo>
                    <a:pt x="1309" y="287"/>
                  </a:lnTo>
                  <a:lnTo>
                    <a:pt x="1309" y="291"/>
                  </a:lnTo>
                  <a:lnTo>
                    <a:pt x="1308" y="303"/>
                  </a:lnTo>
                  <a:lnTo>
                    <a:pt x="1305" y="309"/>
                  </a:lnTo>
                  <a:lnTo>
                    <a:pt x="1302" y="314"/>
                  </a:lnTo>
                  <a:lnTo>
                    <a:pt x="1297" y="317"/>
                  </a:lnTo>
                  <a:lnTo>
                    <a:pt x="1293" y="320"/>
                  </a:lnTo>
                  <a:lnTo>
                    <a:pt x="1287" y="322"/>
                  </a:lnTo>
                  <a:lnTo>
                    <a:pt x="1283" y="327"/>
                  </a:lnTo>
                  <a:lnTo>
                    <a:pt x="1278" y="333"/>
                  </a:lnTo>
                  <a:lnTo>
                    <a:pt x="1273" y="341"/>
                  </a:lnTo>
                  <a:lnTo>
                    <a:pt x="1271" y="350"/>
                  </a:lnTo>
                  <a:lnTo>
                    <a:pt x="1271" y="357"/>
                  </a:lnTo>
                  <a:lnTo>
                    <a:pt x="1271" y="364"/>
                  </a:lnTo>
                  <a:lnTo>
                    <a:pt x="1272" y="371"/>
                  </a:lnTo>
                  <a:lnTo>
                    <a:pt x="1275" y="378"/>
                  </a:lnTo>
                  <a:lnTo>
                    <a:pt x="1278" y="385"/>
                  </a:lnTo>
                  <a:lnTo>
                    <a:pt x="1281" y="390"/>
                  </a:lnTo>
                  <a:lnTo>
                    <a:pt x="1301" y="414"/>
                  </a:lnTo>
                  <a:lnTo>
                    <a:pt x="1318" y="439"/>
                  </a:lnTo>
                  <a:lnTo>
                    <a:pt x="1304" y="450"/>
                  </a:lnTo>
                  <a:lnTo>
                    <a:pt x="1291" y="458"/>
                  </a:lnTo>
                  <a:lnTo>
                    <a:pt x="1279" y="467"/>
                  </a:lnTo>
                  <a:lnTo>
                    <a:pt x="1269" y="476"/>
                  </a:lnTo>
                  <a:lnTo>
                    <a:pt x="1264" y="480"/>
                  </a:lnTo>
                  <a:lnTo>
                    <a:pt x="1260" y="486"/>
                  </a:lnTo>
                  <a:lnTo>
                    <a:pt x="1256" y="492"/>
                  </a:lnTo>
                  <a:lnTo>
                    <a:pt x="1253" y="497"/>
                  </a:lnTo>
                  <a:lnTo>
                    <a:pt x="1251" y="504"/>
                  </a:lnTo>
                  <a:lnTo>
                    <a:pt x="1248" y="512"/>
                  </a:lnTo>
                  <a:lnTo>
                    <a:pt x="1246" y="520"/>
                  </a:lnTo>
                  <a:lnTo>
                    <a:pt x="1245" y="529"/>
                  </a:lnTo>
                  <a:lnTo>
                    <a:pt x="1240" y="530"/>
                  </a:lnTo>
                  <a:lnTo>
                    <a:pt x="1238" y="532"/>
                  </a:lnTo>
                  <a:lnTo>
                    <a:pt x="1236" y="534"/>
                  </a:lnTo>
                  <a:lnTo>
                    <a:pt x="1234" y="536"/>
                  </a:lnTo>
                  <a:lnTo>
                    <a:pt x="1231" y="541"/>
                  </a:lnTo>
                  <a:lnTo>
                    <a:pt x="1231" y="546"/>
                  </a:lnTo>
                  <a:lnTo>
                    <a:pt x="1232" y="560"/>
                  </a:lnTo>
                  <a:lnTo>
                    <a:pt x="1232" y="574"/>
                  </a:lnTo>
                  <a:lnTo>
                    <a:pt x="1232" y="576"/>
                  </a:lnTo>
                  <a:lnTo>
                    <a:pt x="1231" y="578"/>
                  </a:lnTo>
                  <a:lnTo>
                    <a:pt x="1229" y="582"/>
                  </a:lnTo>
                  <a:lnTo>
                    <a:pt x="1227" y="584"/>
                  </a:lnTo>
                  <a:lnTo>
                    <a:pt x="1221" y="588"/>
                  </a:lnTo>
                  <a:lnTo>
                    <a:pt x="1213" y="592"/>
                  </a:lnTo>
                  <a:lnTo>
                    <a:pt x="1206" y="596"/>
                  </a:lnTo>
                  <a:lnTo>
                    <a:pt x="1199" y="602"/>
                  </a:lnTo>
                  <a:lnTo>
                    <a:pt x="1193" y="608"/>
                  </a:lnTo>
                  <a:lnTo>
                    <a:pt x="1188" y="615"/>
                  </a:lnTo>
                  <a:lnTo>
                    <a:pt x="1182" y="624"/>
                  </a:lnTo>
                  <a:lnTo>
                    <a:pt x="1179" y="636"/>
                  </a:lnTo>
                  <a:lnTo>
                    <a:pt x="1175" y="649"/>
                  </a:lnTo>
                  <a:lnTo>
                    <a:pt x="1173" y="661"/>
                  </a:lnTo>
                  <a:lnTo>
                    <a:pt x="1172" y="675"/>
                  </a:lnTo>
                  <a:lnTo>
                    <a:pt x="1171" y="688"/>
                  </a:lnTo>
                  <a:lnTo>
                    <a:pt x="1171" y="700"/>
                  </a:lnTo>
                  <a:lnTo>
                    <a:pt x="1171" y="711"/>
                  </a:lnTo>
                  <a:lnTo>
                    <a:pt x="1172" y="716"/>
                  </a:lnTo>
                  <a:lnTo>
                    <a:pt x="1173" y="721"/>
                  </a:lnTo>
                  <a:lnTo>
                    <a:pt x="1175" y="725"/>
                  </a:lnTo>
                  <a:lnTo>
                    <a:pt x="1178" y="730"/>
                  </a:lnTo>
                  <a:lnTo>
                    <a:pt x="1183" y="736"/>
                  </a:lnTo>
                  <a:lnTo>
                    <a:pt x="1189" y="744"/>
                  </a:lnTo>
                  <a:lnTo>
                    <a:pt x="1195" y="751"/>
                  </a:lnTo>
                  <a:lnTo>
                    <a:pt x="1199" y="759"/>
                  </a:lnTo>
                  <a:lnTo>
                    <a:pt x="1201" y="764"/>
                  </a:lnTo>
                  <a:lnTo>
                    <a:pt x="1202" y="767"/>
                  </a:lnTo>
                  <a:lnTo>
                    <a:pt x="1202" y="773"/>
                  </a:lnTo>
                  <a:lnTo>
                    <a:pt x="1202" y="777"/>
                  </a:lnTo>
                  <a:lnTo>
                    <a:pt x="1188" y="777"/>
                  </a:lnTo>
                  <a:lnTo>
                    <a:pt x="1172" y="776"/>
                  </a:lnTo>
                  <a:lnTo>
                    <a:pt x="1161" y="775"/>
                  </a:lnTo>
                  <a:lnTo>
                    <a:pt x="1149" y="775"/>
                  </a:lnTo>
                  <a:lnTo>
                    <a:pt x="1138" y="775"/>
                  </a:lnTo>
                  <a:lnTo>
                    <a:pt x="1128" y="776"/>
                  </a:lnTo>
                  <a:lnTo>
                    <a:pt x="1117" y="779"/>
                  </a:lnTo>
                  <a:lnTo>
                    <a:pt x="1108" y="783"/>
                  </a:lnTo>
                  <a:lnTo>
                    <a:pt x="1105" y="785"/>
                  </a:lnTo>
                  <a:lnTo>
                    <a:pt x="1100" y="789"/>
                  </a:lnTo>
                  <a:lnTo>
                    <a:pt x="1098" y="792"/>
                  </a:lnTo>
                  <a:lnTo>
                    <a:pt x="1095" y="796"/>
                  </a:lnTo>
                  <a:lnTo>
                    <a:pt x="1092" y="804"/>
                  </a:lnTo>
                  <a:lnTo>
                    <a:pt x="1090" y="811"/>
                  </a:lnTo>
                  <a:lnTo>
                    <a:pt x="1090" y="818"/>
                  </a:lnTo>
                  <a:lnTo>
                    <a:pt x="1090" y="826"/>
                  </a:lnTo>
                  <a:lnTo>
                    <a:pt x="1091" y="834"/>
                  </a:lnTo>
                  <a:lnTo>
                    <a:pt x="1091" y="842"/>
                  </a:lnTo>
                  <a:lnTo>
                    <a:pt x="1090" y="850"/>
                  </a:lnTo>
                  <a:lnTo>
                    <a:pt x="1089" y="858"/>
                  </a:lnTo>
                  <a:lnTo>
                    <a:pt x="1083" y="873"/>
                  </a:lnTo>
                  <a:lnTo>
                    <a:pt x="1076" y="889"/>
                  </a:lnTo>
                  <a:lnTo>
                    <a:pt x="1073" y="896"/>
                  </a:lnTo>
                  <a:lnTo>
                    <a:pt x="1071" y="904"/>
                  </a:lnTo>
                  <a:lnTo>
                    <a:pt x="1068" y="912"/>
                  </a:lnTo>
                  <a:lnTo>
                    <a:pt x="1067" y="920"/>
                  </a:lnTo>
                  <a:lnTo>
                    <a:pt x="1048" y="921"/>
                  </a:lnTo>
                  <a:lnTo>
                    <a:pt x="1032" y="921"/>
                  </a:lnTo>
                  <a:lnTo>
                    <a:pt x="1024" y="920"/>
                  </a:lnTo>
                  <a:lnTo>
                    <a:pt x="1017" y="916"/>
                  </a:lnTo>
                  <a:lnTo>
                    <a:pt x="1009" y="912"/>
                  </a:lnTo>
                  <a:lnTo>
                    <a:pt x="1002" y="905"/>
                  </a:lnTo>
                  <a:lnTo>
                    <a:pt x="999" y="903"/>
                  </a:lnTo>
                  <a:lnTo>
                    <a:pt x="994" y="900"/>
                  </a:lnTo>
                  <a:lnTo>
                    <a:pt x="990" y="898"/>
                  </a:lnTo>
                  <a:lnTo>
                    <a:pt x="985" y="897"/>
                  </a:lnTo>
                  <a:lnTo>
                    <a:pt x="976" y="896"/>
                  </a:lnTo>
                  <a:lnTo>
                    <a:pt x="965" y="895"/>
                  </a:lnTo>
                  <a:lnTo>
                    <a:pt x="944" y="897"/>
                  </a:lnTo>
                  <a:lnTo>
                    <a:pt x="925" y="898"/>
                  </a:lnTo>
                  <a:lnTo>
                    <a:pt x="902" y="899"/>
                  </a:lnTo>
                  <a:lnTo>
                    <a:pt x="878" y="899"/>
                  </a:lnTo>
                  <a:lnTo>
                    <a:pt x="854" y="898"/>
                  </a:lnTo>
                  <a:lnTo>
                    <a:pt x="832" y="897"/>
                  </a:lnTo>
                  <a:lnTo>
                    <a:pt x="807" y="896"/>
                  </a:lnTo>
                  <a:lnTo>
                    <a:pt x="783" y="895"/>
                  </a:lnTo>
                  <a:lnTo>
                    <a:pt x="759" y="895"/>
                  </a:lnTo>
                  <a:lnTo>
                    <a:pt x="735" y="896"/>
                  </a:lnTo>
                  <a:lnTo>
                    <a:pt x="733" y="918"/>
                  </a:lnTo>
                  <a:lnTo>
                    <a:pt x="730" y="938"/>
                  </a:lnTo>
                  <a:lnTo>
                    <a:pt x="727" y="959"/>
                  </a:lnTo>
                  <a:lnTo>
                    <a:pt x="721" y="979"/>
                  </a:lnTo>
                  <a:lnTo>
                    <a:pt x="715" y="998"/>
                  </a:lnTo>
                  <a:lnTo>
                    <a:pt x="709" y="1018"/>
                  </a:lnTo>
                  <a:lnTo>
                    <a:pt x="701" y="1038"/>
                  </a:lnTo>
                  <a:lnTo>
                    <a:pt x="692" y="1058"/>
                  </a:lnTo>
                  <a:lnTo>
                    <a:pt x="686" y="1071"/>
                  </a:lnTo>
                  <a:lnTo>
                    <a:pt x="678" y="1087"/>
                  </a:lnTo>
                  <a:lnTo>
                    <a:pt x="673" y="1095"/>
                  </a:lnTo>
                  <a:lnTo>
                    <a:pt x="668" y="1102"/>
                  </a:lnTo>
                  <a:lnTo>
                    <a:pt x="663" y="1108"/>
                  </a:lnTo>
                  <a:lnTo>
                    <a:pt x="656" y="1111"/>
                  </a:lnTo>
                  <a:lnTo>
                    <a:pt x="652" y="1112"/>
                  </a:lnTo>
                  <a:lnTo>
                    <a:pt x="647" y="1112"/>
                  </a:lnTo>
                  <a:lnTo>
                    <a:pt x="643" y="1112"/>
                  </a:lnTo>
                  <a:lnTo>
                    <a:pt x="638" y="1111"/>
                  </a:lnTo>
                  <a:lnTo>
                    <a:pt x="635" y="1109"/>
                  </a:lnTo>
                  <a:lnTo>
                    <a:pt x="630" y="1107"/>
                  </a:lnTo>
                  <a:lnTo>
                    <a:pt x="627" y="1104"/>
                  </a:lnTo>
                  <a:lnTo>
                    <a:pt x="624" y="1101"/>
                  </a:lnTo>
                  <a:lnTo>
                    <a:pt x="619" y="1093"/>
                  </a:lnTo>
                  <a:lnTo>
                    <a:pt x="614" y="1084"/>
                  </a:lnTo>
                  <a:lnTo>
                    <a:pt x="612" y="1076"/>
                  </a:lnTo>
                  <a:lnTo>
                    <a:pt x="611" y="1067"/>
                  </a:lnTo>
                  <a:lnTo>
                    <a:pt x="603" y="1063"/>
                  </a:lnTo>
                  <a:lnTo>
                    <a:pt x="595" y="1061"/>
                  </a:lnTo>
                  <a:lnTo>
                    <a:pt x="586" y="1061"/>
                  </a:lnTo>
                  <a:lnTo>
                    <a:pt x="578" y="1061"/>
                  </a:lnTo>
                  <a:lnTo>
                    <a:pt x="577" y="1086"/>
                  </a:lnTo>
                  <a:lnTo>
                    <a:pt x="577" y="1111"/>
                  </a:lnTo>
                  <a:lnTo>
                    <a:pt x="575" y="1135"/>
                  </a:lnTo>
                  <a:lnTo>
                    <a:pt x="577" y="1160"/>
                  </a:lnTo>
                  <a:lnTo>
                    <a:pt x="577" y="1185"/>
                  </a:lnTo>
                  <a:lnTo>
                    <a:pt x="578" y="1210"/>
                  </a:lnTo>
                  <a:lnTo>
                    <a:pt x="579" y="1234"/>
                  </a:lnTo>
                  <a:lnTo>
                    <a:pt x="580" y="1259"/>
                  </a:lnTo>
                  <a:lnTo>
                    <a:pt x="581" y="1275"/>
                  </a:lnTo>
                  <a:lnTo>
                    <a:pt x="581" y="1291"/>
                  </a:lnTo>
                  <a:lnTo>
                    <a:pt x="581" y="1308"/>
                  </a:lnTo>
                  <a:lnTo>
                    <a:pt x="583" y="1324"/>
                  </a:lnTo>
                  <a:lnTo>
                    <a:pt x="586" y="1331"/>
                  </a:lnTo>
                  <a:lnTo>
                    <a:pt x="589" y="1335"/>
                  </a:lnTo>
                  <a:lnTo>
                    <a:pt x="592" y="1338"/>
                  </a:lnTo>
                  <a:lnTo>
                    <a:pt x="598" y="1340"/>
                  </a:lnTo>
                  <a:lnTo>
                    <a:pt x="603" y="1341"/>
                  </a:lnTo>
                  <a:lnTo>
                    <a:pt x="608" y="1342"/>
                  </a:lnTo>
                  <a:lnTo>
                    <a:pt x="613" y="1345"/>
                  </a:lnTo>
                  <a:lnTo>
                    <a:pt x="618" y="1349"/>
                  </a:lnTo>
                  <a:lnTo>
                    <a:pt x="623" y="1359"/>
                  </a:lnTo>
                  <a:lnTo>
                    <a:pt x="629" y="1370"/>
                  </a:lnTo>
                  <a:lnTo>
                    <a:pt x="632" y="1379"/>
                  </a:lnTo>
                  <a:lnTo>
                    <a:pt x="635" y="1389"/>
                  </a:lnTo>
                  <a:lnTo>
                    <a:pt x="636" y="1399"/>
                  </a:lnTo>
                  <a:lnTo>
                    <a:pt x="637" y="1411"/>
                  </a:lnTo>
                  <a:lnTo>
                    <a:pt x="637" y="1421"/>
                  </a:lnTo>
                  <a:lnTo>
                    <a:pt x="636" y="1431"/>
                  </a:lnTo>
                  <a:lnTo>
                    <a:pt x="629" y="1474"/>
                  </a:lnTo>
                  <a:lnTo>
                    <a:pt x="620" y="1519"/>
                  </a:lnTo>
                  <a:lnTo>
                    <a:pt x="616" y="1540"/>
                  </a:lnTo>
                  <a:lnTo>
                    <a:pt x="614" y="1563"/>
                  </a:lnTo>
                  <a:lnTo>
                    <a:pt x="613" y="1575"/>
                  </a:lnTo>
                  <a:lnTo>
                    <a:pt x="612" y="1586"/>
                  </a:lnTo>
                  <a:lnTo>
                    <a:pt x="612" y="1597"/>
                  </a:lnTo>
                  <a:lnTo>
                    <a:pt x="613" y="1608"/>
                  </a:lnTo>
                  <a:lnTo>
                    <a:pt x="614" y="1613"/>
                  </a:lnTo>
                  <a:lnTo>
                    <a:pt x="616" y="1619"/>
                  </a:lnTo>
                  <a:lnTo>
                    <a:pt x="620" y="1624"/>
                  </a:lnTo>
                  <a:lnTo>
                    <a:pt x="624" y="1627"/>
                  </a:lnTo>
                  <a:lnTo>
                    <a:pt x="629" y="1630"/>
                  </a:lnTo>
                  <a:lnTo>
                    <a:pt x="633" y="1633"/>
                  </a:lnTo>
                  <a:lnTo>
                    <a:pt x="639" y="1636"/>
                  </a:lnTo>
                  <a:lnTo>
                    <a:pt x="645" y="1637"/>
                  </a:lnTo>
                  <a:lnTo>
                    <a:pt x="671" y="1643"/>
                  </a:lnTo>
                  <a:lnTo>
                    <a:pt x="694" y="1645"/>
                  </a:lnTo>
                  <a:lnTo>
                    <a:pt x="700" y="1646"/>
                  </a:lnTo>
                  <a:lnTo>
                    <a:pt x="710" y="1646"/>
                  </a:lnTo>
                  <a:lnTo>
                    <a:pt x="723" y="1645"/>
                  </a:lnTo>
                  <a:lnTo>
                    <a:pt x="737" y="1645"/>
                  </a:lnTo>
                  <a:lnTo>
                    <a:pt x="754" y="1644"/>
                  </a:lnTo>
                  <a:lnTo>
                    <a:pt x="768" y="1644"/>
                  </a:lnTo>
                  <a:lnTo>
                    <a:pt x="778" y="1644"/>
                  </a:lnTo>
                  <a:lnTo>
                    <a:pt x="783" y="1644"/>
                  </a:lnTo>
                  <a:lnTo>
                    <a:pt x="786" y="1649"/>
                  </a:lnTo>
                  <a:lnTo>
                    <a:pt x="789" y="1654"/>
                  </a:lnTo>
                  <a:lnTo>
                    <a:pt x="792" y="1660"/>
                  </a:lnTo>
                  <a:lnTo>
                    <a:pt x="793" y="1666"/>
                  </a:lnTo>
                  <a:lnTo>
                    <a:pt x="795" y="1678"/>
                  </a:lnTo>
                  <a:lnTo>
                    <a:pt x="795" y="1691"/>
                  </a:lnTo>
                  <a:lnTo>
                    <a:pt x="794" y="1716"/>
                  </a:lnTo>
                  <a:lnTo>
                    <a:pt x="792" y="1739"/>
                  </a:lnTo>
                  <a:lnTo>
                    <a:pt x="779" y="1752"/>
                  </a:lnTo>
                  <a:lnTo>
                    <a:pt x="768" y="1765"/>
                  </a:lnTo>
                  <a:lnTo>
                    <a:pt x="760" y="1769"/>
                  </a:lnTo>
                  <a:lnTo>
                    <a:pt x="752" y="1773"/>
                  </a:lnTo>
                  <a:lnTo>
                    <a:pt x="747" y="1774"/>
                  </a:lnTo>
                  <a:lnTo>
                    <a:pt x="743" y="1774"/>
                  </a:lnTo>
                  <a:lnTo>
                    <a:pt x="737" y="1774"/>
                  </a:lnTo>
                  <a:lnTo>
                    <a:pt x="731" y="1773"/>
                  </a:lnTo>
                  <a:lnTo>
                    <a:pt x="730" y="1757"/>
                  </a:lnTo>
                  <a:lnTo>
                    <a:pt x="730" y="1741"/>
                  </a:lnTo>
                  <a:lnTo>
                    <a:pt x="730" y="1724"/>
                  </a:lnTo>
                  <a:lnTo>
                    <a:pt x="729" y="1708"/>
                  </a:lnTo>
                  <a:lnTo>
                    <a:pt x="714" y="1703"/>
                  </a:lnTo>
                  <a:lnTo>
                    <a:pt x="695" y="1700"/>
                  </a:lnTo>
                  <a:lnTo>
                    <a:pt x="684" y="1699"/>
                  </a:lnTo>
                  <a:lnTo>
                    <a:pt x="673" y="1698"/>
                  </a:lnTo>
                  <a:lnTo>
                    <a:pt x="662" y="1698"/>
                  </a:lnTo>
                  <a:lnTo>
                    <a:pt x="651" y="1699"/>
                  </a:lnTo>
                  <a:lnTo>
                    <a:pt x="640" y="1700"/>
                  </a:lnTo>
                  <a:lnTo>
                    <a:pt x="631" y="1702"/>
                  </a:lnTo>
                  <a:lnTo>
                    <a:pt x="622" y="1704"/>
                  </a:lnTo>
                  <a:lnTo>
                    <a:pt x="615" y="1709"/>
                  </a:lnTo>
                  <a:lnTo>
                    <a:pt x="612" y="1712"/>
                  </a:lnTo>
                  <a:lnTo>
                    <a:pt x="610" y="1715"/>
                  </a:lnTo>
                  <a:lnTo>
                    <a:pt x="607" y="1718"/>
                  </a:lnTo>
                  <a:lnTo>
                    <a:pt x="606" y="1722"/>
                  </a:lnTo>
                  <a:lnTo>
                    <a:pt x="605" y="1726"/>
                  </a:lnTo>
                  <a:lnTo>
                    <a:pt x="604" y="1731"/>
                  </a:lnTo>
                  <a:lnTo>
                    <a:pt x="604" y="1735"/>
                  </a:lnTo>
                  <a:lnTo>
                    <a:pt x="605" y="1741"/>
                  </a:lnTo>
                  <a:lnTo>
                    <a:pt x="596" y="1742"/>
                  </a:lnTo>
                  <a:lnTo>
                    <a:pt x="588" y="1743"/>
                  </a:lnTo>
                  <a:lnTo>
                    <a:pt x="581" y="1742"/>
                  </a:lnTo>
                  <a:lnTo>
                    <a:pt x="575" y="1740"/>
                  </a:lnTo>
                  <a:lnTo>
                    <a:pt x="571" y="1736"/>
                  </a:lnTo>
                  <a:lnTo>
                    <a:pt x="566" y="1732"/>
                  </a:lnTo>
                  <a:lnTo>
                    <a:pt x="563" y="1726"/>
                  </a:lnTo>
                  <a:lnTo>
                    <a:pt x="561" y="1720"/>
                  </a:lnTo>
                  <a:lnTo>
                    <a:pt x="556" y="1707"/>
                  </a:lnTo>
                  <a:lnTo>
                    <a:pt x="554" y="1693"/>
                  </a:lnTo>
                  <a:lnTo>
                    <a:pt x="553" y="1679"/>
                  </a:lnTo>
                  <a:lnTo>
                    <a:pt x="551" y="1667"/>
                  </a:lnTo>
                  <a:lnTo>
                    <a:pt x="531" y="1653"/>
                  </a:lnTo>
                  <a:lnTo>
                    <a:pt x="510" y="1643"/>
                  </a:lnTo>
                  <a:lnTo>
                    <a:pt x="491" y="1635"/>
                  </a:lnTo>
                  <a:lnTo>
                    <a:pt x="471" y="1629"/>
                  </a:lnTo>
                  <a:lnTo>
                    <a:pt x="449" y="1625"/>
                  </a:lnTo>
                  <a:lnTo>
                    <a:pt x="427" y="1622"/>
                  </a:lnTo>
                  <a:lnTo>
                    <a:pt x="405" y="1620"/>
                  </a:lnTo>
                  <a:lnTo>
                    <a:pt x="380" y="1619"/>
                  </a:lnTo>
                  <a:lnTo>
                    <a:pt x="380" y="1612"/>
                  </a:lnTo>
                  <a:lnTo>
                    <a:pt x="380" y="1607"/>
                  </a:lnTo>
                  <a:lnTo>
                    <a:pt x="377" y="1602"/>
                  </a:lnTo>
                  <a:lnTo>
                    <a:pt x="375" y="1597"/>
                  </a:lnTo>
                  <a:lnTo>
                    <a:pt x="372" y="1595"/>
                  </a:lnTo>
                  <a:lnTo>
                    <a:pt x="367" y="1594"/>
                  </a:lnTo>
                  <a:lnTo>
                    <a:pt x="362" y="1592"/>
                  </a:lnTo>
                  <a:lnTo>
                    <a:pt x="357" y="1592"/>
                  </a:lnTo>
                  <a:lnTo>
                    <a:pt x="334" y="1592"/>
                  </a:lnTo>
                  <a:lnTo>
                    <a:pt x="311" y="1594"/>
                  </a:lnTo>
                  <a:lnTo>
                    <a:pt x="310" y="1602"/>
                  </a:lnTo>
                  <a:lnTo>
                    <a:pt x="309" y="1612"/>
                  </a:lnTo>
                  <a:lnTo>
                    <a:pt x="307" y="1621"/>
                  </a:lnTo>
                  <a:lnTo>
                    <a:pt x="304" y="1630"/>
                  </a:lnTo>
                  <a:lnTo>
                    <a:pt x="300" y="1649"/>
                  </a:lnTo>
                  <a:lnTo>
                    <a:pt x="294" y="1666"/>
                  </a:lnTo>
                  <a:lnTo>
                    <a:pt x="292" y="1675"/>
                  </a:lnTo>
                  <a:lnTo>
                    <a:pt x="291" y="1683"/>
                  </a:lnTo>
                  <a:lnTo>
                    <a:pt x="290" y="1692"/>
                  </a:lnTo>
                  <a:lnTo>
                    <a:pt x="290" y="1701"/>
                  </a:lnTo>
                  <a:lnTo>
                    <a:pt x="291" y="1710"/>
                  </a:lnTo>
                  <a:lnTo>
                    <a:pt x="293" y="1719"/>
                  </a:lnTo>
                  <a:lnTo>
                    <a:pt x="296" y="1728"/>
                  </a:lnTo>
                  <a:lnTo>
                    <a:pt x="301" y="1737"/>
                  </a:lnTo>
                  <a:lnTo>
                    <a:pt x="313" y="1739"/>
                  </a:lnTo>
                  <a:lnTo>
                    <a:pt x="326" y="1737"/>
                  </a:lnTo>
                  <a:lnTo>
                    <a:pt x="339" y="1735"/>
                  </a:lnTo>
                  <a:lnTo>
                    <a:pt x="350" y="1733"/>
                  </a:lnTo>
                  <a:lnTo>
                    <a:pt x="351" y="1741"/>
                  </a:lnTo>
                  <a:lnTo>
                    <a:pt x="353" y="1748"/>
                  </a:lnTo>
                  <a:lnTo>
                    <a:pt x="357" y="1752"/>
                  </a:lnTo>
                  <a:lnTo>
                    <a:pt x="360" y="1757"/>
                  </a:lnTo>
                  <a:lnTo>
                    <a:pt x="365" y="1759"/>
                  </a:lnTo>
                  <a:lnTo>
                    <a:pt x="370" y="1761"/>
                  </a:lnTo>
                  <a:lnTo>
                    <a:pt x="375" y="1764"/>
                  </a:lnTo>
                  <a:lnTo>
                    <a:pt x="381" y="1765"/>
                  </a:lnTo>
                  <a:lnTo>
                    <a:pt x="392" y="1768"/>
                  </a:lnTo>
                  <a:lnTo>
                    <a:pt x="402" y="1772"/>
                  </a:lnTo>
                  <a:lnTo>
                    <a:pt x="407" y="1775"/>
                  </a:lnTo>
                  <a:lnTo>
                    <a:pt x="411" y="1778"/>
                  </a:lnTo>
                  <a:lnTo>
                    <a:pt x="415" y="1783"/>
                  </a:lnTo>
                  <a:lnTo>
                    <a:pt x="417" y="1789"/>
                  </a:lnTo>
                  <a:lnTo>
                    <a:pt x="421" y="1799"/>
                  </a:lnTo>
                  <a:lnTo>
                    <a:pt x="422" y="1809"/>
                  </a:lnTo>
                  <a:lnTo>
                    <a:pt x="422" y="1819"/>
                  </a:lnTo>
                  <a:lnTo>
                    <a:pt x="421" y="1831"/>
                  </a:lnTo>
                  <a:lnTo>
                    <a:pt x="415" y="1851"/>
                  </a:lnTo>
                  <a:lnTo>
                    <a:pt x="408" y="1873"/>
                  </a:lnTo>
                  <a:lnTo>
                    <a:pt x="400" y="1893"/>
                  </a:lnTo>
                  <a:lnTo>
                    <a:pt x="393" y="1915"/>
                  </a:lnTo>
                  <a:lnTo>
                    <a:pt x="391" y="1925"/>
                  </a:lnTo>
                  <a:lnTo>
                    <a:pt x="389" y="1936"/>
                  </a:lnTo>
                  <a:lnTo>
                    <a:pt x="388" y="1947"/>
                  </a:lnTo>
                  <a:lnTo>
                    <a:pt x="388" y="1957"/>
                  </a:lnTo>
                  <a:lnTo>
                    <a:pt x="397" y="1956"/>
                  </a:lnTo>
                  <a:lnTo>
                    <a:pt x="407" y="1957"/>
                  </a:lnTo>
                  <a:lnTo>
                    <a:pt x="417" y="1958"/>
                  </a:lnTo>
                  <a:lnTo>
                    <a:pt x="426" y="1958"/>
                  </a:lnTo>
                  <a:lnTo>
                    <a:pt x="430" y="1967"/>
                  </a:lnTo>
                  <a:lnTo>
                    <a:pt x="434" y="1975"/>
                  </a:lnTo>
                  <a:lnTo>
                    <a:pt x="440" y="1982"/>
                  </a:lnTo>
                  <a:lnTo>
                    <a:pt x="447" y="1987"/>
                  </a:lnTo>
                  <a:lnTo>
                    <a:pt x="454" y="1993"/>
                  </a:lnTo>
                  <a:lnTo>
                    <a:pt x="460" y="1998"/>
                  </a:lnTo>
                  <a:lnTo>
                    <a:pt x="467" y="2004"/>
                  </a:lnTo>
                  <a:lnTo>
                    <a:pt x="472" y="2012"/>
                  </a:lnTo>
                  <a:lnTo>
                    <a:pt x="475" y="2018"/>
                  </a:lnTo>
                  <a:lnTo>
                    <a:pt x="477" y="2023"/>
                  </a:lnTo>
                  <a:lnTo>
                    <a:pt x="479" y="2029"/>
                  </a:lnTo>
                  <a:lnTo>
                    <a:pt x="480" y="2035"/>
                  </a:lnTo>
                  <a:lnTo>
                    <a:pt x="481" y="2047"/>
                  </a:lnTo>
                  <a:lnTo>
                    <a:pt x="480" y="2060"/>
                  </a:lnTo>
                  <a:lnTo>
                    <a:pt x="479" y="2086"/>
                  </a:lnTo>
                  <a:lnTo>
                    <a:pt x="477" y="2110"/>
                  </a:lnTo>
                  <a:lnTo>
                    <a:pt x="480" y="2138"/>
                  </a:lnTo>
                  <a:lnTo>
                    <a:pt x="484" y="2166"/>
                  </a:lnTo>
                  <a:lnTo>
                    <a:pt x="490" y="2193"/>
                  </a:lnTo>
                  <a:lnTo>
                    <a:pt x="496" y="2220"/>
                  </a:lnTo>
                  <a:lnTo>
                    <a:pt x="501" y="2248"/>
                  </a:lnTo>
                  <a:lnTo>
                    <a:pt x="506" y="2276"/>
                  </a:lnTo>
                  <a:lnTo>
                    <a:pt x="508" y="2290"/>
                  </a:lnTo>
                  <a:lnTo>
                    <a:pt x="508" y="2303"/>
                  </a:lnTo>
                  <a:lnTo>
                    <a:pt x="509" y="2318"/>
                  </a:lnTo>
                  <a:lnTo>
                    <a:pt x="508" y="2332"/>
                  </a:lnTo>
                  <a:lnTo>
                    <a:pt x="500" y="2333"/>
                  </a:lnTo>
                  <a:lnTo>
                    <a:pt x="491" y="2334"/>
                  </a:lnTo>
                  <a:lnTo>
                    <a:pt x="477" y="2336"/>
                  </a:lnTo>
                  <a:lnTo>
                    <a:pt x="465" y="2335"/>
                  </a:lnTo>
                  <a:lnTo>
                    <a:pt x="466" y="2359"/>
                  </a:lnTo>
                  <a:lnTo>
                    <a:pt x="465" y="2385"/>
                  </a:lnTo>
                  <a:lnTo>
                    <a:pt x="463" y="2398"/>
                  </a:lnTo>
                  <a:lnTo>
                    <a:pt x="460" y="2410"/>
                  </a:lnTo>
                  <a:lnTo>
                    <a:pt x="458" y="2416"/>
                  </a:lnTo>
                  <a:lnTo>
                    <a:pt x="455" y="2421"/>
                  </a:lnTo>
                  <a:lnTo>
                    <a:pt x="452" y="2426"/>
                  </a:lnTo>
                  <a:lnTo>
                    <a:pt x="449" y="2430"/>
                  </a:lnTo>
                  <a:lnTo>
                    <a:pt x="444" y="2433"/>
                  </a:lnTo>
                  <a:lnTo>
                    <a:pt x="440" y="2437"/>
                  </a:lnTo>
                  <a:lnTo>
                    <a:pt x="435" y="2439"/>
                  </a:lnTo>
                  <a:lnTo>
                    <a:pt x="430" y="2441"/>
                  </a:lnTo>
                  <a:lnTo>
                    <a:pt x="419" y="2443"/>
                  </a:lnTo>
                  <a:lnTo>
                    <a:pt x="410" y="2446"/>
                  </a:lnTo>
                  <a:lnTo>
                    <a:pt x="405" y="2448"/>
                  </a:lnTo>
                  <a:lnTo>
                    <a:pt x="401" y="2449"/>
                  </a:lnTo>
                  <a:lnTo>
                    <a:pt x="397" y="2451"/>
                  </a:lnTo>
                  <a:lnTo>
                    <a:pt x="393" y="2455"/>
                  </a:lnTo>
                  <a:lnTo>
                    <a:pt x="390" y="2458"/>
                  </a:lnTo>
                  <a:lnTo>
                    <a:pt x="388" y="2463"/>
                  </a:lnTo>
                  <a:lnTo>
                    <a:pt x="386" y="2469"/>
                  </a:lnTo>
                  <a:lnTo>
                    <a:pt x="385" y="2475"/>
                  </a:lnTo>
                  <a:lnTo>
                    <a:pt x="367" y="2479"/>
                  </a:lnTo>
                  <a:lnTo>
                    <a:pt x="347" y="2481"/>
                  </a:lnTo>
                  <a:lnTo>
                    <a:pt x="327" y="2483"/>
                  </a:lnTo>
                  <a:lnTo>
                    <a:pt x="309" y="2487"/>
                  </a:lnTo>
                  <a:lnTo>
                    <a:pt x="323" y="2495"/>
                  </a:lnTo>
                  <a:lnTo>
                    <a:pt x="333" y="2502"/>
                  </a:lnTo>
                  <a:lnTo>
                    <a:pt x="341" y="2510"/>
                  </a:lnTo>
                  <a:lnTo>
                    <a:pt x="347" y="2518"/>
                  </a:lnTo>
                  <a:lnTo>
                    <a:pt x="351" y="2527"/>
                  </a:lnTo>
                  <a:lnTo>
                    <a:pt x="352" y="2537"/>
                  </a:lnTo>
                  <a:lnTo>
                    <a:pt x="353" y="2551"/>
                  </a:lnTo>
                  <a:lnTo>
                    <a:pt x="352" y="2566"/>
                  </a:lnTo>
                  <a:lnTo>
                    <a:pt x="339" y="2569"/>
                  </a:lnTo>
                  <a:lnTo>
                    <a:pt x="325" y="2571"/>
                  </a:lnTo>
                  <a:lnTo>
                    <a:pt x="311" y="2573"/>
                  </a:lnTo>
                  <a:lnTo>
                    <a:pt x="298" y="2574"/>
                  </a:lnTo>
                  <a:lnTo>
                    <a:pt x="291" y="2581"/>
                  </a:lnTo>
                  <a:lnTo>
                    <a:pt x="286" y="2589"/>
                  </a:lnTo>
                  <a:lnTo>
                    <a:pt x="282" y="2597"/>
                  </a:lnTo>
                  <a:lnTo>
                    <a:pt x="277" y="2606"/>
                  </a:lnTo>
                  <a:lnTo>
                    <a:pt x="269" y="2625"/>
                  </a:lnTo>
                  <a:lnTo>
                    <a:pt x="262" y="2643"/>
                  </a:lnTo>
                  <a:lnTo>
                    <a:pt x="254" y="2661"/>
                  </a:lnTo>
                  <a:lnTo>
                    <a:pt x="245" y="2678"/>
                  </a:lnTo>
                  <a:lnTo>
                    <a:pt x="239" y="2686"/>
                  </a:lnTo>
                  <a:lnTo>
                    <a:pt x="234" y="2693"/>
                  </a:lnTo>
                  <a:lnTo>
                    <a:pt x="227" y="2699"/>
                  </a:lnTo>
                  <a:lnTo>
                    <a:pt x="219" y="2704"/>
                  </a:lnTo>
                  <a:lnTo>
                    <a:pt x="213" y="2707"/>
                  </a:lnTo>
                  <a:lnTo>
                    <a:pt x="206" y="2707"/>
                  </a:lnTo>
                  <a:lnTo>
                    <a:pt x="201" y="2707"/>
                  </a:lnTo>
                  <a:lnTo>
                    <a:pt x="194" y="2705"/>
                  </a:lnTo>
                  <a:lnTo>
                    <a:pt x="188" y="2704"/>
                  </a:lnTo>
                  <a:lnTo>
                    <a:pt x="184" y="2703"/>
                  </a:lnTo>
                  <a:lnTo>
                    <a:pt x="178" y="2703"/>
                  </a:lnTo>
                  <a:lnTo>
                    <a:pt x="173" y="2704"/>
                  </a:lnTo>
                  <a:lnTo>
                    <a:pt x="164" y="2708"/>
                  </a:lnTo>
                  <a:lnTo>
                    <a:pt x="157" y="2713"/>
                  </a:lnTo>
                  <a:lnTo>
                    <a:pt x="152" y="2719"/>
                  </a:lnTo>
                  <a:lnTo>
                    <a:pt x="144" y="2726"/>
                  </a:lnTo>
                  <a:lnTo>
                    <a:pt x="130" y="2738"/>
                  </a:lnTo>
                  <a:lnTo>
                    <a:pt x="116" y="2751"/>
                  </a:lnTo>
                  <a:lnTo>
                    <a:pt x="110" y="2757"/>
                  </a:lnTo>
                  <a:lnTo>
                    <a:pt x="103" y="2761"/>
                  </a:lnTo>
                  <a:lnTo>
                    <a:pt x="94" y="2766"/>
                  </a:lnTo>
                  <a:lnTo>
                    <a:pt x="85" y="2768"/>
                  </a:lnTo>
                  <a:lnTo>
                    <a:pt x="82" y="2804"/>
                  </a:lnTo>
                  <a:lnTo>
                    <a:pt x="80" y="2840"/>
                  </a:lnTo>
                  <a:lnTo>
                    <a:pt x="77" y="2858"/>
                  </a:lnTo>
                  <a:lnTo>
                    <a:pt x="72" y="2875"/>
                  </a:lnTo>
                  <a:lnTo>
                    <a:pt x="69" y="2883"/>
                  </a:lnTo>
                  <a:lnTo>
                    <a:pt x="64" y="2891"/>
                  </a:lnTo>
                  <a:lnTo>
                    <a:pt x="60" y="2899"/>
                  </a:lnTo>
                  <a:lnTo>
                    <a:pt x="55" y="2907"/>
                  </a:lnTo>
                  <a:lnTo>
                    <a:pt x="36" y="2931"/>
                  </a:lnTo>
                  <a:lnTo>
                    <a:pt x="17" y="2955"/>
                  </a:lnTo>
                  <a:lnTo>
                    <a:pt x="11" y="2967"/>
                  </a:lnTo>
                  <a:lnTo>
                    <a:pt x="6" y="2981"/>
                  </a:lnTo>
                  <a:lnTo>
                    <a:pt x="4" y="2988"/>
                  </a:lnTo>
                  <a:lnTo>
                    <a:pt x="1" y="2996"/>
                  </a:lnTo>
                  <a:lnTo>
                    <a:pt x="0" y="3004"/>
                  </a:lnTo>
                  <a:lnTo>
                    <a:pt x="0" y="3013"/>
                  </a:lnTo>
                  <a:lnTo>
                    <a:pt x="0" y="3022"/>
                  </a:lnTo>
                  <a:lnTo>
                    <a:pt x="0" y="3038"/>
                  </a:lnTo>
                  <a:lnTo>
                    <a:pt x="29" y="3032"/>
                  </a:lnTo>
                  <a:lnTo>
                    <a:pt x="58" y="3028"/>
                  </a:lnTo>
                  <a:lnTo>
                    <a:pt x="87" y="3025"/>
                  </a:lnTo>
                  <a:lnTo>
                    <a:pt x="115" y="3024"/>
                  </a:lnTo>
                  <a:lnTo>
                    <a:pt x="128" y="3024"/>
                  </a:lnTo>
                  <a:lnTo>
                    <a:pt x="139" y="3023"/>
                  </a:lnTo>
                  <a:lnTo>
                    <a:pt x="148" y="3021"/>
                  </a:lnTo>
                  <a:lnTo>
                    <a:pt x="157" y="3019"/>
                  </a:lnTo>
                  <a:lnTo>
                    <a:pt x="175" y="3013"/>
                  </a:lnTo>
                  <a:lnTo>
                    <a:pt x="195" y="3006"/>
                  </a:lnTo>
                  <a:lnTo>
                    <a:pt x="202" y="3004"/>
                  </a:lnTo>
                  <a:lnTo>
                    <a:pt x="209" y="3004"/>
                  </a:lnTo>
                  <a:lnTo>
                    <a:pt x="216" y="3004"/>
                  </a:lnTo>
                  <a:lnTo>
                    <a:pt x="222" y="3004"/>
                  </a:lnTo>
                  <a:lnTo>
                    <a:pt x="233" y="3005"/>
                  </a:lnTo>
                  <a:lnTo>
                    <a:pt x="244" y="3005"/>
                  </a:lnTo>
                  <a:lnTo>
                    <a:pt x="255" y="3001"/>
                  </a:lnTo>
                  <a:lnTo>
                    <a:pt x="267" y="2997"/>
                  </a:lnTo>
                  <a:lnTo>
                    <a:pt x="277" y="2992"/>
                  </a:lnTo>
                  <a:lnTo>
                    <a:pt x="288" y="2989"/>
                  </a:lnTo>
                  <a:lnTo>
                    <a:pt x="290" y="2980"/>
                  </a:lnTo>
                  <a:lnTo>
                    <a:pt x="291" y="2972"/>
                  </a:lnTo>
                  <a:lnTo>
                    <a:pt x="293" y="2965"/>
                  </a:lnTo>
                  <a:lnTo>
                    <a:pt x="295" y="2959"/>
                  </a:lnTo>
                  <a:lnTo>
                    <a:pt x="298" y="2955"/>
                  </a:lnTo>
                  <a:lnTo>
                    <a:pt x="301" y="2951"/>
                  </a:lnTo>
                  <a:lnTo>
                    <a:pt x="306" y="2949"/>
                  </a:lnTo>
                  <a:lnTo>
                    <a:pt x="310" y="2947"/>
                  </a:lnTo>
                  <a:lnTo>
                    <a:pt x="332" y="2942"/>
                  </a:lnTo>
                  <a:lnTo>
                    <a:pt x="360" y="2940"/>
                  </a:lnTo>
                  <a:lnTo>
                    <a:pt x="367" y="2938"/>
                  </a:lnTo>
                  <a:lnTo>
                    <a:pt x="374" y="2935"/>
                  </a:lnTo>
                  <a:lnTo>
                    <a:pt x="381" y="2931"/>
                  </a:lnTo>
                  <a:lnTo>
                    <a:pt x="386" y="2927"/>
                  </a:lnTo>
                  <a:lnTo>
                    <a:pt x="397" y="2917"/>
                  </a:lnTo>
                  <a:lnTo>
                    <a:pt x="406" y="2907"/>
                  </a:lnTo>
                  <a:lnTo>
                    <a:pt x="415" y="2897"/>
                  </a:lnTo>
                  <a:lnTo>
                    <a:pt x="426" y="2889"/>
                  </a:lnTo>
                  <a:lnTo>
                    <a:pt x="432" y="2885"/>
                  </a:lnTo>
                  <a:lnTo>
                    <a:pt x="439" y="2883"/>
                  </a:lnTo>
                  <a:lnTo>
                    <a:pt x="446" y="2882"/>
                  </a:lnTo>
                  <a:lnTo>
                    <a:pt x="454" y="2882"/>
                  </a:lnTo>
                  <a:lnTo>
                    <a:pt x="469" y="2883"/>
                  </a:lnTo>
                  <a:lnTo>
                    <a:pt x="487" y="2884"/>
                  </a:lnTo>
                  <a:lnTo>
                    <a:pt x="495" y="2886"/>
                  </a:lnTo>
                  <a:lnTo>
                    <a:pt x="501" y="2890"/>
                  </a:lnTo>
                  <a:lnTo>
                    <a:pt x="505" y="2891"/>
                  </a:lnTo>
                  <a:lnTo>
                    <a:pt x="508" y="2894"/>
                  </a:lnTo>
                  <a:lnTo>
                    <a:pt x="510" y="2897"/>
                  </a:lnTo>
                  <a:lnTo>
                    <a:pt x="513" y="2900"/>
                  </a:lnTo>
                  <a:lnTo>
                    <a:pt x="517" y="2912"/>
                  </a:lnTo>
                  <a:lnTo>
                    <a:pt x="522" y="2922"/>
                  </a:lnTo>
                  <a:lnTo>
                    <a:pt x="525" y="2926"/>
                  </a:lnTo>
                  <a:lnTo>
                    <a:pt x="530" y="2931"/>
                  </a:lnTo>
                  <a:lnTo>
                    <a:pt x="534" y="2933"/>
                  </a:lnTo>
                  <a:lnTo>
                    <a:pt x="541" y="2934"/>
                  </a:lnTo>
                  <a:lnTo>
                    <a:pt x="546" y="2934"/>
                  </a:lnTo>
                  <a:lnTo>
                    <a:pt x="550" y="2933"/>
                  </a:lnTo>
                  <a:lnTo>
                    <a:pt x="554" y="2932"/>
                  </a:lnTo>
                  <a:lnTo>
                    <a:pt x="556" y="2931"/>
                  </a:lnTo>
                  <a:lnTo>
                    <a:pt x="561" y="2926"/>
                  </a:lnTo>
                  <a:lnTo>
                    <a:pt x="563" y="2919"/>
                  </a:lnTo>
                  <a:lnTo>
                    <a:pt x="566" y="2906"/>
                  </a:lnTo>
                  <a:lnTo>
                    <a:pt x="571" y="2892"/>
                  </a:lnTo>
                  <a:lnTo>
                    <a:pt x="574" y="2889"/>
                  </a:lnTo>
                  <a:lnTo>
                    <a:pt x="577" y="2885"/>
                  </a:lnTo>
                  <a:lnTo>
                    <a:pt x="580" y="2883"/>
                  </a:lnTo>
                  <a:lnTo>
                    <a:pt x="582" y="2882"/>
                  </a:lnTo>
                  <a:lnTo>
                    <a:pt x="588" y="2881"/>
                  </a:lnTo>
                  <a:lnTo>
                    <a:pt x="595" y="2881"/>
                  </a:lnTo>
                  <a:lnTo>
                    <a:pt x="600" y="2881"/>
                  </a:lnTo>
                  <a:lnTo>
                    <a:pt x="608" y="2880"/>
                  </a:lnTo>
                  <a:lnTo>
                    <a:pt x="607" y="2867"/>
                  </a:lnTo>
                  <a:lnTo>
                    <a:pt x="607" y="2853"/>
                  </a:lnTo>
                  <a:lnTo>
                    <a:pt x="608" y="2848"/>
                  </a:lnTo>
                  <a:lnTo>
                    <a:pt x="612" y="2843"/>
                  </a:lnTo>
                  <a:lnTo>
                    <a:pt x="613" y="2841"/>
                  </a:lnTo>
                  <a:lnTo>
                    <a:pt x="616" y="2840"/>
                  </a:lnTo>
                  <a:lnTo>
                    <a:pt x="619" y="2839"/>
                  </a:lnTo>
                  <a:lnTo>
                    <a:pt x="623" y="2839"/>
                  </a:lnTo>
                  <a:lnTo>
                    <a:pt x="624" y="2833"/>
                  </a:lnTo>
                  <a:lnTo>
                    <a:pt x="624" y="2826"/>
                  </a:lnTo>
                  <a:lnTo>
                    <a:pt x="623" y="2819"/>
                  </a:lnTo>
                  <a:lnTo>
                    <a:pt x="622" y="2814"/>
                  </a:lnTo>
                  <a:lnTo>
                    <a:pt x="610" y="2811"/>
                  </a:lnTo>
                  <a:lnTo>
                    <a:pt x="597" y="2809"/>
                  </a:lnTo>
                  <a:lnTo>
                    <a:pt x="596" y="2793"/>
                  </a:lnTo>
                  <a:lnTo>
                    <a:pt x="596" y="2777"/>
                  </a:lnTo>
                  <a:lnTo>
                    <a:pt x="597" y="2769"/>
                  </a:lnTo>
                  <a:lnTo>
                    <a:pt x="599" y="2761"/>
                  </a:lnTo>
                  <a:lnTo>
                    <a:pt x="600" y="2758"/>
                  </a:lnTo>
                  <a:lnTo>
                    <a:pt x="603" y="2756"/>
                  </a:lnTo>
                  <a:lnTo>
                    <a:pt x="606" y="2752"/>
                  </a:lnTo>
                  <a:lnTo>
                    <a:pt x="610" y="2750"/>
                  </a:lnTo>
                  <a:lnTo>
                    <a:pt x="616" y="2746"/>
                  </a:lnTo>
                  <a:lnTo>
                    <a:pt x="622" y="2742"/>
                  </a:lnTo>
                  <a:lnTo>
                    <a:pt x="624" y="2740"/>
                  </a:lnTo>
                  <a:lnTo>
                    <a:pt x="625" y="2736"/>
                  </a:lnTo>
                  <a:lnTo>
                    <a:pt x="627" y="2732"/>
                  </a:lnTo>
                  <a:lnTo>
                    <a:pt x="625" y="2727"/>
                  </a:lnTo>
                  <a:lnTo>
                    <a:pt x="621" y="2727"/>
                  </a:lnTo>
                  <a:lnTo>
                    <a:pt x="615" y="2726"/>
                  </a:lnTo>
                  <a:lnTo>
                    <a:pt x="615" y="2717"/>
                  </a:lnTo>
                  <a:lnTo>
                    <a:pt x="614" y="2708"/>
                  </a:lnTo>
                  <a:lnTo>
                    <a:pt x="612" y="2699"/>
                  </a:lnTo>
                  <a:lnTo>
                    <a:pt x="610" y="2689"/>
                  </a:lnTo>
                  <a:lnTo>
                    <a:pt x="607" y="2680"/>
                  </a:lnTo>
                  <a:lnTo>
                    <a:pt x="606" y="2671"/>
                  </a:lnTo>
                  <a:lnTo>
                    <a:pt x="604" y="2662"/>
                  </a:lnTo>
                  <a:lnTo>
                    <a:pt x="604" y="2653"/>
                  </a:lnTo>
                  <a:lnTo>
                    <a:pt x="619" y="2648"/>
                  </a:lnTo>
                  <a:lnTo>
                    <a:pt x="630" y="2644"/>
                  </a:lnTo>
                  <a:lnTo>
                    <a:pt x="639" y="2638"/>
                  </a:lnTo>
                  <a:lnTo>
                    <a:pt x="647" y="2633"/>
                  </a:lnTo>
                  <a:lnTo>
                    <a:pt x="655" y="2625"/>
                  </a:lnTo>
                  <a:lnTo>
                    <a:pt x="662" y="2615"/>
                  </a:lnTo>
                  <a:lnTo>
                    <a:pt x="669" y="2605"/>
                  </a:lnTo>
                  <a:lnTo>
                    <a:pt x="676" y="2593"/>
                  </a:lnTo>
                  <a:lnTo>
                    <a:pt x="684" y="2596"/>
                  </a:lnTo>
                  <a:lnTo>
                    <a:pt x="692" y="2599"/>
                  </a:lnTo>
                  <a:lnTo>
                    <a:pt x="700" y="2604"/>
                  </a:lnTo>
                  <a:lnTo>
                    <a:pt x="706" y="2609"/>
                  </a:lnTo>
                  <a:lnTo>
                    <a:pt x="712" y="2614"/>
                  </a:lnTo>
                  <a:lnTo>
                    <a:pt x="719" y="2621"/>
                  </a:lnTo>
                  <a:lnTo>
                    <a:pt x="725" y="2628"/>
                  </a:lnTo>
                  <a:lnTo>
                    <a:pt x="729" y="2635"/>
                  </a:lnTo>
                  <a:lnTo>
                    <a:pt x="738" y="2651"/>
                  </a:lnTo>
                  <a:lnTo>
                    <a:pt x="746" y="2666"/>
                  </a:lnTo>
                  <a:lnTo>
                    <a:pt x="753" y="2680"/>
                  </a:lnTo>
                  <a:lnTo>
                    <a:pt x="759" y="2694"/>
                  </a:lnTo>
                  <a:lnTo>
                    <a:pt x="763" y="2696"/>
                  </a:lnTo>
                  <a:lnTo>
                    <a:pt x="767" y="2699"/>
                  </a:lnTo>
                  <a:lnTo>
                    <a:pt x="768" y="2701"/>
                  </a:lnTo>
                  <a:lnTo>
                    <a:pt x="769" y="2704"/>
                  </a:lnTo>
                  <a:lnTo>
                    <a:pt x="769" y="2707"/>
                  </a:lnTo>
                  <a:lnTo>
                    <a:pt x="768" y="2710"/>
                  </a:lnTo>
                  <a:lnTo>
                    <a:pt x="767" y="2713"/>
                  </a:lnTo>
                  <a:lnTo>
                    <a:pt x="764" y="2717"/>
                  </a:lnTo>
                  <a:lnTo>
                    <a:pt x="759" y="2722"/>
                  </a:lnTo>
                  <a:lnTo>
                    <a:pt x="752" y="2729"/>
                  </a:lnTo>
                  <a:lnTo>
                    <a:pt x="745" y="2734"/>
                  </a:lnTo>
                  <a:lnTo>
                    <a:pt x="741" y="2737"/>
                  </a:lnTo>
                  <a:lnTo>
                    <a:pt x="742" y="2745"/>
                  </a:lnTo>
                  <a:lnTo>
                    <a:pt x="745" y="2751"/>
                  </a:lnTo>
                  <a:lnTo>
                    <a:pt x="747" y="2756"/>
                  </a:lnTo>
                  <a:lnTo>
                    <a:pt x="751" y="2758"/>
                  </a:lnTo>
                  <a:lnTo>
                    <a:pt x="755" y="2760"/>
                  </a:lnTo>
                  <a:lnTo>
                    <a:pt x="759" y="2760"/>
                  </a:lnTo>
                  <a:lnTo>
                    <a:pt x="763" y="2760"/>
                  </a:lnTo>
                  <a:lnTo>
                    <a:pt x="768" y="2759"/>
                  </a:lnTo>
                  <a:lnTo>
                    <a:pt x="778" y="2753"/>
                  </a:lnTo>
                  <a:lnTo>
                    <a:pt x="788" y="2746"/>
                  </a:lnTo>
                  <a:lnTo>
                    <a:pt x="800" y="2737"/>
                  </a:lnTo>
                  <a:lnTo>
                    <a:pt x="811" y="2727"/>
                  </a:lnTo>
                  <a:lnTo>
                    <a:pt x="825" y="2715"/>
                  </a:lnTo>
                  <a:lnTo>
                    <a:pt x="838" y="2703"/>
                  </a:lnTo>
                  <a:lnTo>
                    <a:pt x="845" y="2700"/>
                  </a:lnTo>
                  <a:lnTo>
                    <a:pt x="852" y="2696"/>
                  </a:lnTo>
                  <a:lnTo>
                    <a:pt x="858" y="2694"/>
                  </a:lnTo>
                  <a:lnTo>
                    <a:pt x="863" y="2694"/>
                  </a:lnTo>
                  <a:lnTo>
                    <a:pt x="863" y="2683"/>
                  </a:lnTo>
                  <a:lnTo>
                    <a:pt x="863" y="2671"/>
                  </a:lnTo>
                  <a:lnTo>
                    <a:pt x="863" y="2661"/>
                  </a:lnTo>
                  <a:lnTo>
                    <a:pt x="863" y="2650"/>
                  </a:lnTo>
                  <a:lnTo>
                    <a:pt x="871" y="2650"/>
                  </a:lnTo>
                  <a:lnTo>
                    <a:pt x="879" y="2650"/>
                  </a:lnTo>
                  <a:lnTo>
                    <a:pt x="887" y="2650"/>
                  </a:lnTo>
                  <a:lnTo>
                    <a:pt x="894" y="2652"/>
                  </a:lnTo>
                  <a:lnTo>
                    <a:pt x="901" y="2654"/>
                  </a:lnTo>
                  <a:lnTo>
                    <a:pt x="908" y="2658"/>
                  </a:lnTo>
                  <a:lnTo>
                    <a:pt x="914" y="2663"/>
                  </a:lnTo>
                  <a:lnTo>
                    <a:pt x="919" y="2669"/>
                  </a:lnTo>
                  <a:lnTo>
                    <a:pt x="927" y="2680"/>
                  </a:lnTo>
                  <a:lnTo>
                    <a:pt x="935" y="2692"/>
                  </a:lnTo>
                  <a:lnTo>
                    <a:pt x="940" y="2696"/>
                  </a:lnTo>
                  <a:lnTo>
                    <a:pt x="945" y="2700"/>
                  </a:lnTo>
                  <a:lnTo>
                    <a:pt x="952" y="2702"/>
                  </a:lnTo>
                  <a:lnTo>
                    <a:pt x="959" y="2702"/>
                  </a:lnTo>
                  <a:lnTo>
                    <a:pt x="964" y="2701"/>
                  </a:lnTo>
                  <a:lnTo>
                    <a:pt x="969" y="2700"/>
                  </a:lnTo>
                  <a:lnTo>
                    <a:pt x="973" y="2697"/>
                  </a:lnTo>
                  <a:lnTo>
                    <a:pt x="977" y="2695"/>
                  </a:lnTo>
                  <a:lnTo>
                    <a:pt x="985" y="2689"/>
                  </a:lnTo>
                  <a:lnTo>
                    <a:pt x="992" y="2683"/>
                  </a:lnTo>
                  <a:lnTo>
                    <a:pt x="1000" y="2676"/>
                  </a:lnTo>
                  <a:lnTo>
                    <a:pt x="1008" y="2670"/>
                  </a:lnTo>
                  <a:lnTo>
                    <a:pt x="1013" y="2668"/>
                  </a:lnTo>
                  <a:lnTo>
                    <a:pt x="1017" y="2667"/>
                  </a:lnTo>
                  <a:lnTo>
                    <a:pt x="1023" y="2666"/>
                  </a:lnTo>
                  <a:lnTo>
                    <a:pt x="1029" y="2666"/>
                  </a:lnTo>
                  <a:lnTo>
                    <a:pt x="1027" y="2659"/>
                  </a:lnTo>
                  <a:lnTo>
                    <a:pt x="1025" y="2655"/>
                  </a:lnTo>
                  <a:lnTo>
                    <a:pt x="1022" y="2653"/>
                  </a:lnTo>
                  <a:lnTo>
                    <a:pt x="1015" y="2651"/>
                  </a:lnTo>
                  <a:lnTo>
                    <a:pt x="1015" y="2643"/>
                  </a:lnTo>
                  <a:lnTo>
                    <a:pt x="1015" y="2634"/>
                  </a:lnTo>
                  <a:lnTo>
                    <a:pt x="1016" y="2627"/>
                  </a:lnTo>
                  <a:lnTo>
                    <a:pt x="1019" y="2620"/>
                  </a:lnTo>
                  <a:lnTo>
                    <a:pt x="1022" y="2617"/>
                  </a:lnTo>
                  <a:lnTo>
                    <a:pt x="1024" y="2614"/>
                  </a:lnTo>
                  <a:lnTo>
                    <a:pt x="1026" y="2612"/>
                  </a:lnTo>
                  <a:lnTo>
                    <a:pt x="1030" y="2611"/>
                  </a:lnTo>
                  <a:lnTo>
                    <a:pt x="1033" y="2610"/>
                  </a:lnTo>
                  <a:lnTo>
                    <a:pt x="1037" y="2609"/>
                  </a:lnTo>
                  <a:lnTo>
                    <a:pt x="1041" y="2609"/>
                  </a:lnTo>
                  <a:lnTo>
                    <a:pt x="1047" y="2610"/>
                  </a:lnTo>
                  <a:lnTo>
                    <a:pt x="1048" y="2604"/>
                  </a:lnTo>
                  <a:lnTo>
                    <a:pt x="1049" y="2599"/>
                  </a:lnTo>
                  <a:lnTo>
                    <a:pt x="1048" y="2595"/>
                  </a:lnTo>
                  <a:lnTo>
                    <a:pt x="1047" y="2590"/>
                  </a:lnTo>
                  <a:lnTo>
                    <a:pt x="1046" y="2587"/>
                  </a:lnTo>
                  <a:lnTo>
                    <a:pt x="1042" y="2585"/>
                  </a:lnTo>
                  <a:lnTo>
                    <a:pt x="1038" y="2584"/>
                  </a:lnTo>
                  <a:lnTo>
                    <a:pt x="1033" y="2584"/>
                  </a:lnTo>
                  <a:lnTo>
                    <a:pt x="1032" y="2579"/>
                  </a:lnTo>
                  <a:lnTo>
                    <a:pt x="1030" y="2574"/>
                  </a:lnTo>
                  <a:lnTo>
                    <a:pt x="1027" y="2571"/>
                  </a:lnTo>
                  <a:lnTo>
                    <a:pt x="1024" y="2569"/>
                  </a:lnTo>
                  <a:lnTo>
                    <a:pt x="1018" y="2563"/>
                  </a:lnTo>
                  <a:lnTo>
                    <a:pt x="1012" y="2558"/>
                  </a:lnTo>
                  <a:lnTo>
                    <a:pt x="1006" y="2554"/>
                  </a:lnTo>
                  <a:lnTo>
                    <a:pt x="1000" y="2548"/>
                  </a:lnTo>
                  <a:lnTo>
                    <a:pt x="998" y="2545"/>
                  </a:lnTo>
                  <a:lnTo>
                    <a:pt x="997" y="2540"/>
                  </a:lnTo>
                  <a:lnTo>
                    <a:pt x="996" y="2536"/>
                  </a:lnTo>
                  <a:lnTo>
                    <a:pt x="996" y="2530"/>
                  </a:lnTo>
                  <a:lnTo>
                    <a:pt x="997" y="2523"/>
                  </a:lnTo>
                  <a:lnTo>
                    <a:pt x="999" y="2516"/>
                  </a:lnTo>
                  <a:lnTo>
                    <a:pt x="1001" y="2511"/>
                  </a:lnTo>
                  <a:lnTo>
                    <a:pt x="1005" y="2505"/>
                  </a:lnTo>
                  <a:lnTo>
                    <a:pt x="1009" y="2502"/>
                  </a:lnTo>
                  <a:lnTo>
                    <a:pt x="1014" y="2498"/>
                  </a:lnTo>
                  <a:lnTo>
                    <a:pt x="1019" y="2495"/>
                  </a:lnTo>
                  <a:lnTo>
                    <a:pt x="1027" y="2494"/>
                  </a:lnTo>
                  <a:lnTo>
                    <a:pt x="1033" y="2491"/>
                  </a:lnTo>
                  <a:lnTo>
                    <a:pt x="1038" y="2489"/>
                  </a:lnTo>
                  <a:lnTo>
                    <a:pt x="1042" y="2486"/>
                  </a:lnTo>
                  <a:lnTo>
                    <a:pt x="1045" y="2481"/>
                  </a:lnTo>
                  <a:lnTo>
                    <a:pt x="1046" y="2477"/>
                  </a:lnTo>
                  <a:lnTo>
                    <a:pt x="1047" y="2471"/>
                  </a:lnTo>
                  <a:lnTo>
                    <a:pt x="1047" y="2466"/>
                  </a:lnTo>
                  <a:lnTo>
                    <a:pt x="1047" y="2461"/>
                  </a:lnTo>
                  <a:lnTo>
                    <a:pt x="1047" y="2450"/>
                  </a:lnTo>
                  <a:lnTo>
                    <a:pt x="1046" y="2440"/>
                  </a:lnTo>
                  <a:lnTo>
                    <a:pt x="1046" y="2437"/>
                  </a:lnTo>
                  <a:lnTo>
                    <a:pt x="1047" y="2433"/>
                  </a:lnTo>
                  <a:lnTo>
                    <a:pt x="1048" y="2431"/>
                  </a:lnTo>
                  <a:lnTo>
                    <a:pt x="1050" y="2430"/>
                  </a:lnTo>
                  <a:lnTo>
                    <a:pt x="1058" y="2429"/>
                  </a:lnTo>
                  <a:lnTo>
                    <a:pt x="1065" y="2429"/>
                  </a:lnTo>
                  <a:lnTo>
                    <a:pt x="1073" y="2429"/>
                  </a:lnTo>
                  <a:lnTo>
                    <a:pt x="1081" y="2430"/>
                  </a:lnTo>
                  <a:lnTo>
                    <a:pt x="1095" y="2431"/>
                  </a:lnTo>
                  <a:lnTo>
                    <a:pt x="1109" y="2430"/>
                  </a:lnTo>
                  <a:lnTo>
                    <a:pt x="1125" y="2426"/>
                  </a:lnTo>
                  <a:lnTo>
                    <a:pt x="1141" y="2423"/>
                  </a:lnTo>
                  <a:lnTo>
                    <a:pt x="1157" y="2417"/>
                  </a:lnTo>
                  <a:lnTo>
                    <a:pt x="1173" y="2412"/>
                  </a:lnTo>
                  <a:lnTo>
                    <a:pt x="1180" y="2406"/>
                  </a:lnTo>
                  <a:lnTo>
                    <a:pt x="1187" y="2398"/>
                  </a:lnTo>
                  <a:lnTo>
                    <a:pt x="1194" y="2388"/>
                  </a:lnTo>
                  <a:lnTo>
                    <a:pt x="1201" y="2377"/>
                  </a:lnTo>
                  <a:lnTo>
                    <a:pt x="1207" y="2367"/>
                  </a:lnTo>
                  <a:lnTo>
                    <a:pt x="1214" y="2358"/>
                  </a:lnTo>
                  <a:lnTo>
                    <a:pt x="1219" y="2355"/>
                  </a:lnTo>
                  <a:lnTo>
                    <a:pt x="1222" y="2352"/>
                  </a:lnTo>
                  <a:lnTo>
                    <a:pt x="1226" y="2350"/>
                  </a:lnTo>
                  <a:lnTo>
                    <a:pt x="1229" y="2349"/>
                  </a:lnTo>
                  <a:lnTo>
                    <a:pt x="1222" y="2349"/>
                  </a:lnTo>
                  <a:lnTo>
                    <a:pt x="1215" y="2348"/>
                  </a:lnTo>
                  <a:lnTo>
                    <a:pt x="1214" y="2344"/>
                  </a:lnTo>
                  <a:lnTo>
                    <a:pt x="1212" y="2341"/>
                  </a:lnTo>
                  <a:lnTo>
                    <a:pt x="1209" y="2339"/>
                  </a:lnTo>
                  <a:lnTo>
                    <a:pt x="1204" y="2335"/>
                  </a:lnTo>
                  <a:lnTo>
                    <a:pt x="1195" y="2330"/>
                  </a:lnTo>
                  <a:lnTo>
                    <a:pt x="1185" y="2324"/>
                  </a:lnTo>
                  <a:lnTo>
                    <a:pt x="1177" y="2318"/>
                  </a:lnTo>
                  <a:lnTo>
                    <a:pt x="1171" y="2311"/>
                  </a:lnTo>
                  <a:lnTo>
                    <a:pt x="1170" y="2308"/>
                  </a:lnTo>
                  <a:lnTo>
                    <a:pt x="1170" y="2305"/>
                  </a:lnTo>
                  <a:lnTo>
                    <a:pt x="1172" y="2301"/>
                  </a:lnTo>
                  <a:lnTo>
                    <a:pt x="1175" y="2298"/>
                  </a:lnTo>
                  <a:lnTo>
                    <a:pt x="1183" y="2291"/>
                  </a:lnTo>
                  <a:lnTo>
                    <a:pt x="1190" y="2287"/>
                  </a:lnTo>
                  <a:lnTo>
                    <a:pt x="1196" y="2284"/>
                  </a:lnTo>
                  <a:lnTo>
                    <a:pt x="1202" y="2283"/>
                  </a:lnTo>
                  <a:lnTo>
                    <a:pt x="1207" y="2283"/>
                  </a:lnTo>
                  <a:lnTo>
                    <a:pt x="1212" y="2284"/>
                  </a:lnTo>
                  <a:lnTo>
                    <a:pt x="1216" y="2286"/>
                  </a:lnTo>
                  <a:lnTo>
                    <a:pt x="1221" y="2289"/>
                  </a:lnTo>
                  <a:lnTo>
                    <a:pt x="1229" y="2297"/>
                  </a:lnTo>
                  <a:lnTo>
                    <a:pt x="1238" y="2306"/>
                  </a:lnTo>
                  <a:lnTo>
                    <a:pt x="1248" y="2314"/>
                  </a:lnTo>
                  <a:lnTo>
                    <a:pt x="1260" y="2322"/>
                  </a:lnTo>
                  <a:lnTo>
                    <a:pt x="1259" y="2313"/>
                  </a:lnTo>
                  <a:lnTo>
                    <a:pt x="1260" y="2301"/>
                  </a:lnTo>
                  <a:lnTo>
                    <a:pt x="1261" y="2290"/>
                  </a:lnTo>
                  <a:lnTo>
                    <a:pt x="1263" y="2277"/>
                  </a:lnTo>
                  <a:lnTo>
                    <a:pt x="1268" y="2254"/>
                  </a:lnTo>
                  <a:lnTo>
                    <a:pt x="1273" y="2236"/>
                  </a:lnTo>
                  <a:lnTo>
                    <a:pt x="1278" y="2240"/>
                  </a:lnTo>
                  <a:lnTo>
                    <a:pt x="1283" y="2245"/>
                  </a:lnTo>
                  <a:lnTo>
                    <a:pt x="1285" y="2250"/>
                  </a:lnTo>
                  <a:lnTo>
                    <a:pt x="1288" y="2256"/>
                  </a:lnTo>
                  <a:lnTo>
                    <a:pt x="1293" y="2268"/>
                  </a:lnTo>
                  <a:lnTo>
                    <a:pt x="1298" y="2281"/>
                  </a:lnTo>
                  <a:lnTo>
                    <a:pt x="1304" y="2267"/>
                  </a:lnTo>
                  <a:lnTo>
                    <a:pt x="1312" y="2253"/>
                  </a:lnTo>
                  <a:lnTo>
                    <a:pt x="1319" y="2259"/>
                  </a:lnTo>
                  <a:lnTo>
                    <a:pt x="1326" y="2261"/>
                  </a:lnTo>
                  <a:lnTo>
                    <a:pt x="1332" y="2261"/>
                  </a:lnTo>
                  <a:lnTo>
                    <a:pt x="1336" y="2260"/>
                  </a:lnTo>
                  <a:lnTo>
                    <a:pt x="1339" y="2258"/>
                  </a:lnTo>
                  <a:lnTo>
                    <a:pt x="1342" y="2253"/>
                  </a:lnTo>
                  <a:lnTo>
                    <a:pt x="1344" y="2248"/>
                  </a:lnTo>
                  <a:lnTo>
                    <a:pt x="1346" y="2241"/>
                  </a:lnTo>
                  <a:lnTo>
                    <a:pt x="1350" y="2211"/>
                  </a:lnTo>
                  <a:lnTo>
                    <a:pt x="1350" y="2186"/>
                  </a:lnTo>
                  <a:lnTo>
                    <a:pt x="1354" y="2187"/>
                  </a:lnTo>
                  <a:lnTo>
                    <a:pt x="1359" y="2188"/>
                  </a:lnTo>
                  <a:lnTo>
                    <a:pt x="1363" y="2191"/>
                  </a:lnTo>
                  <a:lnTo>
                    <a:pt x="1368" y="2194"/>
                  </a:lnTo>
                  <a:lnTo>
                    <a:pt x="1368" y="2205"/>
                  </a:lnTo>
                  <a:lnTo>
                    <a:pt x="1372" y="2219"/>
                  </a:lnTo>
                  <a:lnTo>
                    <a:pt x="1378" y="2235"/>
                  </a:lnTo>
                  <a:lnTo>
                    <a:pt x="1385" y="2250"/>
                  </a:lnTo>
                  <a:lnTo>
                    <a:pt x="1390" y="2257"/>
                  </a:lnTo>
                  <a:lnTo>
                    <a:pt x="1394" y="2262"/>
                  </a:lnTo>
                  <a:lnTo>
                    <a:pt x="1400" y="2268"/>
                  </a:lnTo>
                  <a:lnTo>
                    <a:pt x="1406" y="2273"/>
                  </a:lnTo>
                  <a:lnTo>
                    <a:pt x="1410" y="2276"/>
                  </a:lnTo>
                  <a:lnTo>
                    <a:pt x="1417" y="2278"/>
                  </a:lnTo>
                  <a:lnTo>
                    <a:pt x="1423" y="2280"/>
                  </a:lnTo>
                  <a:lnTo>
                    <a:pt x="1428" y="2278"/>
                  </a:lnTo>
                  <a:lnTo>
                    <a:pt x="1429" y="2275"/>
                  </a:lnTo>
                  <a:lnTo>
                    <a:pt x="1432" y="2272"/>
                  </a:lnTo>
                  <a:lnTo>
                    <a:pt x="1434" y="2268"/>
                  </a:lnTo>
                  <a:lnTo>
                    <a:pt x="1436" y="2267"/>
                  </a:lnTo>
                  <a:lnTo>
                    <a:pt x="1440" y="2265"/>
                  </a:lnTo>
                  <a:lnTo>
                    <a:pt x="1443" y="2265"/>
                  </a:lnTo>
                  <a:lnTo>
                    <a:pt x="1447" y="2264"/>
                  </a:lnTo>
                  <a:lnTo>
                    <a:pt x="1451" y="2265"/>
                  </a:lnTo>
                  <a:lnTo>
                    <a:pt x="1458" y="2278"/>
                  </a:lnTo>
                  <a:lnTo>
                    <a:pt x="1465" y="2291"/>
                  </a:lnTo>
                  <a:lnTo>
                    <a:pt x="1472" y="2303"/>
                  </a:lnTo>
                  <a:lnTo>
                    <a:pt x="1480" y="2315"/>
                  </a:lnTo>
                  <a:lnTo>
                    <a:pt x="1486" y="2327"/>
                  </a:lnTo>
                  <a:lnTo>
                    <a:pt x="1493" y="2340"/>
                  </a:lnTo>
                  <a:lnTo>
                    <a:pt x="1498" y="2354"/>
                  </a:lnTo>
                  <a:lnTo>
                    <a:pt x="1502" y="2368"/>
                  </a:lnTo>
                  <a:lnTo>
                    <a:pt x="1502" y="2373"/>
                  </a:lnTo>
                  <a:lnTo>
                    <a:pt x="1505" y="2376"/>
                  </a:lnTo>
                  <a:lnTo>
                    <a:pt x="1506" y="2380"/>
                  </a:lnTo>
                  <a:lnTo>
                    <a:pt x="1508" y="2382"/>
                  </a:lnTo>
                  <a:lnTo>
                    <a:pt x="1514" y="2387"/>
                  </a:lnTo>
                  <a:lnTo>
                    <a:pt x="1521" y="2389"/>
                  </a:lnTo>
                  <a:lnTo>
                    <a:pt x="1527" y="2390"/>
                  </a:lnTo>
                  <a:lnTo>
                    <a:pt x="1535" y="2390"/>
                  </a:lnTo>
                  <a:lnTo>
                    <a:pt x="1543" y="2389"/>
                  </a:lnTo>
                  <a:lnTo>
                    <a:pt x="1550" y="2389"/>
                  </a:lnTo>
                  <a:lnTo>
                    <a:pt x="1558" y="2388"/>
                  </a:lnTo>
                  <a:lnTo>
                    <a:pt x="1566" y="2388"/>
                  </a:lnTo>
                  <a:lnTo>
                    <a:pt x="1581" y="2388"/>
                  </a:lnTo>
                  <a:lnTo>
                    <a:pt x="1595" y="2390"/>
                  </a:lnTo>
                  <a:lnTo>
                    <a:pt x="1606" y="2392"/>
                  </a:lnTo>
                  <a:lnTo>
                    <a:pt x="1617" y="2396"/>
                  </a:lnTo>
                  <a:lnTo>
                    <a:pt x="1639" y="2406"/>
                  </a:lnTo>
                  <a:lnTo>
                    <a:pt x="1664" y="2415"/>
                  </a:lnTo>
                  <a:lnTo>
                    <a:pt x="1677" y="2418"/>
                  </a:lnTo>
                  <a:lnTo>
                    <a:pt x="1690" y="2421"/>
                  </a:lnTo>
                  <a:lnTo>
                    <a:pt x="1703" y="2421"/>
                  </a:lnTo>
                  <a:lnTo>
                    <a:pt x="1716" y="2421"/>
                  </a:lnTo>
                  <a:lnTo>
                    <a:pt x="1744" y="2417"/>
                  </a:lnTo>
                  <a:lnTo>
                    <a:pt x="1768" y="2415"/>
                  </a:lnTo>
                  <a:lnTo>
                    <a:pt x="1769" y="2404"/>
                  </a:lnTo>
                  <a:lnTo>
                    <a:pt x="1769" y="2393"/>
                  </a:lnTo>
                  <a:lnTo>
                    <a:pt x="1777" y="2392"/>
                  </a:lnTo>
                  <a:lnTo>
                    <a:pt x="1782" y="2390"/>
                  </a:lnTo>
                  <a:lnTo>
                    <a:pt x="1788" y="2387"/>
                  </a:lnTo>
                  <a:lnTo>
                    <a:pt x="1793" y="2383"/>
                  </a:lnTo>
                  <a:lnTo>
                    <a:pt x="1800" y="2375"/>
                  </a:lnTo>
                  <a:lnTo>
                    <a:pt x="1806" y="2365"/>
                  </a:lnTo>
                  <a:lnTo>
                    <a:pt x="1813" y="2356"/>
                  </a:lnTo>
                  <a:lnTo>
                    <a:pt x="1821" y="2348"/>
                  </a:lnTo>
                  <a:lnTo>
                    <a:pt x="1826" y="2344"/>
                  </a:lnTo>
                  <a:lnTo>
                    <a:pt x="1831" y="2342"/>
                  </a:lnTo>
                  <a:lnTo>
                    <a:pt x="1839" y="2340"/>
                  </a:lnTo>
                  <a:lnTo>
                    <a:pt x="1847" y="2339"/>
                  </a:lnTo>
                  <a:lnTo>
                    <a:pt x="1839" y="2330"/>
                  </a:lnTo>
                  <a:lnTo>
                    <a:pt x="1829" y="2315"/>
                  </a:lnTo>
                  <a:lnTo>
                    <a:pt x="1823" y="2307"/>
                  </a:lnTo>
                  <a:lnTo>
                    <a:pt x="1820" y="2300"/>
                  </a:lnTo>
                  <a:lnTo>
                    <a:pt x="1817" y="2294"/>
                  </a:lnTo>
                  <a:lnTo>
                    <a:pt x="1817" y="2291"/>
                  </a:lnTo>
                  <a:lnTo>
                    <a:pt x="1820" y="2287"/>
                  </a:lnTo>
                  <a:lnTo>
                    <a:pt x="1825" y="2286"/>
                  </a:lnTo>
                  <a:lnTo>
                    <a:pt x="1829" y="2286"/>
                  </a:lnTo>
                  <a:lnTo>
                    <a:pt x="1834" y="2286"/>
                  </a:lnTo>
                  <a:lnTo>
                    <a:pt x="1841" y="2287"/>
                  </a:lnTo>
                  <a:lnTo>
                    <a:pt x="1847" y="2286"/>
                  </a:lnTo>
                  <a:lnTo>
                    <a:pt x="1853" y="2282"/>
                  </a:lnTo>
                  <a:lnTo>
                    <a:pt x="1859" y="2277"/>
                  </a:lnTo>
                  <a:lnTo>
                    <a:pt x="1864" y="2270"/>
                  </a:lnTo>
                  <a:lnTo>
                    <a:pt x="1869" y="2264"/>
                  </a:lnTo>
                  <a:lnTo>
                    <a:pt x="1874" y="2260"/>
                  </a:lnTo>
                  <a:lnTo>
                    <a:pt x="1880" y="2257"/>
                  </a:lnTo>
                  <a:lnTo>
                    <a:pt x="1886" y="2254"/>
                  </a:lnTo>
                  <a:lnTo>
                    <a:pt x="1894" y="2252"/>
                  </a:lnTo>
                  <a:lnTo>
                    <a:pt x="1910" y="2249"/>
                  </a:lnTo>
                  <a:lnTo>
                    <a:pt x="1927" y="2245"/>
                  </a:lnTo>
                  <a:lnTo>
                    <a:pt x="1935" y="2244"/>
                  </a:lnTo>
                  <a:lnTo>
                    <a:pt x="1943" y="2242"/>
                  </a:lnTo>
                  <a:lnTo>
                    <a:pt x="1949" y="2240"/>
                  </a:lnTo>
                  <a:lnTo>
                    <a:pt x="1954" y="2237"/>
                  </a:lnTo>
                  <a:lnTo>
                    <a:pt x="1959" y="2234"/>
                  </a:lnTo>
                  <a:lnTo>
                    <a:pt x="1962" y="2229"/>
                  </a:lnTo>
                  <a:lnTo>
                    <a:pt x="1963" y="2225"/>
                  </a:lnTo>
                  <a:lnTo>
                    <a:pt x="1962" y="2219"/>
                  </a:lnTo>
                  <a:lnTo>
                    <a:pt x="1958" y="2218"/>
                  </a:lnTo>
                  <a:lnTo>
                    <a:pt x="1953" y="2217"/>
                  </a:lnTo>
                  <a:lnTo>
                    <a:pt x="1949" y="2216"/>
                  </a:lnTo>
                  <a:lnTo>
                    <a:pt x="1945" y="2212"/>
                  </a:lnTo>
                  <a:lnTo>
                    <a:pt x="1943" y="2210"/>
                  </a:lnTo>
                  <a:lnTo>
                    <a:pt x="1941" y="2205"/>
                  </a:lnTo>
                  <a:lnTo>
                    <a:pt x="1941" y="2201"/>
                  </a:lnTo>
                  <a:lnTo>
                    <a:pt x="1941" y="2196"/>
                  </a:lnTo>
                  <a:lnTo>
                    <a:pt x="1949" y="2191"/>
                  </a:lnTo>
                  <a:lnTo>
                    <a:pt x="1956" y="2186"/>
                  </a:lnTo>
                  <a:lnTo>
                    <a:pt x="1962" y="2183"/>
                  </a:lnTo>
                  <a:lnTo>
                    <a:pt x="1969" y="2180"/>
                  </a:lnTo>
                  <a:lnTo>
                    <a:pt x="1977" y="2178"/>
                  </a:lnTo>
                  <a:lnTo>
                    <a:pt x="1984" y="2177"/>
                  </a:lnTo>
                  <a:lnTo>
                    <a:pt x="1993" y="2177"/>
                  </a:lnTo>
                  <a:lnTo>
                    <a:pt x="2003" y="2177"/>
                  </a:lnTo>
                  <a:lnTo>
                    <a:pt x="2006" y="2183"/>
                  </a:lnTo>
                  <a:lnTo>
                    <a:pt x="2009" y="2188"/>
                  </a:lnTo>
                  <a:lnTo>
                    <a:pt x="2014" y="2194"/>
                  </a:lnTo>
                  <a:lnTo>
                    <a:pt x="2018" y="2200"/>
                  </a:lnTo>
                  <a:lnTo>
                    <a:pt x="2025" y="2204"/>
                  </a:lnTo>
                  <a:lnTo>
                    <a:pt x="2032" y="2209"/>
                  </a:lnTo>
                  <a:lnTo>
                    <a:pt x="2041" y="2213"/>
                  </a:lnTo>
                  <a:lnTo>
                    <a:pt x="2049" y="2218"/>
                  </a:lnTo>
                  <a:lnTo>
                    <a:pt x="2051" y="2205"/>
                  </a:lnTo>
                  <a:lnTo>
                    <a:pt x="2055" y="2194"/>
                  </a:lnTo>
                  <a:lnTo>
                    <a:pt x="2061" y="2183"/>
                  </a:lnTo>
                  <a:lnTo>
                    <a:pt x="2068" y="2172"/>
                  </a:lnTo>
                  <a:lnTo>
                    <a:pt x="2077" y="2163"/>
                  </a:lnTo>
                  <a:lnTo>
                    <a:pt x="2086" y="2154"/>
                  </a:lnTo>
                  <a:lnTo>
                    <a:pt x="2096" y="2146"/>
                  </a:lnTo>
                  <a:lnTo>
                    <a:pt x="2105" y="2138"/>
                  </a:lnTo>
                  <a:lnTo>
                    <a:pt x="2113" y="2129"/>
                  </a:lnTo>
                  <a:lnTo>
                    <a:pt x="2119" y="2119"/>
                  </a:lnTo>
                  <a:lnTo>
                    <a:pt x="2125" y="2104"/>
                  </a:lnTo>
                  <a:lnTo>
                    <a:pt x="2131" y="2090"/>
                  </a:lnTo>
                  <a:lnTo>
                    <a:pt x="2137" y="2077"/>
                  </a:lnTo>
                  <a:lnTo>
                    <a:pt x="2145" y="2063"/>
                  </a:lnTo>
                  <a:lnTo>
                    <a:pt x="2156" y="2046"/>
                  </a:lnTo>
                  <a:lnTo>
                    <a:pt x="2167" y="2028"/>
                  </a:lnTo>
                  <a:lnTo>
                    <a:pt x="2180" y="2008"/>
                  </a:lnTo>
                  <a:lnTo>
                    <a:pt x="2194" y="1991"/>
                  </a:lnTo>
                  <a:lnTo>
                    <a:pt x="2200" y="1985"/>
                  </a:lnTo>
                  <a:lnTo>
                    <a:pt x="2208" y="1979"/>
                  </a:lnTo>
                  <a:lnTo>
                    <a:pt x="2217" y="1974"/>
                  </a:lnTo>
                  <a:lnTo>
                    <a:pt x="2227" y="1970"/>
                  </a:lnTo>
                  <a:lnTo>
                    <a:pt x="2237" y="1965"/>
                  </a:lnTo>
                  <a:lnTo>
                    <a:pt x="2246" y="1960"/>
                  </a:lnTo>
                  <a:lnTo>
                    <a:pt x="2255" y="1954"/>
                  </a:lnTo>
                  <a:lnTo>
                    <a:pt x="2264" y="1948"/>
                  </a:lnTo>
                  <a:lnTo>
                    <a:pt x="2271" y="1940"/>
                  </a:lnTo>
                  <a:lnTo>
                    <a:pt x="2277" y="1933"/>
                  </a:lnTo>
                  <a:lnTo>
                    <a:pt x="2281" y="1926"/>
                  </a:lnTo>
                  <a:lnTo>
                    <a:pt x="2285" y="1920"/>
                  </a:lnTo>
                  <a:lnTo>
                    <a:pt x="2289" y="1913"/>
                  </a:lnTo>
                  <a:lnTo>
                    <a:pt x="2295" y="1906"/>
                  </a:lnTo>
                  <a:lnTo>
                    <a:pt x="2303" y="1900"/>
                  </a:lnTo>
                  <a:lnTo>
                    <a:pt x="2312" y="1895"/>
                  </a:lnTo>
                  <a:lnTo>
                    <a:pt x="2330" y="1883"/>
                  </a:lnTo>
                  <a:lnTo>
                    <a:pt x="2345" y="1872"/>
                  </a:lnTo>
                  <a:lnTo>
                    <a:pt x="2353" y="1866"/>
                  </a:lnTo>
                  <a:lnTo>
                    <a:pt x="2361" y="1860"/>
                  </a:lnTo>
                  <a:lnTo>
                    <a:pt x="2370" y="1856"/>
                  </a:lnTo>
                  <a:lnTo>
                    <a:pt x="2380" y="1852"/>
                  </a:lnTo>
                  <a:lnTo>
                    <a:pt x="2380" y="1846"/>
                  </a:lnTo>
                  <a:lnTo>
                    <a:pt x="2380" y="1839"/>
                  </a:lnTo>
                  <a:lnTo>
                    <a:pt x="2363" y="1838"/>
                  </a:lnTo>
                  <a:lnTo>
                    <a:pt x="2347" y="1835"/>
                  </a:lnTo>
                  <a:lnTo>
                    <a:pt x="2344" y="1841"/>
                  </a:lnTo>
                  <a:lnTo>
                    <a:pt x="2340" y="1845"/>
                  </a:lnTo>
                  <a:lnTo>
                    <a:pt x="2335" y="1847"/>
                  </a:lnTo>
                  <a:lnTo>
                    <a:pt x="2329" y="1847"/>
                  </a:lnTo>
                  <a:lnTo>
                    <a:pt x="2318" y="1848"/>
                  </a:lnTo>
                  <a:lnTo>
                    <a:pt x="2306" y="1850"/>
                  </a:lnTo>
                  <a:lnTo>
                    <a:pt x="2309" y="1842"/>
                  </a:lnTo>
                  <a:lnTo>
                    <a:pt x="2312" y="1837"/>
                  </a:lnTo>
                  <a:lnTo>
                    <a:pt x="2318" y="1832"/>
                  </a:lnTo>
                  <a:lnTo>
                    <a:pt x="2323" y="1827"/>
                  </a:lnTo>
                  <a:lnTo>
                    <a:pt x="2336" y="1818"/>
                  </a:lnTo>
                  <a:lnTo>
                    <a:pt x="2346" y="1809"/>
                  </a:lnTo>
                  <a:lnTo>
                    <a:pt x="2331" y="1805"/>
                  </a:lnTo>
                  <a:lnTo>
                    <a:pt x="2318" y="1799"/>
                  </a:lnTo>
                  <a:lnTo>
                    <a:pt x="2311" y="1816"/>
                  </a:lnTo>
                  <a:lnTo>
                    <a:pt x="2302" y="1834"/>
                  </a:lnTo>
                  <a:lnTo>
                    <a:pt x="2296" y="1843"/>
                  </a:lnTo>
                  <a:lnTo>
                    <a:pt x="2290" y="1851"/>
                  </a:lnTo>
                  <a:lnTo>
                    <a:pt x="2285" y="1858"/>
                  </a:lnTo>
                  <a:lnTo>
                    <a:pt x="2278" y="1865"/>
                  </a:lnTo>
                  <a:lnTo>
                    <a:pt x="2266" y="1872"/>
                  </a:lnTo>
                  <a:lnTo>
                    <a:pt x="2253" y="1879"/>
                  </a:lnTo>
                  <a:lnTo>
                    <a:pt x="2249" y="1882"/>
                  </a:lnTo>
                  <a:lnTo>
                    <a:pt x="2245" y="1885"/>
                  </a:lnTo>
                  <a:lnTo>
                    <a:pt x="2238" y="1887"/>
                  </a:lnTo>
                  <a:lnTo>
                    <a:pt x="2231" y="1888"/>
                  </a:lnTo>
                  <a:lnTo>
                    <a:pt x="2241" y="1883"/>
                  </a:lnTo>
                  <a:lnTo>
                    <a:pt x="2253" y="1879"/>
                  </a:lnTo>
                  <a:lnTo>
                    <a:pt x="2256" y="1874"/>
                  </a:lnTo>
                  <a:lnTo>
                    <a:pt x="2258" y="1870"/>
                  </a:lnTo>
                  <a:lnTo>
                    <a:pt x="2260" y="1865"/>
                  </a:lnTo>
                  <a:lnTo>
                    <a:pt x="2261" y="1860"/>
                  </a:lnTo>
                  <a:lnTo>
                    <a:pt x="2263" y="1849"/>
                  </a:lnTo>
                  <a:lnTo>
                    <a:pt x="2263" y="1837"/>
                  </a:lnTo>
                  <a:lnTo>
                    <a:pt x="2264" y="1825"/>
                  </a:lnTo>
                  <a:lnTo>
                    <a:pt x="2264" y="1814"/>
                  </a:lnTo>
                  <a:lnTo>
                    <a:pt x="2265" y="1804"/>
                  </a:lnTo>
                  <a:lnTo>
                    <a:pt x="2266" y="1794"/>
                  </a:lnTo>
                  <a:lnTo>
                    <a:pt x="2272" y="1785"/>
                  </a:lnTo>
                  <a:lnTo>
                    <a:pt x="2281" y="1773"/>
                  </a:lnTo>
                  <a:lnTo>
                    <a:pt x="2291" y="1760"/>
                  </a:lnTo>
                  <a:lnTo>
                    <a:pt x="2299" y="1751"/>
                  </a:lnTo>
                  <a:lnTo>
                    <a:pt x="2309" y="1743"/>
                  </a:lnTo>
                  <a:lnTo>
                    <a:pt x="2319" y="1735"/>
                  </a:lnTo>
                  <a:lnTo>
                    <a:pt x="2330" y="1728"/>
                  </a:lnTo>
                  <a:lnTo>
                    <a:pt x="2340" y="1723"/>
                  </a:lnTo>
                  <a:lnTo>
                    <a:pt x="2363" y="1711"/>
                  </a:lnTo>
                  <a:lnTo>
                    <a:pt x="2385" y="1698"/>
                  </a:lnTo>
                  <a:lnTo>
                    <a:pt x="2397" y="1688"/>
                  </a:lnTo>
                  <a:lnTo>
                    <a:pt x="2410" y="1678"/>
                  </a:lnTo>
                  <a:lnTo>
                    <a:pt x="2425" y="1669"/>
                  </a:lnTo>
                  <a:lnTo>
                    <a:pt x="2439" y="1662"/>
                  </a:lnTo>
                  <a:lnTo>
                    <a:pt x="2447" y="1659"/>
                  </a:lnTo>
                  <a:lnTo>
                    <a:pt x="2454" y="1658"/>
                  </a:lnTo>
                  <a:lnTo>
                    <a:pt x="2462" y="1658"/>
                  </a:lnTo>
                  <a:lnTo>
                    <a:pt x="2469" y="1659"/>
                  </a:lnTo>
                  <a:lnTo>
                    <a:pt x="2477" y="1661"/>
                  </a:lnTo>
                  <a:lnTo>
                    <a:pt x="2484" y="1666"/>
                  </a:lnTo>
                  <a:lnTo>
                    <a:pt x="2492" y="1671"/>
                  </a:lnTo>
                  <a:lnTo>
                    <a:pt x="2499" y="1681"/>
                  </a:lnTo>
                  <a:lnTo>
                    <a:pt x="2502" y="1685"/>
                  </a:lnTo>
                  <a:lnTo>
                    <a:pt x="2504" y="1691"/>
                  </a:lnTo>
                  <a:lnTo>
                    <a:pt x="2506" y="1696"/>
                  </a:lnTo>
                  <a:lnTo>
                    <a:pt x="2506" y="1701"/>
                  </a:lnTo>
                  <a:lnTo>
                    <a:pt x="2504" y="1707"/>
                  </a:lnTo>
                  <a:lnTo>
                    <a:pt x="2503" y="1712"/>
                  </a:lnTo>
                  <a:lnTo>
                    <a:pt x="2501" y="1717"/>
                  </a:lnTo>
                  <a:lnTo>
                    <a:pt x="2499" y="1723"/>
                  </a:lnTo>
                  <a:lnTo>
                    <a:pt x="2492" y="1732"/>
                  </a:lnTo>
                  <a:lnTo>
                    <a:pt x="2484" y="1741"/>
                  </a:lnTo>
                  <a:lnTo>
                    <a:pt x="2476" y="1749"/>
                  </a:lnTo>
                  <a:lnTo>
                    <a:pt x="2467" y="1757"/>
                  </a:lnTo>
                  <a:lnTo>
                    <a:pt x="2452" y="1765"/>
                  </a:lnTo>
                  <a:lnTo>
                    <a:pt x="2424" y="1781"/>
                  </a:lnTo>
                  <a:lnTo>
                    <a:pt x="2409" y="1788"/>
                  </a:lnTo>
                  <a:lnTo>
                    <a:pt x="2396" y="1793"/>
                  </a:lnTo>
                  <a:lnTo>
                    <a:pt x="2388" y="1798"/>
                  </a:lnTo>
                  <a:lnTo>
                    <a:pt x="2385" y="1798"/>
                  </a:lnTo>
                  <a:lnTo>
                    <a:pt x="2384" y="1808"/>
                  </a:lnTo>
                  <a:lnTo>
                    <a:pt x="2384" y="1817"/>
                  </a:lnTo>
                  <a:lnTo>
                    <a:pt x="2385" y="1827"/>
                  </a:lnTo>
                  <a:lnTo>
                    <a:pt x="2385" y="1838"/>
                  </a:lnTo>
                  <a:lnTo>
                    <a:pt x="2392" y="1838"/>
                  </a:lnTo>
                  <a:lnTo>
                    <a:pt x="2396" y="1837"/>
                  </a:lnTo>
                  <a:lnTo>
                    <a:pt x="2400" y="1834"/>
                  </a:lnTo>
                  <a:lnTo>
                    <a:pt x="2403" y="1831"/>
                  </a:lnTo>
                  <a:lnTo>
                    <a:pt x="2408" y="1823"/>
                  </a:lnTo>
                  <a:lnTo>
                    <a:pt x="2414" y="1816"/>
                  </a:lnTo>
                  <a:lnTo>
                    <a:pt x="2424" y="1810"/>
                  </a:lnTo>
                  <a:lnTo>
                    <a:pt x="2435" y="1805"/>
                  </a:lnTo>
                  <a:lnTo>
                    <a:pt x="2446" y="1800"/>
                  </a:lnTo>
                  <a:lnTo>
                    <a:pt x="2460" y="1796"/>
                  </a:lnTo>
                  <a:lnTo>
                    <a:pt x="2482" y="1791"/>
                  </a:lnTo>
                  <a:lnTo>
                    <a:pt x="2502" y="1785"/>
                  </a:lnTo>
                  <a:lnTo>
                    <a:pt x="2523" y="1778"/>
                  </a:lnTo>
                  <a:lnTo>
                    <a:pt x="2543" y="1770"/>
                  </a:lnTo>
                  <a:lnTo>
                    <a:pt x="2581" y="1751"/>
                  </a:lnTo>
                  <a:lnTo>
                    <a:pt x="2619" y="1733"/>
                  </a:lnTo>
                  <a:lnTo>
                    <a:pt x="2658" y="1714"/>
                  </a:lnTo>
                  <a:lnTo>
                    <a:pt x="2696" y="1696"/>
                  </a:lnTo>
                  <a:lnTo>
                    <a:pt x="2717" y="1688"/>
                  </a:lnTo>
                  <a:lnTo>
                    <a:pt x="2739" y="1682"/>
                  </a:lnTo>
                  <a:lnTo>
                    <a:pt x="2762" y="1677"/>
                  </a:lnTo>
                  <a:lnTo>
                    <a:pt x="2785" y="1673"/>
                  </a:lnTo>
                  <a:lnTo>
                    <a:pt x="2806" y="1668"/>
                  </a:lnTo>
                  <a:lnTo>
                    <a:pt x="2829" y="1662"/>
                  </a:lnTo>
                  <a:lnTo>
                    <a:pt x="2840" y="1659"/>
                  </a:lnTo>
                  <a:lnTo>
                    <a:pt x="2852" y="1655"/>
                  </a:lnTo>
                  <a:lnTo>
                    <a:pt x="2862" y="1651"/>
                  </a:lnTo>
                  <a:lnTo>
                    <a:pt x="2873" y="1646"/>
                  </a:lnTo>
                  <a:lnTo>
                    <a:pt x="2907" y="1629"/>
                  </a:lnTo>
                  <a:lnTo>
                    <a:pt x="2942" y="1611"/>
                  </a:lnTo>
                  <a:lnTo>
                    <a:pt x="2950" y="1605"/>
                  </a:lnTo>
                  <a:lnTo>
                    <a:pt x="2956" y="1601"/>
                  </a:lnTo>
                  <a:lnTo>
                    <a:pt x="2963" y="1594"/>
                  </a:lnTo>
                  <a:lnTo>
                    <a:pt x="2970" y="1587"/>
                  </a:lnTo>
                  <a:lnTo>
                    <a:pt x="2976" y="1579"/>
                  </a:lnTo>
                  <a:lnTo>
                    <a:pt x="2982" y="1571"/>
                  </a:lnTo>
                  <a:lnTo>
                    <a:pt x="2985" y="1562"/>
                  </a:lnTo>
                  <a:lnTo>
                    <a:pt x="2989" y="1552"/>
                  </a:lnTo>
                  <a:lnTo>
                    <a:pt x="2995" y="1531"/>
                  </a:lnTo>
                  <a:lnTo>
                    <a:pt x="3002" y="1510"/>
                  </a:lnTo>
                  <a:lnTo>
                    <a:pt x="3007" y="1501"/>
                  </a:lnTo>
                  <a:lnTo>
                    <a:pt x="3013" y="1493"/>
                  </a:lnTo>
                  <a:lnTo>
                    <a:pt x="3018" y="1489"/>
                  </a:lnTo>
                  <a:lnTo>
                    <a:pt x="3022" y="1487"/>
                  </a:lnTo>
                  <a:lnTo>
                    <a:pt x="3027" y="1485"/>
                  </a:lnTo>
                  <a:lnTo>
                    <a:pt x="3033" y="1484"/>
                  </a:lnTo>
                  <a:lnTo>
                    <a:pt x="3035" y="1477"/>
                  </a:lnTo>
                  <a:lnTo>
                    <a:pt x="3037" y="1470"/>
                  </a:lnTo>
                  <a:lnTo>
                    <a:pt x="3042" y="1464"/>
                  </a:lnTo>
                  <a:lnTo>
                    <a:pt x="3048" y="1458"/>
                  </a:lnTo>
                  <a:lnTo>
                    <a:pt x="3054" y="1453"/>
                  </a:lnTo>
                  <a:lnTo>
                    <a:pt x="3062" y="1448"/>
                  </a:lnTo>
                  <a:lnTo>
                    <a:pt x="3070" y="1443"/>
                  </a:lnTo>
                  <a:lnTo>
                    <a:pt x="3079" y="1438"/>
                  </a:lnTo>
                  <a:lnTo>
                    <a:pt x="3116" y="1422"/>
                  </a:lnTo>
                  <a:lnTo>
                    <a:pt x="3147" y="1407"/>
                  </a:lnTo>
                  <a:lnTo>
                    <a:pt x="3160" y="1400"/>
                  </a:lnTo>
                  <a:lnTo>
                    <a:pt x="3177" y="1392"/>
                  </a:lnTo>
                  <a:lnTo>
                    <a:pt x="3185" y="1389"/>
                  </a:lnTo>
                  <a:lnTo>
                    <a:pt x="3193" y="1384"/>
                  </a:lnTo>
                  <a:lnTo>
                    <a:pt x="3200" y="1381"/>
                  </a:lnTo>
                  <a:lnTo>
                    <a:pt x="3205" y="1376"/>
                  </a:lnTo>
                  <a:lnTo>
                    <a:pt x="3210" y="1370"/>
                  </a:lnTo>
                  <a:lnTo>
                    <a:pt x="3214" y="1361"/>
                  </a:lnTo>
                  <a:lnTo>
                    <a:pt x="3216" y="1351"/>
                  </a:lnTo>
                  <a:lnTo>
                    <a:pt x="3217" y="1342"/>
                  </a:lnTo>
                  <a:lnTo>
                    <a:pt x="3217" y="1322"/>
                  </a:lnTo>
                  <a:lnTo>
                    <a:pt x="3216" y="1302"/>
                  </a:lnTo>
                  <a:lnTo>
                    <a:pt x="3208" y="1302"/>
                  </a:lnTo>
                  <a:lnTo>
                    <a:pt x="3200" y="1304"/>
                  </a:lnTo>
                  <a:lnTo>
                    <a:pt x="3192" y="1305"/>
                  </a:lnTo>
                  <a:lnTo>
                    <a:pt x="3183" y="1305"/>
                  </a:lnTo>
                  <a:lnTo>
                    <a:pt x="3182" y="1294"/>
                  </a:lnTo>
                  <a:lnTo>
                    <a:pt x="3183" y="1284"/>
                  </a:lnTo>
                  <a:lnTo>
                    <a:pt x="3184" y="1275"/>
                  </a:lnTo>
                  <a:lnTo>
                    <a:pt x="3188" y="1267"/>
                  </a:lnTo>
                  <a:lnTo>
                    <a:pt x="3192" y="1259"/>
                  </a:lnTo>
                  <a:lnTo>
                    <a:pt x="3198" y="1251"/>
                  </a:lnTo>
                  <a:lnTo>
                    <a:pt x="3205" y="1244"/>
                  </a:lnTo>
                  <a:lnTo>
                    <a:pt x="3212" y="1238"/>
                  </a:lnTo>
                  <a:lnTo>
                    <a:pt x="3229" y="1225"/>
                  </a:lnTo>
                  <a:lnTo>
                    <a:pt x="3246" y="1215"/>
                  </a:lnTo>
                  <a:lnTo>
                    <a:pt x="3264" y="1205"/>
                  </a:lnTo>
                  <a:lnTo>
                    <a:pt x="3280" y="1195"/>
                  </a:lnTo>
                  <a:lnTo>
                    <a:pt x="3296" y="1184"/>
                  </a:lnTo>
                  <a:lnTo>
                    <a:pt x="3312" y="1170"/>
                  </a:lnTo>
                  <a:lnTo>
                    <a:pt x="3327" y="1156"/>
                  </a:lnTo>
                  <a:lnTo>
                    <a:pt x="3339" y="1141"/>
                  </a:lnTo>
                  <a:lnTo>
                    <a:pt x="3352" y="1124"/>
                  </a:lnTo>
                  <a:lnTo>
                    <a:pt x="3363" y="1107"/>
                  </a:lnTo>
                  <a:lnTo>
                    <a:pt x="3372" y="1088"/>
                  </a:lnTo>
                  <a:lnTo>
                    <a:pt x="3379" y="1071"/>
                  </a:lnTo>
                  <a:lnTo>
                    <a:pt x="3369" y="1070"/>
                  </a:lnTo>
                  <a:lnTo>
                    <a:pt x="3358" y="1071"/>
                  </a:lnTo>
                  <a:lnTo>
                    <a:pt x="3354" y="1072"/>
                  </a:lnTo>
                  <a:lnTo>
                    <a:pt x="3352" y="1075"/>
                  </a:lnTo>
                  <a:lnTo>
                    <a:pt x="3350" y="1077"/>
                  </a:lnTo>
                  <a:lnTo>
                    <a:pt x="3349" y="1079"/>
                  </a:lnTo>
                  <a:lnTo>
                    <a:pt x="3349" y="1082"/>
                  </a:lnTo>
                  <a:lnTo>
                    <a:pt x="3348" y="1084"/>
                  </a:lnTo>
                  <a:lnTo>
                    <a:pt x="3347" y="1086"/>
                  </a:lnTo>
                  <a:lnTo>
                    <a:pt x="3345" y="1087"/>
                  </a:lnTo>
                  <a:lnTo>
                    <a:pt x="3339" y="1088"/>
                  </a:lnTo>
                  <a:lnTo>
                    <a:pt x="3333" y="1088"/>
                  </a:lnTo>
                  <a:lnTo>
                    <a:pt x="3328" y="1088"/>
                  </a:lnTo>
                  <a:lnTo>
                    <a:pt x="3324" y="1090"/>
                  </a:lnTo>
                  <a:lnTo>
                    <a:pt x="3315" y="1097"/>
                  </a:lnTo>
                  <a:lnTo>
                    <a:pt x="3306" y="1105"/>
                  </a:lnTo>
                  <a:lnTo>
                    <a:pt x="3296" y="1110"/>
                  </a:lnTo>
                  <a:lnTo>
                    <a:pt x="3286" y="1112"/>
                  </a:lnTo>
                  <a:lnTo>
                    <a:pt x="3276" y="1115"/>
                  </a:lnTo>
                  <a:lnTo>
                    <a:pt x="3264" y="1117"/>
                  </a:lnTo>
                  <a:lnTo>
                    <a:pt x="3254" y="1121"/>
                  </a:lnTo>
                  <a:lnTo>
                    <a:pt x="3246" y="1126"/>
                  </a:lnTo>
                  <a:lnTo>
                    <a:pt x="3239" y="1132"/>
                  </a:lnTo>
                  <a:lnTo>
                    <a:pt x="3230" y="1138"/>
                  </a:lnTo>
                  <a:lnTo>
                    <a:pt x="3231" y="1119"/>
                  </a:lnTo>
                  <a:lnTo>
                    <a:pt x="3233" y="1103"/>
                  </a:lnTo>
                  <a:lnTo>
                    <a:pt x="3235" y="1097"/>
                  </a:lnTo>
                  <a:lnTo>
                    <a:pt x="3238" y="1092"/>
                  </a:lnTo>
                  <a:lnTo>
                    <a:pt x="3241" y="1087"/>
                  </a:lnTo>
                  <a:lnTo>
                    <a:pt x="3245" y="1083"/>
                  </a:lnTo>
                  <a:lnTo>
                    <a:pt x="3249" y="1079"/>
                  </a:lnTo>
                  <a:lnTo>
                    <a:pt x="3254" y="1077"/>
                  </a:lnTo>
                  <a:lnTo>
                    <a:pt x="3259" y="1075"/>
                  </a:lnTo>
                  <a:lnTo>
                    <a:pt x="3266" y="1072"/>
                  </a:lnTo>
                  <a:lnTo>
                    <a:pt x="3282" y="1070"/>
                  </a:lnTo>
                  <a:lnTo>
                    <a:pt x="3301" y="1068"/>
                  </a:lnTo>
                  <a:lnTo>
                    <a:pt x="3313" y="1067"/>
                  </a:lnTo>
                  <a:lnTo>
                    <a:pt x="3322" y="1063"/>
                  </a:lnTo>
                  <a:lnTo>
                    <a:pt x="3329" y="1060"/>
                  </a:lnTo>
                  <a:lnTo>
                    <a:pt x="3333" y="1055"/>
                  </a:lnTo>
                  <a:lnTo>
                    <a:pt x="3336" y="1051"/>
                  </a:lnTo>
                  <a:lnTo>
                    <a:pt x="3337" y="1044"/>
                  </a:lnTo>
                  <a:lnTo>
                    <a:pt x="3336" y="1038"/>
                  </a:lnTo>
                  <a:lnTo>
                    <a:pt x="3335" y="1031"/>
                  </a:lnTo>
                  <a:lnTo>
                    <a:pt x="3328" y="1017"/>
                  </a:lnTo>
                  <a:lnTo>
                    <a:pt x="3319" y="1002"/>
                  </a:lnTo>
                  <a:lnTo>
                    <a:pt x="3308" y="987"/>
                  </a:lnTo>
                  <a:lnTo>
                    <a:pt x="3299" y="973"/>
                  </a:lnTo>
                  <a:lnTo>
                    <a:pt x="3286" y="949"/>
                  </a:lnTo>
                  <a:lnTo>
                    <a:pt x="3273" y="923"/>
                  </a:lnTo>
                  <a:lnTo>
                    <a:pt x="3267" y="910"/>
                  </a:lnTo>
                  <a:lnTo>
                    <a:pt x="3262" y="896"/>
                  </a:lnTo>
                  <a:lnTo>
                    <a:pt x="3258" y="882"/>
                  </a:lnTo>
                  <a:lnTo>
                    <a:pt x="3254" y="869"/>
                  </a:lnTo>
                  <a:lnTo>
                    <a:pt x="3253" y="857"/>
                  </a:lnTo>
                  <a:lnTo>
                    <a:pt x="3250" y="841"/>
                  </a:lnTo>
                  <a:lnTo>
                    <a:pt x="3249" y="823"/>
                  </a:lnTo>
                  <a:lnTo>
                    <a:pt x="3249" y="804"/>
                  </a:lnTo>
                  <a:lnTo>
                    <a:pt x="3250" y="785"/>
                  </a:lnTo>
                  <a:lnTo>
                    <a:pt x="3254" y="770"/>
                  </a:lnTo>
                  <a:lnTo>
                    <a:pt x="3256" y="763"/>
                  </a:lnTo>
                  <a:lnTo>
                    <a:pt x="3259" y="758"/>
                  </a:lnTo>
                  <a:lnTo>
                    <a:pt x="3263" y="754"/>
                  </a:lnTo>
                  <a:lnTo>
                    <a:pt x="3267" y="751"/>
                  </a:lnTo>
                  <a:lnTo>
                    <a:pt x="3271" y="741"/>
                  </a:lnTo>
                  <a:lnTo>
                    <a:pt x="3275" y="732"/>
                  </a:lnTo>
                  <a:lnTo>
                    <a:pt x="3281" y="722"/>
                  </a:lnTo>
                  <a:lnTo>
                    <a:pt x="3288" y="713"/>
                  </a:lnTo>
                  <a:lnTo>
                    <a:pt x="3296" y="703"/>
                  </a:lnTo>
                  <a:lnTo>
                    <a:pt x="3304" y="694"/>
                  </a:lnTo>
                  <a:lnTo>
                    <a:pt x="3312" y="686"/>
                  </a:lnTo>
                  <a:lnTo>
                    <a:pt x="3321" y="680"/>
                  </a:lnTo>
                  <a:lnTo>
                    <a:pt x="3339" y="662"/>
                  </a:lnTo>
                  <a:lnTo>
                    <a:pt x="3356" y="643"/>
                  </a:lnTo>
                  <a:lnTo>
                    <a:pt x="3364" y="634"/>
                  </a:lnTo>
                  <a:lnTo>
                    <a:pt x="3373" y="626"/>
                  </a:lnTo>
                  <a:lnTo>
                    <a:pt x="3382" y="618"/>
                  </a:lnTo>
                  <a:lnTo>
                    <a:pt x="3391" y="611"/>
                  </a:lnTo>
                  <a:lnTo>
                    <a:pt x="3413" y="599"/>
                  </a:lnTo>
                  <a:lnTo>
                    <a:pt x="3437" y="587"/>
                  </a:lnTo>
                  <a:lnTo>
                    <a:pt x="3462" y="577"/>
                  </a:lnTo>
                  <a:lnTo>
                    <a:pt x="3486" y="570"/>
                  </a:lnTo>
                  <a:lnTo>
                    <a:pt x="3497" y="567"/>
                  </a:lnTo>
                  <a:lnTo>
                    <a:pt x="3510" y="566"/>
                  </a:lnTo>
                  <a:lnTo>
                    <a:pt x="3522" y="565"/>
                  </a:lnTo>
                  <a:lnTo>
                    <a:pt x="3535" y="566"/>
                  </a:lnTo>
                  <a:lnTo>
                    <a:pt x="3551" y="569"/>
                  </a:lnTo>
                  <a:lnTo>
                    <a:pt x="3568" y="575"/>
                  </a:lnTo>
                  <a:lnTo>
                    <a:pt x="3577" y="577"/>
                  </a:lnTo>
                  <a:lnTo>
                    <a:pt x="3585" y="579"/>
                  </a:lnTo>
                  <a:lnTo>
                    <a:pt x="3593" y="580"/>
                  </a:lnTo>
                  <a:lnTo>
                    <a:pt x="3602" y="579"/>
                  </a:lnTo>
                  <a:lnTo>
                    <a:pt x="3603" y="576"/>
                  </a:lnTo>
                  <a:lnTo>
                    <a:pt x="3609" y="567"/>
                  </a:lnTo>
                  <a:lnTo>
                    <a:pt x="3616" y="554"/>
                  </a:lnTo>
                  <a:lnTo>
                    <a:pt x="3625" y="541"/>
                  </a:lnTo>
                  <a:lnTo>
                    <a:pt x="3624" y="532"/>
                  </a:lnTo>
                  <a:lnTo>
                    <a:pt x="3623" y="522"/>
                  </a:lnTo>
                  <a:lnTo>
                    <a:pt x="3621" y="516"/>
                  </a:lnTo>
                  <a:lnTo>
                    <a:pt x="3619" y="509"/>
                  </a:lnTo>
                  <a:lnTo>
                    <a:pt x="3616" y="503"/>
                  </a:lnTo>
                  <a:lnTo>
                    <a:pt x="3612" y="497"/>
                  </a:lnTo>
                  <a:lnTo>
                    <a:pt x="3609" y="493"/>
                  </a:lnTo>
                  <a:lnTo>
                    <a:pt x="3604" y="489"/>
                  </a:lnTo>
                  <a:lnTo>
                    <a:pt x="3583" y="473"/>
                  </a:lnTo>
                  <a:lnTo>
                    <a:pt x="3555" y="453"/>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29" name="Freeform 228">
              <a:extLst>
                <a:ext uri="{FF2B5EF4-FFF2-40B4-BE49-F238E27FC236}">
                  <a16:creationId xmlns="" xmlns:a16="http://schemas.microsoft.com/office/drawing/2014/main" id="{70645CFC-68DF-4541-85FC-B1D1566DF5F5}"/>
                </a:ext>
              </a:extLst>
            </p:cNvPr>
            <p:cNvSpPr>
              <a:spLocks/>
            </p:cNvSpPr>
            <p:nvPr/>
          </p:nvSpPr>
          <p:spPr bwMode="auto">
            <a:xfrm>
              <a:off x="7457770" y="2952854"/>
              <a:ext cx="169998" cy="247396"/>
            </a:xfrm>
            <a:custGeom>
              <a:avLst/>
              <a:gdLst>
                <a:gd name="T0" fmla="*/ 591 w 614"/>
                <a:gd name="T1" fmla="*/ 235 h 897"/>
                <a:gd name="T2" fmla="*/ 588 w 614"/>
                <a:gd name="T3" fmla="*/ 179 h 897"/>
                <a:gd name="T4" fmla="*/ 564 w 614"/>
                <a:gd name="T5" fmla="*/ 113 h 897"/>
                <a:gd name="T6" fmla="*/ 515 w 614"/>
                <a:gd name="T7" fmla="*/ 88 h 897"/>
                <a:gd name="T8" fmla="*/ 496 w 614"/>
                <a:gd name="T9" fmla="*/ 9 h 897"/>
                <a:gd name="T10" fmla="*/ 478 w 614"/>
                <a:gd name="T11" fmla="*/ 23 h 897"/>
                <a:gd name="T12" fmla="*/ 462 w 614"/>
                <a:gd name="T13" fmla="*/ 51 h 897"/>
                <a:gd name="T14" fmla="*/ 433 w 614"/>
                <a:gd name="T15" fmla="*/ 33 h 897"/>
                <a:gd name="T16" fmla="*/ 404 w 614"/>
                <a:gd name="T17" fmla="*/ 56 h 897"/>
                <a:gd name="T18" fmla="*/ 387 w 614"/>
                <a:gd name="T19" fmla="*/ 110 h 897"/>
                <a:gd name="T20" fmla="*/ 387 w 614"/>
                <a:gd name="T21" fmla="*/ 172 h 897"/>
                <a:gd name="T22" fmla="*/ 352 w 614"/>
                <a:gd name="T23" fmla="*/ 155 h 897"/>
                <a:gd name="T24" fmla="*/ 303 w 614"/>
                <a:gd name="T25" fmla="*/ 150 h 897"/>
                <a:gd name="T26" fmla="*/ 283 w 614"/>
                <a:gd name="T27" fmla="*/ 186 h 897"/>
                <a:gd name="T28" fmla="*/ 248 w 614"/>
                <a:gd name="T29" fmla="*/ 163 h 897"/>
                <a:gd name="T30" fmla="*/ 241 w 614"/>
                <a:gd name="T31" fmla="*/ 196 h 897"/>
                <a:gd name="T32" fmla="*/ 189 w 614"/>
                <a:gd name="T33" fmla="*/ 244 h 897"/>
                <a:gd name="T34" fmla="*/ 121 w 614"/>
                <a:gd name="T35" fmla="*/ 233 h 897"/>
                <a:gd name="T36" fmla="*/ 96 w 614"/>
                <a:gd name="T37" fmla="*/ 274 h 897"/>
                <a:gd name="T38" fmla="*/ 50 w 614"/>
                <a:gd name="T39" fmla="*/ 296 h 897"/>
                <a:gd name="T40" fmla="*/ 39 w 614"/>
                <a:gd name="T41" fmla="*/ 355 h 897"/>
                <a:gd name="T42" fmla="*/ 18 w 614"/>
                <a:gd name="T43" fmla="*/ 418 h 897"/>
                <a:gd name="T44" fmla="*/ 0 w 614"/>
                <a:gd name="T45" fmla="*/ 461 h 897"/>
                <a:gd name="T46" fmla="*/ 18 w 614"/>
                <a:gd name="T47" fmla="*/ 486 h 897"/>
                <a:gd name="T48" fmla="*/ 35 w 614"/>
                <a:gd name="T49" fmla="*/ 520 h 897"/>
                <a:gd name="T50" fmla="*/ 48 w 614"/>
                <a:gd name="T51" fmla="*/ 577 h 897"/>
                <a:gd name="T52" fmla="*/ 79 w 614"/>
                <a:gd name="T53" fmla="*/ 642 h 897"/>
                <a:gd name="T54" fmla="*/ 90 w 614"/>
                <a:gd name="T55" fmla="*/ 698 h 897"/>
                <a:gd name="T56" fmla="*/ 106 w 614"/>
                <a:gd name="T57" fmla="*/ 747 h 897"/>
                <a:gd name="T58" fmla="*/ 105 w 614"/>
                <a:gd name="T59" fmla="*/ 818 h 897"/>
                <a:gd name="T60" fmla="*/ 137 w 614"/>
                <a:gd name="T61" fmla="*/ 851 h 897"/>
                <a:gd name="T62" fmla="*/ 146 w 614"/>
                <a:gd name="T63" fmla="*/ 835 h 897"/>
                <a:gd name="T64" fmla="*/ 150 w 614"/>
                <a:gd name="T65" fmla="*/ 728 h 897"/>
                <a:gd name="T66" fmla="*/ 170 w 614"/>
                <a:gd name="T67" fmla="*/ 714 h 897"/>
                <a:gd name="T68" fmla="*/ 204 w 614"/>
                <a:gd name="T69" fmla="*/ 745 h 897"/>
                <a:gd name="T70" fmla="*/ 215 w 614"/>
                <a:gd name="T71" fmla="*/ 822 h 897"/>
                <a:gd name="T72" fmla="*/ 243 w 614"/>
                <a:gd name="T73" fmla="*/ 887 h 897"/>
                <a:gd name="T74" fmla="*/ 288 w 614"/>
                <a:gd name="T75" fmla="*/ 896 h 897"/>
                <a:gd name="T76" fmla="*/ 350 w 614"/>
                <a:gd name="T77" fmla="*/ 859 h 897"/>
                <a:gd name="T78" fmla="*/ 371 w 614"/>
                <a:gd name="T79" fmla="*/ 804 h 897"/>
                <a:gd name="T80" fmla="*/ 345 w 614"/>
                <a:gd name="T81" fmla="*/ 750 h 897"/>
                <a:gd name="T82" fmla="*/ 344 w 614"/>
                <a:gd name="T83" fmla="*/ 686 h 897"/>
                <a:gd name="T84" fmla="*/ 380 w 614"/>
                <a:gd name="T85" fmla="*/ 639 h 897"/>
                <a:gd name="T86" fmla="*/ 406 w 614"/>
                <a:gd name="T87" fmla="*/ 597 h 897"/>
                <a:gd name="T88" fmla="*/ 433 w 614"/>
                <a:gd name="T89" fmla="*/ 575 h 897"/>
                <a:gd name="T90" fmla="*/ 410 w 614"/>
                <a:gd name="T91" fmla="*/ 522 h 897"/>
                <a:gd name="T92" fmla="*/ 408 w 614"/>
                <a:gd name="T93" fmla="*/ 435 h 897"/>
                <a:gd name="T94" fmla="*/ 433 w 614"/>
                <a:gd name="T95" fmla="*/ 429 h 897"/>
                <a:gd name="T96" fmla="*/ 440 w 614"/>
                <a:gd name="T97" fmla="*/ 461 h 897"/>
                <a:gd name="T98" fmla="*/ 468 w 614"/>
                <a:gd name="T99" fmla="*/ 478 h 897"/>
                <a:gd name="T100" fmla="*/ 504 w 614"/>
                <a:gd name="T101" fmla="*/ 450 h 897"/>
                <a:gd name="T102" fmla="*/ 542 w 614"/>
                <a:gd name="T103" fmla="*/ 425 h 897"/>
                <a:gd name="T104" fmla="*/ 558 w 614"/>
                <a:gd name="T105" fmla="*/ 451 h 897"/>
                <a:gd name="T106" fmla="*/ 591 w 614"/>
                <a:gd name="T107" fmla="*/ 420 h 897"/>
                <a:gd name="T108" fmla="*/ 614 w 614"/>
                <a:gd name="T109" fmla="*/ 334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14" h="897">
                  <a:moveTo>
                    <a:pt x="613" y="299"/>
                  </a:moveTo>
                  <a:lnTo>
                    <a:pt x="608" y="286"/>
                  </a:lnTo>
                  <a:lnTo>
                    <a:pt x="602" y="273"/>
                  </a:lnTo>
                  <a:lnTo>
                    <a:pt x="596" y="260"/>
                  </a:lnTo>
                  <a:lnTo>
                    <a:pt x="592" y="246"/>
                  </a:lnTo>
                  <a:lnTo>
                    <a:pt x="591" y="235"/>
                  </a:lnTo>
                  <a:lnTo>
                    <a:pt x="592" y="222"/>
                  </a:lnTo>
                  <a:lnTo>
                    <a:pt x="594" y="211"/>
                  </a:lnTo>
                  <a:lnTo>
                    <a:pt x="596" y="198"/>
                  </a:lnTo>
                  <a:lnTo>
                    <a:pt x="594" y="191"/>
                  </a:lnTo>
                  <a:lnTo>
                    <a:pt x="592" y="184"/>
                  </a:lnTo>
                  <a:lnTo>
                    <a:pt x="588" y="179"/>
                  </a:lnTo>
                  <a:lnTo>
                    <a:pt x="582" y="174"/>
                  </a:lnTo>
                  <a:lnTo>
                    <a:pt x="572" y="167"/>
                  </a:lnTo>
                  <a:lnTo>
                    <a:pt x="566" y="162"/>
                  </a:lnTo>
                  <a:lnTo>
                    <a:pt x="565" y="147"/>
                  </a:lnTo>
                  <a:lnTo>
                    <a:pt x="564" y="131"/>
                  </a:lnTo>
                  <a:lnTo>
                    <a:pt x="564" y="113"/>
                  </a:lnTo>
                  <a:lnTo>
                    <a:pt x="565" y="96"/>
                  </a:lnTo>
                  <a:lnTo>
                    <a:pt x="545" y="98"/>
                  </a:lnTo>
                  <a:lnTo>
                    <a:pt x="528" y="100"/>
                  </a:lnTo>
                  <a:lnTo>
                    <a:pt x="517" y="102"/>
                  </a:lnTo>
                  <a:lnTo>
                    <a:pt x="514" y="102"/>
                  </a:lnTo>
                  <a:lnTo>
                    <a:pt x="515" y="88"/>
                  </a:lnTo>
                  <a:lnTo>
                    <a:pt x="515" y="74"/>
                  </a:lnTo>
                  <a:lnTo>
                    <a:pt x="514" y="60"/>
                  </a:lnTo>
                  <a:lnTo>
                    <a:pt x="511" y="46"/>
                  </a:lnTo>
                  <a:lnTo>
                    <a:pt x="507" y="33"/>
                  </a:lnTo>
                  <a:lnTo>
                    <a:pt x="502" y="20"/>
                  </a:lnTo>
                  <a:lnTo>
                    <a:pt x="496" y="9"/>
                  </a:lnTo>
                  <a:lnTo>
                    <a:pt x="490" y="0"/>
                  </a:lnTo>
                  <a:lnTo>
                    <a:pt x="487" y="7"/>
                  </a:lnTo>
                  <a:lnTo>
                    <a:pt x="486" y="14"/>
                  </a:lnTo>
                  <a:lnTo>
                    <a:pt x="483" y="14"/>
                  </a:lnTo>
                  <a:lnTo>
                    <a:pt x="480" y="14"/>
                  </a:lnTo>
                  <a:lnTo>
                    <a:pt x="478" y="23"/>
                  </a:lnTo>
                  <a:lnTo>
                    <a:pt x="477" y="34"/>
                  </a:lnTo>
                  <a:lnTo>
                    <a:pt x="476" y="40"/>
                  </a:lnTo>
                  <a:lnTo>
                    <a:pt x="474" y="44"/>
                  </a:lnTo>
                  <a:lnTo>
                    <a:pt x="470" y="48"/>
                  </a:lnTo>
                  <a:lnTo>
                    <a:pt x="466" y="51"/>
                  </a:lnTo>
                  <a:lnTo>
                    <a:pt x="462" y="51"/>
                  </a:lnTo>
                  <a:lnTo>
                    <a:pt x="460" y="51"/>
                  </a:lnTo>
                  <a:lnTo>
                    <a:pt x="457" y="51"/>
                  </a:lnTo>
                  <a:lnTo>
                    <a:pt x="454" y="50"/>
                  </a:lnTo>
                  <a:lnTo>
                    <a:pt x="449" y="47"/>
                  </a:lnTo>
                  <a:lnTo>
                    <a:pt x="443" y="43"/>
                  </a:lnTo>
                  <a:lnTo>
                    <a:pt x="433" y="33"/>
                  </a:lnTo>
                  <a:lnTo>
                    <a:pt x="422" y="25"/>
                  </a:lnTo>
                  <a:lnTo>
                    <a:pt x="418" y="35"/>
                  </a:lnTo>
                  <a:lnTo>
                    <a:pt x="412" y="43"/>
                  </a:lnTo>
                  <a:lnTo>
                    <a:pt x="409" y="47"/>
                  </a:lnTo>
                  <a:lnTo>
                    <a:pt x="406" y="51"/>
                  </a:lnTo>
                  <a:lnTo>
                    <a:pt x="404" y="56"/>
                  </a:lnTo>
                  <a:lnTo>
                    <a:pt x="403" y="63"/>
                  </a:lnTo>
                  <a:lnTo>
                    <a:pt x="404" y="74"/>
                  </a:lnTo>
                  <a:lnTo>
                    <a:pt x="404" y="85"/>
                  </a:lnTo>
                  <a:lnTo>
                    <a:pt x="396" y="92"/>
                  </a:lnTo>
                  <a:lnTo>
                    <a:pt x="389" y="99"/>
                  </a:lnTo>
                  <a:lnTo>
                    <a:pt x="387" y="110"/>
                  </a:lnTo>
                  <a:lnTo>
                    <a:pt x="387" y="122"/>
                  </a:lnTo>
                  <a:lnTo>
                    <a:pt x="387" y="133"/>
                  </a:lnTo>
                  <a:lnTo>
                    <a:pt x="389" y="145"/>
                  </a:lnTo>
                  <a:lnTo>
                    <a:pt x="389" y="155"/>
                  </a:lnTo>
                  <a:lnTo>
                    <a:pt x="388" y="166"/>
                  </a:lnTo>
                  <a:lnTo>
                    <a:pt x="387" y="172"/>
                  </a:lnTo>
                  <a:lnTo>
                    <a:pt x="386" y="176"/>
                  </a:lnTo>
                  <a:lnTo>
                    <a:pt x="383" y="182"/>
                  </a:lnTo>
                  <a:lnTo>
                    <a:pt x="379" y="187"/>
                  </a:lnTo>
                  <a:lnTo>
                    <a:pt x="368" y="174"/>
                  </a:lnTo>
                  <a:lnTo>
                    <a:pt x="358" y="161"/>
                  </a:lnTo>
                  <a:lnTo>
                    <a:pt x="352" y="155"/>
                  </a:lnTo>
                  <a:lnTo>
                    <a:pt x="345" y="150"/>
                  </a:lnTo>
                  <a:lnTo>
                    <a:pt x="337" y="147"/>
                  </a:lnTo>
                  <a:lnTo>
                    <a:pt x="329" y="146"/>
                  </a:lnTo>
                  <a:lnTo>
                    <a:pt x="318" y="146"/>
                  </a:lnTo>
                  <a:lnTo>
                    <a:pt x="310" y="147"/>
                  </a:lnTo>
                  <a:lnTo>
                    <a:pt x="303" y="150"/>
                  </a:lnTo>
                  <a:lnTo>
                    <a:pt x="298" y="154"/>
                  </a:lnTo>
                  <a:lnTo>
                    <a:pt x="295" y="159"/>
                  </a:lnTo>
                  <a:lnTo>
                    <a:pt x="293" y="166"/>
                  </a:lnTo>
                  <a:lnTo>
                    <a:pt x="291" y="174"/>
                  </a:lnTo>
                  <a:lnTo>
                    <a:pt x="291" y="184"/>
                  </a:lnTo>
                  <a:lnTo>
                    <a:pt x="283" y="186"/>
                  </a:lnTo>
                  <a:lnTo>
                    <a:pt x="278" y="184"/>
                  </a:lnTo>
                  <a:lnTo>
                    <a:pt x="272" y="182"/>
                  </a:lnTo>
                  <a:lnTo>
                    <a:pt x="268" y="178"/>
                  </a:lnTo>
                  <a:lnTo>
                    <a:pt x="260" y="167"/>
                  </a:lnTo>
                  <a:lnTo>
                    <a:pt x="250" y="158"/>
                  </a:lnTo>
                  <a:lnTo>
                    <a:pt x="248" y="163"/>
                  </a:lnTo>
                  <a:lnTo>
                    <a:pt x="246" y="169"/>
                  </a:lnTo>
                  <a:lnTo>
                    <a:pt x="245" y="173"/>
                  </a:lnTo>
                  <a:lnTo>
                    <a:pt x="245" y="179"/>
                  </a:lnTo>
                  <a:lnTo>
                    <a:pt x="244" y="184"/>
                  </a:lnTo>
                  <a:lnTo>
                    <a:pt x="243" y="190"/>
                  </a:lnTo>
                  <a:lnTo>
                    <a:pt x="241" y="196"/>
                  </a:lnTo>
                  <a:lnTo>
                    <a:pt x="238" y="200"/>
                  </a:lnTo>
                  <a:lnTo>
                    <a:pt x="223" y="217"/>
                  </a:lnTo>
                  <a:lnTo>
                    <a:pt x="207" y="233"/>
                  </a:lnTo>
                  <a:lnTo>
                    <a:pt x="200" y="239"/>
                  </a:lnTo>
                  <a:lnTo>
                    <a:pt x="195" y="243"/>
                  </a:lnTo>
                  <a:lnTo>
                    <a:pt x="189" y="244"/>
                  </a:lnTo>
                  <a:lnTo>
                    <a:pt x="183" y="244"/>
                  </a:lnTo>
                  <a:lnTo>
                    <a:pt x="172" y="240"/>
                  </a:lnTo>
                  <a:lnTo>
                    <a:pt x="157" y="236"/>
                  </a:lnTo>
                  <a:lnTo>
                    <a:pt x="146" y="233"/>
                  </a:lnTo>
                  <a:lnTo>
                    <a:pt x="133" y="233"/>
                  </a:lnTo>
                  <a:lnTo>
                    <a:pt x="121" y="233"/>
                  </a:lnTo>
                  <a:lnTo>
                    <a:pt x="108" y="235"/>
                  </a:lnTo>
                  <a:lnTo>
                    <a:pt x="106" y="244"/>
                  </a:lnTo>
                  <a:lnTo>
                    <a:pt x="105" y="254"/>
                  </a:lnTo>
                  <a:lnTo>
                    <a:pt x="105" y="263"/>
                  </a:lnTo>
                  <a:lnTo>
                    <a:pt x="105" y="273"/>
                  </a:lnTo>
                  <a:lnTo>
                    <a:pt x="96" y="274"/>
                  </a:lnTo>
                  <a:lnTo>
                    <a:pt x="88" y="277"/>
                  </a:lnTo>
                  <a:lnTo>
                    <a:pt x="80" y="280"/>
                  </a:lnTo>
                  <a:lnTo>
                    <a:pt x="73" y="285"/>
                  </a:lnTo>
                  <a:lnTo>
                    <a:pt x="65" y="289"/>
                  </a:lnTo>
                  <a:lnTo>
                    <a:pt x="58" y="294"/>
                  </a:lnTo>
                  <a:lnTo>
                    <a:pt x="50" y="296"/>
                  </a:lnTo>
                  <a:lnTo>
                    <a:pt x="41" y="297"/>
                  </a:lnTo>
                  <a:lnTo>
                    <a:pt x="39" y="307"/>
                  </a:lnTo>
                  <a:lnTo>
                    <a:pt x="38" y="318"/>
                  </a:lnTo>
                  <a:lnTo>
                    <a:pt x="38" y="327"/>
                  </a:lnTo>
                  <a:lnTo>
                    <a:pt x="38" y="336"/>
                  </a:lnTo>
                  <a:lnTo>
                    <a:pt x="39" y="355"/>
                  </a:lnTo>
                  <a:lnTo>
                    <a:pt x="39" y="375"/>
                  </a:lnTo>
                  <a:lnTo>
                    <a:pt x="38" y="385"/>
                  </a:lnTo>
                  <a:lnTo>
                    <a:pt x="34" y="394"/>
                  </a:lnTo>
                  <a:lnTo>
                    <a:pt x="30" y="403"/>
                  </a:lnTo>
                  <a:lnTo>
                    <a:pt x="24" y="411"/>
                  </a:lnTo>
                  <a:lnTo>
                    <a:pt x="18" y="418"/>
                  </a:lnTo>
                  <a:lnTo>
                    <a:pt x="11" y="426"/>
                  </a:lnTo>
                  <a:lnTo>
                    <a:pt x="7" y="434"/>
                  </a:lnTo>
                  <a:lnTo>
                    <a:pt x="2" y="443"/>
                  </a:lnTo>
                  <a:lnTo>
                    <a:pt x="0" y="450"/>
                  </a:lnTo>
                  <a:lnTo>
                    <a:pt x="0" y="455"/>
                  </a:lnTo>
                  <a:lnTo>
                    <a:pt x="0" y="461"/>
                  </a:lnTo>
                  <a:lnTo>
                    <a:pt x="1" y="466"/>
                  </a:lnTo>
                  <a:lnTo>
                    <a:pt x="2" y="469"/>
                  </a:lnTo>
                  <a:lnTo>
                    <a:pt x="6" y="474"/>
                  </a:lnTo>
                  <a:lnTo>
                    <a:pt x="8" y="477"/>
                  </a:lnTo>
                  <a:lnTo>
                    <a:pt x="11" y="479"/>
                  </a:lnTo>
                  <a:lnTo>
                    <a:pt x="18" y="486"/>
                  </a:lnTo>
                  <a:lnTo>
                    <a:pt x="26" y="493"/>
                  </a:lnTo>
                  <a:lnTo>
                    <a:pt x="30" y="496"/>
                  </a:lnTo>
                  <a:lnTo>
                    <a:pt x="32" y="501"/>
                  </a:lnTo>
                  <a:lnTo>
                    <a:pt x="34" y="506"/>
                  </a:lnTo>
                  <a:lnTo>
                    <a:pt x="35" y="511"/>
                  </a:lnTo>
                  <a:lnTo>
                    <a:pt x="35" y="520"/>
                  </a:lnTo>
                  <a:lnTo>
                    <a:pt x="34" y="528"/>
                  </a:lnTo>
                  <a:lnTo>
                    <a:pt x="33" y="537"/>
                  </a:lnTo>
                  <a:lnTo>
                    <a:pt x="34" y="547"/>
                  </a:lnTo>
                  <a:lnTo>
                    <a:pt x="38" y="557"/>
                  </a:lnTo>
                  <a:lnTo>
                    <a:pt x="42" y="567"/>
                  </a:lnTo>
                  <a:lnTo>
                    <a:pt x="48" y="577"/>
                  </a:lnTo>
                  <a:lnTo>
                    <a:pt x="52" y="586"/>
                  </a:lnTo>
                  <a:lnTo>
                    <a:pt x="58" y="598"/>
                  </a:lnTo>
                  <a:lnTo>
                    <a:pt x="65" y="608"/>
                  </a:lnTo>
                  <a:lnTo>
                    <a:pt x="71" y="619"/>
                  </a:lnTo>
                  <a:lnTo>
                    <a:pt x="75" y="630"/>
                  </a:lnTo>
                  <a:lnTo>
                    <a:pt x="79" y="642"/>
                  </a:lnTo>
                  <a:lnTo>
                    <a:pt x="80" y="654"/>
                  </a:lnTo>
                  <a:lnTo>
                    <a:pt x="80" y="665"/>
                  </a:lnTo>
                  <a:lnTo>
                    <a:pt x="81" y="676"/>
                  </a:lnTo>
                  <a:lnTo>
                    <a:pt x="83" y="684"/>
                  </a:lnTo>
                  <a:lnTo>
                    <a:pt x="87" y="691"/>
                  </a:lnTo>
                  <a:lnTo>
                    <a:pt x="90" y="698"/>
                  </a:lnTo>
                  <a:lnTo>
                    <a:pt x="94" y="705"/>
                  </a:lnTo>
                  <a:lnTo>
                    <a:pt x="99" y="712"/>
                  </a:lnTo>
                  <a:lnTo>
                    <a:pt x="102" y="719"/>
                  </a:lnTo>
                  <a:lnTo>
                    <a:pt x="105" y="727"/>
                  </a:lnTo>
                  <a:lnTo>
                    <a:pt x="106" y="734"/>
                  </a:lnTo>
                  <a:lnTo>
                    <a:pt x="106" y="747"/>
                  </a:lnTo>
                  <a:lnTo>
                    <a:pt x="104" y="760"/>
                  </a:lnTo>
                  <a:lnTo>
                    <a:pt x="102" y="773"/>
                  </a:lnTo>
                  <a:lnTo>
                    <a:pt x="101" y="786"/>
                  </a:lnTo>
                  <a:lnTo>
                    <a:pt x="101" y="798"/>
                  </a:lnTo>
                  <a:lnTo>
                    <a:pt x="104" y="812"/>
                  </a:lnTo>
                  <a:lnTo>
                    <a:pt x="105" y="818"/>
                  </a:lnTo>
                  <a:lnTo>
                    <a:pt x="106" y="824"/>
                  </a:lnTo>
                  <a:lnTo>
                    <a:pt x="108" y="830"/>
                  </a:lnTo>
                  <a:lnTo>
                    <a:pt x="112" y="836"/>
                  </a:lnTo>
                  <a:lnTo>
                    <a:pt x="118" y="840"/>
                  </a:lnTo>
                  <a:lnTo>
                    <a:pt x="131" y="847"/>
                  </a:lnTo>
                  <a:lnTo>
                    <a:pt x="137" y="851"/>
                  </a:lnTo>
                  <a:lnTo>
                    <a:pt x="142" y="852"/>
                  </a:lnTo>
                  <a:lnTo>
                    <a:pt x="145" y="852"/>
                  </a:lnTo>
                  <a:lnTo>
                    <a:pt x="146" y="851"/>
                  </a:lnTo>
                  <a:lnTo>
                    <a:pt x="147" y="849"/>
                  </a:lnTo>
                  <a:lnTo>
                    <a:pt x="147" y="848"/>
                  </a:lnTo>
                  <a:lnTo>
                    <a:pt x="146" y="835"/>
                  </a:lnTo>
                  <a:lnTo>
                    <a:pt x="145" y="813"/>
                  </a:lnTo>
                  <a:lnTo>
                    <a:pt x="143" y="787"/>
                  </a:lnTo>
                  <a:lnTo>
                    <a:pt x="143" y="761"/>
                  </a:lnTo>
                  <a:lnTo>
                    <a:pt x="145" y="748"/>
                  </a:lnTo>
                  <a:lnTo>
                    <a:pt x="147" y="738"/>
                  </a:lnTo>
                  <a:lnTo>
                    <a:pt x="150" y="728"/>
                  </a:lnTo>
                  <a:lnTo>
                    <a:pt x="154" y="721"/>
                  </a:lnTo>
                  <a:lnTo>
                    <a:pt x="156" y="717"/>
                  </a:lnTo>
                  <a:lnTo>
                    <a:pt x="159" y="715"/>
                  </a:lnTo>
                  <a:lnTo>
                    <a:pt x="162" y="714"/>
                  </a:lnTo>
                  <a:lnTo>
                    <a:pt x="165" y="714"/>
                  </a:lnTo>
                  <a:lnTo>
                    <a:pt x="170" y="714"/>
                  </a:lnTo>
                  <a:lnTo>
                    <a:pt x="173" y="715"/>
                  </a:lnTo>
                  <a:lnTo>
                    <a:pt x="179" y="717"/>
                  </a:lnTo>
                  <a:lnTo>
                    <a:pt x="183" y="721"/>
                  </a:lnTo>
                  <a:lnTo>
                    <a:pt x="191" y="728"/>
                  </a:lnTo>
                  <a:lnTo>
                    <a:pt x="198" y="736"/>
                  </a:lnTo>
                  <a:lnTo>
                    <a:pt x="204" y="745"/>
                  </a:lnTo>
                  <a:lnTo>
                    <a:pt x="207" y="755"/>
                  </a:lnTo>
                  <a:lnTo>
                    <a:pt x="209" y="765"/>
                  </a:lnTo>
                  <a:lnTo>
                    <a:pt x="212" y="775"/>
                  </a:lnTo>
                  <a:lnTo>
                    <a:pt x="213" y="787"/>
                  </a:lnTo>
                  <a:lnTo>
                    <a:pt x="214" y="798"/>
                  </a:lnTo>
                  <a:lnTo>
                    <a:pt x="215" y="822"/>
                  </a:lnTo>
                  <a:lnTo>
                    <a:pt x="219" y="845"/>
                  </a:lnTo>
                  <a:lnTo>
                    <a:pt x="221" y="855"/>
                  </a:lnTo>
                  <a:lnTo>
                    <a:pt x="225" y="865"/>
                  </a:lnTo>
                  <a:lnTo>
                    <a:pt x="231" y="875"/>
                  </a:lnTo>
                  <a:lnTo>
                    <a:pt x="238" y="884"/>
                  </a:lnTo>
                  <a:lnTo>
                    <a:pt x="243" y="887"/>
                  </a:lnTo>
                  <a:lnTo>
                    <a:pt x="247" y="890"/>
                  </a:lnTo>
                  <a:lnTo>
                    <a:pt x="252" y="893"/>
                  </a:lnTo>
                  <a:lnTo>
                    <a:pt x="256" y="895"/>
                  </a:lnTo>
                  <a:lnTo>
                    <a:pt x="266" y="897"/>
                  </a:lnTo>
                  <a:lnTo>
                    <a:pt x="277" y="897"/>
                  </a:lnTo>
                  <a:lnTo>
                    <a:pt x="288" y="896"/>
                  </a:lnTo>
                  <a:lnTo>
                    <a:pt x="299" y="893"/>
                  </a:lnTo>
                  <a:lnTo>
                    <a:pt x="311" y="888"/>
                  </a:lnTo>
                  <a:lnTo>
                    <a:pt x="321" y="883"/>
                  </a:lnTo>
                  <a:lnTo>
                    <a:pt x="331" y="876"/>
                  </a:lnTo>
                  <a:lnTo>
                    <a:pt x="342" y="868"/>
                  </a:lnTo>
                  <a:lnTo>
                    <a:pt x="350" y="859"/>
                  </a:lnTo>
                  <a:lnTo>
                    <a:pt x="358" y="849"/>
                  </a:lnTo>
                  <a:lnTo>
                    <a:pt x="363" y="840"/>
                  </a:lnTo>
                  <a:lnTo>
                    <a:pt x="368" y="830"/>
                  </a:lnTo>
                  <a:lnTo>
                    <a:pt x="371" y="820"/>
                  </a:lnTo>
                  <a:lnTo>
                    <a:pt x="371" y="810"/>
                  </a:lnTo>
                  <a:lnTo>
                    <a:pt x="371" y="804"/>
                  </a:lnTo>
                  <a:lnTo>
                    <a:pt x="369" y="799"/>
                  </a:lnTo>
                  <a:lnTo>
                    <a:pt x="367" y="794"/>
                  </a:lnTo>
                  <a:lnTo>
                    <a:pt x="363" y="788"/>
                  </a:lnTo>
                  <a:lnTo>
                    <a:pt x="358" y="777"/>
                  </a:lnTo>
                  <a:lnTo>
                    <a:pt x="352" y="766"/>
                  </a:lnTo>
                  <a:lnTo>
                    <a:pt x="345" y="750"/>
                  </a:lnTo>
                  <a:lnTo>
                    <a:pt x="339" y="731"/>
                  </a:lnTo>
                  <a:lnTo>
                    <a:pt x="338" y="722"/>
                  </a:lnTo>
                  <a:lnTo>
                    <a:pt x="337" y="712"/>
                  </a:lnTo>
                  <a:lnTo>
                    <a:pt x="337" y="703"/>
                  </a:lnTo>
                  <a:lnTo>
                    <a:pt x="339" y="695"/>
                  </a:lnTo>
                  <a:lnTo>
                    <a:pt x="344" y="686"/>
                  </a:lnTo>
                  <a:lnTo>
                    <a:pt x="350" y="678"/>
                  </a:lnTo>
                  <a:lnTo>
                    <a:pt x="356" y="671"/>
                  </a:lnTo>
                  <a:lnTo>
                    <a:pt x="363" y="664"/>
                  </a:lnTo>
                  <a:lnTo>
                    <a:pt x="370" y="656"/>
                  </a:lnTo>
                  <a:lnTo>
                    <a:pt x="376" y="648"/>
                  </a:lnTo>
                  <a:lnTo>
                    <a:pt x="380" y="639"/>
                  </a:lnTo>
                  <a:lnTo>
                    <a:pt x="384" y="629"/>
                  </a:lnTo>
                  <a:lnTo>
                    <a:pt x="386" y="619"/>
                  </a:lnTo>
                  <a:lnTo>
                    <a:pt x="389" y="613"/>
                  </a:lnTo>
                  <a:lnTo>
                    <a:pt x="394" y="606"/>
                  </a:lnTo>
                  <a:lnTo>
                    <a:pt x="400" y="600"/>
                  </a:lnTo>
                  <a:lnTo>
                    <a:pt x="406" y="597"/>
                  </a:lnTo>
                  <a:lnTo>
                    <a:pt x="414" y="594"/>
                  </a:lnTo>
                  <a:lnTo>
                    <a:pt x="424" y="592"/>
                  </a:lnTo>
                  <a:lnTo>
                    <a:pt x="434" y="592"/>
                  </a:lnTo>
                  <a:lnTo>
                    <a:pt x="434" y="585"/>
                  </a:lnTo>
                  <a:lnTo>
                    <a:pt x="433" y="580"/>
                  </a:lnTo>
                  <a:lnTo>
                    <a:pt x="433" y="575"/>
                  </a:lnTo>
                  <a:lnTo>
                    <a:pt x="430" y="569"/>
                  </a:lnTo>
                  <a:lnTo>
                    <a:pt x="427" y="559"/>
                  </a:lnTo>
                  <a:lnTo>
                    <a:pt x="422" y="550"/>
                  </a:lnTo>
                  <a:lnTo>
                    <a:pt x="418" y="541"/>
                  </a:lnTo>
                  <a:lnTo>
                    <a:pt x="413" y="532"/>
                  </a:lnTo>
                  <a:lnTo>
                    <a:pt x="410" y="522"/>
                  </a:lnTo>
                  <a:lnTo>
                    <a:pt x="408" y="511"/>
                  </a:lnTo>
                  <a:lnTo>
                    <a:pt x="406" y="491"/>
                  </a:lnTo>
                  <a:lnTo>
                    <a:pt x="404" y="468"/>
                  </a:lnTo>
                  <a:lnTo>
                    <a:pt x="404" y="457"/>
                  </a:lnTo>
                  <a:lnTo>
                    <a:pt x="405" y="445"/>
                  </a:lnTo>
                  <a:lnTo>
                    <a:pt x="408" y="435"/>
                  </a:lnTo>
                  <a:lnTo>
                    <a:pt x="410" y="427"/>
                  </a:lnTo>
                  <a:lnTo>
                    <a:pt x="417" y="425"/>
                  </a:lnTo>
                  <a:lnTo>
                    <a:pt x="422" y="425"/>
                  </a:lnTo>
                  <a:lnTo>
                    <a:pt x="427" y="426"/>
                  </a:lnTo>
                  <a:lnTo>
                    <a:pt x="429" y="427"/>
                  </a:lnTo>
                  <a:lnTo>
                    <a:pt x="433" y="429"/>
                  </a:lnTo>
                  <a:lnTo>
                    <a:pt x="434" y="433"/>
                  </a:lnTo>
                  <a:lnTo>
                    <a:pt x="435" y="436"/>
                  </a:lnTo>
                  <a:lnTo>
                    <a:pt x="436" y="441"/>
                  </a:lnTo>
                  <a:lnTo>
                    <a:pt x="437" y="449"/>
                  </a:lnTo>
                  <a:lnTo>
                    <a:pt x="438" y="458"/>
                  </a:lnTo>
                  <a:lnTo>
                    <a:pt x="440" y="461"/>
                  </a:lnTo>
                  <a:lnTo>
                    <a:pt x="442" y="466"/>
                  </a:lnTo>
                  <a:lnTo>
                    <a:pt x="444" y="469"/>
                  </a:lnTo>
                  <a:lnTo>
                    <a:pt x="447" y="471"/>
                  </a:lnTo>
                  <a:lnTo>
                    <a:pt x="454" y="476"/>
                  </a:lnTo>
                  <a:lnTo>
                    <a:pt x="461" y="477"/>
                  </a:lnTo>
                  <a:lnTo>
                    <a:pt x="468" y="478"/>
                  </a:lnTo>
                  <a:lnTo>
                    <a:pt x="474" y="476"/>
                  </a:lnTo>
                  <a:lnTo>
                    <a:pt x="479" y="474"/>
                  </a:lnTo>
                  <a:lnTo>
                    <a:pt x="484" y="470"/>
                  </a:lnTo>
                  <a:lnTo>
                    <a:pt x="490" y="466"/>
                  </a:lnTo>
                  <a:lnTo>
                    <a:pt x="494" y="460"/>
                  </a:lnTo>
                  <a:lnTo>
                    <a:pt x="504" y="450"/>
                  </a:lnTo>
                  <a:lnTo>
                    <a:pt x="514" y="438"/>
                  </a:lnTo>
                  <a:lnTo>
                    <a:pt x="519" y="434"/>
                  </a:lnTo>
                  <a:lnTo>
                    <a:pt x="524" y="429"/>
                  </a:lnTo>
                  <a:lnTo>
                    <a:pt x="529" y="427"/>
                  </a:lnTo>
                  <a:lnTo>
                    <a:pt x="535" y="425"/>
                  </a:lnTo>
                  <a:lnTo>
                    <a:pt x="542" y="425"/>
                  </a:lnTo>
                  <a:lnTo>
                    <a:pt x="547" y="426"/>
                  </a:lnTo>
                  <a:lnTo>
                    <a:pt x="551" y="429"/>
                  </a:lnTo>
                  <a:lnTo>
                    <a:pt x="553" y="433"/>
                  </a:lnTo>
                  <a:lnTo>
                    <a:pt x="556" y="443"/>
                  </a:lnTo>
                  <a:lnTo>
                    <a:pt x="558" y="455"/>
                  </a:lnTo>
                  <a:lnTo>
                    <a:pt x="558" y="451"/>
                  </a:lnTo>
                  <a:lnTo>
                    <a:pt x="560" y="448"/>
                  </a:lnTo>
                  <a:lnTo>
                    <a:pt x="565" y="443"/>
                  </a:lnTo>
                  <a:lnTo>
                    <a:pt x="569" y="440"/>
                  </a:lnTo>
                  <a:lnTo>
                    <a:pt x="580" y="434"/>
                  </a:lnTo>
                  <a:lnTo>
                    <a:pt x="586" y="428"/>
                  </a:lnTo>
                  <a:lnTo>
                    <a:pt x="591" y="420"/>
                  </a:lnTo>
                  <a:lnTo>
                    <a:pt x="596" y="409"/>
                  </a:lnTo>
                  <a:lnTo>
                    <a:pt x="600" y="397"/>
                  </a:lnTo>
                  <a:lnTo>
                    <a:pt x="605" y="389"/>
                  </a:lnTo>
                  <a:lnTo>
                    <a:pt x="609" y="367"/>
                  </a:lnTo>
                  <a:lnTo>
                    <a:pt x="613" y="345"/>
                  </a:lnTo>
                  <a:lnTo>
                    <a:pt x="614" y="334"/>
                  </a:lnTo>
                  <a:lnTo>
                    <a:pt x="614" y="322"/>
                  </a:lnTo>
                  <a:lnTo>
                    <a:pt x="614" y="311"/>
                  </a:lnTo>
                  <a:lnTo>
                    <a:pt x="613" y="29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0" name="Freeform 95">
              <a:extLst>
                <a:ext uri="{FF2B5EF4-FFF2-40B4-BE49-F238E27FC236}">
                  <a16:creationId xmlns="" xmlns:a16="http://schemas.microsoft.com/office/drawing/2014/main" id="{B7CE6B9D-95D9-EE40-8B7D-C6CDF8E259D4}"/>
                </a:ext>
              </a:extLst>
            </p:cNvPr>
            <p:cNvSpPr>
              <a:spLocks/>
            </p:cNvSpPr>
            <p:nvPr/>
          </p:nvSpPr>
          <p:spPr bwMode="auto">
            <a:xfrm>
              <a:off x="7723133" y="2705459"/>
              <a:ext cx="272274" cy="297151"/>
            </a:xfrm>
            <a:custGeom>
              <a:avLst/>
              <a:gdLst>
                <a:gd name="T0" fmla="*/ 787 w 984"/>
                <a:gd name="T1" fmla="*/ 12 h 1076"/>
                <a:gd name="T2" fmla="*/ 749 w 984"/>
                <a:gd name="T3" fmla="*/ 76 h 1076"/>
                <a:gd name="T4" fmla="*/ 739 w 984"/>
                <a:gd name="T5" fmla="*/ 101 h 1076"/>
                <a:gd name="T6" fmla="*/ 678 w 984"/>
                <a:gd name="T7" fmla="*/ 110 h 1076"/>
                <a:gd name="T8" fmla="*/ 621 w 984"/>
                <a:gd name="T9" fmla="*/ 130 h 1076"/>
                <a:gd name="T10" fmla="*/ 602 w 984"/>
                <a:gd name="T11" fmla="*/ 122 h 1076"/>
                <a:gd name="T12" fmla="*/ 563 w 984"/>
                <a:gd name="T13" fmla="*/ 131 h 1076"/>
                <a:gd name="T14" fmla="*/ 500 w 984"/>
                <a:gd name="T15" fmla="*/ 118 h 1076"/>
                <a:gd name="T16" fmla="*/ 409 w 984"/>
                <a:gd name="T17" fmla="*/ 141 h 1076"/>
                <a:gd name="T18" fmla="*/ 368 w 984"/>
                <a:gd name="T19" fmla="*/ 160 h 1076"/>
                <a:gd name="T20" fmla="*/ 395 w 984"/>
                <a:gd name="T21" fmla="*/ 186 h 1076"/>
                <a:gd name="T22" fmla="*/ 366 w 984"/>
                <a:gd name="T23" fmla="*/ 239 h 1076"/>
                <a:gd name="T24" fmla="*/ 326 w 984"/>
                <a:gd name="T25" fmla="*/ 305 h 1076"/>
                <a:gd name="T26" fmla="*/ 253 w 984"/>
                <a:gd name="T27" fmla="*/ 298 h 1076"/>
                <a:gd name="T28" fmla="*/ 218 w 984"/>
                <a:gd name="T29" fmla="*/ 293 h 1076"/>
                <a:gd name="T30" fmla="*/ 189 w 984"/>
                <a:gd name="T31" fmla="*/ 310 h 1076"/>
                <a:gd name="T32" fmla="*/ 148 w 984"/>
                <a:gd name="T33" fmla="*/ 359 h 1076"/>
                <a:gd name="T34" fmla="*/ 144 w 984"/>
                <a:gd name="T35" fmla="*/ 418 h 1076"/>
                <a:gd name="T36" fmla="*/ 107 w 984"/>
                <a:gd name="T37" fmla="*/ 462 h 1076"/>
                <a:gd name="T38" fmla="*/ 104 w 984"/>
                <a:gd name="T39" fmla="*/ 544 h 1076"/>
                <a:gd name="T40" fmla="*/ 80 w 984"/>
                <a:gd name="T41" fmla="*/ 595 h 1076"/>
                <a:gd name="T42" fmla="*/ 32 w 984"/>
                <a:gd name="T43" fmla="*/ 693 h 1076"/>
                <a:gd name="T44" fmla="*/ 13 w 984"/>
                <a:gd name="T45" fmla="*/ 810 h 1076"/>
                <a:gd name="T46" fmla="*/ 16 w 984"/>
                <a:gd name="T47" fmla="*/ 890 h 1076"/>
                <a:gd name="T48" fmla="*/ 19 w 984"/>
                <a:gd name="T49" fmla="*/ 958 h 1076"/>
                <a:gd name="T50" fmla="*/ 1 w 984"/>
                <a:gd name="T51" fmla="*/ 993 h 1076"/>
                <a:gd name="T52" fmla="*/ 80 w 984"/>
                <a:gd name="T53" fmla="*/ 1003 h 1076"/>
                <a:gd name="T54" fmla="*/ 112 w 984"/>
                <a:gd name="T55" fmla="*/ 1018 h 1076"/>
                <a:gd name="T56" fmla="*/ 192 w 984"/>
                <a:gd name="T57" fmla="*/ 1012 h 1076"/>
                <a:gd name="T58" fmla="*/ 231 w 984"/>
                <a:gd name="T59" fmla="*/ 1012 h 1076"/>
                <a:gd name="T60" fmla="*/ 243 w 984"/>
                <a:gd name="T61" fmla="*/ 972 h 1076"/>
                <a:gd name="T62" fmla="*/ 261 w 984"/>
                <a:gd name="T63" fmla="*/ 962 h 1076"/>
                <a:gd name="T64" fmla="*/ 309 w 984"/>
                <a:gd name="T65" fmla="*/ 1007 h 1076"/>
                <a:gd name="T66" fmla="*/ 354 w 984"/>
                <a:gd name="T67" fmla="*/ 1028 h 1076"/>
                <a:gd name="T68" fmla="*/ 370 w 984"/>
                <a:gd name="T69" fmla="*/ 1016 h 1076"/>
                <a:gd name="T70" fmla="*/ 429 w 984"/>
                <a:gd name="T71" fmla="*/ 975 h 1076"/>
                <a:gd name="T72" fmla="*/ 471 w 984"/>
                <a:gd name="T73" fmla="*/ 988 h 1076"/>
                <a:gd name="T74" fmla="*/ 497 w 984"/>
                <a:gd name="T75" fmla="*/ 1033 h 1076"/>
                <a:gd name="T76" fmla="*/ 511 w 984"/>
                <a:gd name="T77" fmla="*/ 1019 h 1076"/>
                <a:gd name="T78" fmla="*/ 556 w 984"/>
                <a:gd name="T79" fmla="*/ 1000 h 1076"/>
                <a:gd name="T80" fmla="*/ 632 w 984"/>
                <a:gd name="T81" fmla="*/ 1026 h 1076"/>
                <a:gd name="T82" fmla="*/ 676 w 984"/>
                <a:gd name="T83" fmla="*/ 1075 h 1076"/>
                <a:gd name="T84" fmla="*/ 711 w 984"/>
                <a:gd name="T85" fmla="*/ 1040 h 1076"/>
                <a:gd name="T86" fmla="*/ 746 w 984"/>
                <a:gd name="T87" fmla="*/ 904 h 1076"/>
                <a:gd name="T88" fmla="*/ 763 w 984"/>
                <a:gd name="T89" fmla="*/ 827 h 1076"/>
                <a:gd name="T90" fmla="*/ 791 w 984"/>
                <a:gd name="T91" fmla="*/ 762 h 1076"/>
                <a:gd name="T92" fmla="*/ 810 w 984"/>
                <a:gd name="T93" fmla="*/ 718 h 1076"/>
                <a:gd name="T94" fmla="*/ 823 w 984"/>
                <a:gd name="T95" fmla="*/ 649 h 1076"/>
                <a:gd name="T96" fmla="*/ 854 w 984"/>
                <a:gd name="T97" fmla="*/ 624 h 1076"/>
                <a:gd name="T98" fmla="*/ 884 w 984"/>
                <a:gd name="T99" fmla="*/ 590 h 1076"/>
                <a:gd name="T100" fmla="*/ 906 w 984"/>
                <a:gd name="T101" fmla="*/ 537 h 1076"/>
                <a:gd name="T102" fmla="*/ 914 w 984"/>
                <a:gd name="T103" fmla="*/ 494 h 1076"/>
                <a:gd name="T104" fmla="*/ 937 w 984"/>
                <a:gd name="T105" fmla="*/ 452 h 1076"/>
                <a:gd name="T106" fmla="*/ 962 w 984"/>
                <a:gd name="T107" fmla="*/ 410 h 1076"/>
                <a:gd name="T108" fmla="*/ 982 w 984"/>
                <a:gd name="T109" fmla="*/ 335 h 1076"/>
                <a:gd name="T110" fmla="*/ 955 w 984"/>
                <a:gd name="T111" fmla="*/ 288 h 1076"/>
                <a:gd name="T112" fmla="*/ 912 w 984"/>
                <a:gd name="T113" fmla="*/ 263 h 1076"/>
                <a:gd name="T114" fmla="*/ 888 w 984"/>
                <a:gd name="T115" fmla="*/ 214 h 1076"/>
                <a:gd name="T116" fmla="*/ 914 w 984"/>
                <a:gd name="T117" fmla="*/ 153 h 1076"/>
                <a:gd name="T118" fmla="*/ 846 w 984"/>
                <a:gd name="T119" fmla="*/ 118 h 1076"/>
                <a:gd name="T120" fmla="*/ 820 w 984"/>
                <a:gd name="T121" fmla="*/ 9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4" h="1076">
                  <a:moveTo>
                    <a:pt x="820" y="9"/>
                  </a:moveTo>
                  <a:lnTo>
                    <a:pt x="810" y="4"/>
                  </a:lnTo>
                  <a:lnTo>
                    <a:pt x="801" y="0"/>
                  </a:lnTo>
                  <a:lnTo>
                    <a:pt x="797" y="1"/>
                  </a:lnTo>
                  <a:lnTo>
                    <a:pt x="793" y="4"/>
                  </a:lnTo>
                  <a:lnTo>
                    <a:pt x="787" y="12"/>
                  </a:lnTo>
                  <a:lnTo>
                    <a:pt x="781" y="20"/>
                  </a:lnTo>
                  <a:lnTo>
                    <a:pt x="770" y="38"/>
                  </a:lnTo>
                  <a:lnTo>
                    <a:pt x="764" y="48"/>
                  </a:lnTo>
                  <a:lnTo>
                    <a:pt x="756" y="58"/>
                  </a:lnTo>
                  <a:lnTo>
                    <a:pt x="750" y="69"/>
                  </a:lnTo>
                  <a:lnTo>
                    <a:pt x="749" y="76"/>
                  </a:lnTo>
                  <a:lnTo>
                    <a:pt x="749" y="84"/>
                  </a:lnTo>
                  <a:lnTo>
                    <a:pt x="749" y="88"/>
                  </a:lnTo>
                  <a:lnTo>
                    <a:pt x="748" y="91"/>
                  </a:lnTo>
                  <a:lnTo>
                    <a:pt x="747" y="94"/>
                  </a:lnTo>
                  <a:lnTo>
                    <a:pt x="745" y="98"/>
                  </a:lnTo>
                  <a:lnTo>
                    <a:pt x="739" y="101"/>
                  </a:lnTo>
                  <a:lnTo>
                    <a:pt x="733" y="105"/>
                  </a:lnTo>
                  <a:lnTo>
                    <a:pt x="727" y="106"/>
                  </a:lnTo>
                  <a:lnTo>
                    <a:pt x="720" y="107"/>
                  </a:lnTo>
                  <a:lnTo>
                    <a:pt x="705" y="108"/>
                  </a:lnTo>
                  <a:lnTo>
                    <a:pt x="692" y="108"/>
                  </a:lnTo>
                  <a:lnTo>
                    <a:pt x="678" y="110"/>
                  </a:lnTo>
                  <a:lnTo>
                    <a:pt x="664" y="113"/>
                  </a:lnTo>
                  <a:lnTo>
                    <a:pt x="653" y="117"/>
                  </a:lnTo>
                  <a:lnTo>
                    <a:pt x="638" y="123"/>
                  </a:lnTo>
                  <a:lnTo>
                    <a:pt x="632" y="125"/>
                  </a:lnTo>
                  <a:lnTo>
                    <a:pt x="626" y="127"/>
                  </a:lnTo>
                  <a:lnTo>
                    <a:pt x="621" y="130"/>
                  </a:lnTo>
                  <a:lnTo>
                    <a:pt x="615" y="131"/>
                  </a:lnTo>
                  <a:lnTo>
                    <a:pt x="612" y="130"/>
                  </a:lnTo>
                  <a:lnTo>
                    <a:pt x="608" y="127"/>
                  </a:lnTo>
                  <a:lnTo>
                    <a:pt x="606" y="126"/>
                  </a:lnTo>
                  <a:lnTo>
                    <a:pt x="604" y="124"/>
                  </a:lnTo>
                  <a:lnTo>
                    <a:pt x="602" y="122"/>
                  </a:lnTo>
                  <a:lnTo>
                    <a:pt x="599" y="121"/>
                  </a:lnTo>
                  <a:lnTo>
                    <a:pt x="596" y="119"/>
                  </a:lnTo>
                  <a:lnTo>
                    <a:pt x="591" y="119"/>
                  </a:lnTo>
                  <a:lnTo>
                    <a:pt x="582" y="124"/>
                  </a:lnTo>
                  <a:lnTo>
                    <a:pt x="571" y="131"/>
                  </a:lnTo>
                  <a:lnTo>
                    <a:pt x="563" y="131"/>
                  </a:lnTo>
                  <a:lnTo>
                    <a:pt x="556" y="130"/>
                  </a:lnTo>
                  <a:lnTo>
                    <a:pt x="549" y="126"/>
                  </a:lnTo>
                  <a:lnTo>
                    <a:pt x="541" y="124"/>
                  </a:lnTo>
                  <a:lnTo>
                    <a:pt x="527" y="121"/>
                  </a:lnTo>
                  <a:lnTo>
                    <a:pt x="514" y="119"/>
                  </a:lnTo>
                  <a:lnTo>
                    <a:pt x="500" y="118"/>
                  </a:lnTo>
                  <a:lnTo>
                    <a:pt x="485" y="118"/>
                  </a:lnTo>
                  <a:lnTo>
                    <a:pt x="468" y="119"/>
                  </a:lnTo>
                  <a:lnTo>
                    <a:pt x="453" y="123"/>
                  </a:lnTo>
                  <a:lnTo>
                    <a:pt x="438" y="127"/>
                  </a:lnTo>
                  <a:lnTo>
                    <a:pt x="424" y="135"/>
                  </a:lnTo>
                  <a:lnTo>
                    <a:pt x="409" y="141"/>
                  </a:lnTo>
                  <a:lnTo>
                    <a:pt x="392" y="146"/>
                  </a:lnTo>
                  <a:lnTo>
                    <a:pt x="384" y="149"/>
                  </a:lnTo>
                  <a:lnTo>
                    <a:pt x="376" y="153"/>
                  </a:lnTo>
                  <a:lnTo>
                    <a:pt x="374" y="155"/>
                  </a:lnTo>
                  <a:lnTo>
                    <a:pt x="370" y="158"/>
                  </a:lnTo>
                  <a:lnTo>
                    <a:pt x="368" y="160"/>
                  </a:lnTo>
                  <a:lnTo>
                    <a:pt x="367" y="164"/>
                  </a:lnTo>
                  <a:lnTo>
                    <a:pt x="376" y="166"/>
                  </a:lnTo>
                  <a:lnTo>
                    <a:pt x="384" y="168"/>
                  </a:lnTo>
                  <a:lnTo>
                    <a:pt x="389" y="173"/>
                  </a:lnTo>
                  <a:lnTo>
                    <a:pt x="393" y="179"/>
                  </a:lnTo>
                  <a:lnTo>
                    <a:pt x="395" y="186"/>
                  </a:lnTo>
                  <a:lnTo>
                    <a:pt x="395" y="194"/>
                  </a:lnTo>
                  <a:lnTo>
                    <a:pt x="393" y="201"/>
                  </a:lnTo>
                  <a:lnTo>
                    <a:pt x="388" y="211"/>
                  </a:lnTo>
                  <a:lnTo>
                    <a:pt x="382" y="222"/>
                  </a:lnTo>
                  <a:lnTo>
                    <a:pt x="374" y="231"/>
                  </a:lnTo>
                  <a:lnTo>
                    <a:pt x="366" y="239"/>
                  </a:lnTo>
                  <a:lnTo>
                    <a:pt x="356" y="248"/>
                  </a:lnTo>
                  <a:lnTo>
                    <a:pt x="348" y="256"/>
                  </a:lnTo>
                  <a:lnTo>
                    <a:pt x="343" y="265"/>
                  </a:lnTo>
                  <a:lnTo>
                    <a:pt x="337" y="274"/>
                  </a:lnTo>
                  <a:lnTo>
                    <a:pt x="333" y="285"/>
                  </a:lnTo>
                  <a:lnTo>
                    <a:pt x="326" y="305"/>
                  </a:lnTo>
                  <a:lnTo>
                    <a:pt x="317" y="326"/>
                  </a:lnTo>
                  <a:lnTo>
                    <a:pt x="302" y="320"/>
                  </a:lnTo>
                  <a:lnTo>
                    <a:pt x="286" y="312"/>
                  </a:lnTo>
                  <a:lnTo>
                    <a:pt x="271" y="305"/>
                  </a:lnTo>
                  <a:lnTo>
                    <a:pt x="255" y="301"/>
                  </a:lnTo>
                  <a:lnTo>
                    <a:pt x="253" y="298"/>
                  </a:lnTo>
                  <a:lnTo>
                    <a:pt x="251" y="296"/>
                  </a:lnTo>
                  <a:lnTo>
                    <a:pt x="246" y="294"/>
                  </a:lnTo>
                  <a:lnTo>
                    <a:pt x="241" y="293"/>
                  </a:lnTo>
                  <a:lnTo>
                    <a:pt x="230" y="289"/>
                  </a:lnTo>
                  <a:lnTo>
                    <a:pt x="216" y="288"/>
                  </a:lnTo>
                  <a:lnTo>
                    <a:pt x="218" y="293"/>
                  </a:lnTo>
                  <a:lnTo>
                    <a:pt x="220" y="296"/>
                  </a:lnTo>
                  <a:lnTo>
                    <a:pt x="213" y="296"/>
                  </a:lnTo>
                  <a:lnTo>
                    <a:pt x="207" y="297"/>
                  </a:lnTo>
                  <a:lnTo>
                    <a:pt x="202" y="299"/>
                  </a:lnTo>
                  <a:lnTo>
                    <a:pt x="197" y="302"/>
                  </a:lnTo>
                  <a:lnTo>
                    <a:pt x="189" y="310"/>
                  </a:lnTo>
                  <a:lnTo>
                    <a:pt x="180" y="320"/>
                  </a:lnTo>
                  <a:lnTo>
                    <a:pt x="174" y="326"/>
                  </a:lnTo>
                  <a:lnTo>
                    <a:pt x="165" y="336"/>
                  </a:lnTo>
                  <a:lnTo>
                    <a:pt x="156" y="346"/>
                  </a:lnTo>
                  <a:lnTo>
                    <a:pt x="150" y="354"/>
                  </a:lnTo>
                  <a:lnTo>
                    <a:pt x="148" y="359"/>
                  </a:lnTo>
                  <a:lnTo>
                    <a:pt x="147" y="365"/>
                  </a:lnTo>
                  <a:lnTo>
                    <a:pt x="147" y="372"/>
                  </a:lnTo>
                  <a:lnTo>
                    <a:pt x="147" y="380"/>
                  </a:lnTo>
                  <a:lnTo>
                    <a:pt x="147" y="394"/>
                  </a:lnTo>
                  <a:lnTo>
                    <a:pt x="146" y="406"/>
                  </a:lnTo>
                  <a:lnTo>
                    <a:pt x="144" y="418"/>
                  </a:lnTo>
                  <a:lnTo>
                    <a:pt x="140" y="428"/>
                  </a:lnTo>
                  <a:lnTo>
                    <a:pt x="137" y="437"/>
                  </a:lnTo>
                  <a:lnTo>
                    <a:pt x="131" y="447"/>
                  </a:lnTo>
                  <a:lnTo>
                    <a:pt x="116" y="451"/>
                  </a:lnTo>
                  <a:lnTo>
                    <a:pt x="101" y="452"/>
                  </a:lnTo>
                  <a:lnTo>
                    <a:pt x="107" y="462"/>
                  </a:lnTo>
                  <a:lnTo>
                    <a:pt x="110" y="471"/>
                  </a:lnTo>
                  <a:lnTo>
                    <a:pt x="112" y="480"/>
                  </a:lnTo>
                  <a:lnTo>
                    <a:pt x="113" y="490"/>
                  </a:lnTo>
                  <a:lnTo>
                    <a:pt x="109" y="508"/>
                  </a:lnTo>
                  <a:lnTo>
                    <a:pt x="106" y="527"/>
                  </a:lnTo>
                  <a:lnTo>
                    <a:pt x="104" y="544"/>
                  </a:lnTo>
                  <a:lnTo>
                    <a:pt x="103" y="562"/>
                  </a:lnTo>
                  <a:lnTo>
                    <a:pt x="101" y="570"/>
                  </a:lnTo>
                  <a:lnTo>
                    <a:pt x="99" y="578"/>
                  </a:lnTo>
                  <a:lnTo>
                    <a:pt x="98" y="586"/>
                  </a:lnTo>
                  <a:lnTo>
                    <a:pt x="95" y="594"/>
                  </a:lnTo>
                  <a:lnTo>
                    <a:pt x="80" y="595"/>
                  </a:lnTo>
                  <a:lnTo>
                    <a:pt x="65" y="595"/>
                  </a:lnTo>
                  <a:lnTo>
                    <a:pt x="50" y="595"/>
                  </a:lnTo>
                  <a:lnTo>
                    <a:pt x="35" y="595"/>
                  </a:lnTo>
                  <a:lnTo>
                    <a:pt x="34" y="629"/>
                  </a:lnTo>
                  <a:lnTo>
                    <a:pt x="33" y="662"/>
                  </a:lnTo>
                  <a:lnTo>
                    <a:pt x="32" y="693"/>
                  </a:lnTo>
                  <a:lnTo>
                    <a:pt x="32" y="726"/>
                  </a:lnTo>
                  <a:lnTo>
                    <a:pt x="32" y="745"/>
                  </a:lnTo>
                  <a:lnTo>
                    <a:pt x="30" y="762"/>
                  </a:lnTo>
                  <a:lnTo>
                    <a:pt x="25" y="777"/>
                  </a:lnTo>
                  <a:lnTo>
                    <a:pt x="18" y="794"/>
                  </a:lnTo>
                  <a:lnTo>
                    <a:pt x="13" y="810"/>
                  </a:lnTo>
                  <a:lnTo>
                    <a:pt x="9" y="824"/>
                  </a:lnTo>
                  <a:lnTo>
                    <a:pt x="8" y="839"/>
                  </a:lnTo>
                  <a:lnTo>
                    <a:pt x="7" y="857"/>
                  </a:lnTo>
                  <a:lnTo>
                    <a:pt x="1" y="859"/>
                  </a:lnTo>
                  <a:lnTo>
                    <a:pt x="9" y="876"/>
                  </a:lnTo>
                  <a:lnTo>
                    <a:pt x="16" y="890"/>
                  </a:lnTo>
                  <a:lnTo>
                    <a:pt x="21" y="905"/>
                  </a:lnTo>
                  <a:lnTo>
                    <a:pt x="23" y="917"/>
                  </a:lnTo>
                  <a:lnTo>
                    <a:pt x="23" y="927"/>
                  </a:lnTo>
                  <a:lnTo>
                    <a:pt x="23" y="937"/>
                  </a:lnTo>
                  <a:lnTo>
                    <a:pt x="22" y="947"/>
                  </a:lnTo>
                  <a:lnTo>
                    <a:pt x="19" y="958"/>
                  </a:lnTo>
                  <a:lnTo>
                    <a:pt x="13" y="966"/>
                  </a:lnTo>
                  <a:lnTo>
                    <a:pt x="6" y="974"/>
                  </a:lnTo>
                  <a:lnTo>
                    <a:pt x="3" y="977"/>
                  </a:lnTo>
                  <a:lnTo>
                    <a:pt x="1" y="982"/>
                  </a:lnTo>
                  <a:lnTo>
                    <a:pt x="0" y="986"/>
                  </a:lnTo>
                  <a:lnTo>
                    <a:pt x="1" y="993"/>
                  </a:lnTo>
                  <a:lnTo>
                    <a:pt x="11" y="996"/>
                  </a:lnTo>
                  <a:lnTo>
                    <a:pt x="22" y="999"/>
                  </a:lnTo>
                  <a:lnTo>
                    <a:pt x="31" y="1001"/>
                  </a:lnTo>
                  <a:lnTo>
                    <a:pt x="40" y="1001"/>
                  </a:lnTo>
                  <a:lnTo>
                    <a:pt x="59" y="1002"/>
                  </a:lnTo>
                  <a:lnTo>
                    <a:pt x="80" y="1003"/>
                  </a:lnTo>
                  <a:lnTo>
                    <a:pt x="87" y="1004"/>
                  </a:lnTo>
                  <a:lnTo>
                    <a:pt x="91" y="1005"/>
                  </a:lnTo>
                  <a:lnTo>
                    <a:pt x="95" y="1008"/>
                  </a:lnTo>
                  <a:lnTo>
                    <a:pt x="97" y="1009"/>
                  </a:lnTo>
                  <a:lnTo>
                    <a:pt x="103" y="1013"/>
                  </a:lnTo>
                  <a:lnTo>
                    <a:pt x="112" y="1018"/>
                  </a:lnTo>
                  <a:lnTo>
                    <a:pt x="121" y="1020"/>
                  </a:lnTo>
                  <a:lnTo>
                    <a:pt x="131" y="1021"/>
                  </a:lnTo>
                  <a:lnTo>
                    <a:pt x="142" y="1020"/>
                  </a:lnTo>
                  <a:lnTo>
                    <a:pt x="153" y="1020"/>
                  </a:lnTo>
                  <a:lnTo>
                    <a:pt x="171" y="1017"/>
                  </a:lnTo>
                  <a:lnTo>
                    <a:pt x="192" y="1012"/>
                  </a:lnTo>
                  <a:lnTo>
                    <a:pt x="204" y="1010"/>
                  </a:lnTo>
                  <a:lnTo>
                    <a:pt x="214" y="1009"/>
                  </a:lnTo>
                  <a:lnTo>
                    <a:pt x="219" y="1010"/>
                  </a:lnTo>
                  <a:lnTo>
                    <a:pt x="223" y="1010"/>
                  </a:lnTo>
                  <a:lnTo>
                    <a:pt x="227" y="1011"/>
                  </a:lnTo>
                  <a:lnTo>
                    <a:pt x="231" y="1012"/>
                  </a:lnTo>
                  <a:lnTo>
                    <a:pt x="232" y="1013"/>
                  </a:lnTo>
                  <a:lnTo>
                    <a:pt x="235" y="1009"/>
                  </a:lnTo>
                  <a:lnTo>
                    <a:pt x="237" y="1004"/>
                  </a:lnTo>
                  <a:lnTo>
                    <a:pt x="239" y="993"/>
                  </a:lnTo>
                  <a:lnTo>
                    <a:pt x="241" y="979"/>
                  </a:lnTo>
                  <a:lnTo>
                    <a:pt x="243" y="972"/>
                  </a:lnTo>
                  <a:lnTo>
                    <a:pt x="245" y="967"/>
                  </a:lnTo>
                  <a:lnTo>
                    <a:pt x="247" y="964"/>
                  </a:lnTo>
                  <a:lnTo>
                    <a:pt x="249" y="963"/>
                  </a:lnTo>
                  <a:lnTo>
                    <a:pt x="252" y="962"/>
                  </a:lnTo>
                  <a:lnTo>
                    <a:pt x="255" y="961"/>
                  </a:lnTo>
                  <a:lnTo>
                    <a:pt x="261" y="962"/>
                  </a:lnTo>
                  <a:lnTo>
                    <a:pt x="266" y="964"/>
                  </a:lnTo>
                  <a:lnTo>
                    <a:pt x="272" y="969"/>
                  </a:lnTo>
                  <a:lnTo>
                    <a:pt x="279" y="975"/>
                  </a:lnTo>
                  <a:lnTo>
                    <a:pt x="290" y="987"/>
                  </a:lnTo>
                  <a:lnTo>
                    <a:pt x="298" y="996"/>
                  </a:lnTo>
                  <a:lnTo>
                    <a:pt x="309" y="1007"/>
                  </a:lnTo>
                  <a:lnTo>
                    <a:pt x="320" y="1017"/>
                  </a:lnTo>
                  <a:lnTo>
                    <a:pt x="327" y="1021"/>
                  </a:lnTo>
                  <a:lnTo>
                    <a:pt x="334" y="1025"/>
                  </a:lnTo>
                  <a:lnTo>
                    <a:pt x="341" y="1027"/>
                  </a:lnTo>
                  <a:lnTo>
                    <a:pt x="348" y="1028"/>
                  </a:lnTo>
                  <a:lnTo>
                    <a:pt x="354" y="1028"/>
                  </a:lnTo>
                  <a:lnTo>
                    <a:pt x="358" y="1027"/>
                  </a:lnTo>
                  <a:lnTo>
                    <a:pt x="362" y="1026"/>
                  </a:lnTo>
                  <a:lnTo>
                    <a:pt x="364" y="1024"/>
                  </a:lnTo>
                  <a:lnTo>
                    <a:pt x="367" y="1021"/>
                  </a:lnTo>
                  <a:lnTo>
                    <a:pt x="369" y="1019"/>
                  </a:lnTo>
                  <a:lnTo>
                    <a:pt x="370" y="1016"/>
                  </a:lnTo>
                  <a:lnTo>
                    <a:pt x="370" y="1012"/>
                  </a:lnTo>
                  <a:lnTo>
                    <a:pt x="371" y="997"/>
                  </a:lnTo>
                  <a:lnTo>
                    <a:pt x="371" y="980"/>
                  </a:lnTo>
                  <a:lnTo>
                    <a:pt x="392" y="978"/>
                  </a:lnTo>
                  <a:lnTo>
                    <a:pt x="417" y="976"/>
                  </a:lnTo>
                  <a:lnTo>
                    <a:pt x="429" y="975"/>
                  </a:lnTo>
                  <a:lnTo>
                    <a:pt x="441" y="975"/>
                  </a:lnTo>
                  <a:lnTo>
                    <a:pt x="452" y="976"/>
                  </a:lnTo>
                  <a:lnTo>
                    <a:pt x="461" y="979"/>
                  </a:lnTo>
                  <a:lnTo>
                    <a:pt x="465" y="982"/>
                  </a:lnTo>
                  <a:lnTo>
                    <a:pt x="468" y="985"/>
                  </a:lnTo>
                  <a:lnTo>
                    <a:pt x="471" y="988"/>
                  </a:lnTo>
                  <a:lnTo>
                    <a:pt x="475" y="992"/>
                  </a:lnTo>
                  <a:lnTo>
                    <a:pt x="479" y="1002"/>
                  </a:lnTo>
                  <a:lnTo>
                    <a:pt x="484" y="1011"/>
                  </a:lnTo>
                  <a:lnTo>
                    <a:pt x="489" y="1021"/>
                  </a:lnTo>
                  <a:lnTo>
                    <a:pt x="494" y="1029"/>
                  </a:lnTo>
                  <a:lnTo>
                    <a:pt x="497" y="1033"/>
                  </a:lnTo>
                  <a:lnTo>
                    <a:pt x="500" y="1035"/>
                  </a:lnTo>
                  <a:lnTo>
                    <a:pt x="502" y="1037"/>
                  </a:lnTo>
                  <a:lnTo>
                    <a:pt x="507" y="1037"/>
                  </a:lnTo>
                  <a:lnTo>
                    <a:pt x="507" y="1030"/>
                  </a:lnTo>
                  <a:lnTo>
                    <a:pt x="509" y="1024"/>
                  </a:lnTo>
                  <a:lnTo>
                    <a:pt x="511" y="1019"/>
                  </a:lnTo>
                  <a:lnTo>
                    <a:pt x="516" y="1013"/>
                  </a:lnTo>
                  <a:lnTo>
                    <a:pt x="522" y="1010"/>
                  </a:lnTo>
                  <a:lnTo>
                    <a:pt x="527" y="1007"/>
                  </a:lnTo>
                  <a:lnTo>
                    <a:pt x="534" y="1004"/>
                  </a:lnTo>
                  <a:lnTo>
                    <a:pt x="541" y="1002"/>
                  </a:lnTo>
                  <a:lnTo>
                    <a:pt x="556" y="1000"/>
                  </a:lnTo>
                  <a:lnTo>
                    <a:pt x="572" y="1000"/>
                  </a:lnTo>
                  <a:lnTo>
                    <a:pt x="586" y="1002"/>
                  </a:lnTo>
                  <a:lnTo>
                    <a:pt x="599" y="1007"/>
                  </a:lnTo>
                  <a:lnTo>
                    <a:pt x="612" y="1011"/>
                  </a:lnTo>
                  <a:lnTo>
                    <a:pt x="622" y="1018"/>
                  </a:lnTo>
                  <a:lnTo>
                    <a:pt x="632" y="1026"/>
                  </a:lnTo>
                  <a:lnTo>
                    <a:pt x="642" y="1034"/>
                  </a:lnTo>
                  <a:lnTo>
                    <a:pt x="651" y="1043"/>
                  </a:lnTo>
                  <a:lnTo>
                    <a:pt x="659" y="1053"/>
                  </a:lnTo>
                  <a:lnTo>
                    <a:pt x="666" y="1065"/>
                  </a:lnTo>
                  <a:lnTo>
                    <a:pt x="672" y="1076"/>
                  </a:lnTo>
                  <a:lnTo>
                    <a:pt x="676" y="1075"/>
                  </a:lnTo>
                  <a:lnTo>
                    <a:pt x="681" y="1074"/>
                  </a:lnTo>
                  <a:lnTo>
                    <a:pt x="686" y="1073"/>
                  </a:lnTo>
                  <a:lnTo>
                    <a:pt x="689" y="1069"/>
                  </a:lnTo>
                  <a:lnTo>
                    <a:pt x="697" y="1062"/>
                  </a:lnTo>
                  <a:lnTo>
                    <a:pt x="704" y="1052"/>
                  </a:lnTo>
                  <a:lnTo>
                    <a:pt x="711" y="1040"/>
                  </a:lnTo>
                  <a:lnTo>
                    <a:pt x="716" y="1025"/>
                  </a:lnTo>
                  <a:lnTo>
                    <a:pt x="722" y="1010"/>
                  </a:lnTo>
                  <a:lnTo>
                    <a:pt x="727" y="994"/>
                  </a:lnTo>
                  <a:lnTo>
                    <a:pt x="735" y="961"/>
                  </a:lnTo>
                  <a:lnTo>
                    <a:pt x="741" y="930"/>
                  </a:lnTo>
                  <a:lnTo>
                    <a:pt x="746" y="904"/>
                  </a:lnTo>
                  <a:lnTo>
                    <a:pt x="749" y="888"/>
                  </a:lnTo>
                  <a:lnTo>
                    <a:pt x="752" y="876"/>
                  </a:lnTo>
                  <a:lnTo>
                    <a:pt x="754" y="863"/>
                  </a:lnTo>
                  <a:lnTo>
                    <a:pt x="756" y="851"/>
                  </a:lnTo>
                  <a:lnTo>
                    <a:pt x="758" y="838"/>
                  </a:lnTo>
                  <a:lnTo>
                    <a:pt x="763" y="827"/>
                  </a:lnTo>
                  <a:lnTo>
                    <a:pt x="769" y="816"/>
                  </a:lnTo>
                  <a:lnTo>
                    <a:pt x="776" y="807"/>
                  </a:lnTo>
                  <a:lnTo>
                    <a:pt x="782" y="797"/>
                  </a:lnTo>
                  <a:lnTo>
                    <a:pt x="786" y="786"/>
                  </a:lnTo>
                  <a:lnTo>
                    <a:pt x="789" y="773"/>
                  </a:lnTo>
                  <a:lnTo>
                    <a:pt x="791" y="762"/>
                  </a:lnTo>
                  <a:lnTo>
                    <a:pt x="796" y="750"/>
                  </a:lnTo>
                  <a:lnTo>
                    <a:pt x="801" y="745"/>
                  </a:lnTo>
                  <a:lnTo>
                    <a:pt x="804" y="741"/>
                  </a:lnTo>
                  <a:lnTo>
                    <a:pt x="806" y="738"/>
                  </a:lnTo>
                  <a:lnTo>
                    <a:pt x="810" y="731"/>
                  </a:lnTo>
                  <a:lnTo>
                    <a:pt x="810" y="718"/>
                  </a:lnTo>
                  <a:lnTo>
                    <a:pt x="810" y="705"/>
                  </a:lnTo>
                  <a:lnTo>
                    <a:pt x="811" y="692"/>
                  </a:lnTo>
                  <a:lnTo>
                    <a:pt x="813" y="682"/>
                  </a:lnTo>
                  <a:lnTo>
                    <a:pt x="816" y="674"/>
                  </a:lnTo>
                  <a:lnTo>
                    <a:pt x="820" y="663"/>
                  </a:lnTo>
                  <a:lnTo>
                    <a:pt x="823" y="649"/>
                  </a:lnTo>
                  <a:lnTo>
                    <a:pt x="824" y="640"/>
                  </a:lnTo>
                  <a:lnTo>
                    <a:pt x="826" y="636"/>
                  </a:lnTo>
                  <a:lnTo>
                    <a:pt x="829" y="633"/>
                  </a:lnTo>
                  <a:lnTo>
                    <a:pt x="834" y="631"/>
                  </a:lnTo>
                  <a:lnTo>
                    <a:pt x="842" y="627"/>
                  </a:lnTo>
                  <a:lnTo>
                    <a:pt x="854" y="624"/>
                  </a:lnTo>
                  <a:lnTo>
                    <a:pt x="865" y="621"/>
                  </a:lnTo>
                  <a:lnTo>
                    <a:pt x="870" y="618"/>
                  </a:lnTo>
                  <a:lnTo>
                    <a:pt x="875" y="614"/>
                  </a:lnTo>
                  <a:lnTo>
                    <a:pt x="878" y="608"/>
                  </a:lnTo>
                  <a:lnTo>
                    <a:pt x="881" y="601"/>
                  </a:lnTo>
                  <a:lnTo>
                    <a:pt x="884" y="590"/>
                  </a:lnTo>
                  <a:lnTo>
                    <a:pt x="883" y="577"/>
                  </a:lnTo>
                  <a:lnTo>
                    <a:pt x="883" y="566"/>
                  </a:lnTo>
                  <a:lnTo>
                    <a:pt x="883" y="554"/>
                  </a:lnTo>
                  <a:lnTo>
                    <a:pt x="892" y="547"/>
                  </a:lnTo>
                  <a:lnTo>
                    <a:pt x="902" y="541"/>
                  </a:lnTo>
                  <a:lnTo>
                    <a:pt x="906" y="537"/>
                  </a:lnTo>
                  <a:lnTo>
                    <a:pt x="910" y="533"/>
                  </a:lnTo>
                  <a:lnTo>
                    <a:pt x="913" y="528"/>
                  </a:lnTo>
                  <a:lnTo>
                    <a:pt x="914" y="523"/>
                  </a:lnTo>
                  <a:lnTo>
                    <a:pt x="916" y="514"/>
                  </a:lnTo>
                  <a:lnTo>
                    <a:pt x="916" y="504"/>
                  </a:lnTo>
                  <a:lnTo>
                    <a:pt x="914" y="494"/>
                  </a:lnTo>
                  <a:lnTo>
                    <a:pt x="914" y="485"/>
                  </a:lnTo>
                  <a:lnTo>
                    <a:pt x="917" y="475"/>
                  </a:lnTo>
                  <a:lnTo>
                    <a:pt x="921" y="467"/>
                  </a:lnTo>
                  <a:lnTo>
                    <a:pt x="926" y="461"/>
                  </a:lnTo>
                  <a:lnTo>
                    <a:pt x="932" y="457"/>
                  </a:lnTo>
                  <a:lnTo>
                    <a:pt x="937" y="452"/>
                  </a:lnTo>
                  <a:lnTo>
                    <a:pt x="944" y="447"/>
                  </a:lnTo>
                  <a:lnTo>
                    <a:pt x="950" y="443"/>
                  </a:lnTo>
                  <a:lnTo>
                    <a:pt x="954" y="435"/>
                  </a:lnTo>
                  <a:lnTo>
                    <a:pt x="959" y="427"/>
                  </a:lnTo>
                  <a:lnTo>
                    <a:pt x="961" y="419"/>
                  </a:lnTo>
                  <a:lnTo>
                    <a:pt x="962" y="410"/>
                  </a:lnTo>
                  <a:lnTo>
                    <a:pt x="962" y="401"/>
                  </a:lnTo>
                  <a:lnTo>
                    <a:pt x="963" y="392"/>
                  </a:lnTo>
                  <a:lnTo>
                    <a:pt x="965" y="383"/>
                  </a:lnTo>
                  <a:lnTo>
                    <a:pt x="967" y="373"/>
                  </a:lnTo>
                  <a:lnTo>
                    <a:pt x="970" y="364"/>
                  </a:lnTo>
                  <a:lnTo>
                    <a:pt x="982" y="335"/>
                  </a:lnTo>
                  <a:lnTo>
                    <a:pt x="983" y="324"/>
                  </a:lnTo>
                  <a:lnTo>
                    <a:pt x="984" y="314"/>
                  </a:lnTo>
                  <a:lnTo>
                    <a:pt x="984" y="303"/>
                  </a:lnTo>
                  <a:lnTo>
                    <a:pt x="984" y="290"/>
                  </a:lnTo>
                  <a:lnTo>
                    <a:pt x="968" y="290"/>
                  </a:lnTo>
                  <a:lnTo>
                    <a:pt x="955" y="288"/>
                  </a:lnTo>
                  <a:lnTo>
                    <a:pt x="950" y="287"/>
                  </a:lnTo>
                  <a:lnTo>
                    <a:pt x="945" y="285"/>
                  </a:lnTo>
                  <a:lnTo>
                    <a:pt x="938" y="281"/>
                  </a:lnTo>
                  <a:lnTo>
                    <a:pt x="932" y="277"/>
                  </a:lnTo>
                  <a:lnTo>
                    <a:pt x="922" y="271"/>
                  </a:lnTo>
                  <a:lnTo>
                    <a:pt x="912" y="263"/>
                  </a:lnTo>
                  <a:lnTo>
                    <a:pt x="906" y="260"/>
                  </a:lnTo>
                  <a:lnTo>
                    <a:pt x="901" y="257"/>
                  </a:lnTo>
                  <a:lnTo>
                    <a:pt x="895" y="255"/>
                  </a:lnTo>
                  <a:lnTo>
                    <a:pt x="891" y="254"/>
                  </a:lnTo>
                  <a:lnTo>
                    <a:pt x="889" y="236"/>
                  </a:lnTo>
                  <a:lnTo>
                    <a:pt x="888" y="214"/>
                  </a:lnTo>
                  <a:lnTo>
                    <a:pt x="888" y="204"/>
                  </a:lnTo>
                  <a:lnTo>
                    <a:pt x="888" y="194"/>
                  </a:lnTo>
                  <a:lnTo>
                    <a:pt x="889" y="184"/>
                  </a:lnTo>
                  <a:lnTo>
                    <a:pt x="893" y="175"/>
                  </a:lnTo>
                  <a:lnTo>
                    <a:pt x="903" y="163"/>
                  </a:lnTo>
                  <a:lnTo>
                    <a:pt x="914" y="153"/>
                  </a:lnTo>
                  <a:lnTo>
                    <a:pt x="916" y="146"/>
                  </a:lnTo>
                  <a:lnTo>
                    <a:pt x="916" y="132"/>
                  </a:lnTo>
                  <a:lnTo>
                    <a:pt x="892" y="129"/>
                  </a:lnTo>
                  <a:lnTo>
                    <a:pt x="869" y="123"/>
                  </a:lnTo>
                  <a:lnTo>
                    <a:pt x="857" y="121"/>
                  </a:lnTo>
                  <a:lnTo>
                    <a:pt x="846" y="118"/>
                  </a:lnTo>
                  <a:lnTo>
                    <a:pt x="834" y="116"/>
                  </a:lnTo>
                  <a:lnTo>
                    <a:pt x="822" y="115"/>
                  </a:lnTo>
                  <a:lnTo>
                    <a:pt x="821" y="89"/>
                  </a:lnTo>
                  <a:lnTo>
                    <a:pt x="821" y="61"/>
                  </a:lnTo>
                  <a:lnTo>
                    <a:pt x="821" y="35"/>
                  </a:lnTo>
                  <a:lnTo>
                    <a:pt x="820" y="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1" name="Freeform 230">
              <a:extLst>
                <a:ext uri="{FF2B5EF4-FFF2-40B4-BE49-F238E27FC236}">
                  <a16:creationId xmlns="" xmlns:a16="http://schemas.microsoft.com/office/drawing/2014/main" id="{B7D37B17-4F3A-574A-84C5-BB64FFCFE4EF}"/>
                </a:ext>
              </a:extLst>
            </p:cNvPr>
            <p:cNvSpPr>
              <a:spLocks/>
            </p:cNvSpPr>
            <p:nvPr/>
          </p:nvSpPr>
          <p:spPr bwMode="auto">
            <a:xfrm>
              <a:off x="7466063" y="2015791"/>
              <a:ext cx="876250" cy="779503"/>
            </a:xfrm>
            <a:custGeom>
              <a:avLst/>
              <a:gdLst>
                <a:gd name="T0" fmla="*/ 3090 w 3172"/>
                <a:gd name="T1" fmla="*/ 673 h 2818"/>
                <a:gd name="T2" fmla="*/ 2902 w 3172"/>
                <a:gd name="T3" fmla="*/ 633 h 2818"/>
                <a:gd name="T4" fmla="*/ 2653 w 3172"/>
                <a:gd name="T5" fmla="*/ 607 h 2818"/>
                <a:gd name="T6" fmla="*/ 2551 w 3172"/>
                <a:gd name="T7" fmla="*/ 619 h 2818"/>
                <a:gd name="T8" fmla="*/ 2591 w 3172"/>
                <a:gd name="T9" fmla="*/ 470 h 2818"/>
                <a:gd name="T10" fmla="*/ 2581 w 3172"/>
                <a:gd name="T11" fmla="*/ 302 h 2818"/>
                <a:gd name="T12" fmla="*/ 2449 w 3172"/>
                <a:gd name="T13" fmla="*/ 348 h 2818"/>
                <a:gd name="T14" fmla="*/ 2375 w 3172"/>
                <a:gd name="T15" fmla="*/ 255 h 2818"/>
                <a:gd name="T16" fmla="*/ 2479 w 3172"/>
                <a:gd name="T17" fmla="*/ 119 h 2818"/>
                <a:gd name="T18" fmla="*/ 2318 w 3172"/>
                <a:gd name="T19" fmla="*/ 13 h 2818"/>
                <a:gd name="T20" fmla="*/ 2075 w 3172"/>
                <a:gd name="T21" fmla="*/ 172 h 2818"/>
                <a:gd name="T22" fmla="*/ 1952 w 3172"/>
                <a:gd name="T23" fmla="*/ 326 h 2818"/>
                <a:gd name="T24" fmla="*/ 1564 w 3172"/>
                <a:gd name="T25" fmla="*/ 211 h 2818"/>
                <a:gd name="T26" fmla="*/ 1332 w 3172"/>
                <a:gd name="T27" fmla="*/ 380 h 2818"/>
                <a:gd name="T28" fmla="*/ 1259 w 3172"/>
                <a:gd name="T29" fmla="*/ 508 h 2818"/>
                <a:gd name="T30" fmla="*/ 1070 w 3172"/>
                <a:gd name="T31" fmla="*/ 662 h 2818"/>
                <a:gd name="T32" fmla="*/ 818 w 3172"/>
                <a:gd name="T33" fmla="*/ 745 h 2818"/>
                <a:gd name="T34" fmla="*/ 592 w 3172"/>
                <a:gd name="T35" fmla="*/ 1053 h 2818"/>
                <a:gd name="T36" fmla="*/ 517 w 3172"/>
                <a:gd name="T37" fmla="*/ 1221 h 2818"/>
                <a:gd name="T38" fmla="*/ 369 w 3172"/>
                <a:gd name="T39" fmla="*/ 1259 h 2818"/>
                <a:gd name="T40" fmla="*/ 156 w 3172"/>
                <a:gd name="T41" fmla="*/ 1345 h 2818"/>
                <a:gd name="T42" fmla="*/ 38 w 3172"/>
                <a:gd name="T43" fmla="*/ 1502 h 2818"/>
                <a:gd name="T44" fmla="*/ 251 w 3172"/>
                <a:gd name="T45" fmla="*/ 1516 h 2818"/>
                <a:gd name="T46" fmla="*/ 283 w 3172"/>
                <a:gd name="T47" fmla="*/ 1749 h 2818"/>
                <a:gd name="T48" fmla="*/ 269 w 3172"/>
                <a:gd name="T49" fmla="*/ 1885 h 2818"/>
                <a:gd name="T50" fmla="*/ 494 w 3172"/>
                <a:gd name="T51" fmla="*/ 1851 h 2818"/>
                <a:gd name="T52" fmla="*/ 781 w 3172"/>
                <a:gd name="T53" fmla="*/ 1802 h 2818"/>
                <a:gd name="T54" fmla="*/ 1085 w 3172"/>
                <a:gd name="T55" fmla="*/ 1768 h 2818"/>
                <a:gd name="T56" fmla="*/ 1262 w 3172"/>
                <a:gd name="T57" fmla="*/ 1629 h 2818"/>
                <a:gd name="T58" fmla="*/ 1442 w 3172"/>
                <a:gd name="T59" fmla="*/ 1371 h 2818"/>
                <a:gd name="T60" fmla="*/ 1525 w 3172"/>
                <a:gd name="T61" fmla="*/ 1349 h 2818"/>
                <a:gd name="T62" fmla="*/ 1735 w 3172"/>
                <a:gd name="T63" fmla="*/ 1244 h 2818"/>
                <a:gd name="T64" fmla="*/ 1877 w 3172"/>
                <a:gd name="T65" fmla="*/ 1165 h 2818"/>
                <a:gd name="T66" fmla="*/ 2114 w 3172"/>
                <a:gd name="T67" fmla="*/ 1064 h 2818"/>
                <a:gd name="T68" fmla="*/ 2361 w 3172"/>
                <a:gd name="T69" fmla="*/ 1009 h 2818"/>
                <a:gd name="T70" fmla="*/ 2318 w 3172"/>
                <a:gd name="T71" fmla="*/ 1235 h 2818"/>
                <a:gd name="T72" fmla="*/ 2427 w 3172"/>
                <a:gd name="T73" fmla="*/ 1313 h 2818"/>
                <a:gd name="T74" fmla="*/ 2291 w 3172"/>
                <a:gd name="T75" fmla="*/ 1451 h 2818"/>
                <a:gd name="T76" fmla="*/ 2113 w 3172"/>
                <a:gd name="T77" fmla="*/ 1551 h 2818"/>
                <a:gd name="T78" fmla="*/ 1948 w 3172"/>
                <a:gd name="T79" fmla="*/ 1681 h 2818"/>
                <a:gd name="T80" fmla="*/ 1778 w 3172"/>
                <a:gd name="T81" fmla="*/ 1820 h 2818"/>
                <a:gd name="T82" fmla="*/ 1556 w 3172"/>
                <a:gd name="T83" fmla="*/ 2030 h 2818"/>
                <a:gd name="T84" fmla="*/ 1478 w 3172"/>
                <a:gd name="T85" fmla="*/ 2107 h 2818"/>
                <a:gd name="T86" fmla="*/ 1390 w 3172"/>
                <a:gd name="T87" fmla="*/ 2345 h 2818"/>
                <a:gd name="T88" fmla="*/ 1281 w 3172"/>
                <a:gd name="T89" fmla="*/ 2373 h 2818"/>
                <a:gd name="T90" fmla="*/ 1161 w 3172"/>
                <a:gd name="T91" fmla="*/ 2490 h 2818"/>
                <a:gd name="T92" fmla="*/ 1060 w 3172"/>
                <a:gd name="T93" fmla="*/ 2630 h 2818"/>
                <a:gd name="T94" fmla="*/ 1161 w 3172"/>
                <a:gd name="T95" fmla="*/ 2781 h 2818"/>
                <a:gd name="T96" fmla="*/ 1298 w 3172"/>
                <a:gd name="T97" fmla="*/ 2656 h 2818"/>
                <a:gd name="T98" fmla="*/ 1537 w 3172"/>
                <a:gd name="T99" fmla="*/ 2618 h 2818"/>
                <a:gd name="T100" fmla="*/ 1712 w 3172"/>
                <a:gd name="T101" fmla="*/ 2512 h 2818"/>
                <a:gd name="T102" fmla="*/ 1884 w 3172"/>
                <a:gd name="T103" fmla="*/ 2551 h 2818"/>
                <a:gd name="T104" fmla="*/ 1981 w 3172"/>
                <a:gd name="T105" fmla="*/ 2402 h 2818"/>
                <a:gd name="T106" fmla="*/ 2060 w 3172"/>
                <a:gd name="T107" fmla="*/ 2205 h 2818"/>
                <a:gd name="T108" fmla="*/ 2009 w 3172"/>
                <a:gd name="T109" fmla="*/ 1998 h 2818"/>
                <a:gd name="T110" fmla="*/ 2173 w 3172"/>
                <a:gd name="T111" fmla="*/ 1773 h 2818"/>
                <a:gd name="T112" fmla="*/ 2356 w 3172"/>
                <a:gd name="T113" fmla="*/ 1588 h 2818"/>
                <a:gd name="T114" fmla="*/ 2569 w 3172"/>
                <a:gd name="T115" fmla="*/ 1375 h 2818"/>
                <a:gd name="T116" fmla="*/ 2801 w 3172"/>
                <a:gd name="T117" fmla="*/ 1287 h 2818"/>
                <a:gd name="T118" fmla="*/ 2955 w 3172"/>
                <a:gd name="T119" fmla="*/ 1361 h 2818"/>
                <a:gd name="T120" fmla="*/ 2973 w 3172"/>
                <a:gd name="T121" fmla="*/ 1214 h 2818"/>
                <a:gd name="T122" fmla="*/ 3014 w 3172"/>
                <a:gd name="T123" fmla="*/ 991 h 2818"/>
                <a:gd name="T124" fmla="*/ 3172 w 3172"/>
                <a:gd name="T125" fmla="*/ 815 h 2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2" h="2818">
                  <a:moveTo>
                    <a:pt x="3172" y="815"/>
                  </a:moveTo>
                  <a:lnTo>
                    <a:pt x="3172" y="810"/>
                  </a:lnTo>
                  <a:lnTo>
                    <a:pt x="3171" y="807"/>
                  </a:lnTo>
                  <a:lnTo>
                    <a:pt x="3170" y="803"/>
                  </a:lnTo>
                  <a:lnTo>
                    <a:pt x="3167" y="800"/>
                  </a:lnTo>
                  <a:lnTo>
                    <a:pt x="3163" y="795"/>
                  </a:lnTo>
                  <a:lnTo>
                    <a:pt x="3157" y="791"/>
                  </a:lnTo>
                  <a:lnTo>
                    <a:pt x="3152" y="787"/>
                  </a:lnTo>
                  <a:lnTo>
                    <a:pt x="3145" y="784"/>
                  </a:lnTo>
                  <a:lnTo>
                    <a:pt x="3140" y="779"/>
                  </a:lnTo>
                  <a:lnTo>
                    <a:pt x="3136" y="772"/>
                  </a:lnTo>
                  <a:lnTo>
                    <a:pt x="3134" y="768"/>
                  </a:lnTo>
                  <a:lnTo>
                    <a:pt x="3133" y="763"/>
                  </a:lnTo>
                  <a:lnTo>
                    <a:pt x="3133" y="756"/>
                  </a:lnTo>
                  <a:lnTo>
                    <a:pt x="3133" y="751"/>
                  </a:lnTo>
                  <a:lnTo>
                    <a:pt x="3134" y="738"/>
                  </a:lnTo>
                  <a:lnTo>
                    <a:pt x="3134" y="728"/>
                  </a:lnTo>
                  <a:lnTo>
                    <a:pt x="3134" y="719"/>
                  </a:lnTo>
                  <a:lnTo>
                    <a:pt x="3134" y="712"/>
                  </a:lnTo>
                  <a:lnTo>
                    <a:pt x="3133" y="708"/>
                  </a:lnTo>
                  <a:lnTo>
                    <a:pt x="3131" y="703"/>
                  </a:lnTo>
                  <a:lnTo>
                    <a:pt x="3128" y="698"/>
                  </a:lnTo>
                  <a:lnTo>
                    <a:pt x="3124" y="695"/>
                  </a:lnTo>
                  <a:lnTo>
                    <a:pt x="3119" y="690"/>
                  </a:lnTo>
                  <a:lnTo>
                    <a:pt x="3111" y="686"/>
                  </a:lnTo>
                  <a:lnTo>
                    <a:pt x="3099" y="679"/>
                  </a:lnTo>
                  <a:lnTo>
                    <a:pt x="3090" y="673"/>
                  </a:lnTo>
                  <a:lnTo>
                    <a:pt x="3087" y="670"/>
                  </a:lnTo>
                  <a:lnTo>
                    <a:pt x="3083" y="665"/>
                  </a:lnTo>
                  <a:lnTo>
                    <a:pt x="3081" y="660"/>
                  </a:lnTo>
                  <a:lnTo>
                    <a:pt x="3080" y="653"/>
                  </a:lnTo>
                  <a:lnTo>
                    <a:pt x="3072" y="651"/>
                  </a:lnTo>
                  <a:lnTo>
                    <a:pt x="3065" y="647"/>
                  </a:lnTo>
                  <a:lnTo>
                    <a:pt x="3058" y="643"/>
                  </a:lnTo>
                  <a:lnTo>
                    <a:pt x="3052" y="638"/>
                  </a:lnTo>
                  <a:lnTo>
                    <a:pt x="3041" y="624"/>
                  </a:lnTo>
                  <a:lnTo>
                    <a:pt x="3030" y="613"/>
                  </a:lnTo>
                  <a:lnTo>
                    <a:pt x="3024" y="612"/>
                  </a:lnTo>
                  <a:lnTo>
                    <a:pt x="3015" y="611"/>
                  </a:lnTo>
                  <a:lnTo>
                    <a:pt x="3006" y="611"/>
                  </a:lnTo>
                  <a:lnTo>
                    <a:pt x="2996" y="611"/>
                  </a:lnTo>
                  <a:lnTo>
                    <a:pt x="2977" y="613"/>
                  </a:lnTo>
                  <a:lnTo>
                    <a:pt x="2964" y="615"/>
                  </a:lnTo>
                  <a:lnTo>
                    <a:pt x="2957" y="619"/>
                  </a:lnTo>
                  <a:lnTo>
                    <a:pt x="2951" y="622"/>
                  </a:lnTo>
                  <a:lnTo>
                    <a:pt x="2945" y="626"/>
                  </a:lnTo>
                  <a:lnTo>
                    <a:pt x="2940" y="630"/>
                  </a:lnTo>
                  <a:lnTo>
                    <a:pt x="2934" y="633"/>
                  </a:lnTo>
                  <a:lnTo>
                    <a:pt x="2929" y="637"/>
                  </a:lnTo>
                  <a:lnTo>
                    <a:pt x="2923" y="639"/>
                  </a:lnTo>
                  <a:lnTo>
                    <a:pt x="2916" y="639"/>
                  </a:lnTo>
                  <a:lnTo>
                    <a:pt x="2911" y="638"/>
                  </a:lnTo>
                  <a:lnTo>
                    <a:pt x="2907" y="636"/>
                  </a:lnTo>
                  <a:lnTo>
                    <a:pt x="2902" y="633"/>
                  </a:lnTo>
                  <a:lnTo>
                    <a:pt x="2898" y="629"/>
                  </a:lnTo>
                  <a:lnTo>
                    <a:pt x="2894" y="626"/>
                  </a:lnTo>
                  <a:lnTo>
                    <a:pt x="2890" y="622"/>
                  </a:lnTo>
                  <a:lnTo>
                    <a:pt x="2885" y="620"/>
                  </a:lnTo>
                  <a:lnTo>
                    <a:pt x="2881" y="618"/>
                  </a:lnTo>
                  <a:lnTo>
                    <a:pt x="2874" y="618"/>
                  </a:lnTo>
                  <a:lnTo>
                    <a:pt x="2868" y="619"/>
                  </a:lnTo>
                  <a:lnTo>
                    <a:pt x="2862" y="620"/>
                  </a:lnTo>
                  <a:lnTo>
                    <a:pt x="2857" y="622"/>
                  </a:lnTo>
                  <a:lnTo>
                    <a:pt x="2836" y="628"/>
                  </a:lnTo>
                  <a:lnTo>
                    <a:pt x="2821" y="631"/>
                  </a:lnTo>
                  <a:lnTo>
                    <a:pt x="2813" y="631"/>
                  </a:lnTo>
                  <a:lnTo>
                    <a:pt x="2805" y="629"/>
                  </a:lnTo>
                  <a:lnTo>
                    <a:pt x="2796" y="626"/>
                  </a:lnTo>
                  <a:lnTo>
                    <a:pt x="2786" y="621"/>
                  </a:lnTo>
                  <a:lnTo>
                    <a:pt x="2771" y="611"/>
                  </a:lnTo>
                  <a:lnTo>
                    <a:pt x="2754" y="599"/>
                  </a:lnTo>
                  <a:lnTo>
                    <a:pt x="2745" y="595"/>
                  </a:lnTo>
                  <a:lnTo>
                    <a:pt x="2737" y="590"/>
                  </a:lnTo>
                  <a:lnTo>
                    <a:pt x="2728" y="587"/>
                  </a:lnTo>
                  <a:lnTo>
                    <a:pt x="2721" y="585"/>
                  </a:lnTo>
                  <a:lnTo>
                    <a:pt x="2712" y="585"/>
                  </a:lnTo>
                  <a:lnTo>
                    <a:pt x="2704" y="586"/>
                  </a:lnTo>
                  <a:lnTo>
                    <a:pt x="2695" y="588"/>
                  </a:lnTo>
                  <a:lnTo>
                    <a:pt x="2686" y="591"/>
                  </a:lnTo>
                  <a:lnTo>
                    <a:pt x="2669" y="599"/>
                  </a:lnTo>
                  <a:lnTo>
                    <a:pt x="2653" y="607"/>
                  </a:lnTo>
                  <a:lnTo>
                    <a:pt x="2641" y="614"/>
                  </a:lnTo>
                  <a:lnTo>
                    <a:pt x="2627" y="622"/>
                  </a:lnTo>
                  <a:lnTo>
                    <a:pt x="2614" y="630"/>
                  </a:lnTo>
                  <a:lnTo>
                    <a:pt x="2604" y="638"/>
                  </a:lnTo>
                  <a:lnTo>
                    <a:pt x="2599" y="644"/>
                  </a:lnTo>
                  <a:lnTo>
                    <a:pt x="2597" y="648"/>
                  </a:lnTo>
                  <a:lnTo>
                    <a:pt x="2597" y="653"/>
                  </a:lnTo>
                  <a:lnTo>
                    <a:pt x="2596" y="659"/>
                  </a:lnTo>
                  <a:lnTo>
                    <a:pt x="2596" y="663"/>
                  </a:lnTo>
                  <a:lnTo>
                    <a:pt x="2596" y="669"/>
                  </a:lnTo>
                  <a:lnTo>
                    <a:pt x="2596" y="674"/>
                  </a:lnTo>
                  <a:lnTo>
                    <a:pt x="2594" y="681"/>
                  </a:lnTo>
                  <a:lnTo>
                    <a:pt x="2578" y="678"/>
                  </a:lnTo>
                  <a:lnTo>
                    <a:pt x="2561" y="673"/>
                  </a:lnTo>
                  <a:lnTo>
                    <a:pt x="2549" y="672"/>
                  </a:lnTo>
                  <a:lnTo>
                    <a:pt x="2539" y="672"/>
                  </a:lnTo>
                  <a:lnTo>
                    <a:pt x="2529" y="672"/>
                  </a:lnTo>
                  <a:lnTo>
                    <a:pt x="2518" y="671"/>
                  </a:lnTo>
                  <a:lnTo>
                    <a:pt x="2517" y="664"/>
                  </a:lnTo>
                  <a:lnTo>
                    <a:pt x="2517" y="659"/>
                  </a:lnTo>
                  <a:lnTo>
                    <a:pt x="2518" y="654"/>
                  </a:lnTo>
                  <a:lnTo>
                    <a:pt x="2521" y="649"/>
                  </a:lnTo>
                  <a:lnTo>
                    <a:pt x="2528" y="641"/>
                  </a:lnTo>
                  <a:lnTo>
                    <a:pt x="2534" y="635"/>
                  </a:lnTo>
                  <a:lnTo>
                    <a:pt x="2542" y="629"/>
                  </a:lnTo>
                  <a:lnTo>
                    <a:pt x="2549" y="622"/>
                  </a:lnTo>
                  <a:lnTo>
                    <a:pt x="2551" y="619"/>
                  </a:lnTo>
                  <a:lnTo>
                    <a:pt x="2554" y="615"/>
                  </a:lnTo>
                  <a:lnTo>
                    <a:pt x="2554" y="611"/>
                  </a:lnTo>
                  <a:lnTo>
                    <a:pt x="2554" y="606"/>
                  </a:lnTo>
                  <a:lnTo>
                    <a:pt x="2550" y="606"/>
                  </a:lnTo>
                  <a:lnTo>
                    <a:pt x="2547" y="604"/>
                  </a:lnTo>
                  <a:lnTo>
                    <a:pt x="2545" y="602"/>
                  </a:lnTo>
                  <a:lnTo>
                    <a:pt x="2543" y="598"/>
                  </a:lnTo>
                  <a:lnTo>
                    <a:pt x="2541" y="590"/>
                  </a:lnTo>
                  <a:lnTo>
                    <a:pt x="2541" y="580"/>
                  </a:lnTo>
                  <a:lnTo>
                    <a:pt x="2541" y="570"/>
                  </a:lnTo>
                  <a:lnTo>
                    <a:pt x="2543" y="559"/>
                  </a:lnTo>
                  <a:lnTo>
                    <a:pt x="2546" y="550"/>
                  </a:lnTo>
                  <a:lnTo>
                    <a:pt x="2548" y="545"/>
                  </a:lnTo>
                  <a:lnTo>
                    <a:pt x="2555" y="544"/>
                  </a:lnTo>
                  <a:lnTo>
                    <a:pt x="2559" y="541"/>
                  </a:lnTo>
                  <a:lnTo>
                    <a:pt x="2565" y="539"/>
                  </a:lnTo>
                  <a:lnTo>
                    <a:pt x="2569" y="534"/>
                  </a:lnTo>
                  <a:lnTo>
                    <a:pt x="2576" y="526"/>
                  </a:lnTo>
                  <a:lnTo>
                    <a:pt x="2583" y="518"/>
                  </a:lnTo>
                  <a:lnTo>
                    <a:pt x="2589" y="512"/>
                  </a:lnTo>
                  <a:lnTo>
                    <a:pt x="2592" y="507"/>
                  </a:lnTo>
                  <a:lnTo>
                    <a:pt x="2594" y="504"/>
                  </a:lnTo>
                  <a:lnTo>
                    <a:pt x="2594" y="501"/>
                  </a:lnTo>
                  <a:lnTo>
                    <a:pt x="2591" y="495"/>
                  </a:lnTo>
                  <a:lnTo>
                    <a:pt x="2589" y="481"/>
                  </a:lnTo>
                  <a:lnTo>
                    <a:pt x="2590" y="475"/>
                  </a:lnTo>
                  <a:lnTo>
                    <a:pt x="2591" y="470"/>
                  </a:lnTo>
                  <a:lnTo>
                    <a:pt x="2594" y="464"/>
                  </a:lnTo>
                  <a:lnTo>
                    <a:pt x="2597" y="459"/>
                  </a:lnTo>
                  <a:lnTo>
                    <a:pt x="2604" y="451"/>
                  </a:lnTo>
                  <a:lnTo>
                    <a:pt x="2613" y="446"/>
                  </a:lnTo>
                  <a:lnTo>
                    <a:pt x="2622" y="440"/>
                  </a:lnTo>
                  <a:lnTo>
                    <a:pt x="2631" y="435"/>
                  </a:lnTo>
                  <a:lnTo>
                    <a:pt x="2639" y="429"/>
                  </a:lnTo>
                  <a:lnTo>
                    <a:pt x="2646" y="422"/>
                  </a:lnTo>
                  <a:lnTo>
                    <a:pt x="2648" y="413"/>
                  </a:lnTo>
                  <a:lnTo>
                    <a:pt x="2650" y="402"/>
                  </a:lnTo>
                  <a:lnTo>
                    <a:pt x="2655" y="399"/>
                  </a:lnTo>
                  <a:lnTo>
                    <a:pt x="2661" y="399"/>
                  </a:lnTo>
                  <a:lnTo>
                    <a:pt x="2663" y="399"/>
                  </a:lnTo>
                  <a:lnTo>
                    <a:pt x="2665" y="398"/>
                  </a:lnTo>
                  <a:lnTo>
                    <a:pt x="2668" y="394"/>
                  </a:lnTo>
                  <a:lnTo>
                    <a:pt x="2669" y="391"/>
                  </a:lnTo>
                  <a:lnTo>
                    <a:pt x="2668" y="388"/>
                  </a:lnTo>
                  <a:lnTo>
                    <a:pt x="2666" y="385"/>
                  </a:lnTo>
                  <a:lnTo>
                    <a:pt x="2664" y="382"/>
                  </a:lnTo>
                  <a:lnTo>
                    <a:pt x="2662" y="380"/>
                  </a:lnTo>
                  <a:lnTo>
                    <a:pt x="2654" y="373"/>
                  </a:lnTo>
                  <a:lnTo>
                    <a:pt x="2645" y="367"/>
                  </a:lnTo>
                  <a:lnTo>
                    <a:pt x="2625" y="354"/>
                  </a:lnTo>
                  <a:lnTo>
                    <a:pt x="2613" y="345"/>
                  </a:lnTo>
                  <a:lnTo>
                    <a:pt x="2602" y="332"/>
                  </a:lnTo>
                  <a:lnTo>
                    <a:pt x="2591" y="317"/>
                  </a:lnTo>
                  <a:lnTo>
                    <a:pt x="2581" y="302"/>
                  </a:lnTo>
                  <a:lnTo>
                    <a:pt x="2574" y="287"/>
                  </a:lnTo>
                  <a:lnTo>
                    <a:pt x="2571" y="275"/>
                  </a:lnTo>
                  <a:lnTo>
                    <a:pt x="2570" y="262"/>
                  </a:lnTo>
                  <a:lnTo>
                    <a:pt x="2570" y="255"/>
                  </a:lnTo>
                  <a:lnTo>
                    <a:pt x="2569" y="250"/>
                  </a:lnTo>
                  <a:lnTo>
                    <a:pt x="2566" y="243"/>
                  </a:lnTo>
                  <a:lnTo>
                    <a:pt x="2564" y="237"/>
                  </a:lnTo>
                  <a:lnTo>
                    <a:pt x="2555" y="237"/>
                  </a:lnTo>
                  <a:lnTo>
                    <a:pt x="2545" y="237"/>
                  </a:lnTo>
                  <a:lnTo>
                    <a:pt x="2534" y="238"/>
                  </a:lnTo>
                  <a:lnTo>
                    <a:pt x="2525" y="241"/>
                  </a:lnTo>
                  <a:lnTo>
                    <a:pt x="2515" y="243"/>
                  </a:lnTo>
                  <a:lnTo>
                    <a:pt x="2506" y="246"/>
                  </a:lnTo>
                  <a:lnTo>
                    <a:pt x="2497" y="251"/>
                  </a:lnTo>
                  <a:lnTo>
                    <a:pt x="2489" y="255"/>
                  </a:lnTo>
                  <a:lnTo>
                    <a:pt x="2481" y="260"/>
                  </a:lnTo>
                  <a:lnTo>
                    <a:pt x="2474" y="267"/>
                  </a:lnTo>
                  <a:lnTo>
                    <a:pt x="2467" y="273"/>
                  </a:lnTo>
                  <a:lnTo>
                    <a:pt x="2463" y="280"/>
                  </a:lnTo>
                  <a:lnTo>
                    <a:pt x="2458" y="288"/>
                  </a:lnTo>
                  <a:lnTo>
                    <a:pt x="2455" y="298"/>
                  </a:lnTo>
                  <a:lnTo>
                    <a:pt x="2453" y="307"/>
                  </a:lnTo>
                  <a:lnTo>
                    <a:pt x="2452" y="317"/>
                  </a:lnTo>
                  <a:lnTo>
                    <a:pt x="2452" y="327"/>
                  </a:lnTo>
                  <a:lnTo>
                    <a:pt x="2452" y="339"/>
                  </a:lnTo>
                  <a:lnTo>
                    <a:pt x="2451" y="343"/>
                  </a:lnTo>
                  <a:lnTo>
                    <a:pt x="2449" y="348"/>
                  </a:lnTo>
                  <a:lnTo>
                    <a:pt x="2447" y="352"/>
                  </a:lnTo>
                  <a:lnTo>
                    <a:pt x="2441" y="356"/>
                  </a:lnTo>
                  <a:lnTo>
                    <a:pt x="2438" y="357"/>
                  </a:lnTo>
                  <a:lnTo>
                    <a:pt x="2433" y="358"/>
                  </a:lnTo>
                  <a:lnTo>
                    <a:pt x="2430" y="357"/>
                  </a:lnTo>
                  <a:lnTo>
                    <a:pt x="2425" y="356"/>
                  </a:lnTo>
                  <a:lnTo>
                    <a:pt x="2423" y="353"/>
                  </a:lnTo>
                  <a:lnTo>
                    <a:pt x="2419" y="350"/>
                  </a:lnTo>
                  <a:lnTo>
                    <a:pt x="2417" y="347"/>
                  </a:lnTo>
                  <a:lnTo>
                    <a:pt x="2416" y="342"/>
                  </a:lnTo>
                  <a:lnTo>
                    <a:pt x="2414" y="334"/>
                  </a:lnTo>
                  <a:lnTo>
                    <a:pt x="2414" y="326"/>
                  </a:lnTo>
                  <a:lnTo>
                    <a:pt x="2416" y="318"/>
                  </a:lnTo>
                  <a:lnTo>
                    <a:pt x="2418" y="310"/>
                  </a:lnTo>
                  <a:lnTo>
                    <a:pt x="2420" y="301"/>
                  </a:lnTo>
                  <a:lnTo>
                    <a:pt x="2420" y="293"/>
                  </a:lnTo>
                  <a:lnTo>
                    <a:pt x="2420" y="288"/>
                  </a:lnTo>
                  <a:lnTo>
                    <a:pt x="2420" y="284"/>
                  </a:lnTo>
                  <a:lnTo>
                    <a:pt x="2419" y="279"/>
                  </a:lnTo>
                  <a:lnTo>
                    <a:pt x="2417" y="275"/>
                  </a:lnTo>
                  <a:lnTo>
                    <a:pt x="2406" y="274"/>
                  </a:lnTo>
                  <a:lnTo>
                    <a:pt x="2394" y="271"/>
                  </a:lnTo>
                  <a:lnTo>
                    <a:pt x="2382" y="270"/>
                  </a:lnTo>
                  <a:lnTo>
                    <a:pt x="2370" y="269"/>
                  </a:lnTo>
                  <a:lnTo>
                    <a:pt x="2370" y="263"/>
                  </a:lnTo>
                  <a:lnTo>
                    <a:pt x="2373" y="260"/>
                  </a:lnTo>
                  <a:lnTo>
                    <a:pt x="2375" y="255"/>
                  </a:lnTo>
                  <a:lnTo>
                    <a:pt x="2377" y="252"/>
                  </a:lnTo>
                  <a:lnTo>
                    <a:pt x="2383" y="244"/>
                  </a:lnTo>
                  <a:lnTo>
                    <a:pt x="2387" y="236"/>
                  </a:lnTo>
                  <a:lnTo>
                    <a:pt x="2397" y="235"/>
                  </a:lnTo>
                  <a:lnTo>
                    <a:pt x="2406" y="235"/>
                  </a:lnTo>
                  <a:lnTo>
                    <a:pt x="2408" y="229"/>
                  </a:lnTo>
                  <a:lnTo>
                    <a:pt x="2411" y="220"/>
                  </a:lnTo>
                  <a:lnTo>
                    <a:pt x="2417" y="209"/>
                  </a:lnTo>
                  <a:lnTo>
                    <a:pt x="2424" y="197"/>
                  </a:lnTo>
                  <a:lnTo>
                    <a:pt x="2431" y="186"/>
                  </a:lnTo>
                  <a:lnTo>
                    <a:pt x="2439" y="176"/>
                  </a:lnTo>
                  <a:lnTo>
                    <a:pt x="2444" y="169"/>
                  </a:lnTo>
                  <a:lnTo>
                    <a:pt x="2449" y="164"/>
                  </a:lnTo>
                  <a:lnTo>
                    <a:pt x="2453" y="163"/>
                  </a:lnTo>
                  <a:lnTo>
                    <a:pt x="2459" y="162"/>
                  </a:lnTo>
                  <a:lnTo>
                    <a:pt x="2464" y="163"/>
                  </a:lnTo>
                  <a:lnTo>
                    <a:pt x="2469" y="163"/>
                  </a:lnTo>
                  <a:lnTo>
                    <a:pt x="2474" y="163"/>
                  </a:lnTo>
                  <a:lnTo>
                    <a:pt x="2479" y="163"/>
                  </a:lnTo>
                  <a:lnTo>
                    <a:pt x="2482" y="160"/>
                  </a:lnTo>
                  <a:lnTo>
                    <a:pt x="2484" y="155"/>
                  </a:lnTo>
                  <a:lnTo>
                    <a:pt x="2485" y="151"/>
                  </a:lnTo>
                  <a:lnTo>
                    <a:pt x="2485" y="147"/>
                  </a:lnTo>
                  <a:lnTo>
                    <a:pt x="2484" y="143"/>
                  </a:lnTo>
                  <a:lnTo>
                    <a:pt x="2483" y="137"/>
                  </a:lnTo>
                  <a:lnTo>
                    <a:pt x="2480" y="128"/>
                  </a:lnTo>
                  <a:lnTo>
                    <a:pt x="2479" y="119"/>
                  </a:lnTo>
                  <a:lnTo>
                    <a:pt x="2472" y="116"/>
                  </a:lnTo>
                  <a:lnTo>
                    <a:pt x="2466" y="116"/>
                  </a:lnTo>
                  <a:lnTo>
                    <a:pt x="2460" y="116"/>
                  </a:lnTo>
                  <a:lnTo>
                    <a:pt x="2455" y="116"/>
                  </a:lnTo>
                  <a:lnTo>
                    <a:pt x="2443" y="120"/>
                  </a:lnTo>
                  <a:lnTo>
                    <a:pt x="2432" y="122"/>
                  </a:lnTo>
                  <a:lnTo>
                    <a:pt x="2422" y="123"/>
                  </a:lnTo>
                  <a:lnTo>
                    <a:pt x="2414" y="122"/>
                  </a:lnTo>
                  <a:lnTo>
                    <a:pt x="2407" y="120"/>
                  </a:lnTo>
                  <a:lnTo>
                    <a:pt x="2400" y="115"/>
                  </a:lnTo>
                  <a:lnTo>
                    <a:pt x="2395" y="110"/>
                  </a:lnTo>
                  <a:lnTo>
                    <a:pt x="2390" y="103"/>
                  </a:lnTo>
                  <a:lnTo>
                    <a:pt x="2385" y="95"/>
                  </a:lnTo>
                  <a:lnTo>
                    <a:pt x="2379" y="87"/>
                  </a:lnTo>
                  <a:lnTo>
                    <a:pt x="2377" y="80"/>
                  </a:lnTo>
                  <a:lnTo>
                    <a:pt x="2375" y="77"/>
                  </a:lnTo>
                  <a:lnTo>
                    <a:pt x="2373" y="73"/>
                  </a:lnTo>
                  <a:lnTo>
                    <a:pt x="2367" y="68"/>
                  </a:lnTo>
                  <a:lnTo>
                    <a:pt x="2359" y="61"/>
                  </a:lnTo>
                  <a:lnTo>
                    <a:pt x="2349" y="55"/>
                  </a:lnTo>
                  <a:lnTo>
                    <a:pt x="2340" y="50"/>
                  </a:lnTo>
                  <a:lnTo>
                    <a:pt x="2332" y="44"/>
                  </a:lnTo>
                  <a:lnTo>
                    <a:pt x="2327" y="38"/>
                  </a:lnTo>
                  <a:lnTo>
                    <a:pt x="2325" y="32"/>
                  </a:lnTo>
                  <a:lnTo>
                    <a:pt x="2323" y="25"/>
                  </a:lnTo>
                  <a:lnTo>
                    <a:pt x="2320" y="19"/>
                  </a:lnTo>
                  <a:lnTo>
                    <a:pt x="2318" y="13"/>
                  </a:lnTo>
                  <a:lnTo>
                    <a:pt x="2313" y="7"/>
                  </a:lnTo>
                  <a:lnTo>
                    <a:pt x="2311" y="5"/>
                  </a:lnTo>
                  <a:lnTo>
                    <a:pt x="2308" y="3"/>
                  </a:lnTo>
                  <a:lnTo>
                    <a:pt x="2304" y="1"/>
                  </a:lnTo>
                  <a:lnTo>
                    <a:pt x="2301" y="0"/>
                  </a:lnTo>
                  <a:lnTo>
                    <a:pt x="2300" y="8"/>
                  </a:lnTo>
                  <a:lnTo>
                    <a:pt x="2300" y="13"/>
                  </a:lnTo>
                  <a:lnTo>
                    <a:pt x="2297" y="16"/>
                  </a:lnTo>
                  <a:lnTo>
                    <a:pt x="2295" y="19"/>
                  </a:lnTo>
                  <a:lnTo>
                    <a:pt x="2288" y="22"/>
                  </a:lnTo>
                  <a:lnTo>
                    <a:pt x="2280" y="28"/>
                  </a:lnTo>
                  <a:lnTo>
                    <a:pt x="2275" y="38"/>
                  </a:lnTo>
                  <a:lnTo>
                    <a:pt x="2271" y="47"/>
                  </a:lnTo>
                  <a:lnTo>
                    <a:pt x="2266" y="53"/>
                  </a:lnTo>
                  <a:lnTo>
                    <a:pt x="2259" y="56"/>
                  </a:lnTo>
                  <a:lnTo>
                    <a:pt x="2252" y="60"/>
                  </a:lnTo>
                  <a:lnTo>
                    <a:pt x="2246" y="63"/>
                  </a:lnTo>
                  <a:lnTo>
                    <a:pt x="2226" y="77"/>
                  </a:lnTo>
                  <a:lnTo>
                    <a:pt x="2205" y="90"/>
                  </a:lnTo>
                  <a:lnTo>
                    <a:pt x="2184" y="103"/>
                  </a:lnTo>
                  <a:lnTo>
                    <a:pt x="2162" y="115"/>
                  </a:lnTo>
                  <a:lnTo>
                    <a:pt x="2139" y="128"/>
                  </a:lnTo>
                  <a:lnTo>
                    <a:pt x="2116" y="142"/>
                  </a:lnTo>
                  <a:lnTo>
                    <a:pt x="2106" y="148"/>
                  </a:lnTo>
                  <a:lnTo>
                    <a:pt x="2095" y="156"/>
                  </a:lnTo>
                  <a:lnTo>
                    <a:pt x="2086" y="164"/>
                  </a:lnTo>
                  <a:lnTo>
                    <a:pt x="2075" y="172"/>
                  </a:lnTo>
                  <a:lnTo>
                    <a:pt x="2065" y="180"/>
                  </a:lnTo>
                  <a:lnTo>
                    <a:pt x="2054" y="189"/>
                  </a:lnTo>
                  <a:lnTo>
                    <a:pt x="2048" y="194"/>
                  </a:lnTo>
                  <a:lnTo>
                    <a:pt x="2044" y="198"/>
                  </a:lnTo>
                  <a:lnTo>
                    <a:pt x="2041" y="204"/>
                  </a:lnTo>
                  <a:lnTo>
                    <a:pt x="2040" y="210"/>
                  </a:lnTo>
                  <a:lnTo>
                    <a:pt x="2046" y="219"/>
                  </a:lnTo>
                  <a:lnTo>
                    <a:pt x="2054" y="229"/>
                  </a:lnTo>
                  <a:lnTo>
                    <a:pt x="2054" y="239"/>
                  </a:lnTo>
                  <a:lnTo>
                    <a:pt x="2054" y="249"/>
                  </a:lnTo>
                  <a:lnTo>
                    <a:pt x="2038" y="250"/>
                  </a:lnTo>
                  <a:lnTo>
                    <a:pt x="2023" y="250"/>
                  </a:lnTo>
                  <a:lnTo>
                    <a:pt x="2026" y="257"/>
                  </a:lnTo>
                  <a:lnTo>
                    <a:pt x="2029" y="265"/>
                  </a:lnTo>
                  <a:lnTo>
                    <a:pt x="2030" y="273"/>
                  </a:lnTo>
                  <a:lnTo>
                    <a:pt x="2030" y="280"/>
                  </a:lnTo>
                  <a:lnTo>
                    <a:pt x="2029" y="288"/>
                  </a:lnTo>
                  <a:lnTo>
                    <a:pt x="2026" y="296"/>
                  </a:lnTo>
                  <a:lnTo>
                    <a:pt x="2022" y="303"/>
                  </a:lnTo>
                  <a:lnTo>
                    <a:pt x="2017" y="309"/>
                  </a:lnTo>
                  <a:lnTo>
                    <a:pt x="2013" y="313"/>
                  </a:lnTo>
                  <a:lnTo>
                    <a:pt x="2006" y="317"/>
                  </a:lnTo>
                  <a:lnTo>
                    <a:pt x="1999" y="319"/>
                  </a:lnTo>
                  <a:lnTo>
                    <a:pt x="1992" y="321"/>
                  </a:lnTo>
                  <a:lnTo>
                    <a:pt x="1978" y="324"/>
                  </a:lnTo>
                  <a:lnTo>
                    <a:pt x="1964" y="326"/>
                  </a:lnTo>
                  <a:lnTo>
                    <a:pt x="1952" y="326"/>
                  </a:lnTo>
                  <a:lnTo>
                    <a:pt x="1941" y="325"/>
                  </a:lnTo>
                  <a:lnTo>
                    <a:pt x="1931" y="321"/>
                  </a:lnTo>
                  <a:lnTo>
                    <a:pt x="1921" y="318"/>
                  </a:lnTo>
                  <a:lnTo>
                    <a:pt x="1901" y="308"/>
                  </a:lnTo>
                  <a:lnTo>
                    <a:pt x="1882" y="295"/>
                  </a:lnTo>
                  <a:lnTo>
                    <a:pt x="1873" y="291"/>
                  </a:lnTo>
                  <a:lnTo>
                    <a:pt x="1865" y="287"/>
                  </a:lnTo>
                  <a:lnTo>
                    <a:pt x="1856" y="284"/>
                  </a:lnTo>
                  <a:lnTo>
                    <a:pt x="1848" y="282"/>
                  </a:lnTo>
                  <a:lnTo>
                    <a:pt x="1831" y="278"/>
                  </a:lnTo>
                  <a:lnTo>
                    <a:pt x="1811" y="277"/>
                  </a:lnTo>
                  <a:lnTo>
                    <a:pt x="1792" y="277"/>
                  </a:lnTo>
                  <a:lnTo>
                    <a:pt x="1775" y="279"/>
                  </a:lnTo>
                  <a:lnTo>
                    <a:pt x="1758" y="283"/>
                  </a:lnTo>
                  <a:lnTo>
                    <a:pt x="1740" y="286"/>
                  </a:lnTo>
                  <a:lnTo>
                    <a:pt x="1727" y="287"/>
                  </a:lnTo>
                  <a:lnTo>
                    <a:pt x="1716" y="288"/>
                  </a:lnTo>
                  <a:lnTo>
                    <a:pt x="1705" y="287"/>
                  </a:lnTo>
                  <a:lnTo>
                    <a:pt x="1695" y="286"/>
                  </a:lnTo>
                  <a:lnTo>
                    <a:pt x="1686" y="283"/>
                  </a:lnTo>
                  <a:lnTo>
                    <a:pt x="1676" y="278"/>
                  </a:lnTo>
                  <a:lnTo>
                    <a:pt x="1666" y="273"/>
                  </a:lnTo>
                  <a:lnTo>
                    <a:pt x="1654" y="265"/>
                  </a:lnTo>
                  <a:lnTo>
                    <a:pt x="1626" y="245"/>
                  </a:lnTo>
                  <a:lnTo>
                    <a:pt x="1596" y="225"/>
                  </a:lnTo>
                  <a:lnTo>
                    <a:pt x="1580" y="217"/>
                  </a:lnTo>
                  <a:lnTo>
                    <a:pt x="1564" y="211"/>
                  </a:lnTo>
                  <a:lnTo>
                    <a:pt x="1556" y="209"/>
                  </a:lnTo>
                  <a:lnTo>
                    <a:pt x="1547" y="208"/>
                  </a:lnTo>
                  <a:lnTo>
                    <a:pt x="1539" y="206"/>
                  </a:lnTo>
                  <a:lnTo>
                    <a:pt x="1530" y="206"/>
                  </a:lnTo>
                  <a:lnTo>
                    <a:pt x="1530" y="218"/>
                  </a:lnTo>
                  <a:lnTo>
                    <a:pt x="1529" y="228"/>
                  </a:lnTo>
                  <a:lnTo>
                    <a:pt x="1528" y="237"/>
                  </a:lnTo>
                  <a:lnTo>
                    <a:pt x="1525" y="245"/>
                  </a:lnTo>
                  <a:lnTo>
                    <a:pt x="1522" y="252"/>
                  </a:lnTo>
                  <a:lnTo>
                    <a:pt x="1517" y="259"/>
                  </a:lnTo>
                  <a:lnTo>
                    <a:pt x="1510" y="265"/>
                  </a:lnTo>
                  <a:lnTo>
                    <a:pt x="1499" y="269"/>
                  </a:lnTo>
                  <a:lnTo>
                    <a:pt x="1481" y="275"/>
                  </a:lnTo>
                  <a:lnTo>
                    <a:pt x="1462" y="278"/>
                  </a:lnTo>
                  <a:lnTo>
                    <a:pt x="1453" y="280"/>
                  </a:lnTo>
                  <a:lnTo>
                    <a:pt x="1442" y="283"/>
                  </a:lnTo>
                  <a:lnTo>
                    <a:pt x="1433" y="285"/>
                  </a:lnTo>
                  <a:lnTo>
                    <a:pt x="1424" y="288"/>
                  </a:lnTo>
                  <a:lnTo>
                    <a:pt x="1414" y="294"/>
                  </a:lnTo>
                  <a:lnTo>
                    <a:pt x="1405" y="301"/>
                  </a:lnTo>
                  <a:lnTo>
                    <a:pt x="1397" y="308"/>
                  </a:lnTo>
                  <a:lnTo>
                    <a:pt x="1390" y="316"/>
                  </a:lnTo>
                  <a:lnTo>
                    <a:pt x="1377" y="333"/>
                  </a:lnTo>
                  <a:lnTo>
                    <a:pt x="1363" y="349"/>
                  </a:lnTo>
                  <a:lnTo>
                    <a:pt x="1349" y="360"/>
                  </a:lnTo>
                  <a:lnTo>
                    <a:pt x="1336" y="373"/>
                  </a:lnTo>
                  <a:lnTo>
                    <a:pt x="1332" y="380"/>
                  </a:lnTo>
                  <a:lnTo>
                    <a:pt x="1326" y="386"/>
                  </a:lnTo>
                  <a:lnTo>
                    <a:pt x="1323" y="394"/>
                  </a:lnTo>
                  <a:lnTo>
                    <a:pt x="1319" y="402"/>
                  </a:lnTo>
                  <a:lnTo>
                    <a:pt x="1316" y="415"/>
                  </a:lnTo>
                  <a:lnTo>
                    <a:pt x="1310" y="435"/>
                  </a:lnTo>
                  <a:lnTo>
                    <a:pt x="1307" y="444"/>
                  </a:lnTo>
                  <a:lnTo>
                    <a:pt x="1302" y="454"/>
                  </a:lnTo>
                  <a:lnTo>
                    <a:pt x="1301" y="457"/>
                  </a:lnTo>
                  <a:lnTo>
                    <a:pt x="1299" y="459"/>
                  </a:lnTo>
                  <a:lnTo>
                    <a:pt x="1297" y="462"/>
                  </a:lnTo>
                  <a:lnTo>
                    <a:pt x="1294" y="462"/>
                  </a:lnTo>
                  <a:lnTo>
                    <a:pt x="1283" y="462"/>
                  </a:lnTo>
                  <a:lnTo>
                    <a:pt x="1268" y="460"/>
                  </a:lnTo>
                  <a:lnTo>
                    <a:pt x="1259" y="460"/>
                  </a:lnTo>
                  <a:lnTo>
                    <a:pt x="1252" y="462"/>
                  </a:lnTo>
                  <a:lnTo>
                    <a:pt x="1246" y="463"/>
                  </a:lnTo>
                  <a:lnTo>
                    <a:pt x="1243" y="465"/>
                  </a:lnTo>
                  <a:lnTo>
                    <a:pt x="1242" y="467"/>
                  </a:lnTo>
                  <a:lnTo>
                    <a:pt x="1241" y="470"/>
                  </a:lnTo>
                  <a:lnTo>
                    <a:pt x="1242" y="472"/>
                  </a:lnTo>
                  <a:lnTo>
                    <a:pt x="1242" y="474"/>
                  </a:lnTo>
                  <a:lnTo>
                    <a:pt x="1245" y="480"/>
                  </a:lnTo>
                  <a:lnTo>
                    <a:pt x="1249" y="485"/>
                  </a:lnTo>
                  <a:lnTo>
                    <a:pt x="1253" y="491"/>
                  </a:lnTo>
                  <a:lnTo>
                    <a:pt x="1257" y="497"/>
                  </a:lnTo>
                  <a:lnTo>
                    <a:pt x="1259" y="503"/>
                  </a:lnTo>
                  <a:lnTo>
                    <a:pt x="1259" y="508"/>
                  </a:lnTo>
                  <a:lnTo>
                    <a:pt x="1258" y="511"/>
                  </a:lnTo>
                  <a:lnTo>
                    <a:pt x="1256" y="514"/>
                  </a:lnTo>
                  <a:lnTo>
                    <a:pt x="1252" y="516"/>
                  </a:lnTo>
                  <a:lnTo>
                    <a:pt x="1248" y="520"/>
                  </a:lnTo>
                  <a:lnTo>
                    <a:pt x="1238" y="526"/>
                  </a:lnTo>
                  <a:lnTo>
                    <a:pt x="1227" y="532"/>
                  </a:lnTo>
                  <a:lnTo>
                    <a:pt x="1204" y="542"/>
                  </a:lnTo>
                  <a:lnTo>
                    <a:pt x="1188" y="548"/>
                  </a:lnTo>
                  <a:lnTo>
                    <a:pt x="1190" y="553"/>
                  </a:lnTo>
                  <a:lnTo>
                    <a:pt x="1188" y="557"/>
                  </a:lnTo>
                  <a:lnTo>
                    <a:pt x="1187" y="562"/>
                  </a:lnTo>
                  <a:lnTo>
                    <a:pt x="1186" y="565"/>
                  </a:lnTo>
                  <a:lnTo>
                    <a:pt x="1180" y="573"/>
                  </a:lnTo>
                  <a:lnTo>
                    <a:pt x="1172" y="580"/>
                  </a:lnTo>
                  <a:lnTo>
                    <a:pt x="1155" y="591"/>
                  </a:lnTo>
                  <a:lnTo>
                    <a:pt x="1141" y="602"/>
                  </a:lnTo>
                  <a:lnTo>
                    <a:pt x="1133" y="607"/>
                  </a:lnTo>
                  <a:lnTo>
                    <a:pt x="1126" y="612"/>
                  </a:lnTo>
                  <a:lnTo>
                    <a:pt x="1119" y="618"/>
                  </a:lnTo>
                  <a:lnTo>
                    <a:pt x="1112" y="626"/>
                  </a:lnTo>
                  <a:lnTo>
                    <a:pt x="1104" y="635"/>
                  </a:lnTo>
                  <a:lnTo>
                    <a:pt x="1096" y="645"/>
                  </a:lnTo>
                  <a:lnTo>
                    <a:pt x="1092" y="649"/>
                  </a:lnTo>
                  <a:lnTo>
                    <a:pt x="1087" y="654"/>
                  </a:lnTo>
                  <a:lnTo>
                    <a:pt x="1081" y="657"/>
                  </a:lnTo>
                  <a:lnTo>
                    <a:pt x="1077" y="660"/>
                  </a:lnTo>
                  <a:lnTo>
                    <a:pt x="1070" y="662"/>
                  </a:lnTo>
                  <a:lnTo>
                    <a:pt x="1063" y="662"/>
                  </a:lnTo>
                  <a:lnTo>
                    <a:pt x="1055" y="662"/>
                  </a:lnTo>
                  <a:lnTo>
                    <a:pt x="1048" y="662"/>
                  </a:lnTo>
                  <a:lnTo>
                    <a:pt x="1034" y="661"/>
                  </a:lnTo>
                  <a:lnTo>
                    <a:pt x="1020" y="662"/>
                  </a:lnTo>
                  <a:lnTo>
                    <a:pt x="1011" y="664"/>
                  </a:lnTo>
                  <a:lnTo>
                    <a:pt x="1003" y="668"/>
                  </a:lnTo>
                  <a:lnTo>
                    <a:pt x="995" y="672"/>
                  </a:lnTo>
                  <a:lnTo>
                    <a:pt x="986" y="677"/>
                  </a:lnTo>
                  <a:lnTo>
                    <a:pt x="966" y="685"/>
                  </a:lnTo>
                  <a:lnTo>
                    <a:pt x="947" y="694"/>
                  </a:lnTo>
                  <a:lnTo>
                    <a:pt x="928" y="702"/>
                  </a:lnTo>
                  <a:lnTo>
                    <a:pt x="908" y="710"/>
                  </a:lnTo>
                  <a:lnTo>
                    <a:pt x="899" y="714"/>
                  </a:lnTo>
                  <a:lnTo>
                    <a:pt x="890" y="715"/>
                  </a:lnTo>
                  <a:lnTo>
                    <a:pt x="881" y="717"/>
                  </a:lnTo>
                  <a:lnTo>
                    <a:pt x="872" y="717"/>
                  </a:lnTo>
                  <a:lnTo>
                    <a:pt x="862" y="717"/>
                  </a:lnTo>
                  <a:lnTo>
                    <a:pt x="852" y="717"/>
                  </a:lnTo>
                  <a:lnTo>
                    <a:pt x="843" y="718"/>
                  </a:lnTo>
                  <a:lnTo>
                    <a:pt x="834" y="720"/>
                  </a:lnTo>
                  <a:lnTo>
                    <a:pt x="830" y="721"/>
                  </a:lnTo>
                  <a:lnTo>
                    <a:pt x="826" y="723"/>
                  </a:lnTo>
                  <a:lnTo>
                    <a:pt x="824" y="727"/>
                  </a:lnTo>
                  <a:lnTo>
                    <a:pt x="822" y="729"/>
                  </a:lnTo>
                  <a:lnTo>
                    <a:pt x="819" y="737"/>
                  </a:lnTo>
                  <a:lnTo>
                    <a:pt x="818" y="745"/>
                  </a:lnTo>
                  <a:lnTo>
                    <a:pt x="818" y="763"/>
                  </a:lnTo>
                  <a:lnTo>
                    <a:pt x="819" y="783"/>
                  </a:lnTo>
                  <a:lnTo>
                    <a:pt x="819" y="802"/>
                  </a:lnTo>
                  <a:lnTo>
                    <a:pt x="818" y="819"/>
                  </a:lnTo>
                  <a:lnTo>
                    <a:pt x="816" y="827"/>
                  </a:lnTo>
                  <a:lnTo>
                    <a:pt x="814" y="835"/>
                  </a:lnTo>
                  <a:lnTo>
                    <a:pt x="810" y="844"/>
                  </a:lnTo>
                  <a:lnTo>
                    <a:pt x="806" y="853"/>
                  </a:lnTo>
                  <a:lnTo>
                    <a:pt x="798" y="870"/>
                  </a:lnTo>
                  <a:lnTo>
                    <a:pt x="790" y="886"/>
                  </a:lnTo>
                  <a:lnTo>
                    <a:pt x="778" y="895"/>
                  </a:lnTo>
                  <a:lnTo>
                    <a:pt x="768" y="905"/>
                  </a:lnTo>
                  <a:lnTo>
                    <a:pt x="758" y="920"/>
                  </a:lnTo>
                  <a:lnTo>
                    <a:pt x="748" y="933"/>
                  </a:lnTo>
                  <a:lnTo>
                    <a:pt x="731" y="942"/>
                  </a:lnTo>
                  <a:lnTo>
                    <a:pt x="715" y="952"/>
                  </a:lnTo>
                  <a:lnTo>
                    <a:pt x="704" y="968"/>
                  </a:lnTo>
                  <a:lnTo>
                    <a:pt x="691" y="984"/>
                  </a:lnTo>
                  <a:lnTo>
                    <a:pt x="677" y="992"/>
                  </a:lnTo>
                  <a:lnTo>
                    <a:pt x="663" y="1001"/>
                  </a:lnTo>
                  <a:lnTo>
                    <a:pt x="647" y="1008"/>
                  </a:lnTo>
                  <a:lnTo>
                    <a:pt x="627" y="1016"/>
                  </a:lnTo>
                  <a:lnTo>
                    <a:pt x="618" y="1020"/>
                  </a:lnTo>
                  <a:lnTo>
                    <a:pt x="609" y="1024"/>
                  </a:lnTo>
                  <a:lnTo>
                    <a:pt x="602" y="1030"/>
                  </a:lnTo>
                  <a:lnTo>
                    <a:pt x="596" y="1035"/>
                  </a:lnTo>
                  <a:lnTo>
                    <a:pt x="592" y="1053"/>
                  </a:lnTo>
                  <a:lnTo>
                    <a:pt x="585" y="1070"/>
                  </a:lnTo>
                  <a:lnTo>
                    <a:pt x="576" y="1079"/>
                  </a:lnTo>
                  <a:lnTo>
                    <a:pt x="566" y="1087"/>
                  </a:lnTo>
                  <a:lnTo>
                    <a:pt x="562" y="1091"/>
                  </a:lnTo>
                  <a:lnTo>
                    <a:pt x="560" y="1096"/>
                  </a:lnTo>
                  <a:lnTo>
                    <a:pt x="559" y="1102"/>
                  </a:lnTo>
                  <a:lnTo>
                    <a:pt x="560" y="1108"/>
                  </a:lnTo>
                  <a:lnTo>
                    <a:pt x="570" y="1113"/>
                  </a:lnTo>
                  <a:lnTo>
                    <a:pt x="581" y="1117"/>
                  </a:lnTo>
                  <a:lnTo>
                    <a:pt x="586" y="1121"/>
                  </a:lnTo>
                  <a:lnTo>
                    <a:pt x="591" y="1123"/>
                  </a:lnTo>
                  <a:lnTo>
                    <a:pt x="595" y="1127"/>
                  </a:lnTo>
                  <a:lnTo>
                    <a:pt x="599" y="1131"/>
                  </a:lnTo>
                  <a:lnTo>
                    <a:pt x="602" y="1137"/>
                  </a:lnTo>
                  <a:lnTo>
                    <a:pt x="604" y="1141"/>
                  </a:lnTo>
                  <a:lnTo>
                    <a:pt x="605" y="1146"/>
                  </a:lnTo>
                  <a:lnTo>
                    <a:pt x="605" y="1150"/>
                  </a:lnTo>
                  <a:lnTo>
                    <a:pt x="605" y="1155"/>
                  </a:lnTo>
                  <a:lnTo>
                    <a:pt x="604" y="1160"/>
                  </a:lnTo>
                  <a:lnTo>
                    <a:pt x="602" y="1163"/>
                  </a:lnTo>
                  <a:lnTo>
                    <a:pt x="599" y="1168"/>
                  </a:lnTo>
                  <a:lnTo>
                    <a:pt x="592" y="1174"/>
                  </a:lnTo>
                  <a:lnTo>
                    <a:pt x="583" y="1182"/>
                  </a:lnTo>
                  <a:lnTo>
                    <a:pt x="572" y="1189"/>
                  </a:lnTo>
                  <a:lnTo>
                    <a:pt x="561" y="1195"/>
                  </a:lnTo>
                  <a:lnTo>
                    <a:pt x="537" y="1209"/>
                  </a:lnTo>
                  <a:lnTo>
                    <a:pt x="517" y="1221"/>
                  </a:lnTo>
                  <a:lnTo>
                    <a:pt x="507" y="1229"/>
                  </a:lnTo>
                  <a:lnTo>
                    <a:pt x="502" y="1236"/>
                  </a:lnTo>
                  <a:lnTo>
                    <a:pt x="499" y="1240"/>
                  </a:lnTo>
                  <a:lnTo>
                    <a:pt x="498" y="1244"/>
                  </a:lnTo>
                  <a:lnTo>
                    <a:pt x="498" y="1248"/>
                  </a:lnTo>
                  <a:lnTo>
                    <a:pt x="498" y="1253"/>
                  </a:lnTo>
                  <a:lnTo>
                    <a:pt x="494" y="1255"/>
                  </a:lnTo>
                  <a:lnTo>
                    <a:pt x="489" y="1258"/>
                  </a:lnTo>
                  <a:lnTo>
                    <a:pt x="485" y="1259"/>
                  </a:lnTo>
                  <a:lnTo>
                    <a:pt x="480" y="1260"/>
                  </a:lnTo>
                  <a:lnTo>
                    <a:pt x="470" y="1260"/>
                  </a:lnTo>
                  <a:lnTo>
                    <a:pt x="460" y="1259"/>
                  </a:lnTo>
                  <a:lnTo>
                    <a:pt x="449" y="1259"/>
                  </a:lnTo>
                  <a:lnTo>
                    <a:pt x="439" y="1259"/>
                  </a:lnTo>
                  <a:lnTo>
                    <a:pt x="435" y="1260"/>
                  </a:lnTo>
                  <a:lnTo>
                    <a:pt x="429" y="1261"/>
                  </a:lnTo>
                  <a:lnTo>
                    <a:pt x="424" y="1262"/>
                  </a:lnTo>
                  <a:lnTo>
                    <a:pt x="420" y="1264"/>
                  </a:lnTo>
                  <a:lnTo>
                    <a:pt x="405" y="1276"/>
                  </a:lnTo>
                  <a:lnTo>
                    <a:pt x="394" y="1284"/>
                  </a:lnTo>
                  <a:lnTo>
                    <a:pt x="391" y="1284"/>
                  </a:lnTo>
                  <a:lnTo>
                    <a:pt x="390" y="1284"/>
                  </a:lnTo>
                  <a:lnTo>
                    <a:pt x="388" y="1283"/>
                  </a:lnTo>
                  <a:lnTo>
                    <a:pt x="386" y="1280"/>
                  </a:lnTo>
                  <a:lnTo>
                    <a:pt x="381" y="1272"/>
                  </a:lnTo>
                  <a:lnTo>
                    <a:pt x="376" y="1261"/>
                  </a:lnTo>
                  <a:lnTo>
                    <a:pt x="369" y="1259"/>
                  </a:lnTo>
                  <a:lnTo>
                    <a:pt x="361" y="1258"/>
                  </a:lnTo>
                  <a:lnTo>
                    <a:pt x="351" y="1258"/>
                  </a:lnTo>
                  <a:lnTo>
                    <a:pt x="343" y="1259"/>
                  </a:lnTo>
                  <a:lnTo>
                    <a:pt x="346" y="1260"/>
                  </a:lnTo>
                  <a:lnTo>
                    <a:pt x="348" y="1261"/>
                  </a:lnTo>
                  <a:lnTo>
                    <a:pt x="349" y="1275"/>
                  </a:lnTo>
                  <a:lnTo>
                    <a:pt x="349" y="1288"/>
                  </a:lnTo>
                  <a:lnTo>
                    <a:pt x="330" y="1289"/>
                  </a:lnTo>
                  <a:lnTo>
                    <a:pt x="314" y="1291"/>
                  </a:lnTo>
                  <a:lnTo>
                    <a:pt x="306" y="1292"/>
                  </a:lnTo>
                  <a:lnTo>
                    <a:pt x="298" y="1294"/>
                  </a:lnTo>
                  <a:lnTo>
                    <a:pt x="290" y="1297"/>
                  </a:lnTo>
                  <a:lnTo>
                    <a:pt x="282" y="1301"/>
                  </a:lnTo>
                  <a:lnTo>
                    <a:pt x="273" y="1305"/>
                  </a:lnTo>
                  <a:lnTo>
                    <a:pt x="265" y="1309"/>
                  </a:lnTo>
                  <a:lnTo>
                    <a:pt x="257" y="1313"/>
                  </a:lnTo>
                  <a:lnTo>
                    <a:pt x="250" y="1320"/>
                  </a:lnTo>
                  <a:lnTo>
                    <a:pt x="241" y="1337"/>
                  </a:lnTo>
                  <a:lnTo>
                    <a:pt x="231" y="1352"/>
                  </a:lnTo>
                  <a:lnTo>
                    <a:pt x="227" y="1355"/>
                  </a:lnTo>
                  <a:lnTo>
                    <a:pt x="223" y="1357"/>
                  </a:lnTo>
                  <a:lnTo>
                    <a:pt x="219" y="1358"/>
                  </a:lnTo>
                  <a:lnTo>
                    <a:pt x="215" y="1358"/>
                  </a:lnTo>
                  <a:lnTo>
                    <a:pt x="207" y="1357"/>
                  </a:lnTo>
                  <a:lnTo>
                    <a:pt x="198" y="1354"/>
                  </a:lnTo>
                  <a:lnTo>
                    <a:pt x="177" y="1350"/>
                  </a:lnTo>
                  <a:lnTo>
                    <a:pt x="156" y="1345"/>
                  </a:lnTo>
                  <a:lnTo>
                    <a:pt x="135" y="1343"/>
                  </a:lnTo>
                  <a:lnTo>
                    <a:pt x="112" y="1342"/>
                  </a:lnTo>
                  <a:lnTo>
                    <a:pt x="91" y="1342"/>
                  </a:lnTo>
                  <a:lnTo>
                    <a:pt x="69" y="1342"/>
                  </a:lnTo>
                  <a:lnTo>
                    <a:pt x="46" y="1342"/>
                  </a:lnTo>
                  <a:lnTo>
                    <a:pt x="25" y="1343"/>
                  </a:lnTo>
                  <a:lnTo>
                    <a:pt x="25" y="1362"/>
                  </a:lnTo>
                  <a:lnTo>
                    <a:pt x="23" y="1385"/>
                  </a:lnTo>
                  <a:lnTo>
                    <a:pt x="22" y="1390"/>
                  </a:lnTo>
                  <a:lnTo>
                    <a:pt x="21" y="1395"/>
                  </a:lnTo>
                  <a:lnTo>
                    <a:pt x="19" y="1400"/>
                  </a:lnTo>
                  <a:lnTo>
                    <a:pt x="17" y="1403"/>
                  </a:lnTo>
                  <a:lnTo>
                    <a:pt x="13" y="1407"/>
                  </a:lnTo>
                  <a:lnTo>
                    <a:pt x="10" y="1410"/>
                  </a:lnTo>
                  <a:lnTo>
                    <a:pt x="5" y="1412"/>
                  </a:lnTo>
                  <a:lnTo>
                    <a:pt x="0" y="1414"/>
                  </a:lnTo>
                  <a:lnTo>
                    <a:pt x="4" y="1424"/>
                  </a:lnTo>
                  <a:lnTo>
                    <a:pt x="11" y="1434"/>
                  </a:lnTo>
                  <a:lnTo>
                    <a:pt x="18" y="1444"/>
                  </a:lnTo>
                  <a:lnTo>
                    <a:pt x="23" y="1455"/>
                  </a:lnTo>
                  <a:lnTo>
                    <a:pt x="26" y="1465"/>
                  </a:lnTo>
                  <a:lnTo>
                    <a:pt x="28" y="1476"/>
                  </a:lnTo>
                  <a:lnTo>
                    <a:pt x="29" y="1482"/>
                  </a:lnTo>
                  <a:lnTo>
                    <a:pt x="30" y="1488"/>
                  </a:lnTo>
                  <a:lnTo>
                    <a:pt x="31" y="1493"/>
                  </a:lnTo>
                  <a:lnTo>
                    <a:pt x="34" y="1498"/>
                  </a:lnTo>
                  <a:lnTo>
                    <a:pt x="38" y="1502"/>
                  </a:lnTo>
                  <a:lnTo>
                    <a:pt x="44" y="1507"/>
                  </a:lnTo>
                  <a:lnTo>
                    <a:pt x="50" y="1510"/>
                  </a:lnTo>
                  <a:lnTo>
                    <a:pt x="55" y="1513"/>
                  </a:lnTo>
                  <a:lnTo>
                    <a:pt x="68" y="1517"/>
                  </a:lnTo>
                  <a:lnTo>
                    <a:pt x="80" y="1522"/>
                  </a:lnTo>
                  <a:lnTo>
                    <a:pt x="88" y="1526"/>
                  </a:lnTo>
                  <a:lnTo>
                    <a:pt x="95" y="1531"/>
                  </a:lnTo>
                  <a:lnTo>
                    <a:pt x="99" y="1534"/>
                  </a:lnTo>
                  <a:lnTo>
                    <a:pt x="102" y="1539"/>
                  </a:lnTo>
                  <a:lnTo>
                    <a:pt x="107" y="1550"/>
                  </a:lnTo>
                  <a:lnTo>
                    <a:pt x="113" y="1564"/>
                  </a:lnTo>
                  <a:lnTo>
                    <a:pt x="119" y="1556"/>
                  </a:lnTo>
                  <a:lnTo>
                    <a:pt x="126" y="1549"/>
                  </a:lnTo>
                  <a:lnTo>
                    <a:pt x="132" y="1546"/>
                  </a:lnTo>
                  <a:lnTo>
                    <a:pt x="137" y="1543"/>
                  </a:lnTo>
                  <a:lnTo>
                    <a:pt x="153" y="1542"/>
                  </a:lnTo>
                  <a:lnTo>
                    <a:pt x="173" y="1541"/>
                  </a:lnTo>
                  <a:lnTo>
                    <a:pt x="182" y="1540"/>
                  </a:lnTo>
                  <a:lnTo>
                    <a:pt x="190" y="1539"/>
                  </a:lnTo>
                  <a:lnTo>
                    <a:pt x="197" y="1537"/>
                  </a:lnTo>
                  <a:lnTo>
                    <a:pt x="202" y="1533"/>
                  </a:lnTo>
                  <a:lnTo>
                    <a:pt x="214" y="1526"/>
                  </a:lnTo>
                  <a:lnTo>
                    <a:pt x="226" y="1518"/>
                  </a:lnTo>
                  <a:lnTo>
                    <a:pt x="235" y="1514"/>
                  </a:lnTo>
                  <a:lnTo>
                    <a:pt x="242" y="1513"/>
                  </a:lnTo>
                  <a:lnTo>
                    <a:pt x="248" y="1514"/>
                  </a:lnTo>
                  <a:lnTo>
                    <a:pt x="251" y="1516"/>
                  </a:lnTo>
                  <a:lnTo>
                    <a:pt x="258" y="1526"/>
                  </a:lnTo>
                  <a:lnTo>
                    <a:pt x="267" y="1540"/>
                  </a:lnTo>
                  <a:lnTo>
                    <a:pt x="275" y="1551"/>
                  </a:lnTo>
                  <a:lnTo>
                    <a:pt x="284" y="1562"/>
                  </a:lnTo>
                  <a:lnTo>
                    <a:pt x="293" y="1572"/>
                  </a:lnTo>
                  <a:lnTo>
                    <a:pt x="304" y="1582"/>
                  </a:lnTo>
                  <a:lnTo>
                    <a:pt x="309" y="1589"/>
                  </a:lnTo>
                  <a:lnTo>
                    <a:pt x="316" y="1598"/>
                  </a:lnTo>
                  <a:lnTo>
                    <a:pt x="320" y="1601"/>
                  </a:lnTo>
                  <a:lnTo>
                    <a:pt x="321" y="1606"/>
                  </a:lnTo>
                  <a:lnTo>
                    <a:pt x="322" y="1611"/>
                  </a:lnTo>
                  <a:lnTo>
                    <a:pt x="321" y="1615"/>
                  </a:lnTo>
                  <a:lnTo>
                    <a:pt x="309" y="1622"/>
                  </a:lnTo>
                  <a:lnTo>
                    <a:pt x="298" y="1630"/>
                  </a:lnTo>
                  <a:lnTo>
                    <a:pt x="298" y="1644"/>
                  </a:lnTo>
                  <a:lnTo>
                    <a:pt x="297" y="1658"/>
                  </a:lnTo>
                  <a:lnTo>
                    <a:pt x="284" y="1667"/>
                  </a:lnTo>
                  <a:lnTo>
                    <a:pt x="271" y="1677"/>
                  </a:lnTo>
                  <a:lnTo>
                    <a:pt x="269" y="1681"/>
                  </a:lnTo>
                  <a:lnTo>
                    <a:pt x="267" y="1687"/>
                  </a:lnTo>
                  <a:lnTo>
                    <a:pt x="266" y="1694"/>
                  </a:lnTo>
                  <a:lnTo>
                    <a:pt x="265" y="1702"/>
                  </a:lnTo>
                  <a:lnTo>
                    <a:pt x="264" y="1718"/>
                  </a:lnTo>
                  <a:lnTo>
                    <a:pt x="265" y="1729"/>
                  </a:lnTo>
                  <a:lnTo>
                    <a:pt x="269" y="1736"/>
                  </a:lnTo>
                  <a:lnTo>
                    <a:pt x="275" y="1743"/>
                  </a:lnTo>
                  <a:lnTo>
                    <a:pt x="283" y="1749"/>
                  </a:lnTo>
                  <a:lnTo>
                    <a:pt x="292" y="1755"/>
                  </a:lnTo>
                  <a:lnTo>
                    <a:pt x="301" y="1761"/>
                  </a:lnTo>
                  <a:lnTo>
                    <a:pt x="312" y="1765"/>
                  </a:lnTo>
                  <a:lnTo>
                    <a:pt x="320" y="1769"/>
                  </a:lnTo>
                  <a:lnTo>
                    <a:pt x="328" y="1771"/>
                  </a:lnTo>
                  <a:lnTo>
                    <a:pt x="330" y="1784"/>
                  </a:lnTo>
                  <a:lnTo>
                    <a:pt x="332" y="1795"/>
                  </a:lnTo>
                  <a:lnTo>
                    <a:pt x="337" y="1806"/>
                  </a:lnTo>
                  <a:lnTo>
                    <a:pt x="340" y="1818"/>
                  </a:lnTo>
                  <a:lnTo>
                    <a:pt x="343" y="1829"/>
                  </a:lnTo>
                  <a:lnTo>
                    <a:pt x="346" y="1841"/>
                  </a:lnTo>
                  <a:lnTo>
                    <a:pt x="346" y="1846"/>
                  </a:lnTo>
                  <a:lnTo>
                    <a:pt x="346" y="1853"/>
                  </a:lnTo>
                  <a:lnTo>
                    <a:pt x="345" y="1860"/>
                  </a:lnTo>
                  <a:lnTo>
                    <a:pt x="343" y="1867"/>
                  </a:lnTo>
                  <a:lnTo>
                    <a:pt x="341" y="1871"/>
                  </a:lnTo>
                  <a:lnTo>
                    <a:pt x="339" y="1876"/>
                  </a:lnTo>
                  <a:lnTo>
                    <a:pt x="335" y="1880"/>
                  </a:lnTo>
                  <a:lnTo>
                    <a:pt x="332" y="1884"/>
                  </a:lnTo>
                  <a:lnTo>
                    <a:pt x="324" y="1888"/>
                  </a:lnTo>
                  <a:lnTo>
                    <a:pt x="314" y="1892"/>
                  </a:lnTo>
                  <a:lnTo>
                    <a:pt x="304" y="1894"/>
                  </a:lnTo>
                  <a:lnTo>
                    <a:pt x="292" y="1895"/>
                  </a:lnTo>
                  <a:lnTo>
                    <a:pt x="281" y="1895"/>
                  </a:lnTo>
                  <a:lnTo>
                    <a:pt x="271" y="1895"/>
                  </a:lnTo>
                  <a:lnTo>
                    <a:pt x="269" y="1890"/>
                  </a:lnTo>
                  <a:lnTo>
                    <a:pt x="269" y="1885"/>
                  </a:lnTo>
                  <a:lnTo>
                    <a:pt x="258" y="1882"/>
                  </a:lnTo>
                  <a:lnTo>
                    <a:pt x="243" y="1880"/>
                  </a:lnTo>
                  <a:lnTo>
                    <a:pt x="251" y="1886"/>
                  </a:lnTo>
                  <a:lnTo>
                    <a:pt x="260" y="1892"/>
                  </a:lnTo>
                  <a:lnTo>
                    <a:pt x="269" y="1896"/>
                  </a:lnTo>
                  <a:lnTo>
                    <a:pt x="280" y="1899"/>
                  </a:lnTo>
                  <a:lnTo>
                    <a:pt x="296" y="1900"/>
                  </a:lnTo>
                  <a:lnTo>
                    <a:pt x="313" y="1901"/>
                  </a:lnTo>
                  <a:lnTo>
                    <a:pt x="321" y="1900"/>
                  </a:lnTo>
                  <a:lnTo>
                    <a:pt x="329" y="1899"/>
                  </a:lnTo>
                  <a:lnTo>
                    <a:pt x="335" y="1896"/>
                  </a:lnTo>
                  <a:lnTo>
                    <a:pt x="343" y="1894"/>
                  </a:lnTo>
                  <a:lnTo>
                    <a:pt x="355" y="1890"/>
                  </a:lnTo>
                  <a:lnTo>
                    <a:pt x="367" y="1886"/>
                  </a:lnTo>
                  <a:lnTo>
                    <a:pt x="379" y="1884"/>
                  </a:lnTo>
                  <a:lnTo>
                    <a:pt x="391" y="1880"/>
                  </a:lnTo>
                  <a:lnTo>
                    <a:pt x="399" y="1878"/>
                  </a:lnTo>
                  <a:lnTo>
                    <a:pt x="408" y="1877"/>
                  </a:lnTo>
                  <a:lnTo>
                    <a:pt x="417" y="1876"/>
                  </a:lnTo>
                  <a:lnTo>
                    <a:pt x="425" y="1875"/>
                  </a:lnTo>
                  <a:lnTo>
                    <a:pt x="436" y="1871"/>
                  </a:lnTo>
                  <a:lnTo>
                    <a:pt x="444" y="1867"/>
                  </a:lnTo>
                  <a:lnTo>
                    <a:pt x="453" y="1861"/>
                  </a:lnTo>
                  <a:lnTo>
                    <a:pt x="461" y="1858"/>
                  </a:lnTo>
                  <a:lnTo>
                    <a:pt x="472" y="1854"/>
                  </a:lnTo>
                  <a:lnTo>
                    <a:pt x="482" y="1852"/>
                  </a:lnTo>
                  <a:lnTo>
                    <a:pt x="494" y="1851"/>
                  </a:lnTo>
                  <a:lnTo>
                    <a:pt x="505" y="1850"/>
                  </a:lnTo>
                  <a:lnTo>
                    <a:pt x="514" y="1847"/>
                  </a:lnTo>
                  <a:lnTo>
                    <a:pt x="522" y="1845"/>
                  </a:lnTo>
                  <a:lnTo>
                    <a:pt x="530" y="1842"/>
                  </a:lnTo>
                  <a:lnTo>
                    <a:pt x="538" y="1837"/>
                  </a:lnTo>
                  <a:lnTo>
                    <a:pt x="554" y="1828"/>
                  </a:lnTo>
                  <a:lnTo>
                    <a:pt x="570" y="1819"/>
                  </a:lnTo>
                  <a:lnTo>
                    <a:pt x="581" y="1811"/>
                  </a:lnTo>
                  <a:lnTo>
                    <a:pt x="593" y="1805"/>
                  </a:lnTo>
                  <a:lnTo>
                    <a:pt x="604" y="1804"/>
                  </a:lnTo>
                  <a:lnTo>
                    <a:pt x="616" y="1802"/>
                  </a:lnTo>
                  <a:lnTo>
                    <a:pt x="621" y="1800"/>
                  </a:lnTo>
                  <a:lnTo>
                    <a:pt x="626" y="1795"/>
                  </a:lnTo>
                  <a:lnTo>
                    <a:pt x="630" y="1792"/>
                  </a:lnTo>
                  <a:lnTo>
                    <a:pt x="634" y="1787"/>
                  </a:lnTo>
                  <a:lnTo>
                    <a:pt x="637" y="1784"/>
                  </a:lnTo>
                  <a:lnTo>
                    <a:pt x="642" y="1781"/>
                  </a:lnTo>
                  <a:lnTo>
                    <a:pt x="647" y="1779"/>
                  </a:lnTo>
                  <a:lnTo>
                    <a:pt x="655" y="1779"/>
                  </a:lnTo>
                  <a:lnTo>
                    <a:pt x="668" y="1779"/>
                  </a:lnTo>
                  <a:lnTo>
                    <a:pt x="681" y="1780"/>
                  </a:lnTo>
                  <a:lnTo>
                    <a:pt x="692" y="1782"/>
                  </a:lnTo>
                  <a:lnTo>
                    <a:pt x="704" y="1785"/>
                  </a:lnTo>
                  <a:lnTo>
                    <a:pt x="727" y="1790"/>
                  </a:lnTo>
                  <a:lnTo>
                    <a:pt x="751" y="1795"/>
                  </a:lnTo>
                  <a:lnTo>
                    <a:pt x="766" y="1798"/>
                  </a:lnTo>
                  <a:lnTo>
                    <a:pt x="781" y="1802"/>
                  </a:lnTo>
                  <a:lnTo>
                    <a:pt x="794" y="1806"/>
                  </a:lnTo>
                  <a:lnTo>
                    <a:pt x="808" y="1813"/>
                  </a:lnTo>
                  <a:lnTo>
                    <a:pt x="817" y="1817"/>
                  </a:lnTo>
                  <a:lnTo>
                    <a:pt x="826" y="1820"/>
                  </a:lnTo>
                  <a:lnTo>
                    <a:pt x="834" y="1821"/>
                  </a:lnTo>
                  <a:lnTo>
                    <a:pt x="843" y="1822"/>
                  </a:lnTo>
                  <a:lnTo>
                    <a:pt x="860" y="1821"/>
                  </a:lnTo>
                  <a:lnTo>
                    <a:pt x="880" y="1818"/>
                  </a:lnTo>
                  <a:lnTo>
                    <a:pt x="893" y="1816"/>
                  </a:lnTo>
                  <a:lnTo>
                    <a:pt x="908" y="1813"/>
                  </a:lnTo>
                  <a:lnTo>
                    <a:pt x="916" y="1812"/>
                  </a:lnTo>
                  <a:lnTo>
                    <a:pt x="923" y="1810"/>
                  </a:lnTo>
                  <a:lnTo>
                    <a:pt x="929" y="1806"/>
                  </a:lnTo>
                  <a:lnTo>
                    <a:pt x="934" y="1803"/>
                  </a:lnTo>
                  <a:lnTo>
                    <a:pt x="945" y="1794"/>
                  </a:lnTo>
                  <a:lnTo>
                    <a:pt x="956" y="1788"/>
                  </a:lnTo>
                  <a:lnTo>
                    <a:pt x="967" y="1784"/>
                  </a:lnTo>
                  <a:lnTo>
                    <a:pt x="979" y="1781"/>
                  </a:lnTo>
                  <a:lnTo>
                    <a:pt x="991" y="1780"/>
                  </a:lnTo>
                  <a:lnTo>
                    <a:pt x="1004" y="1780"/>
                  </a:lnTo>
                  <a:lnTo>
                    <a:pt x="1016" y="1780"/>
                  </a:lnTo>
                  <a:lnTo>
                    <a:pt x="1030" y="1780"/>
                  </a:lnTo>
                  <a:lnTo>
                    <a:pt x="1041" y="1781"/>
                  </a:lnTo>
                  <a:lnTo>
                    <a:pt x="1054" y="1780"/>
                  </a:lnTo>
                  <a:lnTo>
                    <a:pt x="1065" y="1779"/>
                  </a:lnTo>
                  <a:lnTo>
                    <a:pt x="1076" y="1776"/>
                  </a:lnTo>
                  <a:lnTo>
                    <a:pt x="1085" y="1768"/>
                  </a:lnTo>
                  <a:lnTo>
                    <a:pt x="1096" y="1762"/>
                  </a:lnTo>
                  <a:lnTo>
                    <a:pt x="1108" y="1760"/>
                  </a:lnTo>
                  <a:lnTo>
                    <a:pt x="1119" y="1760"/>
                  </a:lnTo>
                  <a:lnTo>
                    <a:pt x="1131" y="1760"/>
                  </a:lnTo>
                  <a:lnTo>
                    <a:pt x="1144" y="1760"/>
                  </a:lnTo>
                  <a:lnTo>
                    <a:pt x="1157" y="1759"/>
                  </a:lnTo>
                  <a:lnTo>
                    <a:pt x="1169" y="1757"/>
                  </a:lnTo>
                  <a:lnTo>
                    <a:pt x="1180" y="1754"/>
                  </a:lnTo>
                  <a:lnTo>
                    <a:pt x="1192" y="1747"/>
                  </a:lnTo>
                  <a:lnTo>
                    <a:pt x="1202" y="1740"/>
                  </a:lnTo>
                  <a:lnTo>
                    <a:pt x="1210" y="1732"/>
                  </a:lnTo>
                  <a:lnTo>
                    <a:pt x="1216" y="1724"/>
                  </a:lnTo>
                  <a:lnTo>
                    <a:pt x="1221" y="1715"/>
                  </a:lnTo>
                  <a:lnTo>
                    <a:pt x="1226" y="1706"/>
                  </a:lnTo>
                  <a:lnTo>
                    <a:pt x="1231" y="1696"/>
                  </a:lnTo>
                  <a:lnTo>
                    <a:pt x="1234" y="1691"/>
                  </a:lnTo>
                  <a:lnTo>
                    <a:pt x="1237" y="1688"/>
                  </a:lnTo>
                  <a:lnTo>
                    <a:pt x="1242" y="1686"/>
                  </a:lnTo>
                  <a:lnTo>
                    <a:pt x="1245" y="1685"/>
                  </a:lnTo>
                  <a:lnTo>
                    <a:pt x="1256" y="1683"/>
                  </a:lnTo>
                  <a:lnTo>
                    <a:pt x="1267" y="1682"/>
                  </a:lnTo>
                  <a:lnTo>
                    <a:pt x="1266" y="1671"/>
                  </a:lnTo>
                  <a:lnTo>
                    <a:pt x="1265" y="1661"/>
                  </a:lnTo>
                  <a:lnTo>
                    <a:pt x="1262" y="1650"/>
                  </a:lnTo>
                  <a:lnTo>
                    <a:pt x="1261" y="1640"/>
                  </a:lnTo>
                  <a:lnTo>
                    <a:pt x="1261" y="1633"/>
                  </a:lnTo>
                  <a:lnTo>
                    <a:pt x="1262" y="1629"/>
                  </a:lnTo>
                  <a:lnTo>
                    <a:pt x="1264" y="1623"/>
                  </a:lnTo>
                  <a:lnTo>
                    <a:pt x="1266" y="1619"/>
                  </a:lnTo>
                  <a:lnTo>
                    <a:pt x="1270" y="1611"/>
                  </a:lnTo>
                  <a:lnTo>
                    <a:pt x="1276" y="1603"/>
                  </a:lnTo>
                  <a:lnTo>
                    <a:pt x="1287" y="1585"/>
                  </a:lnTo>
                  <a:lnTo>
                    <a:pt x="1300" y="1570"/>
                  </a:lnTo>
                  <a:lnTo>
                    <a:pt x="1311" y="1555"/>
                  </a:lnTo>
                  <a:lnTo>
                    <a:pt x="1324" y="1540"/>
                  </a:lnTo>
                  <a:lnTo>
                    <a:pt x="1332" y="1532"/>
                  </a:lnTo>
                  <a:lnTo>
                    <a:pt x="1339" y="1524"/>
                  </a:lnTo>
                  <a:lnTo>
                    <a:pt x="1346" y="1518"/>
                  </a:lnTo>
                  <a:lnTo>
                    <a:pt x="1352" y="1511"/>
                  </a:lnTo>
                  <a:lnTo>
                    <a:pt x="1367" y="1497"/>
                  </a:lnTo>
                  <a:lnTo>
                    <a:pt x="1382" y="1483"/>
                  </a:lnTo>
                  <a:lnTo>
                    <a:pt x="1396" y="1468"/>
                  </a:lnTo>
                  <a:lnTo>
                    <a:pt x="1410" y="1452"/>
                  </a:lnTo>
                  <a:lnTo>
                    <a:pt x="1416" y="1444"/>
                  </a:lnTo>
                  <a:lnTo>
                    <a:pt x="1422" y="1435"/>
                  </a:lnTo>
                  <a:lnTo>
                    <a:pt x="1425" y="1431"/>
                  </a:lnTo>
                  <a:lnTo>
                    <a:pt x="1429" y="1427"/>
                  </a:lnTo>
                  <a:lnTo>
                    <a:pt x="1433" y="1425"/>
                  </a:lnTo>
                  <a:lnTo>
                    <a:pt x="1438" y="1424"/>
                  </a:lnTo>
                  <a:lnTo>
                    <a:pt x="1441" y="1420"/>
                  </a:lnTo>
                  <a:lnTo>
                    <a:pt x="1446" y="1418"/>
                  </a:lnTo>
                  <a:lnTo>
                    <a:pt x="1446" y="1402"/>
                  </a:lnTo>
                  <a:lnTo>
                    <a:pt x="1443" y="1382"/>
                  </a:lnTo>
                  <a:lnTo>
                    <a:pt x="1442" y="1371"/>
                  </a:lnTo>
                  <a:lnTo>
                    <a:pt x="1439" y="1362"/>
                  </a:lnTo>
                  <a:lnTo>
                    <a:pt x="1435" y="1354"/>
                  </a:lnTo>
                  <a:lnTo>
                    <a:pt x="1432" y="1349"/>
                  </a:lnTo>
                  <a:lnTo>
                    <a:pt x="1426" y="1346"/>
                  </a:lnTo>
                  <a:lnTo>
                    <a:pt x="1423" y="1345"/>
                  </a:lnTo>
                  <a:lnTo>
                    <a:pt x="1421" y="1344"/>
                  </a:lnTo>
                  <a:lnTo>
                    <a:pt x="1420" y="1343"/>
                  </a:lnTo>
                  <a:lnTo>
                    <a:pt x="1417" y="1341"/>
                  </a:lnTo>
                  <a:lnTo>
                    <a:pt x="1416" y="1337"/>
                  </a:lnTo>
                  <a:lnTo>
                    <a:pt x="1416" y="1332"/>
                  </a:lnTo>
                  <a:lnTo>
                    <a:pt x="1417" y="1326"/>
                  </a:lnTo>
                  <a:lnTo>
                    <a:pt x="1420" y="1321"/>
                  </a:lnTo>
                  <a:lnTo>
                    <a:pt x="1424" y="1319"/>
                  </a:lnTo>
                  <a:lnTo>
                    <a:pt x="1429" y="1318"/>
                  </a:lnTo>
                  <a:lnTo>
                    <a:pt x="1433" y="1318"/>
                  </a:lnTo>
                  <a:lnTo>
                    <a:pt x="1440" y="1319"/>
                  </a:lnTo>
                  <a:lnTo>
                    <a:pt x="1447" y="1321"/>
                  </a:lnTo>
                  <a:lnTo>
                    <a:pt x="1459" y="1326"/>
                  </a:lnTo>
                  <a:lnTo>
                    <a:pt x="1470" y="1329"/>
                  </a:lnTo>
                  <a:lnTo>
                    <a:pt x="1480" y="1335"/>
                  </a:lnTo>
                  <a:lnTo>
                    <a:pt x="1490" y="1342"/>
                  </a:lnTo>
                  <a:lnTo>
                    <a:pt x="1496" y="1344"/>
                  </a:lnTo>
                  <a:lnTo>
                    <a:pt x="1502" y="1347"/>
                  </a:lnTo>
                  <a:lnTo>
                    <a:pt x="1507" y="1349"/>
                  </a:lnTo>
                  <a:lnTo>
                    <a:pt x="1513" y="1350"/>
                  </a:lnTo>
                  <a:lnTo>
                    <a:pt x="1519" y="1350"/>
                  </a:lnTo>
                  <a:lnTo>
                    <a:pt x="1525" y="1349"/>
                  </a:lnTo>
                  <a:lnTo>
                    <a:pt x="1530" y="1346"/>
                  </a:lnTo>
                  <a:lnTo>
                    <a:pt x="1536" y="1343"/>
                  </a:lnTo>
                  <a:lnTo>
                    <a:pt x="1546" y="1336"/>
                  </a:lnTo>
                  <a:lnTo>
                    <a:pt x="1557" y="1330"/>
                  </a:lnTo>
                  <a:lnTo>
                    <a:pt x="1569" y="1329"/>
                  </a:lnTo>
                  <a:lnTo>
                    <a:pt x="1579" y="1329"/>
                  </a:lnTo>
                  <a:lnTo>
                    <a:pt x="1585" y="1328"/>
                  </a:lnTo>
                  <a:lnTo>
                    <a:pt x="1589" y="1326"/>
                  </a:lnTo>
                  <a:lnTo>
                    <a:pt x="1593" y="1322"/>
                  </a:lnTo>
                  <a:lnTo>
                    <a:pt x="1594" y="1318"/>
                  </a:lnTo>
                  <a:lnTo>
                    <a:pt x="1601" y="1314"/>
                  </a:lnTo>
                  <a:lnTo>
                    <a:pt x="1607" y="1313"/>
                  </a:lnTo>
                  <a:lnTo>
                    <a:pt x="1613" y="1313"/>
                  </a:lnTo>
                  <a:lnTo>
                    <a:pt x="1619" y="1313"/>
                  </a:lnTo>
                  <a:lnTo>
                    <a:pt x="1625" y="1312"/>
                  </a:lnTo>
                  <a:lnTo>
                    <a:pt x="1630" y="1311"/>
                  </a:lnTo>
                  <a:lnTo>
                    <a:pt x="1637" y="1309"/>
                  </a:lnTo>
                  <a:lnTo>
                    <a:pt x="1643" y="1304"/>
                  </a:lnTo>
                  <a:lnTo>
                    <a:pt x="1653" y="1295"/>
                  </a:lnTo>
                  <a:lnTo>
                    <a:pt x="1666" y="1287"/>
                  </a:lnTo>
                  <a:lnTo>
                    <a:pt x="1678" y="1280"/>
                  </a:lnTo>
                  <a:lnTo>
                    <a:pt x="1689" y="1275"/>
                  </a:lnTo>
                  <a:lnTo>
                    <a:pt x="1701" y="1270"/>
                  </a:lnTo>
                  <a:lnTo>
                    <a:pt x="1711" y="1264"/>
                  </a:lnTo>
                  <a:lnTo>
                    <a:pt x="1720" y="1259"/>
                  </a:lnTo>
                  <a:lnTo>
                    <a:pt x="1729" y="1251"/>
                  </a:lnTo>
                  <a:lnTo>
                    <a:pt x="1735" y="1244"/>
                  </a:lnTo>
                  <a:lnTo>
                    <a:pt x="1741" y="1239"/>
                  </a:lnTo>
                  <a:lnTo>
                    <a:pt x="1746" y="1234"/>
                  </a:lnTo>
                  <a:lnTo>
                    <a:pt x="1753" y="1229"/>
                  </a:lnTo>
                  <a:lnTo>
                    <a:pt x="1760" y="1227"/>
                  </a:lnTo>
                  <a:lnTo>
                    <a:pt x="1767" y="1226"/>
                  </a:lnTo>
                  <a:lnTo>
                    <a:pt x="1769" y="1223"/>
                  </a:lnTo>
                  <a:lnTo>
                    <a:pt x="1771" y="1222"/>
                  </a:lnTo>
                  <a:lnTo>
                    <a:pt x="1774" y="1221"/>
                  </a:lnTo>
                  <a:lnTo>
                    <a:pt x="1777" y="1221"/>
                  </a:lnTo>
                  <a:lnTo>
                    <a:pt x="1778" y="1219"/>
                  </a:lnTo>
                  <a:lnTo>
                    <a:pt x="1779" y="1217"/>
                  </a:lnTo>
                  <a:lnTo>
                    <a:pt x="1784" y="1212"/>
                  </a:lnTo>
                  <a:lnTo>
                    <a:pt x="1787" y="1209"/>
                  </a:lnTo>
                  <a:lnTo>
                    <a:pt x="1791" y="1207"/>
                  </a:lnTo>
                  <a:lnTo>
                    <a:pt x="1796" y="1205"/>
                  </a:lnTo>
                  <a:lnTo>
                    <a:pt x="1808" y="1202"/>
                  </a:lnTo>
                  <a:lnTo>
                    <a:pt x="1818" y="1198"/>
                  </a:lnTo>
                  <a:lnTo>
                    <a:pt x="1827" y="1191"/>
                  </a:lnTo>
                  <a:lnTo>
                    <a:pt x="1837" y="1185"/>
                  </a:lnTo>
                  <a:lnTo>
                    <a:pt x="1843" y="1182"/>
                  </a:lnTo>
                  <a:lnTo>
                    <a:pt x="1848" y="1180"/>
                  </a:lnTo>
                  <a:lnTo>
                    <a:pt x="1851" y="1178"/>
                  </a:lnTo>
                  <a:lnTo>
                    <a:pt x="1857" y="1174"/>
                  </a:lnTo>
                  <a:lnTo>
                    <a:pt x="1861" y="1170"/>
                  </a:lnTo>
                  <a:lnTo>
                    <a:pt x="1867" y="1168"/>
                  </a:lnTo>
                  <a:lnTo>
                    <a:pt x="1872" y="1166"/>
                  </a:lnTo>
                  <a:lnTo>
                    <a:pt x="1877" y="1165"/>
                  </a:lnTo>
                  <a:lnTo>
                    <a:pt x="1888" y="1163"/>
                  </a:lnTo>
                  <a:lnTo>
                    <a:pt x="1900" y="1160"/>
                  </a:lnTo>
                  <a:lnTo>
                    <a:pt x="1910" y="1153"/>
                  </a:lnTo>
                  <a:lnTo>
                    <a:pt x="1921" y="1145"/>
                  </a:lnTo>
                  <a:lnTo>
                    <a:pt x="1931" y="1141"/>
                  </a:lnTo>
                  <a:lnTo>
                    <a:pt x="1942" y="1139"/>
                  </a:lnTo>
                  <a:lnTo>
                    <a:pt x="1949" y="1138"/>
                  </a:lnTo>
                  <a:lnTo>
                    <a:pt x="1955" y="1136"/>
                  </a:lnTo>
                  <a:lnTo>
                    <a:pt x="1958" y="1132"/>
                  </a:lnTo>
                  <a:lnTo>
                    <a:pt x="1964" y="1128"/>
                  </a:lnTo>
                  <a:lnTo>
                    <a:pt x="1967" y="1123"/>
                  </a:lnTo>
                  <a:lnTo>
                    <a:pt x="1971" y="1119"/>
                  </a:lnTo>
                  <a:lnTo>
                    <a:pt x="1975" y="1114"/>
                  </a:lnTo>
                  <a:lnTo>
                    <a:pt x="1980" y="1111"/>
                  </a:lnTo>
                  <a:lnTo>
                    <a:pt x="1991" y="1111"/>
                  </a:lnTo>
                  <a:lnTo>
                    <a:pt x="2003" y="1108"/>
                  </a:lnTo>
                  <a:lnTo>
                    <a:pt x="2006" y="1100"/>
                  </a:lnTo>
                  <a:lnTo>
                    <a:pt x="2012" y="1094"/>
                  </a:lnTo>
                  <a:lnTo>
                    <a:pt x="2022" y="1089"/>
                  </a:lnTo>
                  <a:lnTo>
                    <a:pt x="2034" y="1088"/>
                  </a:lnTo>
                  <a:lnTo>
                    <a:pt x="2047" y="1086"/>
                  </a:lnTo>
                  <a:lnTo>
                    <a:pt x="2057" y="1083"/>
                  </a:lnTo>
                  <a:lnTo>
                    <a:pt x="2069" y="1081"/>
                  </a:lnTo>
                  <a:lnTo>
                    <a:pt x="2081" y="1079"/>
                  </a:lnTo>
                  <a:lnTo>
                    <a:pt x="2094" y="1074"/>
                  </a:lnTo>
                  <a:lnTo>
                    <a:pt x="2104" y="1070"/>
                  </a:lnTo>
                  <a:lnTo>
                    <a:pt x="2114" y="1064"/>
                  </a:lnTo>
                  <a:lnTo>
                    <a:pt x="2122" y="1057"/>
                  </a:lnTo>
                  <a:lnTo>
                    <a:pt x="2126" y="1055"/>
                  </a:lnTo>
                  <a:lnTo>
                    <a:pt x="2130" y="1053"/>
                  </a:lnTo>
                  <a:lnTo>
                    <a:pt x="2136" y="1050"/>
                  </a:lnTo>
                  <a:lnTo>
                    <a:pt x="2141" y="1049"/>
                  </a:lnTo>
                  <a:lnTo>
                    <a:pt x="2154" y="1046"/>
                  </a:lnTo>
                  <a:lnTo>
                    <a:pt x="2163" y="1042"/>
                  </a:lnTo>
                  <a:lnTo>
                    <a:pt x="2170" y="1037"/>
                  </a:lnTo>
                  <a:lnTo>
                    <a:pt x="2179" y="1026"/>
                  </a:lnTo>
                  <a:lnTo>
                    <a:pt x="2184" y="1022"/>
                  </a:lnTo>
                  <a:lnTo>
                    <a:pt x="2189" y="1017"/>
                  </a:lnTo>
                  <a:lnTo>
                    <a:pt x="2194" y="1015"/>
                  </a:lnTo>
                  <a:lnTo>
                    <a:pt x="2200" y="1014"/>
                  </a:lnTo>
                  <a:lnTo>
                    <a:pt x="2212" y="1013"/>
                  </a:lnTo>
                  <a:lnTo>
                    <a:pt x="2226" y="1013"/>
                  </a:lnTo>
                  <a:lnTo>
                    <a:pt x="2236" y="1012"/>
                  </a:lnTo>
                  <a:lnTo>
                    <a:pt x="2247" y="1008"/>
                  </a:lnTo>
                  <a:lnTo>
                    <a:pt x="2259" y="1006"/>
                  </a:lnTo>
                  <a:lnTo>
                    <a:pt x="2270" y="1002"/>
                  </a:lnTo>
                  <a:lnTo>
                    <a:pt x="2291" y="999"/>
                  </a:lnTo>
                  <a:lnTo>
                    <a:pt x="2318" y="994"/>
                  </a:lnTo>
                  <a:lnTo>
                    <a:pt x="2333" y="994"/>
                  </a:lnTo>
                  <a:lnTo>
                    <a:pt x="2344" y="997"/>
                  </a:lnTo>
                  <a:lnTo>
                    <a:pt x="2350" y="999"/>
                  </a:lnTo>
                  <a:lnTo>
                    <a:pt x="2354" y="1001"/>
                  </a:lnTo>
                  <a:lnTo>
                    <a:pt x="2359" y="1005"/>
                  </a:lnTo>
                  <a:lnTo>
                    <a:pt x="2361" y="1009"/>
                  </a:lnTo>
                  <a:lnTo>
                    <a:pt x="2362" y="1013"/>
                  </a:lnTo>
                  <a:lnTo>
                    <a:pt x="2361" y="1017"/>
                  </a:lnTo>
                  <a:lnTo>
                    <a:pt x="2359" y="1022"/>
                  </a:lnTo>
                  <a:lnTo>
                    <a:pt x="2357" y="1026"/>
                  </a:lnTo>
                  <a:lnTo>
                    <a:pt x="2349" y="1037"/>
                  </a:lnTo>
                  <a:lnTo>
                    <a:pt x="2342" y="1046"/>
                  </a:lnTo>
                  <a:lnTo>
                    <a:pt x="2337" y="1053"/>
                  </a:lnTo>
                  <a:lnTo>
                    <a:pt x="2333" y="1058"/>
                  </a:lnTo>
                  <a:lnTo>
                    <a:pt x="2327" y="1065"/>
                  </a:lnTo>
                  <a:lnTo>
                    <a:pt x="2321" y="1071"/>
                  </a:lnTo>
                  <a:lnTo>
                    <a:pt x="2309" y="1078"/>
                  </a:lnTo>
                  <a:lnTo>
                    <a:pt x="2297" y="1086"/>
                  </a:lnTo>
                  <a:lnTo>
                    <a:pt x="2294" y="1091"/>
                  </a:lnTo>
                  <a:lnTo>
                    <a:pt x="2292" y="1098"/>
                  </a:lnTo>
                  <a:lnTo>
                    <a:pt x="2291" y="1107"/>
                  </a:lnTo>
                  <a:lnTo>
                    <a:pt x="2291" y="1115"/>
                  </a:lnTo>
                  <a:lnTo>
                    <a:pt x="2292" y="1132"/>
                  </a:lnTo>
                  <a:lnTo>
                    <a:pt x="2293" y="1147"/>
                  </a:lnTo>
                  <a:lnTo>
                    <a:pt x="2293" y="1163"/>
                  </a:lnTo>
                  <a:lnTo>
                    <a:pt x="2294" y="1179"/>
                  </a:lnTo>
                  <a:lnTo>
                    <a:pt x="2295" y="1194"/>
                  </a:lnTo>
                  <a:lnTo>
                    <a:pt x="2300" y="1206"/>
                  </a:lnTo>
                  <a:lnTo>
                    <a:pt x="2302" y="1213"/>
                  </a:lnTo>
                  <a:lnTo>
                    <a:pt x="2304" y="1219"/>
                  </a:lnTo>
                  <a:lnTo>
                    <a:pt x="2309" y="1224"/>
                  </a:lnTo>
                  <a:lnTo>
                    <a:pt x="2313" y="1230"/>
                  </a:lnTo>
                  <a:lnTo>
                    <a:pt x="2318" y="1235"/>
                  </a:lnTo>
                  <a:lnTo>
                    <a:pt x="2324" y="1239"/>
                  </a:lnTo>
                  <a:lnTo>
                    <a:pt x="2331" y="1244"/>
                  </a:lnTo>
                  <a:lnTo>
                    <a:pt x="2338" y="1247"/>
                  </a:lnTo>
                  <a:lnTo>
                    <a:pt x="2338" y="1261"/>
                  </a:lnTo>
                  <a:lnTo>
                    <a:pt x="2340" y="1273"/>
                  </a:lnTo>
                  <a:lnTo>
                    <a:pt x="2340" y="1279"/>
                  </a:lnTo>
                  <a:lnTo>
                    <a:pt x="2341" y="1285"/>
                  </a:lnTo>
                  <a:lnTo>
                    <a:pt x="2343" y="1291"/>
                  </a:lnTo>
                  <a:lnTo>
                    <a:pt x="2346" y="1297"/>
                  </a:lnTo>
                  <a:lnTo>
                    <a:pt x="2352" y="1306"/>
                  </a:lnTo>
                  <a:lnTo>
                    <a:pt x="2357" y="1317"/>
                  </a:lnTo>
                  <a:lnTo>
                    <a:pt x="2360" y="1327"/>
                  </a:lnTo>
                  <a:lnTo>
                    <a:pt x="2362" y="1338"/>
                  </a:lnTo>
                  <a:lnTo>
                    <a:pt x="2370" y="1338"/>
                  </a:lnTo>
                  <a:lnTo>
                    <a:pt x="2379" y="1338"/>
                  </a:lnTo>
                  <a:lnTo>
                    <a:pt x="2387" y="1337"/>
                  </a:lnTo>
                  <a:lnTo>
                    <a:pt x="2394" y="1335"/>
                  </a:lnTo>
                  <a:lnTo>
                    <a:pt x="2400" y="1329"/>
                  </a:lnTo>
                  <a:lnTo>
                    <a:pt x="2405" y="1321"/>
                  </a:lnTo>
                  <a:lnTo>
                    <a:pt x="2407" y="1318"/>
                  </a:lnTo>
                  <a:lnTo>
                    <a:pt x="2410" y="1314"/>
                  </a:lnTo>
                  <a:lnTo>
                    <a:pt x="2414" y="1311"/>
                  </a:lnTo>
                  <a:lnTo>
                    <a:pt x="2417" y="1310"/>
                  </a:lnTo>
                  <a:lnTo>
                    <a:pt x="2420" y="1309"/>
                  </a:lnTo>
                  <a:lnTo>
                    <a:pt x="2423" y="1310"/>
                  </a:lnTo>
                  <a:lnTo>
                    <a:pt x="2425" y="1311"/>
                  </a:lnTo>
                  <a:lnTo>
                    <a:pt x="2427" y="1313"/>
                  </a:lnTo>
                  <a:lnTo>
                    <a:pt x="2430" y="1320"/>
                  </a:lnTo>
                  <a:lnTo>
                    <a:pt x="2432" y="1328"/>
                  </a:lnTo>
                  <a:lnTo>
                    <a:pt x="2432" y="1347"/>
                  </a:lnTo>
                  <a:lnTo>
                    <a:pt x="2431" y="1362"/>
                  </a:lnTo>
                  <a:lnTo>
                    <a:pt x="2430" y="1369"/>
                  </a:lnTo>
                  <a:lnTo>
                    <a:pt x="2427" y="1376"/>
                  </a:lnTo>
                  <a:lnTo>
                    <a:pt x="2425" y="1383"/>
                  </a:lnTo>
                  <a:lnTo>
                    <a:pt x="2422" y="1388"/>
                  </a:lnTo>
                  <a:lnTo>
                    <a:pt x="2417" y="1395"/>
                  </a:lnTo>
                  <a:lnTo>
                    <a:pt x="2414" y="1400"/>
                  </a:lnTo>
                  <a:lnTo>
                    <a:pt x="2408" y="1406"/>
                  </a:lnTo>
                  <a:lnTo>
                    <a:pt x="2403" y="1410"/>
                  </a:lnTo>
                  <a:lnTo>
                    <a:pt x="2397" y="1415"/>
                  </a:lnTo>
                  <a:lnTo>
                    <a:pt x="2391" y="1418"/>
                  </a:lnTo>
                  <a:lnTo>
                    <a:pt x="2385" y="1420"/>
                  </a:lnTo>
                  <a:lnTo>
                    <a:pt x="2378" y="1424"/>
                  </a:lnTo>
                  <a:lnTo>
                    <a:pt x="2372" y="1425"/>
                  </a:lnTo>
                  <a:lnTo>
                    <a:pt x="2365" y="1427"/>
                  </a:lnTo>
                  <a:lnTo>
                    <a:pt x="2357" y="1427"/>
                  </a:lnTo>
                  <a:lnTo>
                    <a:pt x="2350" y="1427"/>
                  </a:lnTo>
                  <a:lnTo>
                    <a:pt x="2348" y="1431"/>
                  </a:lnTo>
                  <a:lnTo>
                    <a:pt x="2343" y="1433"/>
                  </a:lnTo>
                  <a:lnTo>
                    <a:pt x="2337" y="1435"/>
                  </a:lnTo>
                  <a:lnTo>
                    <a:pt x="2331" y="1436"/>
                  </a:lnTo>
                  <a:lnTo>
                    <a:pt x="2318" y="1440"/>
                  </a:lnTo>
                  <a:lnTo>
                    <a:pt x="2308" y="1442"/>
                  </a:lnTo>
                  <a:lnTo>
                    <a:pt x="2291" y="1451"/>
                  </a:lnTo>
                  <a:lnTo>
                    <a:pt x="2275" y="1459"/>
                  </a:lnTo>
                  <a:lnTo>
                    <a:pt x="2266" y="1461"/>
                  </a:lnTo>
                  <a:lnTo>
                    <a:pt x="2255" y="1462"/>
                  </a:lnTo>
                  <a:lnTo>
                    <a:pt x="2243" y="1462"/>
                  </a:lnTo>
                  <a:lnTo>
                    <a:pt x="2231" y="1462"/>
                  </a:lnTo>
                  <a:lnTo>
                    <a:pt x="2219" y="1461"/>
                  </a:lnTo>
                  <a:lnTo>
                    <a:pt x="2208" y="1458"/>
                  </a:lnTo>
                  <a:lnTo>
                    <a:pt x="2203" y="1457"/>
                  </a:lnTo>
                  <a:lnTo>
                    <a:pt x="2198" y="1455"/>
                  </a:lnTo>
                  <a:lnTo>
                    <a:pt x="2195" y="1452"/>
                  </a:lnTo>
                  <a:lnTo>
                    <a:pt x="2193" y="1449"/>
                  </a:lnTo>
                  <a:lnTo>
                    <a:pt x="2177" y="1453"/>
                  </a:lnTo>
                  <a:lnTo>
                    <a:pt x="2167" y="1458"/>
                  </a:lnTo>
                  <a:lnTo>
                    <a:pt x="2162" y="1461"/>
                  </a:lnTo>
                  <a:lnTo>
                    <a:pt x="2160" y="1467"/>
                  </a:lnTo>
                  <a:lnTo>
                    <a:pt x="2157" y="1473"/>
                  </a:lnTo>
                  <a:lnTo>
                    <a:pt x="2155" y="1482"/>
                  </a:lnTo>
                  <a:lnTo>
                    <a:pt x="2154" y="1491"/>
                  </a:lnTo>
                  <a:lnTo>
                    <a:pt x="2154" y="1505"/>
                  </a:lnTo>
                  <a:lnTo>
                    <a:pt x="2154" y="1517"/>
                  </a:lnTo>
                  <a:lnTo>
                    <a:pt x="2152" y="1526"/>
                  </a:lnTo>
                  <a:lnTo>
                    <a:pt x="2149" y="1530"/>
                  </a:lnTo>
                  <a:lnTo>
                    <a:pt x="2145" y="1533"/>
                  </a:lnTo>
                  <a:lnTo>
                    <a:pt x="2139" y="1537"/>
                  </a:lnTo>
                  <a:lnTo>
                    <a:pt x="2134" y="1540"/>
                  </a:lnTo>
                  <a:lnTo>
                    <a:pt x="2121" y="1546"/>
                  </a:lnTo>
                  <a:lnTo>
                    <a:pt x="2113" y="1551"/>
                  </a:lnTo>
                  <a:lnTo>
                    <a:pt x="2105" y="1558"/>
                  </a:lnTo>
                  <a:lnTo>
                    <a:pt x="2095" y="1568"/>
                  </a:lnTo>
                  <a:lnTo>
                    <a:pt x="2089" y="1574"/>
                  </a:lnTo>
                  <a:lnTo>
                    <a:pt x="2085" y="1578"/>
                  </a:lnTo>
                  <a:lnTo>
                    <a:pt x="2080" y="1581"/>
                  </a:lnTo>
                  <a:lnTo>
                    <a:pt x="2077" y="1582"/>
                  </a:lnTo>
                  <a:lnTo>
                    <a:pt x="2077" y="1585"/>
                  </a:lnTo>
                  <a:lnTo>
                    <a:pt x="2078" y="1589"/>
                  </a:lnTo>
                  <a:lnTo>
                    <a:pt x="2081" y="1589"/>
                  </a:lnTo>
                  <a:lnTo>
                    <a:pt x="2085" y="1587"/>
                  </a:lnTo>
                  <a:lnTo>
                    <a:pt x="2072" y="1597"/>
                  </a:lnTo>
                  <a:lnTo>
                    <a:pt x="2060" y="1608"/>
                  </a:lnTo>
                  <a:lnTo>
                    <a:pt x="2050" y="1608"/>
                  </a:lnTo>
                  <a:lnTo>
                    <a:pt x="2040" y="1608"/>
                  </a:lnTo>
                  <a:lnTo>
                    <a:pt x="2030" y="1608"/>
                  </a:lnTo>
                  <a:lnTo>
                    <a:pt x="2021" y="1609"/>
                  </a:lnTo>
                  <a:lnTo>
                    <a:pt x="2015" y="1612"/>
                  </a:lnTo>
                  <a:lnTo>
                    <a:pt x="2012" y="1614"/>
                  </a:lnTo>
                  <a:lnTo>
                    <a:pt x="2008" y="1616"/>
                  </a:lnTo>
                  <a:lnTo>
                    <a:pt x="2006" y="1619"/>
                  </a:lnTo>
                  <a:lnTo>
                    <a:pt x="2003" y="1625"/>
                  </a:lnTo>
                  <a:lnTo>
                    <a:pt x="1998" y="1633"/>
                  </a:lnTo>
                  <a:lnTo>
                    <a:pt x="1982" y="1648"/>
                  </a:lnTo>
                  <a:lnTo>
                    <a:pt x="1966" y="1662"/>
                  </a:lnTo>
                  <a:lnTo>
                    <a:pt x="1960" y="1669"/>
                  </a:lnTo>
                  <a:lnTo>
                    <a:pt x="1955" y="1675"/>
                  </a:lnTo>
                  <a:lnTo>
                    <a:pt x="1948" y="1681"/>
                  </a:lnTo>
                  <a:lnTo>
                    <a:pt x="1940" y="1686"/>
                  </a:lnTo>
                  <a:lnTo>
                    <a:pt x="1924" y="1688"/>
                  </a:lnTo>
                  <a:lnTo>
                    <a:pt x="1908" y="1690"/>
                  </a:lnTo>
                  <a:lnTo>
                    <a:pt x="1897" y="1694"/>
                  </a:lnTo>
                  <a:lnTo>
                    <a:pt x="1883" y="1697"/>
                  </a:lnTo>
                  <a:lnTo>
                    <a:pt x="1877" y="1698"/>
                  </a:lnTo>
                  <a:lnTo>
                    <a:pt x="1870" y="1700"/>
                  </a:lnTo>
                  <a:lnTo>
                    <a:pt x="1865" y="1703"/>
                  </a:lnTo>
                  <a:lnTo>
                    <a:pt x="1860" y="1705"/>
                  </a:lnTo>
                  <a:lnTo>
                    <a:pt x="1857" y="1710"/>
                  </a:lnTo>
                  <a:lnTo>
                    <a:pt x="1855" y="1713"/>
                  </a:lnTo>
                  <a:lnTo>
                    <a:pt x="1853" y="1719"/>
                  </a:lnTo>
                  <a:lnTo>
                    <a:pt x="1853" y="1723"/>
                  </a:lnTo>
                  <a:lnTo>
                    <a:pt x="1852" y="1735"/>
                  </a:lnTo>
                  <a:lnTo>
                    <a:pt x="1850" y="1745"/>
                  </a:lnTo>
                  <a:lnTo>
                    <a:pt x="1844" y="1747"/>
                  </a:lnTo>
                  <a:lnTo>
                    <a:pt x="1839" y="1752"/>
                  </a:lnTo>
                  <a:lnTo>
                    <a:pt x="1834" y="1756"/>
                  </a:lnTo>
                  <a:lnTo>
                    <a:pt x="1831" y="1762"/>
                  </a:lnTo>
                  <a:lnTo>
                    <a:pt x="1824" y="1775"/>
                  </a:lnTo>
                  <a:lnTo>
                    <a:pt x="1818" y="1785"/>
                  </a:lnTo>
                  <a:lnTo>
                    <a:pt x="1815" y="1790"/>
                  </a:lnTo>
                  <a:lnTo>
                    <a:pt x="1810" y="1796"/>
                  </a:lnTo>
                  <a:lnTo>
                    <a:pt x="1806" y="1801"/>
                  </a:lnTo>
                  <a:lnTo>
                    <a:pt x="1801" y="1805"/>
                  </a:lnTo>
                  <a:lnTo>
                    <a:pt x="1790" y="1813"/>
                  </a:lnTo>
                  <a:lnTo>
                    <a:pt x="1778" y="1820"/>
                  </a:lnTo>
                  <a:lnTo>
                    <a:pt x="1735" y="1843"/>
                  </a:lnTo>
                  <a:lnTo>
                    <a:pt x="1692" y="1866"/>
                  </a:lnTo>
                  <a:lnTo>
                    <a:pt x="1681" y="1872"/>
                  </a:lnTo>
                  <a:lnTo>
                    <a:pt x="1671" y="1879"/>
                  </a:lnTo>
                  <a:lnTo>
                    <a:pt x="1662" y="1886"/>
                  </a:lnTo>
                  <a:lnTo>
                    <a:pt x="1654" y="1894"/>
                  </a:lnTo>
                  <a:lnTo>
                    <a:pt x="1646" y="1903"/>
                  </a:lnTo>
                  <a:lnTo>
                    <a:pt x="1638" y="1912"/>
                  </a:lnTo>
                  <a:lnTo>
                    <a:pt x="1632" y="1923"/>
                  </a:lnTo>
                  <a:lnTo>
                    <a:pt x="1628" y="1934"/>
                  </a:lnTo>
                  <a:lnTo>
                    <a:pt x="1625" y="1945"/>
                  </a:lnTo>
                  <a:lnTo>
                    <a:pt x="1623" y="1957"/>
                  </a:lnTo>
                  <a:lnTo>
                    <a:pt x="1622" y="1969"/>
                  </a:lnTo>
                  <a:lnTo>
                    <a:pt x="1621" y="1981"/>
                  </a:lnTo>
                  <a:lnTo>
                    <a:pt x="1618" y="1987"/>
                  </a:lnTo>
                  <a:lnTo>
                    <a:pt x="1614" y="1993"/>
                  </a:lnTo>
                  <a:lnTo>
                    <a:pt x="1611" y="1998"/>
                  </a:lnTo>
                  <a:lnTo>
                    <a:pt x="1605" y="2002"/>
                  </a:lnTo>
                  <a:lnTo>
                    <a:pt x="1595" y="2011"/>
                  </a:lnTo>
                  <a:lnTo>
                    <a:pt x="1585" y="2020"/>
                  </a:lnTo>
                  <a:lnTo>
                    <a:pt x="1581" y="2025"/>
                  </a:lnTo>
                  <a:lnTo>
                    <a:pt x="1580" y="2028"/>
                  </a:lnTo>
                  <a:lnTo>
                    <a:pt x="1577" y="2032"/>
                  </a:lnTo>
                  <a:lnTo>
                    <a:pt x="1572" y="2034"/>
                  </a:lnTo>
                  <a:lnTo>
                    <a:pt x="1565" y="2034"/>
                  </a:lnTo>
                  <a:lnTo>
                    <a:pt x="1560" y="2033"/>
                  </a:lnTo>
                  <a:lnTo>
                    <a:pt x="1556" y="2030"/>
                  </a:lnTo>
                  <a:lnTo>
                    <a:pt x="1553" y="2025"/>
                  </a:lnTo>
                  <a:lnTo>
                    <a:pt x="1552" y="2019"/>
                  </a:lnTo>
                  <a:lnTo>
                    <a:pt x="1550" y="2014"/>
                  </a:lnTo>
                  <a:lnTo>
                    <a:pt x="1550" y="2008"/>
                  </a:lnTo>
                  <a:lnTo>
                    <a:pt x="1552" y="2001"/>
                  </a:lnTo>
                  <a:lnTo>
                    <a:pt x="1552" y="1990"/>
                  </a:lnTo>
                  <a:lnTo>
                    <a:pt x="1550" y="1978"/>
                  </a:lnTo>
                  <a:lnTo>
                    <a:pt x="1543" y="1978"/>
                  </a:lnTo>
                  <a:lnTo>
                    <a:pt x="1532" y="1979"/>
                  </a:lnTo>
                  <a:lnTo>
                    <a:pt x="1527" y="1981"/>
                  </a:lnTo>
                  <a:lnTo>
                    <a:pt x="1522" y="1983"/>
                  </a:lnTo>
                  <a:lnTo>
                    <a:pt x="1519" y="1984"/>
                  </a:lnTo>
                  <a:lnTo>
                    <a:pt x="1516" y="1986"/>
                  </a:lnTo>
                  <a:lnTo>
                    <a:pt x="1512" y="1992"/>
                  </a:lnTo>
                  <a:lnTo>
                    <a:pt x="1508" y="1999"/>
                  </a:lnTo>
                  <a:lnTo>
                    <a:pt x="1506" y="2005"/>
                  </a:lnTo>
                  <a:lnTo>
                    <a:pt x="1504" y="2011"/>
                  </a:lnTo>
                  <a:lnTo>
                    <a:pt x="1502" y="2025"/>
                  </a:lnTo>
                  <a:lnTo>
                    <a:pt x="1499" y="2040"/>
                  </a:lnTo>
                  <a:lnTo>
                    <a:pt x="1498" y="2055"/>
                  </a:lnTo>
                  <a:lnTo>
                    <a:pt x="1496" y="2068"/>
                  </a:lnTo>
                  <a:lnTo>
                    <a:pt x="1495" y="2076"/>
                  </a:lnTo>
                  <a:lnTo>
                    <a:pt x="1492" y="2082"/>
                  </a:lnTo>
                  <a:lnTo>
                    <a:pt x="1490" y="2089"/>
                  </a:lnTo>
                  <a:lnTo>
                    <a:pt x="1488" y="2096"/>
                  </a:lnTo>
                  <a:lnTo>
                    <a:pt x="1483" y="2101"/>
                  </a:lnTo>
                  <a:lnTo>
                    <a:pt x="1478" y="2107"/>
                  </a:lnTo>
                  <a:lnTo>
                    <a:pt x="1472" y="2110"/>
                  </a:lnTo>
                  <a:lnTo>
                    <a:pt x="1466" y="2114"/>
                  </a:lnTo>
                  <a:lnTo>
                    <a:pt x="1455" y="2121"/>
                  </a:lnTo>
                  <a:lnTo>
                    <a:pt x="1445" y="2129"/>
                  </a:lnTo>
                  <a:lnTo>
                    <a:pt x="1435" y="2145"/>
                  </a:lnTo>
                  <a:lnTo>
                    <a:pt x="1418" y="2179"/>
                  </a:lnTo>
                  <a:lnTo>
                    <a:pt x="1409" y="2196"/>
                  </a:lnTo>
                  <a:lnTo>
                    <a:pt x="1400" y="2211"/>
                  </a:lnTo>
                  <a:lnTo>
                    <a:pt x="1394" y="2220"/>
                  </a:lnTo>
                  <a:lnTo>
                    <a:pt x="1391" y="2222"/>
                  </a:lnTo>
                  <a:lnTo>
                    <a:pt x="1402" y="2241"/>
                  </a:lnTo>
                  <a:lnTo>
                    <a:pt x="1413" y="2253"/>
                  </a:lnTo>
                  <a:lnTo>
                    <a:pt x="1414" y="2255"/>
                  </a:lnTo>
                  <a:lnTo>
                    <a:pt x="1415" y="2258"/>
                  </a:lnTo>
                  <a:lnTo>
                    <a:pt x="1415" y="2261"/>
                  </a:lnTo>
                  <a:lnTo>
                    <a:pt x="1414" y="2264"/>
                  </a:lnTo>
                  <a:lnTo>
                    <a:pt x="1409" y="2273"/>
                  </a:lnTo>
                  <a:lnTo>
                    <a:pt x="1401" y="2284"/>
                  </a:lnTo>
                  <a:lnTo>
                    <a:pt x="1393" y="2292"/>
                  </a:lnTo>
                  <a:lnTo>
                    <a:pt x="1388" y="2297"/>
                  </a:lnTo>
                  <a:lnTo>
                    <a:pt x="1384" y="2303"/>
                  </a:lnTo>
                  <a:lnTo>
                    <a:pt x="1382" y="2307"/>
                  </a:lnTo>
                  <a:lnTo>
                    <a:pt x="1381" y="2312"/>
                  </a:lnTo>
                  <a:lnTo>
                    <a:pt x="1382" y="2318"/>
                  </a:lnTo>
                  <a:lnTo>
                    <a:pt x="1384" y="2326"/>
                  </a:lnTo>
                  <a:lnTo>
                    <a:pt x="1388" y="2336"/>
                  </a:lnTo>
                  <a:lnTo>
                    <a:pt x="1390" y="2345"/>
                  </a:lnTo>
                  <a:lnTo>
                    <a:pt x="1392" y="2353"/>
                  </a:lnTo>
                  <a:lnTo>
                    <a:pt x="1393" y="2361"/>
                  </a:lnTo>
                  <a:lnTo>
                    <a:pt x="1393" y="2369"/>
                  </a:lnTo>
                  <a:lnTo>
                    <a:pt x="1393" y="2377"/>
                  </a:lnTo>
                  <a:lnTo>
                    <a:pt x="1391" y="2384"/>
                  </a:lnTo>
                  <a:lnTo>
                    <a:pt x="1390" y="2391"/>
                  </a:lnTo>
                  <a:lnTo>
                    <a:pt x="1387" y="2397"/>
                  </a:lnTo>
                  <a:lnTo>
                    <a:pt x="1383" y="2404"/>
                  </a:lnTo>
                  <a:lnTo>
                    <a:pt x="1379" y="2410"/>
                  </a:lnTo>
                  <a:lnTo>
                    <a:pt x="1374" y="2416"/>
                  </a:lnTo>
                  <a:lnTo>
                    <a:pt x="1368" y="2420"/>
                  </a:lnTo>
                  <a:lnTo>
                    <a:pt x="1361" y="2424"/>
                  </a:lnTo>
                  <a:lnTo>
                    <a:pt x="1355" y="2427"/>
                  </a:lnTo>
                  <a:lnTo>
                    <a:pt x="1347" y="2429"/>
                  </a:lnTo>
                  <a:lnTo>
                    <a:pt x="1338" y="2430"/>
                  </a:lnTo>
                  <a:lnTo>
                    <a:pt x="1330" y="2432"/>
                  </a:lnTo>
                  <a:lnTo>
                    <a:pt x="1323" y="2432"/>
                  </a:lnTo>
                  <a:lnTo>
                    <a:pt x="1316" y="2430"/>
                  </a:lnTo>
                  <a:lnTo>
                    <a:pt x="1311" y="2429"/>
                  </a:lnTo>
                  <a:lnTo>
                    <a:pt x="1306" y="2427"/>
                  </a:lnTo>
                  <a:lnTo>
                    <a:pt x="1301" y="2422"/>
                  </a:lnTo>
                  <a:lnTo>
                    <a:pt x="1297" y="2417"/>
                  </a:lnTo>
                  <a:lnTo>
                    <a:pt x="1292" y="2410"/>
                  </a:lnTo>
                  <a:lnTo>
                    <a:pt x="1286" y="2400"/>
                  </a:lnTo>
                  <a:lnTo>
                    <a:pt x="1282" y="2386"/>
                  </a:lnTo>
                  <a:lnTo>
                    <a:pt x="1281" y="2380"/>
                  </a:lnTo>
                  <a:lnTo>
                    <a:pt x="1281" y="2373"/>
                  </a:lnTo>
                  <a:lnTo>
                    <a:pt x="1282" y="2371"/>
                  </a:lnTo>
                  <a:lnTo>
                    <a:pt x="1283" y="2368"/>
                  </a:lnTo>
                  <a:lnTo>
                    <a:pt x="1285" y="2366"/>
                  </a:lnTo>
                  <a:lnTo>
                    <a:pt x="1287" y="2364"/>
                  </a:lnTo>
                  <a:lnTo>
                    <a:pt x="1273" y="2372"/>
                  </a:lnTo>
                  <a:lnTo>
                    <a:pt x="1257" y="2378"/>
                  </a:lnTo>
                  <a:lnTo>
                    <a:pt x="1241" y="2383"/>
                  </a:lnTo>
                  <a:lnTo>
                    <a:pt x="1224" y="2386"/>
                  </a:lnTo>
                  <a:lnTo>
                    <a:pt x="1223" y="2393"/>
                  </a:lnTo>
                  <a:lnTo>
                    <a:pt x="1223" y="2400"/>
                  </a:lnTo>
                  <a:lnTo>
                    <a:pt x="1224" y="2405"/>
                  </a:lnTo>
                  <a:lnTo>
                    <a:pt x="1225" y="2411"/>
                  </a:lnTo>
                  <a:lnTo>
                    <a:pt x="1227" y="2416"/>
                  </a:lnTo>
                  <a:lnTo>
                    <a:pt x="1231" y="2420"/>
                  </a:lnTo>
                  <a:lnTo>
                    <a:pt x="1236" y="2425"/>
                  </a:lnTo>
                  <a:lnTo>
                    <a:pt x="1242" y="2428"/>
                  </a:lnTo>
                  <a:lnTo>
                    <a:pt x="1240" y="2434"/>
                  </a:lnTo>
                  <a:lnTo>
                    <a:pt x="1235" y="2440"/>
                  </a:lnTo>
                  <a:lnTo>
                    <a:pt x="1231" y="2445"/>
                  </a:lnTo>
                  <a:lnTo>
                    <a:pt x="1226" y="2450"/>
                  </a:lnTo>
                  <a:lnTo>
                    <a:pt x="1215" y="2457"/>
                  </a:lnTo>
                  <a:lnTo>
                    <a:pt x="1202" y="2463"/>
                  </a:lnTo>
                  <a:lnTo>
                    <a:pt x="1190" y="2470"/>
                  </a:lnTo>
                  <a:lnTo>
                    <a:pt x="1177" y="2477"/>
                  </a:lnTo>
                  <a:lnTo>
                    <a:pt x="1171" y="2481"/>
                  </a:lnTo>
                  <a:lnTo>
                    <a:pt x="1167" y="2485"/>
                  </a:lnTo>
                  <a:lnTo>
                    <a:pt x="1161" y="2490"/>
                  </a:lnTo>
                  <a:lnTo>
                    <a:pt x="1158" y="2495"/>
                  </a:lnTo>
                  <a:lnTo>
                    <a:pt x="1154" y="2502"/>
                  </a:lnTo>
                  <a:lnTo>
                    <a:pt x="1152" y="2508"/>
                  </a:lnTo>
                  <a:lnTo>
                    <a:pt x="1152" y="2514"/>
                  </a:lnTo>
                  <a:lnTo>
                    <a:pt x="1152" y="2519"/>
                  </a:lnTo>
                  <a:lnTo>
                    <a:pt x="1152" y="2525"/>
                  </a:lnTo>
                  <a:lnTo>
                    <a:pt x="1152" y="2532"/>
                  </a:lnTo>
                  <a:lnTo>
                    <a:pt x="1151" y="2537"/>
                  </a:lnTo>
                  <a:lnTo>
                    <a:pt x="1150" y="2544"/>
                  </a:lnTo>
                  <a:lnTo>
                    <a:pt x="1147" y="2550"/>
                  </a:lnTo>
                  <a:lnTo>
                    <a:pt x="1144" y="2553"/>
                  </a:lnTo>
                  <a:lnTo>
                    <a:pt x="1139" y="2557"/>
                  </a:lnTo>
                  <a:lnTo>
                    <a:pt x="1136" y="2559"/>
                  </a:lnTo>
                  <a:lnTo>
                    <a:pt x="1131" y="2563"/>
                  </a:lnTo>
                  <a:lnTo>
                    <a:pt x="1129" y="2567"/>
                  </a:lnTo>
                  <a:lnTo>
                    <a:pt x="1127" y="2574"/>
                  </a:lnTo>
                  <a:lnTo>
                    <a:pt x="1127" y="2582"/>
                  </a:lnTo>
                  <a:lnTo>
                    <a:pt x="1111" y="2588"/>
                  </a:lnTo>
                  <a:lnTo>
                    <a:pt x="1092" y="2596"/>
                  </a:lnTo>
                  <a:lnTo>
                    <a:pt x="1082" y="2601"/>
                  </a:lnTo>
                  <a:lnTo>
                    <a:pt x="1075" y="2606"/>
                  </a:lnTo>
                  <a:lnTo>
                    <a:pt x="1068" y="2611"/>
                  </a:lnTo>
                  <a:lnTo>
                    <a:pt x="1063" y="2616"/>
                  </a:lnTo>
                  <a:lnTo>
                    <a:pt x="1060" y="2623"/>
                  </a:lnTo>
                  <a:lnTo>
                    <a:pt x="1059" y="2626"/>
                  </a:lnTo>
                  <a:lnTo>
                    <a:pt x="1059" y="2629"/>
                  </a:lnTo>
                  <a:lnTo>
                    <a:pt x="1060" y="2630"/>
                  </a:lnTo>
                  <a:lnTo>
                    <a:pt x="1062" y="2631"/>
                  </a:lnTo>
                  <a:lnTo>
                    <a:pt x="1064" y="2632"/>
                  </a:lnTo>
                  <a:lnTo>
                    <a:pt x="1068" y="2634"/>
                  </a:lnTo>
                  <a:lnTo>
                    <a:pt x="1071" y="2639"/>
                  </a:lnTo>
                  <a:lnTo>
                    <a:pt x="1079" y="2652"/>
                  </a:lnTo>
                  <a:lnTo>
                    <a:pt x="1089" y="2666"/>
                  </a:lnTo>
                  <a:lnTo>
                    <a:pt x="1095" y="2670"/>
                  </a:lnTo>
                  <a:lnTo>
                    <a:pt x="1101" y="2672"/>
                  </a:lnTo>
                  <a:lnTo>
                    <a:pt x="1105" y="2673"/>
                  </a:lnTo>
                  <a:lnTo>
                    <a:pt x="1111" y="2674"/>
                  </a:lnTo>
                  <a:lnTo>
                    <a:pt x="1119" y="2675"/>
                  </a:lnTo>
                  <a:lnTo>
                    <a:pt x="1127" y="2675"/>
                  </a:lnTo>
                  <a:lnTo>
                    <a:pt x="1129" y="2676"/>
                  </a:lnTo>
                  <a:lnTo>
                    <a:pt x="1133" y="2678"/>
                  </a:lnTo>
                  <a:lnTo>
                    <a:pt x="1134" y="2680"/>
                  </a:lnTo>
                  <a:lnTo>
                    <a:pt x="1136" y="2683"/>
                  </a:lnTo>
                  <a:lnTo>
                    <a:pt x="1137" y="2688"/>
                  </a:lnTo>
                  <a:lnTo>
                    <a:pt x="1138" y="2693"/>
                  </a:lnTo>
                  <a:lnTo>
                    <a:pt x="1139" y="2700"/>
                  </a:lnTo>
                  <a:lnTo>
                    <a:pt x="1139" y="2709"/>
                  </a:lnTo>
                  <a:lnTo>
                    <a:pt x="1139" y="2729"/>
                  </a:lnTo>
                  <a:lnTo>
                    <a:pt x="1139" y="2746"/>
                  </a:lnTo>
                  <a:lnTo>
                    <a:pt x="1141" y="2755"/>
                  </a:lnTo>
                  <a:lnTo>
                    <a:pt x="1142" y="2764"/>
                  </a:lnTo>
                  <a:lnTo>
                    <a:pt x="1144" y="2772"/>
                  </a:lnTo>
                  <a:lnTo>
                    <a:pt x="1147" y="2780"/>
                  </a:lnTo>
                  <a:lnTo>
                    <a:pt x="1161" y="2781"/>
                  </a:lnTo>
                  <a:lnTo>
                    <a:pt x="1172" y="2785"/>
                  </a:lnTo>
                  <a:lnTo>
                    <a:pt x="1177" y="2786"/>
                  </a:lnTo>
                  <a:lnTo>
                    <a:pt x="1182" y="2788"/>
                  </a:lnTo>
                  <a:lnTo>
                    <a:pt x="1184" y="2790"/>
                  </a:lnTo>
                  <a:lnTo>
                    <a:pt x="1186" y="2793"/>
                  </a:lnTo>
                  <a:lnTo>
                    <a:pt x="1202" y="2797"/>
                  </a:lnTo>
                  <a:lnTo>
                    <a:pt x="1217" y="2804"/>
                  </a:lnTo>
                  <a:lnTo>
                    <a:pt x="1233" y="2812"/>
                  </a:lnTo>
                  <a:lnTo>
                    <a:pt x="1248" y="2818"/>
                  </a:lnTo>
                  <a:lnTo>
                    <a:pt x="1257" y="2797"/>
                  </a:lnTo>
                  <a:lnTo>
                    <a:pt x="1264" y="2777"/>
                  </a:lnTo>
                  <a:lnTo>
                    <a:pt x="1268" y="2766"/>
                  </a:lnTo>
                  <a:lnTo>
                    <a:pt x="1274" y="2757"/>
                  </a:lnTo>
                  <a:lnTo>
                    <a:pt x="1279" y="2748"/>
                  </a:lnTo>
                  <a:lnTo>
                    <a:pt x="1287" y="2740"/>
                  </a:lnTo>
                  <a:lnTo>
                    <a:pt x="1297" y="2731"/>
                  </a:lnTo>
                  <a:lnTo>
                    <a:pt x="1305" y="2723"/>
                  </a:lnTo>
                  <a:lnTo>
                    <a:pt x="1313" y="2714"/>
                  </a:lnTo>
                  <a:lnTo>
                    <a:pt x="1319" y="2703"/>
                  </a:lnTo>
                  <a:lnTo>
                    <a:pt x="1324" y="2693"/>
                  </a:lnTo>
                  <a:lnTo>
                    <a:pt x="1326" y="2686"/>
                  </a:lnTo>
                  <a:lnTo>
                    <a:pt x="1326" y="2678"/>
                  </a:lnTo>
                  <a:lnTo>
                    <a:pt x="1324" y="2671"/>
                  </a:lnTo>
                  <a:lnTo>
                    <a:pt x="1320" y="2665"/>
                  </a:lnTo>
                  <a:lnTo>
                    <a:pt x="1315" y="2660"/>
                  </a:lnTo>
                  <a:lnTo>
                    <a:pt x="1307" y="2658"/>
                  </a:lnTo>
                  <a:lnTo>
                    <a:pt x="1298" y="2656"/>
                  </a:lnTo>
                  <a:lnTo>
                    <a:pt x="1299" y="2652"/>
                  </a:lnTo>
                  <a:lnTo>
                    <a:pt x="1301" y="2650"/>
                  </a:lnTo>
                  <a:lnTo>
                    <a:pt x="1305" y="2647"/>
                  </a:lnTo>
                  <a:lnTo>
                    <a:pt x="1307" y="2645"/>
                  </a:lnTo>
                  <a:lnTo>
                    <a:pt x="1315" y="2641"/>
                  </a:lnTo>
                  <a:lnTo>
                    <a:pt x="1323" y="2638"/>
                  </a:lnTo>
                  <a:lnTo>
                    <a:pt x="1340" y="2633"/>
                  </a:lnTo>
                  <a:lnTo>
                    <a:pt x="1355" y="2627"/>
                  </a:lnTo>
                  <a:lnTo>
                    <a:pt x="1369" y="2619"/>
                  </a:lnTo>
                  <a:lnTo>
                    <a:pt x="1384" y="2615"/>
                  </a:lnTo>
                  <a:lnTo>
                    <a:pt x="1399" y="2611"/>
                  </a:lnTo>
                  <a:lnTo>
                    <a:pt x="1416" y="2610"/>
                  </a:lnTo>
                  <a:lnTo>
                    <a:pt x="1431" y="2610"/>
                  </a:lnTo>
                  <a:lnTo>
                    <a:pt x="1445" y="2611"/>
                  </a:lnTo>
                  <a:lnTo>
                    <a:pt x="1458" y="2613"/>
                  </a:lnTo>
                  <a:lnTo>
                    <a:pt x="1472" y="2616"/>
                  </a:lnTo>
                  <a:lnTo>
                    <a:pt x="1480" y="2618"/>
                  </a:lnTo>
                  <a:lnTo>
                    <a:pt x="1487" y="2622"/>
                  </a:lnTo>
                  <a:lnTo>
                    <a:pt x="1494" y="2623"/>
                  </a:lnTo>
                  <a:lnTo>
                    <a:pt x="1502" y="2623"/>
                  </a:lnTo>
                  <a:lnTo>
                    <a:pt x="1513" y="2616"/>
                  </a:lnTo>
                  <a:lnTo>
                    <a:pt x="1522" y="2611"/>
                  </a:lnTo>
                  <a:lnTo>
                    <a:pt x="1527" y="2611"/>
                  </a:lnTo>
                  <a:lnTo>
                    <a:pt x="1530" y="2613"/>
                  </a:lnTo>
                  <a:lnTo>
                    <a:pt x="1533" y="2614"/>
                  </a:lnTo>
                  <a:lnTo>
                    <a:pt x="1535" y="2616"/>
                  </a:lnTo>
                  <a:lnTo>
                    <a:pt x="1537" y="2618"/>
                  </a:lnTo>
                  <a:lnTo>
                    <a:pt x="1539" y="2619"/>
                  </a:lnTo>
                  <a:lnTo>
                    <a:pt x="1543" y="2622"/>
                  </a:lnTo>
                  <a:lnTo>
                    <a:pt x="1546" y="2623"/>
                  </a:lnTo>
                  <a:lnTo>
                    <a:pt x="1552" y="2622"/>
                  </a:lnTo>
                  <a:lnTo>
                    <a:pt x="1557" y="2619"/>
                  </a:lnTo>
                  <a:lnTo>
                    <a:pt x="1563" y="2617"/>
                  </a:lnTo>
                  <a:lnTo>
                    <a:pt x="1569" y="2615"/>
                  </a:lnTo>
                  <a:lnTo>
                    <a:pt x="1584" y="2609"/>
                  </a:lnTo>
                  <a:lnTo>
                    <a:pt x="1595" y="2605"/>
                  </a:lnTo>
                  <a:lnTo>
                    <a:pt x="1609" y="2602"/>
                  </a:lnTo>
                  <a:lnTo>
                    <a:pt x="1623" y="2600"/>
                  </a:lnTo>
                  <a:lnTo>
                    <a:pt x="1636" y="2600"/>
                  </a:lnTo>
                  <a:lnTo>
                    <a:pt x="1651" y="2599"/>
                  </a:lnTo>
                  <a:lnTo>
                    <a:pt x="1658" y="2598"/>
                  </a:lnTo>
                  <a:lnTo>
                    <a:pt x="1664" y="2597"/>
                  </a:lnTo>
                  <a:lnTo>
                    <a:pt x="1670" y="2593"/>
                  </a:lnTo>
                  <a:lnTo>
                    <a:pt x="1676" y="2590"/>
                  </a:lnTo>
                  <a:lnTo>
                    <a:pt x="1678" y="2586"/>
                  </a:lnTo>
                  <a:lnTo>
                    <a:pt x="1679" y="2583"/>
                  </a:lnTo>
                  <a:lnTo>
                    <a:pt x="1680" y="2580"/>
                  </a:lnTo>
                  <a:lnTo>
                    <a:pt x="1680" y="2576"/>
                  </a:lnTo>
                  <a:lnTo>
                    <a:pt x="1680" y="2568"/>
                  </a:lnTo>
                  <a:lnTo>
                    <a:pt x="1681" y="2561"/>
                  </a:lnTo>
                  <a:lnTo>
                    <a:pt x="1687" y="2550"/>
                  </a:lnTo>
                  <a:lnTo>
                    <a:pt x="1695" y="2540"/>
                  </a:lnTo>
                  <a:lnTo>
                    <a:pt x="1701" y="2530"/>
                  </a:lnTo>
                  <a:lnTo>
                    <a:pt x="1712" y="2512"/>
                  </a:lnTo>
                  <a:lnTo>
                    <a:pt x="1718" y="2504"/>
                  </a:lnTo>
                  <a:lnTo>
                    <a:pt x="1724" y="2496"/>
                  </a:lnTo>
                  <a:lnTo>
                    <a:pt x="1728" y="2493"/>
                  </a:lnTo>
                  <a:lnTo>
                    <a:pt x="1732" y="2492"/>
                  </a:lnTo>
                  <a:lnTo>
                    <a:pt x="1741" y="2496"/>
                  </a:lnTo>
                  <a:lnTo>
                    <a:pt x="1751" y="2501"/>
                  </a:lnTo>
                  <a:lnTo>
                    <a:pt x="1752" y="2527"/>
                  </a:lnTo>
                  <a:lnTo>
                    <a:pt x="1752" y="2553"/>
                  </a:lnTo>
                  <a:lnTo>
                    <a:pt x="1752" y="2581"/>
                  </a:lnTo>
                  <a:lnTo>
                    <a:pt x="1753" y="2607"/>
                  </a:lnTo>
                  <a:lnTo>
                    <a:pt x="1765" y="2608"/>
                  </a:lnTo>
                  <a:lnTo>
                    <a:pt x="1777" y="2610"/>
                  </a:lnTo>
                  <a:lnTo>
                    <a:pt x="1788" y="2613"/>
                  </a:lnTo>
                  <a:lnTo>
                    <a:pt x="1800" y="2615"/>
                  </a:lnTo>
                  <a:lnTo>
                    <a:pt x="1823" y="2621"/>
                  </a:lnTo>
                  <a:lnTo>
                    <a:pt x="1847" y="2624"/>
                  </a:lnTo>
                  <a:lnTo>
                    <a:pt x="1845" y="2602"/>
                  </a:lnTo>
                  <a:lnTo>
                    <a:pt x="1847" y="2581"/>
                  </a:lnTo>
                  <a:lnTo>
                    <a:pt x="1847" y="2572"/>
                  </a:lnTo>
                  <a:lnTo>
                    <a:pt x="1848" y="2564"/>
                  </a:lnTo>
                  <a:lnTo>
                    <a:pt x="1849" y="2559"/>
                  </a:lnTo>
                  <a:lnTo>
                    <a:pt x="1851" y="2558"/>
                  </a:lnTo>
                  <a:lnTo>
                    <a:pt x="1857" y="2555"/>
                  </a:lnTo>
                  <a:lnTo>
                    <a:pt x="1863" y="2553"/>
                  </a:lnTo>
                  <a:lnTo>
                    <a:pt x="1868" y="2552"/>
                  </a:lnTo>
                  <a:lnTo>
                    <a:pt x="1874" y="2552"/>
                  </a:lnTo>
                  <a:lnTo>
                    <a:pt x="1884" y="2551"/>
                  </a:lnTo>
                  <a:lnTo>
                    <a:pt x="1896" y="2549"/>
                  </a:lnTo>
                  <a:lnTo>
                    <a:pt x="1901" y="2545"/>
                  </a:lnTo>
                  <a:lnTo>
                    <a:pt x="1903" y="2543"/>
                  </a:lnTo>
                  <a:lnTo>
                    <a:pt x="1906" y="2540"/>
                  </a:lnTo>
                  <a:lnTo>
                    <a:pt x="1907" y="2536"/>
                  </a:lnTo>
                  <a:lnTo>
                    <a:pt x="1907" y="2528"/>
                  </a:lnTo>
                  <a:lnTo>
                    <a:pt x="1910" y="2518"/>
                  </a:lnTo>
                  <a:lnTo>
                    <a:pt x="1914" y="2512"/>
                  </a:lnTo>
                  <a:lnTo>
                    <a:pt x="1917" y="2508"/>
                  </a:lnTo>
                  <a:lnTo>
                    <a:pt x="1922" y="2503"/>
                  </a:lnTo>
                  <a:lnTo>
                    <a:pt x="1927" y="2500"/>
                  </a:lnTo>
                  <a:lnTo>
                    <a:pt x="1938" y="2493"/>
                  </a:lnTo>
                  <a:lnTo>
                    <a:pt x="1946" y="2486"/>
                  </a:lnTo>
                  <a:lnTo>
                    <a:pt x="1950" y="2483"/>
                  </a:lnTo>
                  <a:lnTo>
                    <a:pt x="1952" y="2482"/>
                  </a:lnTo>
                  <a:lnTo>
                    <a:pt x="1955" y="2479"/>
                  </a:lnTo>
                  <a:lnTo>
                    <a:pt x="1957" y="2475"/>
                  </a:lnTo>
                  <a:lnTo>
                    <a:pt x="1958" y="2463"/>
                  </a:lnTo>
                  <a:lnTo>
                    <a:pt x="1958" y="2452"/>
                  </a:lnTo>
                  <a:lnTo>
                    <a:pt x="1962" y="2450"/>
                  </a:lnTo>
                  <a:lnTo>
                    <a:pt x="1964" y="2446"/>
                  </a:lnTo>
                  <a:lnTo>
                    <a:pt x="1966" y="2443"/>
                  </a:lnTo>
                  <a:lnTo>
                    <a:pt x="1968" y="2440"/>
                  </a:lnTo>
                  <a:lnTo>
                    <a:pt x="1971" y="2430"/>
                  </a:lnTo>
                  <a:lnTo>
                    <a:pt x="1974" y="2421"/>
                  </a:lnTo>
                  <a:lnTo>
                    <a:pt x="1978" y="2410"/>
                  </a:lnTo>
                  <a:lnTo>
                    <a:pt x="1981" y="2402"/>
                  </a:lnTo>
                  <a:lnTo>
                    <a:pt x="1987" y="2394"/>
                  </a:lnTo>
                  <a:lnTo>
                    <a:pt x="1995" y="2385"/>
                  </a:lnTo>
                  <a:lnTo>
                    <a:pt x="2009" y="2373"/>
                  </a:lnTo>
                  <a:lnTo>
                    <a:pt x="2023" y="2364"/>
                  </a:lnTo>
                  <a:lnTo>
                    <a:pt x="2028" y="2359"/>
                  </a:lnTo>
                  <a:lnTo>
                    <a:pt x="2031" y="2352"/>
                  </a:lnTo>
                  <a:lnTo>
                    <a:pt x="2032" y="2348"/>
                  </a:lnTo>
                  <a:lnTo>
                    <a:pt x="2033" y="2344"/>
                  </a:lnTo>
                  <a:lnTo>
                    <a:pt x="2033" y="2338"/>
                  </a:lnTo>
                  <a:lnTo>
                    <a:pt x="2032" y="2333"/>
                  </a:lnTo>
                  <a:lnTo>
                    <a:pt x="2030" y="2322"/>
                  </a:lnTo>
                  <a:lnTo>
                    <a:pt x="2025" y="2313"/>
                  </a:lnTo>
                  <a:lnTo>
                    <a:pt x="2022" y="2305"/>
                  </a:lnTo>
                  <a:lnTo>
                    <a:pt x="2017" y="2298"/>
                  </a:lnTo>
                  <a:lnTo>
                    <a:pt x="2014" y="2290"/>
                  </a:lnTo>
                  <a:lnTo>
                    <a:pt x="2012" y="2282"/>
                  </a:lnTo>
                  <a:lnTo>
                    <a:pt x="2012" y="2278"/>
                  </a:lnTo>
                  <a:lnTo>
                    <a:pt x="2012" y="2272"/>
                  </a:lnTo>
                  <a:lnTo>
                    <a:pt x="2013" y="2268"/>
                  </a:lnTo>
                  <a:lnTo>
                    <a:pt x="2015" y="2262"/>
                  </a:lnTo>
                  <a:lnTo>
                    <a:pt x="2019" y="2253"/>
                  </a:lnTo>
                  <a:lnTo>
                    <a:pt x="2023" y="2246"/>
                  </a:lnTo>
                  <a:lnTo>
                    <a:pt x="2028" y="2240"/>
                  </a:lnTo>
                  <a:lnTo>
                    <a:pt x="2032" y="2235"/>
                  </a:lnTo>
                  <a:lnTo>
                    <a:pt x="2044" y="2224"/>
                  </a:lnTo>
                  <a:lnTo>
                    <a:pt x="2054" y="2212"/>
                  </a:lnTo>
                  <a:lnTo>
                    <a:pt x="2060" y="2205"/>
                  </a:lnTo>
                  <a:lnTo>
                    <a:pt x="2063" y="2197"/>
                  </a:lnTo>
                  <a:lnTo>
                    <a:pt x="2066" y="2189"/>
                  </a:lnTo>
                  <a:lnTo>
                    <a:pt x="2069" y="2180"/>
                  </a:lnTo>
                  <a:lnTo>
                    <a:pt x="2070" y="2172"/>
                  </a:lnTo>
                  <a:lnTo>
                    <a:pt x="2071" y="2163"/>
                  </a:lnTo>
                  <a:lnTo>
                    <a:pt x="2070" y="2154"/>
                  </a:lnTo>
                  <a:lnTo>
                    <a:pt x="2070" y="2143"/>
                  </a:lnTo>
                  <a:lnTo>
                    <a:pt x="2065" y="2145"/>
                  </a:lnTo>
                  <a:lnTo>
                    <a:pt x="2061" y="2145"/>
                  </a:lnTo>
                  <a:lnTo>
                    <a:pt x="2058" y="2143"/>
                  </a:lnTo>
                  <a:lnTo>
                    <a:pt x="2055" y="2142"/>
                  </a:lnTo>
                  <a:lnTo>
                    <a:pt x="2052" y="2138"/>
                  </a:lnTo>
                  <a:lnTo>
                    <a:pt x="2050" y="2132"/>
                  </a:lnTo>
                  <a:lnTo>
                    <a:pt x="2050" y="2118"/>
                  </a:lnTo>
                  <a:lnTo>
                    <a:pt x="2050" y="2105"/>
                  </a:lnTo>
                  <a:lnTo>
                    <a:pt x="2048" y="2096"/>
                  </a:lnTo>
                  <a:lnTo>
                    <a:pt x="2046" y="2089"/>
                  </a:lnTo>
                  <a:lnTo>
                    <a:pt x="2042" y="2082"/>
                  </a:lnTo>
                  <a:lnTo>
                    <a:pt x="2039" y="2074"/>
                  </a:lnTo>
                  <a:lnTo>
                    <a:pt x="2033" y="2063"/>
                  </a:lnTo>
                  <a:lnTo>
                    <a:pt x="2030" y="2050"/>
                  </a:lnTo>
                  <a:lnTo>
                    <a:pt x="2024" y="2035"/>
                  </a:lnTo>
                  <a:lnTo>
                    <a:pt x="2019" y="2024"/>
                  </a:lnTo>
                  <a:lnTo>
                    <a:pt x="2015" y="2018"/>
                  </a:lnTo>
                  <a:lnTo>
                    <a:pt x="2013" y="2013"/>
                  </a:lnTo>
                  <a:lnTo>
                    <a:pt x="2011" y="2006"/>
                  </a:lnTo>
                  <a:lnTo>
                    <a:pt x="2009" y="1998"/>
                  </a:lnTo>
                  <a:lnTo>
                    <a:pt x="2008" y="1983"/>
                  </a:lnTo>
                  <a:lnTo>
                    <a:pt x="2007" y="1970"/>
                  </a:lnTo>
                  <a:lnTo>
                    <a:pt x="2007" y="1959"/>
                  </a:lnTo>
                  <a:lnTo>
                    <a:pt x="2008" y="1950"/>
                  </a:lnTo>
                  <a:lnTo>
                    <a:pt x="2011" y="1940"/>
                  </a:lnTo>
                  <a:lnTo>
                    <a:pt x="2015" y="1931"/>
                  </a:lnTo>
                  <a:lnTo>
                    <a:pt x="2021" y="1920"/>
                  </a:lnTo>
                  <a:lnTo>
                    <a:pt x="2029" y="1908"/>
                  </a:lnTo>
                  <a:lnTo>
                    <a:pt x="2034" y="1894"/>
                  </a:lnTo>
                  <a:lnTo>
                    <a:pt x="2040" y="1879"/>
                  </a:lnTo>
                  <a:lnTo>
                    <a:pt x="2048" y="1866"/>
                  </a:lnTo>
                  <a:lnTo>
                    <a:pt x="2056" y="1854"/>
                  </a:lnTo>
                  <a:lnTo>
                    <a:pt x="2066" y="1842"/>
                  </a:lnTo>
                  <a:lnTo>
                    <a:pt x="2077" y="1830"/>
                  </a:lnTo>
                  <a:lnTo>
                    <a:pt x="2088" y="1820"/>
                  </a:lnTo>
                  <a:lnTo>
                    <a:pt x="2099" y="1810"/>
                  </a:lnTo>
                  <a:lnTo>
                    <a:pt x="2105" y="1805"/>
                  </a:lnTo>
                  <a:lnTo>
                    <a:pt x="2112" y="1802"/>
                  </a:lnTo>
                  <a:lnTo>
                    <a:pt x="2119" y="1800"/>
                  </a:lnTo>
                  <a:lnTo>
                    <a:pt x="2127" y="1797"/>
                  </a:lnTo>
                  <a:lnTo>
                    <a:pt x="2137" y="1796"/>
                  </a:lnTo>
                  <a:lnTo>
                    <a:pt x="2148" y="1796"/>
                  </a:lnTo>
                  <a:lnTo>
                    <a:pt x="2160" y="1795"/>
                  </a:lnTo>
                  <a:lnTo>
                    <a:pt x="2170" y="1793"/>
                  </a:lnTo>
                  <a:lnTo>
                    <a:pt x="2170" y="1786"/>
                  </a:lnTo>
                  <a:lnTo>
                    <a:pt x="2171" y="1779"/>
                  </a:lnTo>
                  <a:lnTo>
                    <a:pt x="2173" y="1773"/>
                  </a:lnTo>
                  <a:lnTo>
                    <a:pt x="2176" y="1768"/>
                  </a:lnTo>
                  <a:lnTo>
                    <a:pt x="2181" y="1757"/>
                  </a:lnTo>
                  <a:lnTo>
                    <a:pt x="2189" y="1747"/>
                  </a:lnTo>
                  <a:lnTo>
                    <a:pt x="2197" y="1737"/>
                  </a:lnTo>
                  <a:lnTo>
                    <a:pt x="2205" y="1727"/>
                  </a:lnTo>
                  <a:lnTo>
                    <a:pt x="2213" y="1715"/>
                  </a:lnTo>
                  <a:lnTo>
                    <a:pt x="2219" y="1704"/>
                  </a:lnTo>
                  <a:lnTo>
                    <a:pt x="2222" y="1697"/>
                  </a:lnTo>
                  <a:lnTo>
                    <a:pt x="2226" y="1690"/>
                  </a:lnTo>
                  <a:lnTo>
                    <a:pt x="2231" y="1685"/>
                  </a:lnTo>
                  <a:lnTo>
                    <a:pt x="2236" y="1679"/>
                  </a:lnTo>
                  <a:lnTo>
                    <a:pt x="2243" y="1674"/>
                  </a:lnTo>
                  <a:lnTo>
                    <a:pt x="2250" y="1670"/>
                  </a:lnTo>
                  <a:lnTo>
                    <a:pt x="2257" y="1666"/>
                  </a:lnTo>
                  <a:lnTo>
                    <a:pt x="2263" y="1664"/>
                  </a:lnTo>
                  <a:lnTo>
                    <a:pt x="2272" y="1663"/>
                  </a:lnTo>
                  <a:lnTo>
                    <a:pt x="2279" y="1661"/>
                  </a:lnTo>
                  <a:lnTo>
                    <a:pt x="2285" y="1658"/>
                  </a:lnTo>
                  <a:lnTo>
                    <a:pt x="2293" y="1655"/>
                  </a:lnTo>
                  <a:lnTo>
                    <a:pt x="2305" y="1648"/>
                  </a:lnTo>
                  <a:lnTo>
                    <a:pt x="2316" y="1641"/>
                  </a:lnTo>
                  <a:lnTo>
                    <a:pt x="2323" y="1636"/>
                  </a:lnTo>
                  <a:lnTo>
                    <a:pt x="2328" y="1630"/>
                  </a:lnTo>
                  <a:lnTo>
                    <a:pt x="2333" y="1623"/>
                  </a:lnTo>
                  <a:lnTo>
                    <a:pt x="2337" y="1616"/>
                  </a:lnTo>
                  <a:lnTo>
                    <a:pt x="2346" y="1601"/>
                  </a:lnTo>
                  <a:lnTo>
                    <a:pt x="2356" y="1588"/>
                  </a:lnTo>
                  <a:lnTo>
                    <a:pt x="2359" y="1581"/>
                  </a:lnTo>
                  <a:lnTo>
                    <a:pt x="2365" y="1575"/>
                  </a:lnTo>
                  <a:lnTo>
                    <a:pt x="2369" y="1568"/>
                  </a:lnTo>
                  <a:lnTo>
                    <a:pt x="2375" y="1564"/>
                  </a:lnTo>
                  <a:lnTo>
                    <a:pt x="2381" y="1559"/>
                  </a:lnTo>
                  <a:lnTo>
                    <a:pt x="2387" y="1556"/>
                  </a:lnTo>
                  <a:lnTo>
                    <a:pt x="2395" y="1554"/>
                  </a:lnTo>
                  <a:lnTo>
                    <a:pt x="2403" y="1552"/>
                  </a:lnTo>
                  <a:lnTo>
                    <a:pt x="2415" y="1550"/>
                  </a:lnTo>
                  <a:lnTo>
                    <a:pt x="2425" y="1548"/>
                  </a:lnTo>
                  <a:lnTo>
                    <a:pt x="2432" y="1543"/>
                  </a:lnTo>
                  <a:lnTo>
                    <a:pt x="2436" y="1539"/>
                  </a:lnTo>
                  <a:lnTo>
                    <a:pt x="2441" y="1533"/>
                  </a:lnTo>
                  <a:lnTo>
                    <a:pt x="2444" y="1525"/>
                  </a:lnTo>
                  <a:lnTo>
                    <a:pt x="2448" y="1517"/>
                  </a:lnTo>
                  <a:lnTo>
                    <a:pt x="2451" y="1507"/>
                  </a:lnTo>
                  <a:lnTo>
                    <a:pt x="2458" y="1491"/>
                  </a:lnTo>
                  <a:lnTo>
                    <a:pt x="2466" y="1475"/>
                  </a:lnTo>
                  <a:lnTo>
                    <a:pt x="2476" y="1458"/>
                  </a:lnTo>
                  <a:lnTo>
                    <a:pt x="2488" y="1441"/>
                  </a:lnTo>
                  <a:lnTo>
                    <a:pt x="2500" y="1425"/>
                  </a:lnTo>
                  <a:lnTo>
                    <a:pt x="2513" y="1410"/>
                  </a:lnTo>
                  <a:lnTo>
                    <a:pt x="2526" y="1398"/>
                  </a:lnTo>
                  <a:lnTo>
                    <a:pt x="2540" y="1387"/>
                  </a:lnTo>
                  <a:lnTo>
                    <a:pt x="2549" y="1383"/>
                  </a:lnTo>
                  <a:lnTo>
                    <a:pt x="2559" y="1378"/>
                  </a:lnTo>
                  <a:lnTo>
                    <a:pt x="2569" y="1375"/>
                  </a:lnTo>
                  <a:lnTo>
                    <a:pt x="2579" y="1370"/>
                  </a:lnTo>
                  <a:lnTo>
                    <a:pt x="2590" y="1366"/>
                  </a:lnTo>
                  <a:lnTo>
                    <a:pt x="2604" y="1360"/>
                  </a:lnTo>
                  <a:lnTo>
                    <a:pt x="2617" y="1355"/>
                  </a:lnTo>
                  <a:lnTo>
                    <a:pt x="2631" y="1352"/>
                  </a:lnTo>
                  <a:lnTo>
                    <a:pt x="2647" y="1351"/>
                  </a:lnTo>
                  <a:lnTo>
                    <a:pt x="2663" y="1350"/>
                  </a:lnTo>
                  <a:lnTo>
                    <a:pt x="2678" y="1341"/>
                  </a:lnTo>
                  <a:lnTo>
                    <a:pt x="2694" y="1330"/>
                  </a:lnTo>
                  <a:lnTo>
                    <a:pt x="2709" y="1326"/>
                  </a:lnTo>
                  <a:lnTo>
                    <a:pt x="2725" y="1322"/>
                  </a:lnTo>
                  <a:lnTo>
                    <a:pt x="2740" y="1319"/>
                  </a:lnTo>
                  <a:lnTo>
                    <a:pt x="2755" y="1314"/>
                  </a:lnTo>
                  <a:lnTo>
                    <a:pt x="2762" y="1310"/>
                  </a:lnTo>
                  <a:lnTo>
                    <a:pt x="2767" y="1305"/>
                  </a:lnTo>
                  <a:lnTo>
                    <a:pt x="2769" y="1300"/>
                  </a:lnTo>
                  <a:lnTo>
                    <a:pt x="2771" y="1293"/>
                  </a:lnTo>
                  <a:lnTo>
                    <a:pt x="2773" y="1286"/>
                  </a:lnTo>
                  <a:lnTo>
                    <a:pt x="2776" y="1280"/>
                  </a:lnTo>
                  <a:lnTo>
                    <a:pt x="2778" y="1273"/>
                  </a:lnTo>
                  <a:lnTo>
                    <a:pt x="2783" y="1267"/>
                  </a:lnTo>
                  <a:lnTo>
                    <a:pt x="2784" y="1271"/>
                  </a:lnTo>
                  <a:lnTo>
                    <a:pt x="2786" y="1275"/>
                  </a:lnTo>
                  <a:lnTo>
                    <a:pt x="2789" y="1278"/>
                  </a:lnTo>
                  <a:lnTo>
                    <a:pt x="2793" y="1281"/>
                  </a:lnTo>
                  <a:lnTo>
                    <a:pt x="2796" y="1285"/>
                  </a:lnTo>
                  <a:lnTo>
                    <a:pt x="2801" y="1287"/>
                  </a:lnTo>
                  <a:lnTo>
                    <a:pt x="2805" y="1289"/>
                  </a:lnTo>
                  <a:lnTo>
                    <a:pt x="2809" y="1291"/>
                  </a:lnTo>
                  <a:lnTo>
                    <a:pt x="2816" y="1292"/>
                  </a:lnTo>
                  <a:lnTo>
                    <a:pt x="2820" y="1291"/>
                  </a:lnTo>
                  <a:lnTo>
                    <a:pt x="2822" y="1289"/>
                  </a:lnTo>
                  <a:lnTo>
                    <a:pt x="2825" y="1287"/>
                  </a:lnTo>
                  <a:lnTo>
                    <a:pt x="2828" y="1281"/>
                  </a:lnTo>
                  <a:lnTo>
                    <a:pt x="2835" y="1275"/>
                  </a:lnTo>
                  <a:lnTo>
                    <a:pt x="2841" y="1271"/>
                  </a:lnTo>
                  <a:lnTo>
                    <a:pt x="2847" y="1269"/>
                  </a:lnTo>
                  <a:lnTo>
                    <a:pt x="2854" y="1268"/>
                  </a:lnTo>
                  <a:lnTo>
                    <a:pt x="2862" y="1268"/>
                  </a:lnTo>
                  <a:lnTo>
                    <a:pt x="2869" y="1268"/>
                  </a:lnTo>
                  <a:lnTo>
                    <a:pt x="2877" y="1269"/>
                  </a:lnTo>
                  <a:lnTo>
                    <a:pt x="2883" y="1271"/>
                  </a:lnTo>
                  <a:lnTo>
                    <a:pt x="2888" y="1273"/>
                  </a:lnTo>
                  <a:lnTo>
                    <a:pt x="2898" y="1283"/>
                  </a:lnTo>
                  <a:lnTo>
                    <a:pt x="2907" y="1292"/>
                  </a:lnTo>
                  <a:lnTo>
                    <a:pt x="2922" y="1297"/>
                  </a:lnTo>
                  <a:lnTo>
                    <a:pt x="2934" y="1304"/>
                  </a:lnTo>
                  <a:lnTo>
                    <a:pt x="2939" y="1310"/>
                  </a:lnTo>
                  <a:lnTo>
                    <a:pt x="2941" y="1317"/>
                  </a:lnTo>
                  <a:lnTo>
                    <a:pt x="2943" y="1324"/>
                  </a:lnTo>
                  <a:lnTo>
                    <a:pt x="2943" y="1332"/>
                  </a:lnTo>
                  <a:lnTo>
                    <a:pt x="2943" y="1346"/>
                  </a:lnTo>
                  <a:lnTo>
                    <a:pt x="2943" y="1361"/>
                  </a:lnTo>
                  <a:lnTo>
                    <a:pt x="2955" y="1361"/>
                  </a:lnTo>
                  <a:lnTo>
                    <a:pt x="2966" y="1363"/>
                  </a:lnTo>
                  <a:lnTo>
                    <a:pt x="2977" y="1367"/>
                  </a:lnTo>
                  <a:lnTo>
                    <a:pt x="2988" y="1370"/>
                  </a:lnTo>
                  <a:lnTo>
                    <a:pt x="3009" y="1379"/>
                  </a:lnTo>
                  <a:lnTo>
                    <a:pt x="3030" y="1390"/>
                  </a:lnTo>
                  <a:lnTo>
                    <a:pt x="3040" y="1395"/>
                  </a:lnTo>
                  <a:lnTo>
                    <a:pt x="3052" y="1402"/>
                  </a:lnTo>
                  <a:lnTo>
                    <a:pt x="3059" y="1406"/>
                  </a:lnTo>
                  <a:lnTo>
                    <a:pt x="3065" y="1408"/>
                  </a:lnTo>
                  <a:lnTo>
                    <a:pt x="3071" y="1409"/>
                  </a:lnTo>
                  <a:lnTo>
                    <a:pt x="3076" y="1408"/>
                  </a:lnTo>
                  <a:lnTo>
                    <a:pt x="3089" y="1393"/>
                  </a:lnTo>
                  <a:lnTo>
                    <a:pt x="3104" y="1378"/>
                  </a:lnTo>
                  <a:lnTo>
                    <a:pt x="3101" y="1370"/>
                  </a:lnTo>
                  <a:lnTo>
                    <a:pt x="3097" y="1361"/>
                  </a:lnTo>
                  <a:lnTo>
                    <a:pt x="3091" y="1352"/>
                  </a:lnTo>
                  <a:lnTo>
                    <a:pt x="3084" y="1342"/>
                  </a:lnTo>
                  <a:lnTo>
                    <a:pt x="3068" y="1325"/>
                  </a:lnTo>
                  <a:lnTo>
                    <a:pt x="3056" y="1310"/>
                  </a:lnTo>
                  <a:lnTo>
                    <a:pt x="3043" y="1296"/>
                  </a:lnTo>
                  <a:lnTo>
                    <a:pt x="3031" y="1281"/>
                  </a:lnTo>
                  <a:lnTo>
                    <a:pt x="3016" y="1268"/>
                  </a:lnTo>
                  <a:lnTo>
                    <a:pt x="3003" y="1259"/>
                  </a:lnTo>
                  <a:lnTo>
                    <a:pt x="2994" y="1247"/>
                  </a:lnTo>
                  <a:lnTo>
                    <a:pt x="2984" y="1237"/>
                  </a:lnTo>
                  <a:lnTo>
                    <a:pt x="2978" y="1226"/>
                  </a:lnTo>
                  <a:lnTo>
                    <a:pt x="2973" y="1214"/>
                  </a:lnTo>
                  <a:lnTo>
                    <a:pt x="2959" y="1211"/>
                  </a:lnTo>
                  <a:lnTo>
                    <a:pt x="2948" y="1206"/>
                  </a:lnTo>
                  <a:lnTo>
                    <a:pt x="2943" y="1194"/>
                  </a:lnTo>
                  <a:lnTo>
                    <a:pt x="2937" y="1177"/>
                  </a:lnTo>
                  <a:lnTo>
                    <a:pt x="2931" y="1154"/>
                  </a:lnTo>
                  <a:lnTo>
                    <a:pt x="2926" y="1130"/>
                  </a:lnTo>
                  <a:lnTo>
                    <a:pt x="2925" y="1119"/>
                  </a:lnTo>
                  <a:lnTo>
                    <a:pt x="2924" y="1107"/>
                  </a:lnTo>
                  <a:lnTo>
                    <a:pt x="2924" y="1097"/>
                  </a:lnTo>
                  <a:lnTo>
                    <a:pt x="2926" y="1088"/>
                  </a:lnTo>
                  <a:lnTo>
                    <a:pt x="2928" y="1081"/>
                  </a:lnTo>
                  <a:lnTo>
                    <a:pt x="2932" y="1075"/>
                  </a:lnTo>
                  <a:lnTo>
                    <a:pt x="2935" y="1073"/>
                  </a:lnTo>
                  <a:lnTo>
                    <a:pt x="2937" y="1071"/>
                  </a:lnTo>
                  <a:lnTo>
                    <a:pt x="2941" y="1071"/>
                  </a:lnTo>
                  <a:lnTo>
                    <a:pt x="2945" y="1070"/>
                  </a:lnTo>
                  <a:lnTo>
                    <a:pt x="2951" y="1057"/>
                  </a:lnTo>
                  <a:lnTo>
                    <a:pt x="2959" y="1043"/>
                  </a:lnTo>
                  <a:lnTo>
                    <a:pt x="2964" y="1038"/>
                  </a:lnTo>
                  <a:lnTo>
                    <a:pt x="2969" y="1032"/>
                  </a:lnTo>
                  <a:lnTo>
                    <a:pt x="2975" y="1029"/>
                  </a:lnTo>
                  <a:lnTo>
                    <a:pt x="2982" y="1027"/>
                  </a:lnTo>
                  <a:lnTo>
                    <a:pt x="2985" y="1022"/>
                  </a:lnTo>
                  <a:lnTo>
                    <a:pt x="2990" y="1015"/>
                  </a:lnTo>
                  <a:lnTo>
                    <a:pt x="2994" y="1009"/>
                  </a:lnTo>
                  <a:lnTo>
                    <a:pt x="3000" y="1004"/>
                  </a:lnTo>
                  <a:lnTo>
                    <a:pt x="3014" y="991"/>
                  </a:lnTo>
                  <a:lnTo>
                    <a:pt x="3027" y="979"/>
                  </a:lnTo>
                  <a:lnTo>
                    <a:pt x="3033" y="972"/>
                  </a:lnTo>
                  <a:lnTo>
                    <a:pt x="3040" y="965"/>
                  </a:lnTo>
                  <a:lnTo>
                    <a:pt x="3044" y="957"/>
                  </a:lnTo>
                  <a:lnTo>
                    <a:pt x="3049" y="950"/>
                  </a:lnTo>
                  <a:lnTo>
                    <a:pt x="3052" y="942"/>
                  </a:lnTo>
                  <a:lnTo>
                    <a:pt x="3055" y="934"/>
                  </a:lnTo>
                  <a:lnTo>
                    <a:pt x="3056" y="926"/>
                  </a:lnTo>
                  <a:lnTo>
                    <a:pt x="3055" y="918"/>
                  </a:lnTo>
                  <a:lnTo>
                    <a:pt x="3066" y="910"/>
                  </a:lnTo>
                  <a:lnTo>
                    <a:pt x="3078" y="902"/>
                  </a:lnTo>
                  <a:lnTo>
                    <a:pt x="3083" y="900"/>
                  </a:lnTo>
                  <a:lnTo>
                    <a:pt x="3090" y="897"/>
                  </a:lnTo>
                  <a:lnTo>
                    <a:pt x="3097" y="895"/>
                  </a:lnTo>
                  <a:lnTo>
                    <a:pt x="3105" y="894"/>
                  </a:lnTo>
                  <a:lnTo>
                    <a:pt x="3119" y="894"/>
                  </a:lnTo>
                  <a:lnTo>
                    <a:pt x="3133" y="895"/>
                  </a:lnTo>
                  <a:lnTo>
                    <a:pt x="3147" y="897"/>
                  </a:lnTo>
                  <a:lnTo>
                    <a:pt x="3162" y="897"/>
                  </a:lnTo>
                  <a:lnTo>
                    <a:pt x="3161" y="876"/>
                  </a:lnTo>
                  <a:lnTo>
                    <a:pt x="3160" y="854"/>
                  </a:lnTo>
                  <a:lnTo>
                    <a:pt x="3160" y="844"/>
                  </a:lnTo>
                  <a:lnTo>
                    <a:pt x="3160" y="834"/>
                  </a:lnTo>
                  <a:lnTo>
                    <a:pt x="3162" y="824"/>
                  </a:lnTo>
                  <a:lnTo>
                    <a:pt x="3164" y="816"/>
                  </a:lnTo>
                  <a:lnTo>
                    <a:pt x="3169" y="815"/>
                  </a:lnTo>
                  <a:lnTo>
                    <a:pt x="3172" y="815"/>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2" name="Freeform 99">
              <a:extLst>
                <a:ext uri="{FF2B5EF4-FFF2-40B4-BE49-F238E27FC236}">
                  <a16:creationId xmlns="" xmlns:a16="http://schemas.microsoft.com/office/drawing/2014/main" id="{BC336D2C-687A-994C-A6A3-6CB611FF9EBE}"/>
                </a:ext>
              </a:extLst>
            </p:cNvPr>
            <p:cNvSpPr>
              <a:spLocks/>
            </p:cNvSpPr>
            <p:nvPr/>
          </p:nvSpPr>
          <p:spPr bwMode="auto">
            <a:xfrm>
              <a:off x="7214521" y="2683346"/>
              <a:ext cx="469913" cy="160323"/>
            </a:xfrm>
            <a:custGeom>
              <a:avLst/>
              <a:gdLst>
                <a:gd name="T0" fmla="*/ 1699 w 1699"/>
                <a:gd name="T1" fmla="*/ 440 h 579"/>
                <a:gd name="T2" fmla="*/ 1674 w 1699"/>
                <a:gd name="T3" fmla="*/ 385 h 579"/>
                <a:gd name="T4" fmla="*/ 1601 w 1699"/>
                <a:gd name="T5" fmla="*/ 336 h 579"/>
                <a:gd name="T6" fmla="*/ 1609 w 1699"/>
                <a:gd name="T7" fmla="*/ 247 h 579"/>
                <a:gd name="T8" fmla="*/ 1571 w 1699"/>
                <a:gd name="T9" fmla="*/ 236 h 579"/>
                <a:gd name="T10" fmla="*/ 1523 w 1699"/>
                <a:gd name="T11" fmla="*/ 209 h 579"/>
                <a:gd name="T12" fmla="*/ 1480 w 1699"/>
                <a:gd name="T13" fmla="*/ 174 h 579"/>
                <a:gd name="T14" fmla="*/ 1383 w 1699"/>
                <a:gd name="T15" fmla="*/ 201 h 579"/>
                <a:gd name="T16" fmla="*/ 1339 w 1699"/>
                <a:gd name="T17" fmla="*/ 194 h 579"/>
                <a:gd name="T18" fmla="*/ 1346 w 1699"/>
                <a:gd name="T19" fmla="*/ 90 h 579"/>
                <a:gd name="T20" fmla="*/ 1316 w 1699"/>
                <a:gd name="T21" fmla="*/ 66 h 579"/>
                <a:gd name="T22" fmla="*/ 1372 w 1699"/>
                <a:gd name="T23" fmla="*/ 17 h 579"/>
                <a:gd name="T24" fmla="*/ 1320 w 1699"/>
                <a:gd name="T25" fmla="*/ 7 h 579"/>
                <a:gd name="T26" fmla="*/ 1217 w 1699"/>
                <a:gd name="T27" fmla="*/ 29 h 579"/>
                <a:gd name="T28" fmla="*/ 1134 w 1699"/>
                <a:gd name="T29" fmla="*/ 9 h 579"/>
                <a:gd name="T30" fmla="*/ 1096 w 1699"/>
                <a:gd name="T31" fmla="*/ 32 h 579"/>
                <a:gd name="T32" fmla="*/ 1080 w 1699"/>
                <a:gd name="T33" fmla="*/ 99 h 579"/>
                <a:gd name="T34" fmla="*/ 1060 w 1699"/>
                <a:gd name="T35" fmla="*/ 105 h 579"/>
                <a:gd name="T36" fmla="*/ 1025 w 1699"/>
                <a:gd name="T37" fmla="*/ 59 h 579"/>
                <a:gd name="T38" fmla="*/ 978 w 1699"/>
                <a:gd name="T39" fmla="*/ 80 h 579"/>
                <a:gd name="T40" fmla="*/ 951 w 1699"/>
                <a:gd name="T41" fmla="*/ 114 h 579"/>
                <a:gd name="T42" fmla="*/ 970 w 1699"/>
                <a:gd name="T43" fmla="*/ 149 h 579"/>
                <a:gd name="T44" fmla="*/ 899 w 1699"/>
                <a:gd name="T45" fmla="*/ 163 h 579"/>
                <a:gd name="T46" fmla="*/ 874 w 1699"/>
                <a:gd name="T47" fmla="*/ 199 h 579"/>
                <a:gd name="T48" fmla="*/ 840 w 1699"/>
                <a:gd name="T49" fmla="*/ 220 h 579"/>
                <a:gd name="T50" fmla="*/ 788 w 1699"/>
                <a:gd name="T51" fmla="*/ 235 h 579"/>
                <a:gd name="T52" fmla="*/ 772 w 1699"/>
                <a:gd name="T53" fmla="*/ 163 h 579"/>
                <a:gd name="T54" fmla="*/ 732 w 1699"/>
                <a:gd name="T55" fmla="*/ 196 h 579"/>
                <a:gd name="T56" fmla="*/ 706 w 1699"/>
                <a:gd name="T57" fmla="*/ 198 h 579"/>
                <a:gd name="T58" fmla="*/ 682 w 1699"/>
                <a:gd name="T59" fmla="*/ 155 h 579"/>
                <a:gd name="T60" fmla="*/ 628 w 1699"/>
                <a:gd name="T61" fmla="*/ 146 h 579"/>
                <a:gd name="T62" fmla="*/ 553 w 1699"/>
                <a:gd name="T63" fmla="*/ 128 h 579"/>
                <a:gd name="T64" fmla="*/ 434 w 1699"/>
                <a:gd name="T65" fmla="*/ 140 h 579"/>
                <a:gd name="T66" fmla="*/ 361 w 1699"/>
                <a:gd name="T67" fmla="*/ 116 h 579"/>
                <a:gd name="T68" fmla="*/ 259 w 1699"/>
                <a:gd name="T69" fmla="*/ 130 h 579"/>
                <a:gd name="T70" fmla="*/ 216 w 1699"/>
                <a:gd name="T71" fmla="*/ 164 h 579"/>
                <a:gd name="T72" fmla="*/ 81 w 1699"/>
                <a:gd name="T73" fmla="*/ 180 h 579"/>
                <a:gd name="T74" fmla="*/ 34 w 1699"/>
                <a:gd name="T75" fmla="*/ 237 h 579"/>
                <a:gd name="T76" fmla="*/ 56 w 1699"/>
                <a:gd name="T77" fmla="*/ 301 h 579"/>
                <a:gd name="T78" fmla="*/ 59 w 1699"/>
                <a:gd name="T79" fmla="*/ 377 h 579"/>
                <a:gd name="T80" fmla="*/ 2 w 1699"/>
                <a:gd name="T81" fmla="*/ 425 h 579"/>
                <a:gd name="T82" fmla="*/ 34 w 1699"/>
                <a:gd name="T83" fmla="*/ 501 h 579"/>
                <a:gd name="T84" fmla="*/ 115 w 1699"/>
                <a:gd name="T85" fmla="*/ 498 h 579"/>
                <a:gd name="T86" fmla="*/ 216 w 1699"/>
                <a:gd name="T87" fmla="*/ 538 h 579"/>
                <a:gd name="T88" fmla="*/ 342 w 1699"/>
                <a:gd name="T89" fmla="*/ 565 h 579"/>
                <a:gd name="T90" fmla="*/ 528 w 1699"/>
                <a:gd name="T91" fmla="*/ 553 h 579"/>
                <a:gd name="T92" fmla="*/ 724 w 1699"/>
                <a:gd name="T93" fmla="*/ 541 h 579"/>
                <a:gd name="T94" fmla="*/ 799 w 1699"/>
                <a:gd name="T95" fmla="*/ 556 h 579"/>
                <a:gd name="T96" fmla="*/ 870 w 1699"/>
                <a:gd name="T97" fmla="*/ 533 h 579"/>
                <a:gd name="T98" fmla="*/ 929 w 1699"/>
                <a:gd name="T99" fmla="*/ 550 h 579"/>
                <a:gd name="T100" fmla="*/ 992 w 1699"/>
                <a:gd name="T101" fmla="*/ 546 h 579"/>
                <a:gd name="T102" fmla="*/ 1055 w 1699"/>
                <a:gd name="T103" fmla="*/ 556 h 579"/>
                <a:gd name="T104" fmla="*/ 1118 w 1699"/>
                <a:gd name="T105" fmla="*/ 542 h 579"/>
                <a:gd name="T106" fmla="*/ 1144 w 1699"/>
                <a:gd name="T107" fmla="*/ 523 h 579"/>
                <a:gd name="T108" fmla="*/ 1339 w 1699"/>
                <a:gd name="T109" fmla="*/ 522 h 579"/>
                <a:gd name="T110" fmla="*/ 1417 w 1699"/>
                <a:gd name="T111" fmla="*/ 554 h 579"/>
                <a:gd name="T112" fmla="*/ 1507 w 1699"/>
                <a:gd name="T113" fmla="*/ 573 h 579"/>
                <a:gd name="T114" fmla="*/ 1569 w 1699"/>
                <a:gd name="T115" fmla="*/ 558 h 579"/>
                <a:gd name="T116" fmla="*/ 1641 w 1699"/>
                <a:gd name="T117" fmla="*/ 497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9" h="579">
                  <a:moveTo>
                    <a:pt x="1660" y="480"/>
                  </a:moveTo>
                  <a:lnTo>
                    <a:pt x="1668" y="475"/>
                  </a:lnTo>
                  <a:lnTo>
                    <a:pt x="1677" y="472"/>
                  </a:lnTo>
                  <a:lnTo>
                    <a:pt x="1686" y="467"/>
                  </a:lnTo>
                  <a:lnTo>
                    <a:pt x="1695" y="464"/>
                  </a:lnTo>
                  <a:lnTo>
                    <a:pt x="1696" y="457"/>
                  </a:lnTo>
                  <a:lnTo>
                    <a:pt x="1699" y="448"/>
                  </a:lnTo>
                  <a:lnTo>
                    <a:pt x="1699" y="440"/>
                  </a:lnTo>
                  <a:lnTo>
                    <a:pt x="1699" y="431"/>
                  </a:lnTo>
                  <a:lnTo>
                    <a:pt x="1699" y="422"/>
                  </a:lnTo>
                  <a:lnTo>
                    <a:pt x="1696" y="414"/>
                  </a:lnTo>
                  <a:lnTo>
                    <a:pt x="1694" y="406"/>
                  </a:lnTo>
                  <a:lnTo>
                    <a:pt x="1690" y="399"/>
                  </a:lnTo>
                  <a:lnTo>
                    <a:pt x="1685" y="394"/>
                  </a:lnTo>
                  <a:lnTo>
                    <a:pt x="1680" y="389"/>
                  </a:lnTo>
                  <a:lnTo>
                    <a:pt x="1674" y="385"/>
                  </a:lnTo>
                  <a:lnTo>
                    <a:pt x="1668" y="381"/>
                  </a:lnTo>
                  <a:lnTo>
                    <a:pt x="1654" y="375"/>
                  </a:lnTo>
                  <a:lnTo>
                    <a:pt x="1639" y="368"/>
                  </a:lnTo>
                  <a:lnTo>
                    <a:pt x="1626" y="361"/>
                  </a:lnTo>
                  <a:lnTo>
                    <a:pt x="1614" y="353"/>
                  </a:lnTo>
                  <a:lnTo>
                    <a:pt x="1609" y="349"/>
                  </a:lnTo>
                  <a:lnTo>
                    <a:pt x="1604" y="343"/>
                  </a:lnTo>
                  <a:lnTo>
                    <a:pt x="1601" y="336"/>
                  </a:lnTo>
                  <a:lnTo>
                    <a:pt x="1598" y="329"/>
                  </a:lnTo>
                  <a:lnTo>
                    <a:pt x="1596" y="320"/>
                  </a:lnTo>
                  <a:lnTo>
                    <a:pt x="1596" y="309"/>
                  </a:lnTo>
                  <a:lnTo>
                    <a:pt x="1596" y="294"/>
                  </a:lnTo>
                  <a:lnTo>
                    <a:pt x="1598" y="279"/>
                  </a:lnTo>
                  <a:lnTo>
                    <a:pt x="1601" y="264"/>
                  </a:lnTo>
                  <a:lnTo>
                    <a:pt x="1605" y="252"/>
                  </a:lnTo>
                  <a:lnTo>
                    <a:pt x="1609" y="247"/>
                  </a:lnTo>
                  <a:lnTo>
                    <a:pt x="1612" y="243"/>
                  </a:lnTo>
                  <a:lnTo>
                    <a:pt x="1617" y="240"/>
                  </a:lnTo>
                  <a:lnTo>
                    <a:pt x="1620" y="238"/>
                  </a:lnTo>
                  <a:lnTo>
                    <a:pt x="1612" y="239"/>
                  </a:lnTo>
                  <a:lnTo>
                    <a:pt x="1602" y="239"/>
                  </a:lnTo>
                  <a:lnTo>
                    <a:pt x="1592" y="239"/>
                  </a:lnTo>
                  <a:lnTo>
                    <a:pt x="1581" y="238"/>
                  </a:lnTo>
                  <a:lnTo>
                    <a:pt x="1571" y="236"/>
                  </a:lnTo>
                  <a:lnTo>
                    <a:pt x="1562" y="234"/>
                  </a:lnTo>
                  <a:lnTo>
                    <a:pt x="1553" y="231"/>
                  </a:lnTo>
                  <a:lnTo>
                    <a:pt x="1545" y="229"/>
                  </a:lnTo>
                  <a:lnTo>
                    <a:pt x="1540" y="227"/>
                  </a:lnTo>
                  <a:lnTo>
                    <a:pt x="1536" y="223"/>
                  </a:lnTo>
                  <a:lnTo>
                    <a:pt x="1532" y="220"/>
                  </a:lnTo>
                  <a:lnTo>
                    <a:pt x="1529" y="217"/>
                  </a:lnTo>
                  <a:lnTo>
                    <a:pt x="1523" y="209"/>
                  </a:lnTo>
                  <a:lnTo>
                    <a:pt x="1519" y="201"/>
                  </a:lnTo>
                  <a:lnTo>
                    <a:pt x="1514" y="193"/>
                  </a:lnTo>
                  <a:lnTo>
                    <a:pt x="1509" y="186"/>
                  </a:lnTo>
                  <a:lnTo>
                    <a:pt x="1505" y="182"/>
                  </a:lnTo>
                  <a:lnTo>
                    <a:pt x="1501" y="180"/>
                  </a:lnTo>
                  <a:lnTo>
                    <a:pt x="1495" y="178"/>
                  </a:lnTo>
                  <a:lnTo>
                    <a:pt x="1489" y="176"/>
                  </a:lnTo>
                  <a:lnTo>
                    <a:pt x="1480" y="174"/>
                  </a:lnTo>
                  <a:lnTo>
                    <a:pt x="1470" y="176"/>
                  </a:lnTo>
                  <a:lnTo>
                    <a:pt x="1460" y="177"/>
                  </a:lnTo>
                  <a:lnTo>
                    <a:pt x="1449" y="179"/>
                  </a:lnTo>
                  <a:lnTo>
                    <a:pt x="1429" y="184"/>
                  </a:lnTo>
                  <a:lnTo>
                    <a:pt x="1411" y="188"/>
                  </a:lnTo>
                  <a:lnTo>
                    <a:pt x="1400" y="190"/>
                  </a:lnTo>
                  <a:lnTo>
                    <a:pt x="1391" y="195"/>
                  </a:lnTo>
                  <a:lnTo>
                    <a:pt x="1383" y="201"/>
                  </a:lnTo>
                  <a:lnTo>
                    <a:pt x="1375" y="205"/>
                  </a:lnTo>
                  <a:lnTo>
                    <a:pt x="1367" y="210"/>
                  </a:lnTo>
                  <a:lnTo>
                    <a:pt x="1359" y="213"/>
                  </a:lnTo>
                  <a:lnTo>
                    <a:pt x="1355" y="214"/>
                  </a:lnTo>
                  <a:lnTo>
                    <a:pt x="1350" y="215"/>
                  </a:lnTo>
                  <a:lnTo>
                    <a:pt x="1345" y="215"/>
                  </a:lnTo>
                  <a:lnTo>
                    <a:pt x="1339" y="214"/>
                  </a:lnTo>
                  <a:lnTo>
                    <a:pt x="1339" y="194"/>
                  </a:lnTo>
                  <a:lnTo>
                    <a:pt x="1340" y="173"/>
                  </a:lnTo>
                  <a:lnTo>
                    <a:pt x="1342" y="154"/>
                  </a:lnTo>
                  <a:lnTo>
                    <a:pt x="1345" y="135"/>
                  </a:lnTo>
                  <a:lnTo>
                    <a:pt x="1347" y="123"/>
                  </a:lnTo>
                  <a:lnTo>
                    <a:pt x="1348" y="113"/>
                  </a:lnTo>
                  <a:lnTo>
                    <a:pt x="1348" y="103"/>
                  </a:lnTo>
                  <a:lnTo>
                    <a:pt x="1347" y="94"/>
                  </a:lnTo>
                  <a:lnTo>
                    <a:pt x="1346" y="90"/>
                  </a:lnTo>
                  <a:lnTo>
                    <a:pt x="1343" y="87"/>
                  </a:lnTo>
                  <a:lnTo>
                    <a:pt x="1341" y="83"/>
                  </a:lnTo>
                  <a:lnTo>
                    <a:pt x="1338" y="80"/>
                  </a:lnTo>
                  <a:lnTo>
                    <a:pt x="1333" y="78"/>
                  </a:lnTo>
                  <a:lnTo>
                    <a:pt x="1329" y="75"/>
                  </a:lnTo>
                  <a:lnTo>
                    <a:pt x="1322" y="73"/>
                  </a:lnTo>
                  <a:lnTo>
                    <a:pt x="1316" y="72"/>
                  </a:lnTo>
                  <a:lnTo>
                    <a:pt x="1316" y="66"/>
                  </a:lnTo>
                  <a:lnTo>
                    <a:pt x="1317" y="61"/>
                  </a:lnTo>
                  <a:lnTo>
                    <a:pt x="1321" y="55"/>
                  </a:lnTo>
                  <a:lnTo>
                    <a:pt x="1324" y="48"/>
                  </a:lnTo>
                  <a:lnTo>
                    <a:pt x="1333" y="38"/>
                  </a:lnTo>
                  <a:lnTo>
                    <a:pt x="1341" y="31"/>
                  </a:lnTo>
                  <a:lnTo>
                    <a:pt x="1354" y="25"/>
                  </a:lnTo>
                  <a:lnTo>
                    <a:pt x="1366" y="21"/>
                  </a:lnTo>
                  <a:lnTo>
                    <a:pt x="1372" y="17"/>
                  </a:lnTo>
                  <a:lnTo>
                    <a:pt x="1375" y="14"/>
                  </a:lnTo>
                  <a:lnTo>
                    <a:pt x="1376" y="10"/>
                  </a:lnTo>
                  <a:lnTo>
                    <a:pt x="1378" y="8"/>
                  </a:lnTo>
                  <a:lnTo>
                    <a:pt x="1378" y="5"/>
                  </a:lnTo>
                  <a:lnTo>
                    <a:pt x="1378" y="0"/>
                  </a:lnTo>
                  <a:lnTo>
                    <a:pt x="1358" y="1"/>
                  </a:lnTo>
                  <a:lnTo>
                    <a:pt x="1339" y="4"/>
                  </a:lnTo>
                  <a:lnTo>
                    <a:pt x="1320" y="7"/>
                  </a:lnTo>
                  <a:lnTo>
                    <a:pt x="1300" y="10"/>
                  </a:lnTo>
                  <a:lnTo>
                    <a:pt x="1284" y="12"/>
                  </a:lnTo>
                  <a:lnTo>
                    <a:pt x="1268" y="12"/>
                  </a:lnTo>
                  <a:lnTo>
                    <a:pt x="1252" y="12"/>
                  </a:lnTo>
                  <a:lnTo>
                    <a:pt x="1235" y="14"/>
                  </a:lnTo>
                  <a:lnTo>
                    <a:pt x="1231" y="21"/>
                  </a:lnTo>
                  <a:lnTo>
                    <a:pt x="1224" y="26"/>
                  </a:lnTo>
                  <a:lnTo>
                    <a:pt x="1217" y="29"/>
                  </a:lnTo>
                  <a:lnTo>
                    <a:pt x="1210" y="30"/>
                  </a:lnTo>
                  <a:lnTo>
                    <a:pt x="1202" y="30"/>
                  </a:lnTo>
                  <a:lnTo>
                    <a:pt x="1194" y="29"/>
                  </a:lnTo>
                  <a:lnTo>
                    <a:pt x="1185" y="26"/>
                  </a:lnTo>
                  <a:lnTo>
                    <a:pt x="1177" y="23"/>
                  </a:lnTo>
                  <a:lnTo>
                    <a:pt x="1160" y="16"/>
                  </a:lnTo>
                  <a:lnTo>
                    <a:pt x="1142" y="10"/>
                  </a:lnTo>
                  <a:lnTo>
                    <a:pt x="1134" y="9"/>
                  </a:lnTo>
                  <a:lnTo>
                    <a:pt x="1126" y="9"/>
                  </a:lnTo>
                  <a:lnTo>
                    <a:pt x="1118" y="10"/>
                  </a:lnTo>
                  <a:lnTo>
                    <a:pt x="1110" y="14"/>
                  </a:lnTo>
                  <a:lnTo>
                    <a:pt x="1107" y="16"/>
                  </a:lnTo>
                  <a:lnTo>
                    <a:pt x="1103" y="20"/>
                  </a:lnTo>
                  <a:lnTo>
                    <a:pt x="1100" y="22"/>
                  </a:lnTo>
                  <a:lnTo>
                    <a:pt x="1099" y="25"/>
                  </a:lnTo>
                  <a:lnTo>
                    <a:pt x="1096" y="32"/>
                  </a:lnTo>
                  <a:lnTo>
                    <a:pt x="1096" y="38"/>
                  </a:lnTo>
                  <a:lnTo>
                    <a:pt x="1097" y="46"/>
                  </a:lnTo>
                  <a:lnTo>
                    <a:pt x="1099" y="54"/>
                  </a:lnTo>
                  <a:lnTo>
                    <a:pt x="1097" y="62"/>
                  </a:lnTo>
                  <a:lnTo>
                    <a:pt x="1096" y="71"/>
                  </a:lnTo>
                  <a:lnTo>
                    <a:pt x="1091" y="83"/>
                  </a:lnTo>
                  <a:lnTo>
                    <a:pt x="1084" y="94"/>
                  </a:lnTo>
                  <a:lnTo>
                    <a:pt x="1080" y="99"/>
                  </a:lnTo>
                  <a:lnTo>
                    <a:pt x="1078" y="105"/>
                  </a:lnTo>
                  <a:lnTo>
                    <a:pt x="1077" y="113"/>
                  </a:lnTo>
                  <a:lnTo>
                    <a:pt x="1077" y="123"/>
                  </a:lnTo>
                  <a:lnTo>
                    <a:pt x="1074" y="121"/>
                  </a:lnTo>
                  <a:lnTo>
                    <a:pt x="1070" y="119"/>
                  </a:lnTo>
                  <a:lnTo>
                    <a:pt x="1067" y="116"/>
                  </a:lnTo>
                  <a:lnTo>
                    <a:pt x="1064" y="113"/>
                  </a:lnTo>
                  <a:lnTo>
                    <a:pt x="1060" y="105"/>
                  </a:lnTo>
                  <a:lnTo>
                    <a:pt x="1058" y="97"/>
                  </a:lnTo>
                  <a:lnTo>
                    <a:pt x="1054" y="88"/>
                  </a:lnTo>
                  <a:lnTo>
                    <a:pt x="1052" y="80"/>
                  </a:lnTo>
                  <a:lnTo>
                    <a:pt x="1047" y="73"/>
                  </a:lnTo>
                  <a:lnTo>
                    <a:pt x="1043" y="67"/>
                  </a:lnTo>
                  <a:lnTo>
                    <a:pt x="1037" y="63"/>
                  </a:lnTo>
                  <a:lnTo>
                    <a:pt x="1031" y="61"/>
                  </a:lnTo>
                  <a:lnTo>
                    <a:pt x="1025" y="59"/>
                  </a:lnTo>
                  <a:lnTo>
                    <a:pt x="1018" y="59"/>
                  </a:lnTo>
                  <a:lnTo>
                    <a:pt x="1004" y="59"/>
                  </a:lnTo>
                  <a:lnTo>
                    <a:pt x="990" y="61"/>
                  </a:lnTo>
                  <a:lnTo>
                    <a:pt x="990" y="65"/>
                  </a:lnTo>
                  <a:lnTo>
                    <a:pt x="988" y="69"/>
                  </a:lnTo>
                  <a:lnTo>
                    <a:pt x="987" y="72"/>
                  </a:lnTo>
                  <a:lnTo>
                    <a:pt x="984" y="74"/>
                  </a:lnTo>
                  <a:lnTo>
                    <a:pt x="978" y="80"/>
                  </a:lnTo>
                  <a:lnTo>
                    <a:pt x="971" y="83"/>
                  </a:lnTo>
                  <a:lnTo>
                    <a:pt x="963" y="88"/>
                  </a:lnTo>
                  <a:lnTo>
                    <a:pt x="957" y="94"/>
                  </a:lnTo>
                  <a:lnTo>
                    <a:pt x="955" y="97"/>
                  </a:lnTo>
                  <a:lnTo>
                    <a:pt x="953" y="100"/>
                  </a:lnTo>
                  <a:lnTo>
                    <a:pt x="951" y="105"/>
                  </a:lnTo>
                  <a:lnTo>
                    <a:pt x="951" y="110"/>
                  </a:lnTo>
                  <a:lnTo>
                    <a:pt x="951" y="114"/>
                  </a:lnTo>
                  <a:lnTo>
                    <a:pt x="952" y="120"/>
                  </a:lnTo>
                  <a:lnTo>
                    <a:pt x="953" y="124"/>
                  </a:lnTo>
                  <a:lnTo>
                    <a:pt x="955" y="128"/>
                  </a:lnTo>
                  <a:lnTo>
                    <a:pt x="962" y="136"/>
                  </a:lnTo>
                  <a:lnTo>
                    <a:pt x="967" y="141"/>
                  </a:lnTo>
                  <a:lnTo>
                    <a:pt x="969" y="144"/>
                  </a:lnTo>
                  <a:lnTo>
                    <a:pt x="970" y="147"/>
                  </a:lnTo>
                  <a:lnTo>
                    <a:pt x="970" y="149"/>
                  </a:lnTo>
                  <a:lnTo>
                    <a:pt x="970" y="152"/>
                  </a:lnTo>
                  <a:lnTo>
                    <a:pt x="968" y="153"/>
                  </a:lnTo>
                  <a:lnTo>
                    <a:pt x="963" y="155"/>
                  </a:lnTo>
                  <a:lnTo>
                    <a:pt x="957" y="157"/>
                  </a:lnTo>
                  <a:lnTo>
                    <a:pt x="949" y="159"/>
                  </a:lnTo>
                  <a:lnTo>
                    <a:pt x="926" y="161"/>
                  </a:lnTo>
                  <a:lnTo>
                    <a:pt x="904" y="162"/>
                  </a:lnTo>
                  <a:lnTo>
                    <a:pt x="899" y="163"/>
                  </a:lnTo>
                  <a:lnTo>
                    <a:pt x="895" y="165"/>
                  </a:lnTo>
                  <a:lnTo>
                    <a:pt x="891" y="168"/>
                  </a:lnTo>
                  <a:lnTo>
                    <a:pt x="887" y="171"/>
                  </a:lnTo>
                  <a:lnTo>
                    <a:pt x="885" y="176"/>
                  </a:lnTo>
                  <a:lnTo>
                    <a:pt x="881" y="181"/>
                  </a:lnTo>
                  <a:lnTo>
                    <a:pt x="879" y="188"/>
                  </a:lnTo>
                  <a:lnTo>
                    <a:pt x="878" y="196"/>
                  </a:lnTo>
                  <a:lnTo>
                    <a:pt x="874" y="199"/>
                  </a:lnTo>
                  <a:lnTo>
                    <a:pt x="871" y="201"/>
                  </a:lnTo>
                  <a:lnTo>
                    <a:pt x="867" y="203"/>
                  </a:lnTo>
                  <a:lnTo>
                    <a:pt x="863" y="203"/>
                  </a:lnTo>
                  <a:lnTo>
                    <a:pt x="855" y="205"/>
                  </a:lnTo>
                  <a:lnTo>
                    <a:pt x="848" y="207"/>
                  </a:lnTo>
                  <a:lnTo>
                    <a:pt x="845" y="211"/>
                  </a:lnTo>
                  <a:lnTo>
                    <a:pt x="842" y="215"/>
                  </a:lnTo>
                  <a:lnTo>
                    <a:pt x="840" y="220"/>
                  </a:lnTo>
                  <a:lnTo>
                    <a:pt x="838" y="225"/>
                  </a:lnTo>
                  <a:lnTo>
                    <a:pt x="834" y="235"/>
                  </a:lnTo>
                  <a:lnTo>
                    <a:pt x="833" y="245"/>
                  </a:lnTo>
                  <a:lnTo>
                    <a:pt x="816" y="246"/>
                  </a:lnTo>
                  <a:lnTo>
                    <a:pt x="803" y="246"/>
                  </a:lnTo>
                  <a:lnTo>
                    <a:pt x="797" y="244"/>
                  </a:lnTo>
                  <a:lnTo>
                    <a:pt x="792" y="240"/>
                  </a:lnTo>
                  <a:lnTo>
                    <a:pt x="788" y="235"/>
                  </a:lnTo>
                  <a:lnTo>
                    <a:pt x="784" y="228"/>
                  </a:lnTo>
                  <a:lnTo>
                    <a:pt x="782" y="221"/>
                  </a:lnTo>
                  <a:lnTo>
                    <a:pt x="782" y="213"/>
                  </a:lnTo>
                  <a:lnTo>
                    <a:pt x="782" y="205"/>
                  </a:lnTo>
                  <a:lnTo>
                    <a:pt x="782" y="196"/>
                  </a:lnTo>
                  <a:lnTo>
                    <a:pt x="783" y="179"/>
                  </a:lnTo>
                  <a:lnTo>
                    <a:pt x="783" y="164"/>
                  </a:lnTo>
                  <a:lnTo>
                    <a:pt x="772" y="163"/>
                  </a:lnTo>
                  <a:lnTo>
                    <a:pt x="762" y="164"/>
                  </a:lnTo>
                  <a:lnTo>
                    <a:pt x="757" y="165"/>
                  </a:lnTo>
                  <a:lnTo>
                    <a:pt x="752" y="166"/>
                  </a:lnTo>
                  <a:lnTo>
                    <a:pt x="748" y="169"/>
                  </a:lnTo>
                  <a:lnTo>
                    <a:pt x="743" y="172"/>
                  </a:lnTo>
                  <a:lnTo>
                    <a:pt x="739" y="180"/>
                  </a:lnTo>
                  <a:lnTo>
                    <a:pt x="735" y="190"/>
                  </a:lnTo>
                  <a:lnTo>
                    <a:pt x="732" y="196"/>
                  </a:lnTo>
                  <a:lnTo>
                    <a:pt x="729" y="199"/>
                  </a:lnTo>
                  <a:lnTo>
                    <a:pt x="726" y="201"/>
                  </a:lnTo>
                  <a:lnTo>
                    <a:pt x="723" y="202"/>
                  </a:lnTo>
                  <a:lnTo>
                    <a:pt x="719" y="202"/>
                  </a:lnTo>
                  <a:lnTo>
                    <a:pt x="716" y="202"/>
                  </a:lnTo>
                  <a:lnTo>
                    <a:pt x="713" y="201"/>
                  </a:lnTo>
                  <a:lnTo>
                    <a:pt x="709" y="199"/>
                  </a:lnTo>
                  <a:lnTo>
                    <a:pt x="706" y="198"/>
                  </a:lnTo>
                  <a:lnTo>
                    <a:pt x="703" y="196"/>
                  </a:lnTo>
                  <a:lnTo>
                    <a:pt x="700" y="190"/>
                  </a:lnTo>
                  <a:lnTo>
                    <a:pt x="697" y="184"/>
                  </a:lnTo>
                  <a:lnTo>
                    <a:pt x="694" y="178"/>
                  </a:lnTo>
                  <a:lnTo>
                    <a:pt x="692" y="171"/>
                  </a:lnTo>
                  <a:lnTo>
                    <a:pt x="690" y="164"/>
                  </a:lnTo>
                  <a:lnTo>
                    <a:pt x="686" y="159"/>
                  </a:lnTo>
                  <a:lnTo>
                    <a:pt x="682" y="155"/>
                  </a:lnTo>
                  <a:lnTo>
                    <a:pt x="678" y="152"/>
                  </a:lnTo>
                  <a:lnTo>
                    <a:pt x="674" y="149"/>
                  </a:lnTo>
                  <a:lnTo>
                    <a:pt x="670" y="148"/>
                  </a:lnTo>
                  <a:lnTo>
                    <a:pt x="662" y="146"/>
                  </a:lnTo>
                  <a:lnTo>
                    <a:pt x="654" y="146"/>
                  </a:lnTo>
                  <a:lnTo>
                    <a:pt x="647" y="146"/>
                  </a:lnTo>
                  <a:lnTo>
                    <a:pt x="637" y="147"/>
                  </a:lnTo>
                  <a:lnTo>
                    <a:pt x="628" y="146"/>
                  </a:lnTo>
                  <a:lnTo>
                    <a:pt x="618" y="144"/>
                  </a:lnTo>
                  <a:lnTo>
                    <a:pt x="604" y="139"/>
                  </a:lnTo>
                  <a:lnTo>
                    <a:pt x="591" y="133"/>
                  </a:lnTo>
                  <a:lnTo>
                    <a:pt x="584" y="130"/>
                  </a:lnTo>
                  <a:lnTo>
                    <a:pt x="577" y="129"/>
                  </a:lnTo>
                  <a:lnTo>
                    <a:pt x="569" y="128"/>
                  </a:lnTo>
                  <a:lnTo>
                    <a:pt x="562" y="127"/>
                  </a:lnTo>
                  <a:lnTo>
                    <a:pt x="553" y="128"/>
                  </a:lnTo>
                  <a:lnTo>
                    <a:pt x="544" y="129"/>
                  </a:lnTo>
                  <a:lnTo>
                    <a:pt x="536" y="131"/>
                  </a:lnTo>
                  <a:lnTo>
                    <a:pt x="527" y="133"/>
                  </a:lnTo>
                  <a:lnTo>
                    <a:pt x="510" y="139"/>
                  </a:lnTo>
                  <a:lnTo>
                    <a:pt x="493" y="143"/>
                  </a:lnTo>
                  <a:lnTo>
                    <a:pt x="475" y="143"/>
                  </a:lnTo>
                  <a:lnTo>
                    <a:pt x="454" y="141"/>
                  </a:lnTo>
                  <a:lnTo>
                    <a:pt x="434" y="140"/>
                  </a:lnTo>
                  <a:lnTo>
                    <a:pt x="415" y="138"/>
                  </a:lnTo>
                  <a:lnTo>
                    <a:pt x="407" y="137"/>
                  </a:lnTo>
                  <a:lnTo>
                    <a:pt x="401" y="135"/>
                  </a:lnTo>
                  <a:lnTo>
                    <a:pt x="395" y="132"/>
                  </a:lnTo>
                  <a:lnTo>
                    <a:pt x="389" y="130"/>
                  </a:lnTo>
                  <a:lnTo>
                    <a:pt x="379" y="124"/>
                  </a:lnTo>
                  <a:lnTo>
                    <a:pt x="368" y="119"/>
                  </a:lnTo>
                  <a:lnTo>
                    <a:pt x="361" y="116"/>
                  </a:lnTo>
                  <a:lnTo>
                    <a:pt x="353" y="115"/>
                  </a:lnTo>
                  <a:lnTo>
                    <a:pt x="347" y="116"/>
                  </a:lnTo>
                  <a:lnTo>
                    <a:pt x="340" y="116"/>
                  </a:lnTo>
                  <a:lnTo>
                    <a:pt x="327" y="120"/>
                  </a:lnTo>
                  <a:lnTo>
                    <a:pt x="312" y="124"/>
                  </a:lnTo>
                  <a:lnTo>
                    <a:pt x="294" y="128"/>
                  </a:lnTo>
                  <a:lnTo>
                    <a:pt x="276" y="130"/>
                  </a:lnTo>
                  <a:lnTo>
                    <a:pt x="259" y="130"/>
                  </a:lnTo>
                  <a:lnTo>
                    <a:pt x="241" y="131"/>
                  </a:lnTo>
                  <a:lnTo>
                    <a:pt x="241" y="136"/>
                  </a:lnTo>
                  <a:lnTo>
                    <a:pt x="240" y="140"/>
                  </a:lnTo>
                  <a:lnTo>
                    <a:pt x="239" y="145"/>
                  </a:lnTo>
                  <a:lnTo>
                    <a:pt x="237" y="148"/>
                  </a:lnTo>
                  <a:lnTo>
                    <a:pt x="231" y="155"/>
                  </a:lnTo>
                  <a:lnTo>
                    <a:pt x="224" y="160"/>
                  </a:lnTo>
                  <a:lnTo>
                    <a:pt x="216" y="164"/>
                  </a:lnTo>
                  <a:lnTo>
                    <a:pt x="207" y="166"/>
                  </a:lnTo>
                  <a:lnTo>
                    <a:pt x="197" y="169"/>
                  </a:lnTo>
                  <a:lnTo>
                    <a:pt x="185" y="171"/>
                  </a:lnTo>
                  <a:lnTo>
                    <a:pt x="141" y="172"/>
                  </a:lnTo>
                  <a:lnTo>
                    <a:pt x="106" y="172"/>
                  </a:lnTo>
                  <a:lnTo>
                    <a:pt x="93" y="174"/>
                  </a:lnTo>
                  <a:lnTo>
                    <a:pt x="86" y="176"/>
                  </a:lnTo>
                  <a:lnTo>
                    <a:pt x="81" y="180"/>
                  </a:lnTo>
                  <a:lnTo>
                    <a:pt x="74" y="189"/>
                  </a:lnTo>
                  <a:lnTo>
                    <a:pt x="63" y="204"/>
                  </a:lnTo>
                  <a:lnTo>
                    <a:pt x="56" y="219"/>
                  </a:lnTo>
                  <a:lnTo>
                    <a:pt x="52" y="226"/>
                  </a:lnTo>
                  <a:lnTo>
                    <a:pt x="46" y="230"/>
                  </a:lnTo>
                  <a:lnTo>
                    <a:pt x="43" y="234"/>
                  </a:lnTo>
                  <a:lnTo>
                    <a:pt x="38" y="235"/>
                  </a:lnTo>
                  <a:lnTo>
                    <a:pt x="34" y="237"/>
                  </a:lnTo>
                  <a:lnTo>
                    <a:pt x="29" y="238"/>
                  </a:lnTo>
                  <a:lnTo>
                    <a:pt x="28" y="247"/>
                  </a:lnTo>
                  <a:lnTo>
                    <a:pt x="28" y="258"/>
                  </a:lnTo>
                  <a:lnTo>
                    <a:pt x="29" y="268"/>
                  </a:lnTo>
                  <a:lnTo>
                    <a:pt x="29" y="278"/>
                  </a:lnTo>
                  <a:lnTo>
                    <a:pt x="38" y="278"/>
                  </a:lnTo>
                  <a:lnTo>
                    <a:pt x="48" y="279"/>
                  </a:lnTo>
                  <a:lnTo>
                    <a:pt x="56" y="301"/>
                  </a:lnTo>
                  <a:lnTo>
                    <a:pt x="66" y="328"/>
                  </a:lnTo>
                  <a:lnTo>
                    <a:pt x="69" y="343"/>
                  </a:lnTo>
                  <a:lnTo>
                    <a:pt x="69" y="357"/>
                  </a:lnTo>
                  <a:lnTo>
                    <a:pt x="69" y="362"/>
                  </a:lnTo>
                  <a:lnTo>
                    <a:pt x="69" y="367"/>
                  </a:lnTo>
                  <a:lnTo>
                    <a:pt x="66" y="371"/>
                  </a:lnTo>
                  <a:lnTo>
                    <a:pt x="62" y="375"/>
                  </a:lnTo>
                  <a:lnTo>
                    <a:pt x="59" y="377"/>
                  </a:lnTo>
                  <a:lnTo>
                    <a:pt x="53" y="379"/>
                  </a:lnTo>
                  <a:lnTo>
                    <a:pt x="45" y="381"/>
                  </a:lnTo>
                  <a:lnTo>
                    <a:pt x="37" y="382"/>
                  </a:lnTo>
                  <a:lnTo>
                    <a:pt x="19" y="382"/>
                  </a:lnTo>
                  <a:lnTo>
                    <a:pt x="0" y="381"/>
                  </a:lnTo>
                  <a:lnTo>
                    <a:pt x="0" y="395"/>
                  </a:lnTo>
                  <a:lnTo>
                    <a:pt x="1" y="410"/>
                  </a:lnTo>
                  <a:lnTo>
                    <a:pt x="2" y="425"/>
                  </a:lnTo>
                  <a:lnTo>
                    <a:pt x="3" y="439"/>
                  </a:lnTo>
                  <a:lnTo>
                    <a:pt x="7" y="452"/>
                  </a:lnTo>
                  <a:lnTo>
                    <a:pt x="10" y="465"/>
                  </a:lnTo>
                  <a:lnTo>
                    <a:pt x="15" y="477"/>
                  </a:lnTo>
                  <a:lnTo>
                    <a:pt x="20" y="489"/>
                  </a:lnTo>
                  <a:lnTo>
                    <a:pt x="25" y="493"/>
                  </a:lnTo>
                  <a:lnTo>
                    <a:pt x="29" y="498"/>
                  </a:lnTo>
                  <a:lnTo>
                    <a:pt x="34" y="501"/>
                  </a:lnTo>
                  <a:lnTo>
                    <a:pt x="38" y="504"/>
                  </a:lnTo>
                  <a:lnTo>
                    <a:pt x="44" y="506"/>
                  </a:lnTo>
                  <a:lnTo>
                    <a:pt x="50" y="506"/>
                  </a:lnTo>
                  <a:lnTo>
                    <a:pt x="56" y="507"/>
                  </a:lnTo>
                  <a:lnTo>
                    <a:pt x="61" y="507"/>
                  </a:lnTo>
                  <a:lnTo>
                    <a:pt x="84" y="502"/>
                  </a:lnTo>
                  <a:lnTo>
                    <a:pt x="108" y="498"/>
                  </a:lnTo>
                  <a:lnTo>
                    <a:pt x="115" y="498"/>
                  </a:lnTo>
                  <a:lnTo>
                    <a:pt x="122" y="498"/>
                  </a:lnTo>
                  <a:lnTo>
                    <a:pt x="127" y="498"/>
                  </a:lnTo>
                  <a:lnTo>
                    <a:pt x="134" y="499"/>
                  </a:lnTo>
                  <a:lnTo>
                    <a:pt x="144" y="504"/>
                  </a:lnTo>
                  <a:lnTo>
                    <a:pt x="155" y="508"/>
                  </a:lnTo>
                  <a:lnTo>
                    <a:pt x="175" y="521"/>
                  </a:lnTo>
                  <a:lnTo>
                    <a:pt x="199" y="533"/>
                  </a:lnTo>
                  <a:lnTo>
                    <a:pt x="216" y="538"/>
                  </a:lnTo>
                  <a:lnTo>
                    <a:pt x="237" y="541"/>
                  </a:lnTo>
                  <a:lnTo>
                    <a:pt x="257" y="543"/>
                  </a:lnTo>
                  <a:lnTo>
                    <a:pt x="274" y="547"/>
                  </a:lnTo>
                  <a:lnTo>
                    <a:pt x="295" y="553"/>
                  </a:lnTo>
                  <a:lnTo>
                    <a:pt x="313" y="558"/>
                  </a:lnTo>
                  <a:lnTo>
                    <a:pt x="322" y="562"/>
                  </a:lnTo>
                  <a:lnTo>
                    <a:pt x="332" y="563"/>
                  </a:lnTo>
                  <a:lnTo>
                    <a:pt x="342" y="565"/>
                  </a:lnTo>
                  <a:lnTo>
                    <a:pt x="355" y="565"/>
                  </a:lnTo>
                  <a:lnTo>
                    <a:pt x="393" y="566"/>
                  </a:lnTo>
                  <a:lnTo>
                    <a:pt x="431" y="564"/>
                  </a:lnTo>
                  <a:lnTo>
                    <a:pt x="451" y="563"/>
                  </a:lnTo>
                  <a:lnTo>
                    <a:pt x="470" y="560"/>
                  </a:lnTo>
                  <a:lnTo>
                    <a:pt x="489" y="558"/>
                  </a:lnTo>
                  <a:lnTo>
                    <a:pt x="508" y="556"/>
                  </a:lnTo>
                  <a:lnTo>
                    <a:pt x="528" y="553"/>
                  </a:lnTo>
                  <a:lnTo>
                    <a:pt x="549" y="550"/>
                  </a:lnTo>
                  <a:lnTo>
                    <a:pt x="570" y="549"/>
                  </a:lnTo>
                  <a:lnTo>
                    <a:pt x="591" y="548"/>
                  </a:lnTo>
                  <a:lnTo>
                    <a:pt x="633" y="548"/>
                  </a:lnTo>
                  <a:lnTo>
                    <a:pt x="674" y="548"/>
                  </a:lnTo>
                  <a:lnTo>
                    <a:pt x="691" y="547"/>
                  </a:lnTo>
                  <a:lnTo>
                    <a:pt x="708" y="543"/>
                  </a:lnTo>
                  <a:lnTo>
                    <a:pt x="724" y="541"/>
                  </a:lnTo>
                  <a:lnTo>
                    <a:pt x="740" y="540"/>
                  </a:lnTo>
                  <a:lnTo>
                    <a:pt x="749" y="540"/>
                  </a:lnTo>
                  <a:lnTo>
                    <a:pt x="757" y="542"/>
                  </a:lnTo>
                  <a:lnTo>
                    <a:pt x="766" y="545"/>
                  </a:lnTo>
                  <a:lnTo>
                    <a:pt x="774" y="548"/>
                  </a:lnTo>
                  <a:lnTo>
                    <a:pt x="782" y="550"/>
                  </a:lnTo>
                  <a:lnTo>
                    <a:pt x="790" y="554"/>
                  </a:lnTo>
                  <a:lnTo>
                    <a:pt x="799" y="556"/>
                  </a:lnTo>
                  <a:lnTo>
                    <a:pt x="808" y="557"/>
                  </a:lnTo>
                  <a:lnTo>
                    <a:pt x="817" y="556"/>
                  </a:lnTo>
                  <a:lnTo>
                    <a:pt x="828" y="554"/>
                  </a:lnTo>
                  <a:lnTo>
                    <a:pt x="836" y="550"/>
                  </a:lnTo>
                  <a:lnTo>
                    <a:pt x="845" y="546"/>
                  </a:lnTo>
                  <a:lnTo>
                    <a:pt x="853" y="540"/>
                  </a:lnTo>
                  <a:lnTo>
                    <a:pt x="862" y="537"/>
                  </a:lnTo>
                  <a:lnTo>
                    <a:pt x="870" y="533"/>
                  </a:lnTo>
                  <a:lnTo>
                    <a:pt x="879" y="531"/>
                  </a:lnTo>
                  <a:lnTo>
                    <a:pt x="885" y="531"/>
                  </a:lnTo>
                  <a:lnTo>
                    <a:pt x="890" y="532"/>
                  </a:lnTo>
                  <a:lnTo>
                    <a:pt x="895" y="533"/>
                  </a:lnTo>
                  <a:lnTo>
                    <a:pt x="899" y="534"/>
                  </a:lnTo>
                  <a:lnTo>
                    <a:pt x="910" y="540"/>
                  </a:lnTo>
                  <a:lnTo>
                    <a:pt x="920" y="546"/>
                  </a:lnTo>
                  <a:lnTo>
                    <a:pt x="929" y="550"/>
                  </a:lnTo>
                  <a:lnTo>
                    <a:pt x="939" y="555"/>
                  </a:lnTo>
                  <a:lnTo>
                    <a:pt x="945" y="557"/>
                  </a:lnTo>
                  <a:lnTo>
                    <a:pt x="951" y="558"/>
                  </a:lnTo>
                  <a:lnTo>
                    <a:pt x="955" y="558"/>
                  </a:lnTo>
                  <a:lnTo>
                    <a:pt x="961" y="558"/>
                  </a:lnTo>
                  <a:lnTo>
                    <a:pt x="973" y="555"/>
                  </a:lnTo>
                  <a:lnTo>
                    <a:pt x="985" y="548"/>
                  </a:lnTo>
                  <a:lnTo>
                    <a:pt x="992" y="546"/>
                  </a:lnTo>
                  <a:lnTo>
                    <a:pt x="997" y="545"/>
                  </a:lnTo>
                  <a:lnTo>
                    <a:pt x="1003" y="543"/>
                  </a:lnTo>
                  <a:lnTo>
                    <a:pt x="1010" y="545"/>
                  </a:lnTo>
                  <a:lnTo>
                    <a:pt x="1014" y="549"/>
                  </a:lnTo>
                  <a:lnTo>
                    <a:pt x="1021" y="556"/>
                  </a:lnTo>
                  <a:lnTo>
                    <a:pt x="1030" y="556"/>
                  </a:lnTo>
                  <a:lnTo>
                    <a:pt x="1038" y="556"/>
                  </a:lnTo>
                  <a:lnTo>
                    <a:pt x="1055" y="556"/>
                  </a:lnTo>
                  <a:lnTo>
                    <a:pt x="1077" y="558"/>
                  </a:lnTo>
                  <a:lnTo>
                    <a:pt x="1088" y="558"/>
                  </a:lnTo>
                  <a:lnTo>
                    <a:pt x="1099" y="558"/>
                  </a:lnTo>
                  <a:lnTo>
                    <a:pt x="1107" y="556"/>
                  </a:lnTo>
                  <a:lnTo>
                    <a:pt x="1112" y="554"/>
                  </a:lnTo>
                  <a:lnTo>
                    <a:pt x="1116" y="549"/>
                  </a:lnTo>
                  <a:lnTo>
                    <a:pt x="1117" y="546"/>
                  </a:lnTo>
                  <a:lnTo>
                    <a:pt x="1118" y="542"/>
                  </a:lnTo>
                  <a:lnTo>
                    <a:pt x="1118" y="539"/>
                  </a:lnTo>
                  <a:lnTo>
                    <a:pt x="1118" y="535"/>
                  </a:lnTo>
                  <a:lnTo>
                    <a:pt x="1120" y="533"/>
                  </a:lnTo>
                  <a:lnTo>
                    <a:pt x="1123" y="530"/>
                  </a:lnTo>
                  <a:lnTo>
                    <a:pt x="1128" y="526"/>
                  </a:lnTo>
                  <a:lnTo>
                    <a:pt x="1133" y="525"/>
                  </a:lnTo>
                  <a:lnTo>
                    <a:pt x="1138" y="524"/>
                  </a:lnTo>
                  <a:lnTo>
                    <a:pt x="1144" y="523"/>
                  </a:lnTo>
                  <a:lnTo>
                    <a:pt x="1150" y="523"/>
                  </a:lnTo>
                  <a:lnTo>
                    <a:pt x="1162" y="523"/>
                  </a:lnTo>
                  <a:lnTo>
                    <a:pt x="1174" y="523"/>
                  </a:lnTo>
                  <a:lnTo>
                    <a:pt x="1211" y="522"/>
                  </a:lnTo>
                  <a:lnTo>
                    <a:pt x="1248" y="521"/>
                  </a:lnTo>
                  <a:lnTo>
                    <a:pt x="1285" y="522"/>
                  </a:lnTo>
                  <a:lnTo>
                    <a:pt x="1322" y="522"/>
                  </a:lnTo>
                  <a:lnTo>
                    <a:pt x="1339" y="522"/>
                  </a:lnTo>
                  <a:lnTo>
                    <a:pt x="1355" y="524"/>
                  </a:lnTo>
                  <a:lnTo>
                    <a:pt x="1371" y="527"/>
                  </a:lnTo>
                  <a:lnTo>
                    <a:pt x="1386" y="532"/>
                  </a:lnTo>
                  <a:lnTo>
                    <a:pt x="1392" y="535"/>
                  </a:lnTo>
                  <a:lnTo>
                    <a:pt x="1399" y="539"/>
                  </a:lnTo>
                  <a:lnTo>
                    <a:pt x="1406" y="543"/>
                  </a:lnTo>
                  <a:lnTo>
                    <a:pt x="1412" y="548"/>
                  </a:lnTo>
                  <a:lnTo>
                    <a:pt x="1417" y="554"/>
                  </a:lnTo>
                  <a:lnTo>
                    <a:pt x="1423" y="559"/>
                  </a:lnTo>
                  <a:lnTo>
                    <a:pt x="1428" y="566"/>
                  </a:lnTo>
                  <a:lnTo>
                    <a:pt x="1432" y="574"/>
                  </a:lnTo>
                  <a:lnTo>
                    <a:pt x="1452" y="573"/>
                  </a:lnTo>
                  <a:lnTo>
                    <a:pt x="1476" y="572"/>
                  </a:lnTo>
                  <a:lnTo>
                    <a:pt x="1487" y="571"/>
                  </a:lnTo>
                  <a:lnTo>
                    <a:pt x="1498" y="572"/>
                  </a:lnTo>
                  <a:lnTo>
                    <a:pt x="1507" y="573"/>
                  </a:lnTo>
                  <a:lnTo>
                    <a:pt x="1517" y="578"/>
                  </a:lnTo>
                  <a:lnTo>
                    <a:pt x="1518" y="579"/>
                  </a:lnTo>
                  <a:lnTo>
                    <a:pt x="1526" y="573"/>
                  </a:lnTo>
                  <a:lnTo>
                    <a:pt x="1534" y="570"/>
                  </a:lnTo>
                  <a:lnTo>
                    <a:pt x="1543" y="566"/>
                  </a:lnTo>
                  <a:lnTo>
                    <a:pt x="1552" y="564"/>
                  </a:lnTo>
                  <a:lnTo>
                    <a:pt x="1560" y="560"/>
                  </a:lnTo>
                  <a:lnTo>
                    <a:pt x="1569" y="558"/>
                  </a:lnTo>
                  <a:lnTo>
                    <a:pt x="1578" y="555"/>
                  </a:lnTo>
                  <a:lnTo>
                    <a:pt x="1587" y="550"/>
                  </a:lnTo>
                  <a:lnTo>
                    <a:pt x="1597" y="543"/>
                  </a:lnTo>
                  <a:lnTo>
                    <a:pt x="1606" y="535"/>
                  </a:lnTo>
                  <a:lnTo>
                    <a:pt x="1614" y="526"/>
                  </a:lnTo>
                  <a:lnTo>
                    <a:pt x="1624" y="516"/>
                  </a:lnTo>
                  <a:lnTo>
                    <a:pt x="1632" y="506"/>
                  </a:lnTo>
                  <a:lnTo>
                    <a:pt x="1641" y="497"/>
                  </a:lnTo>
                  <a:lnTo>
                    <a:pt x="1650" y="488"/>
                  </a:lnTo>
                  <a:lnTo>
                    <a:pt x="1660" y="480"/>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3" name="Freeform 101">
              <a:extLst>
                <a:ext uri="{FF2B5EF4-FFF2-40B4-BE49-F238E27FC236}">
                  <a16:creationId xmlns="" xmlns:a16="http://schemas.microsoft.com/office/drawing/2014/main" id="{AEB82A0F-B716-9F45-90C5-85BFBA71D5A2}"/>
                </a:ext>
              </a:extLst>
            </p:cNvPr>
            <p:cNvSpPr>
              <a:spLocks/>
            </p:cNvSpPr>
            <p:nvPr/>
          </p:nvSpPr>
          <p:spPr bwMode="auto">
            <a:xfrm>
              <a:off x="7613948" y="2930741"/>
              <a:ext cx="207314" cy="422922"/>
            </a:xfrm>
            <a:custGeom>
              <a:avLst/>
              <a:gdLst>
                <a:gd name="T0" fmla="*/ 494 w 751"/>
                <a:gd name="T1" fmla="*/ 195 h 1534"/>
                <a:gd name="T2" fmla="*/ 428 w 751"/>
                <a:gd name="T3" fmla="*/ 187 h 1534"/>
                <a:gd name="T4" fmla="*/ 403 w 751"/>
                <a:gd name="T5" fmla="*/ 160 h 1534"/>
                <a:gd name="T6" fmla="*/ 418 w 751"/>
                <a:gd name="T7" fmla="*/ 91 h 1534"/>
                <a:gd name="T8" fmla="*/ 370 w 751"/>
                <a:gd name="T9" fmla="*/ 46 h 1534"/>
                <a:gd name="T10" fmla="*/ 310 w 751"/>
                <a:gd name="T11" fmla="*/ 64 h 1534"/>
                <a:gd name="T12" fmla="*/ 259 w 751"/>
                <a:gd name="T13" fmla="*/ 34 h 1534"/>
                <a:gd name="T14" fmla="*/ 224 w 751"/>
                <a:gd name="T15" fmla="*/ 58 h 1534"/>
                <a:gd name="T16" fmla="*/ 185 w 751"/>
                <a:gd name="T17" fmla="*/ 105 h 1534"/>
                <a:gd name="T18" fmla="*/ 161 w 751"/>
                <a:gd name="T19" fmla="*/ 155 h 1534"/>
                <a:gd name="T20" fmla="*/ 131 w 751"/>
                <a:gd name="T21" fmla="*/ 211 h 1534"/>
                <a:gd name="T22" fmla="*/ 79 w 751"/>
                <a:gd name="T23" fmla="*/ 235 h 1534"/>
                <a:gd name="T24" fmla="*/ 45 w 751"/>
                <a:gd name="T25" fmla="*/ 171 h 1534"/>
                <a:gd name="T26" fmla="*/ 8 w 751"/>
                <a:gd name="T27" fmla="*/ 248 h 1534"/>
                <a:gd name="T28" fmla="*/ 28 w 751"/>
                <a:gd name="T29" fmla="*/ 303 h 1534"/>
                <a:gd name="T30" fmla="*/ 50 w 751"/>
                <a:gd name="T31" fmla="*/ 392 h 1534"/>
                <a:gd name="T32" fmla="*/ 50 w 751"/>
                <a:gd name="T33" fmla="*/ 466 h 1534"/>
                <a:gd name="T34" fmla="*/ 75 w 751"/>
                <a:gd name="T35" fmla="*/ 494 h 1534"/>
                <a:gd name="T36" fmla="*/ 96 w 751"/>
                <a:gd name="T37" fmla="*/ 583 h 1534"/>
                <a:gd name="T38" fmla="*/ 100 w 751"/>
                <a:gd name="T39" fmla="*/ 645 h 1534"/>
                <a:gd name="T40" fmla="*/ 139 w 751"/>
                <a:gd name="T41" fmla="*/ 703 h 1534"/>
                <a:gd name="T42" fmla="*/ 134 w 751"/>
                <a:gd name="T43" fmla="*/ 830 h 1534"/>
                <a:gd name="T44" fmla="*/ 147 w 751"/>
                <a:gd name="T45" fmla="*/ 907 h 1534"/>
                <a:gd name="T46" fmla="*/ 173 w 751"/>
                <a:gd name="T47" fmla="*/ 982 h 1534"/>
                <a:gd name="T48" fmla="*/ 240 w 751"/>
                <a:gd name="T49" fmla="*/ 1113 h 1534"/>
                <a:gd name="T50" fmla="*/ 272 w 751"/>
                <a:gd name="T51" fmla="*/ 1187 h 1534"/>
                <a:gd name="T52" fmla="*/ 297 w 751"/>
                <a:gd name="T53" fmla="*/ 1258 h 1534"/>
                <a:gd name="T54" fmla="*/ 314 w 751"/>
                <a:gd name="T55" fmla="*/ 1430 h 1534"/>
                <a:gd name="T56" fmla="*/ 336 w 751"/>
                <a:gd name="T57" fmla="*/ 1476 h 1534"/>
                <a:gd name="T58" fmla="*/ 349 w 751"/>
                <a:gd name="T59" fmla="*/ 1507 h 1534"/>
                <a:gd name="T60" fmla="*/ 377 w 751"/>
                <a:gd name="T61" fmla="*/ 1477 h 1534"/>
                <a:gd name="T62" fmla="*/ 383 w 751"/>
                <a:gd name="T63" fmla="*/ 1417 h 1534"/>
                <a:gd name="T64" fmla="*/ 406 w 751"/>
                <a:gd name="T65" fmla="*/ 1426 h 1534"/>
                <a:gd name="T66" fmla="*/ 469 w 751"/>
                <a:gd name="T67" fmla="*/ 1498 h 1534"/>
                <a:gd name="T68" fmla="*/ 506 w 751"/>
                <a:gd name="T69" fmla="*/ 1534 h 1534"/>
                <a:gd name="T70" fmla="*/ 554 w 751"/>
                <a:gd name="T71" fmla="*/ 1482 h 1534"/>
                <a:gd name="T72" fmla="*/ 587 w 751"/>
                <a:gd name="T73" fmla="*/ 1453 h 1534"/>
                <a:gd name="T74" fmla="*/ 597 w 751"/>
                <a:gd name="T75" fmla="*/ 1399 h 1534"/>
                <a:gd name="T76" fmla="*/ 628 w 751"/>
                <a:gd name="T77" fmla="*/ 1381 h 1534"/>
                <a:gd name="T78" fmla="*/ 662 w 751"/>
                <a:gd name="T79" fmla="*/ 1391 h 1534"/>
                <a:gd name="T80" fmla="*/ 678 w 751"/>
                <a:gd name="T81" fmla="*/ 1323 h 1534"/>
                <a:gd name="T82" fmla="*/ 690 w 751"/>
                <a:gd name="T83" fmla="*/ 1268 h 1534"/>
                <a:gd name="T84" fmla="*/ 667 w 751"/>
                <a:gd name="T85" fmla="*/ 1228 h 1534"/>
                <a:gd name="T86" fmla="*/ 633 w 751"/>
                <a:gd name="T87" fmla="*/ 1175 h 1534"/>
                <a:gd name="T88" fmla="*/ 620 w 751"/>
                <a:gd name="T89" fmla="*/ 1074 h 1534"/>
                <a:gd name="T90" fmla="*/ 621 w 751"/>
                <a:gd name="T91" fmla="*/ 969 h 1534"/>
                <a:gd name="T92" fmla="*/ 588 w 751"/>
                <a:gd name="T93" fmla="*/ 965 h 1534"/>
                <a:gd name="T94" fmla="*/ 576 w 751"/>
                <a:gd name="T95" fmla="*/ 902 h 1534"/>
                <a:gd name="T96" fmla="*/ 620 w 751"/>
                <a:gd name="T97" fmla="*/ 905 h 1534"/>
                <a:gd name="T98" fmla="*/ 677 w 751"/>
                <a:gd name="T99" fmla="*/ 901 h 1534"/>
                <a:gd name="T100" fmla="*/ 708 w 751"/>
                <a:gd name="T101" fmla="*/ 863 h 1534"/>
                <a:gd name="T102" fmla="*/ 731 w 751"/>
                <a:gd name="T103" fmla="*/ 811 h 1534"/>
                <a:gd name="T104" fmla="*/ 750 w 751"/>
                <a:gd name="T105" fmla="*/ 680 h 1534"/>
                <a:gd name="T106" fmla="*/ 743 w 751"/>
                <a:gd name="T107" fmla="*/ 514 h 1534"/>
                <a:gd name="T108" fmla="*/ 709 w 751"/>
                <a:gd name="T109" fmla="*/ 402 h 1534"/>
                <a:gd name="T110" fmla="*/ 662 w 751"/>
                <a:gd name="T111" fmla="*/ 321 h 1534"/>
                <a:gd name="T112" fmla="*/ 648 w 751"/>
                <a:gd name="T113" fmla="*/ 260 h 1534"/>
                <a:gd name="T114" fmla="*/ 623 w 751"/>
                <a:gd name="T115" fmla="*/ 218 h 1534"/>
                <a:gd name="T116" fmla="*/ 611 w 751"/>
                <a:gd name="T117" fmla="*/ 195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51" h="1534">
                  <a:moveTo>
                    <a:pt x="550" y="206"/>
                  </a:moveTo>
                  <a:lnTo>
                    <a:pt x="539" y="206"/>
                  </a:lnTo>
                  <a:lnTo>
                    <a:pt x="528" y="207"/>
                  </a:lnTo>
                  <a:lnTo>
                    <a:pt x="518" y="206"/>
                  </a:lnTo>
                  <a:lnTo>
                    <a:pt x="509" y="204"/>
                  </a:lnTo>
                  <a:lnTo>
                    <a:pt x="500" y="199"/>
                  </a:lnTo>
                  <a:lnTo>
                    <a:pt x="494" y="195"/>
                  </a:lnTo>
                  <a:lnTo>
                    <a:pt x="492" y="194"/>
                  </a:lnTo>
                  <a:lnTo>
                    <a:pt x="488" y="191"/>
                  </a:lnTo>
                  <a:lnTo>
                    <a:pt x="484" y="190"/>
                  </a:lnTo>
                  <a:lnTo>
                    <a:pt x="477" y="189"/>
                  </a:lnTo>
                  <a:lnTo>
                    <a:pt x="456" y="188"/>
                  </a:lnTo>
                  <a:lnTo>
                    <a:pt x="437" y="187"/>
                  </a:lnTo>
                  <a:lnTo>
                    <a:pt x="428" y="187"/>
                  </a:lnTo>
                  <a:lnTo>
                    <a:pt x="419" y="185"/>
                  </a:lnTo>
                  <a:lnTo>
                    <a:pt x="408" y="182"/>
                  </a:lnTo>
                  <a:lnTo>
                    <a:pt x="398" y="179"/>
                  </a:lnTo>
                  <a:lnTo>
                    <a:pt x="397" y="172"/>
                  </a:lnTo>
                  <a:lnTo>
                    <a:pt x="398" y="168"/>
                  </a:lnTo>
                  <a:lnTo>
                    <a:pt x="400" y="163"/>
                  </a:lnTo>
                  <a:lnTo>
                    <a:pt x="403" y="160"/>
                  </a:lnTo>
                  <a:lnTo>
                    <a:pt x="410" y="152"/>
                  </a:lnTo>
                  <a:lnTo>
                    <a:pt x="416" y="144"/>
                  </a:lnTo>
                  <a:lnTo>
                    <a:pt x="419" y="133"/>
                  </a:lnTo>
                  <a:lnTo>
                    <a:pt x="420" y="123"/>
                  </a:lnTo>
                  <a:lnTo>
                    <a:pt x="420" y="113"/>
                  </a:lnTo>
                  <a:lnTo>
                    <a:pt x="420" y="103"/>
                  </a:lnTo>
                  <a:lnTo>
                    <a:pt x="418" y="91"/>
                  </a:lnTo>
                  <a:lnTo>
                    <a:pt x="413" y="76"/>
                  </a:lnTo>
                  <a:lnTo>
                    <a:pt x="406" y="62"/>
                  </a:lnTo>
                  <a:lnTo>
                    <a:pt x="398" y="45"/>
                  </a:lnTo>
                  <a:lnTo>
                    <a:pt x="391" y="47"/>
                  </a:lnTo>
                  <a:lnTo>
                    <a:pt x="385" y="47"/>
                  </a:lnTo>
                  <a:lnTo>
                    <a:pt x="378" y="46"/>
                  </a:lnTo>
                  <a:lnTo>
                    <a:pt x="370" y="46"/>
                  </a:lnTo>
                  <a:lnTo>
                    <a:pt x="356" y="43"/>
                  </a:lnTo>
                  <a:lnTo>
                    <a:pt x="344" y="43"/>
                  </a:lnTo>
                  <a:lnTo>
                    <a:pt x="337" y="47"/>
                  </a:lnTo>
                  <a:lnTo>
                    <a:pt x="330" y="50"/>
                  </a:lnTo>
                  <a:lnTo>
                    <a:pt x="323" y="55"/>
                  </a:lnTo>
                  <a:lnTo>
                    <a:pt x="316" y="59"/>
                  </a:lnTo>
                  <a:lnTo>
                    <a:pt x="310" y="64"/>
                  </a:lnTo>
                  <a:lnTo>
                    <a:pt x="304" y="67"/>
                  </a:lnTo>
                  <a:lnTo>
                    <a:pt x="296" y="70"/>
                  </a:lnTo>
                  <a:lnTo>
                    <a:pt x="288" y="71"/>
                  </a:lnTo>
                  <a:lnTo>
                    <a:pt x="283" y="60"/>
                  </a:lnTo>
                  <a:lnTo>
                    <a:pt x="276" y="51"/>
                  </a:lnTo>
                  <a:lnTo>
                    <a:pt x="267" y="43"/>
                  </a:lnTo>
                  <a:lnTo>
                    <a:pt x="259" y="34"/>
                  </a:lnTo>
                  <a:lnTo>
                    <a:pt x="250" y="26"/>
                  </a:lnTo>
                  <a:lnTo>
                    <a:pt x="241" y="18"/>
                  </a:lnTo>
                  <a:lnTo>
                    <a:pt x="233" y="9"/>
                  </a:lnTo>
                  <a:lnTo>
                    <a:pt x="227" y="0"/>
                  </a:lnTo>
                  <a:lnTo>
                    <a:pt x="227" y="22"/>
                  </a:lnTo>
                  <a:lnTo>
                    <a:pt x="226" y="47"/>
                  </a:lnTo>
                  <a:lnTo>
                    <a:pt x="224" y="58"/>
                  </a:lnTo>
                  <a:lnTo>
                    <a:pt x="222" y="70"/>
                  </a:lnTo>
                  <a:lnTo>
                    <a:pt x="218" y="80"/>
                  </a:lnTo>
                  <a:lnTo>
                    <a:pt x="213" y="88"/>
                  </a:lnTo>
                  <a:lnTo>
                    <a:pt x="203" y="95"/>
                  </a:lnTo>
                  <a:lnTo>
                    <a:pt x="194" y="100"/>
                  </a:lnTo>
                  <a:lnTo>
                    <a:pt x="190" y="103"/>
                  </a:lnTo>
                  <a:lnTo>
                    <a:pt x="185" y="105"/>
                  </a:lnTo>
                  <a:lnTo>
                    <a:pt x="182" y="109"/>
                  </a:lnTo>
                  <a:lnTo>
                    <a:pt x="180" y="114"/>
                  </a:lnTo>
                  <a:lnTo>
                    <a:pt x="177" y="123"/>
                  </a:lnTo>
                  <a:lnTo>
                    <a:pt x="177" y="133"/>
                  </a:lnTo>
                  <a:lnTo>
                    <a:pt x="178" y="145"/>
                  </a:lnTo>
                  <a:lnTo>
                    <a:pt x="178" y="154"/>
                  </a:lnTo>
                  <a:lnTo>
                    <a:pt x="161" y="155"/>
                  </a:lnTo>
                  <a:lnTo>
                    <a:pt x="145" y="156"/>
                  </a:lnTo>
                  <a:lnTo>
                    <a:pt x="144" y="172"/>
                  </a:lnTo>
                  <a:lnTo>
                    <a:pt x="143" y="186"/>
                  </a:lnTo>
                  <a:lnTo>
                    <a:pt x="142" y="193"/>
                  </a:lnTo>
                  <a:lnTo>
                    <a:pt x="140" y="198"/>
                  </a:lnTo>
                  <a:lnTo>
                    <a:pt x="135" y="204"/>
                  </a:lnTo>
                  <a:lnTo>
                    <a:pt x="131" y="211"/>
                  </a:lnTo>
                  <a:lnTo>
                    <a:pt x="125" y="216"/>
                  </a:lnTo>
                  <a:lnTo>
                    <a:pt x="118" y="222"/>
                  </a:lnTo>
                  <a:lnTo>
                    <a:pt x="111" y="227"/>
                  </a:lnTo>
                  <a:lnTo>
                    <a:pt x="103" y="230"/>
                  </a:lnTo>
                  <a:lnTo>
                    <a:pt x="95" y="232"/>
                  </a:lnTo>
                  <a:lnTo>
                    <a:pt x="87" y="235"/>
                  </a:lnTo>
                  <a:lnTo>
                    <a:pt x="79" y="235"/>
                  </a:lnTo>
                  <a:lnTo>
                    <a:pt x="70" y="235"/>
                  </a:lnTo>
                  <a:lnTo>
                    <a:pt x="70" y="218"/>
                  </a:lnTo>
                  <a:lnTo>
                    <a:pt x="70" y="201"/>
                  </a:lnTo>
                  <a:lnTo>
                    <a:pt x="69" y="185"/>
                  </a:lnTo>
                  <a:lnTo>
                    <a:pt x="69" y="168"/>
                  </a:lnTo>
                  <a:lnTo>
                    <a:pt x="61" y="169"/>
                  </a:lnTo>
                  <a:lnTo>
                    <a:pt x="45" y="171"/>
                  </a:lnTo>
                  <a:lnTo>
                    <a:pt x="24" y="173"/>
                  </a:lnTo>
                  <a:lnTo>
                    <a:pt x="1" y="177"/>
                  </a:lnTo>
                  <a:lnTo>
                    <a:pt x="0" y="194"/>
                  </a:lnTo>
                  <a:lnTo>
                    <a:pt x="0" y="212"/>
                  </a:lnTo>
                  <a:lnTo>
                    <a:pt x="1" y="228"/>
                  </a:lnTo>
                  <a:lnTo>
                    <a:pt x="2" y="243"/>
                  </a:lnTo>
                  <a:lnTo>
                    <a:pt x="8" y="248"/>
                  </a:lnTo>
                  <a:lnTo>
                    <a:pt x="18" y="255"/>
                  </a:lnTo>
                  <a:lnTo>
                    <a:pt x="24" y="260"/>
                  </a:lnTo>
                  <a:lnTo>
                    <a:pt x="28" y="265"/>
                  </a:lnTo>
                  <a:lnTo>
                    <a:pt x="30" y="272"/>
                  </a:lnTo>
                  <a:lnTo>
                    <a:pt x="32" y="279"/>
                  </a:lnTo>
                  <a:lnTo>
                    <a:pt x="30" y="292"/>
                  </a:lnTo>
                  <a:lnTo>
                    <a:pt x="28" y="303"/>
                  </a:lnTo>
                  <a:lnTo>
                    <a:pt x="27" y="316"/>
                  </a:lnTo>
                  <a:lnTo>
                    <a:pt x="28" y="327"/>
                  </a:lnTo>
                  <a:lnTo>
                    <a:pt x="32" y="341"/>
                  </a:lnTo>
                  <a:lnTo>
                    <a:pt x="38" y="354"/>
                  </a:lnTo>
                  <a:lnTo>
                    <a:pt x="44" y="367"/>
                  </a:lnTo>
                  <a:lnTo>
                    <a:pt x="49" y="380"/>
                  </a:lnTo>
                  <a:lnTo>
                    <a:pt x="50" y="392"/>
                  </a:lnTo>
                  <a:lnTo>
                    <a:pt x="50" y="403"/>
                  </a:lnTo>
                  <a:lnTo>
                    <a:pt x="50" y="415"/>
                  </a:lnTo>
                  <a:lnTo>
                    <a:pt x="49" y="426"/>
                  </a:lnTo>
                  <a:lnTo>
                    <a:pt x="45" y="448"/>
                  </a:lnTo>
                  <a:lnTo>
                    <a:pt x="41" y="470"/>
                  </a:lnTo>
                  <a:lnTo>
                    <a:pt x="44" y="467"/>
                  </a:lnTo>
                  <a:lnTo>
                    <a:pt x="50" y="466"/>
                  </a:lnTo>
                  <a:lnTo>
                    <a:pt x="54" y="466"/>
                  </a:lnTo>
                  <a:lnTo>
                    <a:pt x="59" y="468"/>
                  </a:lnTo>
                  <a:lnTo>
                    <a:pt x="62" y="472"/>
                  </a:lnTo>
                  <a:lnTo>
                    <a:pt x="67" y="476"/>
                  </a:lnTo>
                  <a:lnTo>
                    <a:pt x="69" y="482"/>
                  </a:lnTo>
                  <a:lnTo>
                    <a:pt x="73" y="488"/>
                  </a:lnTo>
                  <a:lnTo>
                    <a:pt x="75" y="494"/>
                  </a:lnTo>
                  <a:lnTo>
                    <a:pt x="83" y="524"/>
                  </a:lnTo>
                  <a:lnTo>
                    <a:pt x="90" y="546"/>
                  </a:lnTo>
                  <a:lnTo>
                    <a:pt x="93" y="551"/>
                  </a:lnTo>
                  <a:lnTo>
                    <a:pt x="95" y="558"/>
                  </a:lnTo>
                  <a:lnTo>
                    <a:pt x="96" y="564"/>
                  </a:lnTo>
                  <a:lnTo>
                    <a:pt x="96" y="570"/>
                  </a:lnTo>
                  <a:lnTo>
                    <a:pt x="96" y="583"/>
                  </a:lnTo>
                  <a:lnTo>
                    <a:pt x="95" y="597"/>
                  </a:lnTo>
                  <a:lnTo>
                    <a:pt x="94" y="609"/>
                  </a:lnTo>
                  <a:lnTo>
                    <a:pt x="93" y="622"/>
                  </a:lnTo>
                  <a:lnTo>
                    <a:pt x="93" y="628"/>
                  </a:lnTo>
                  <a:lnTo>
                    <a:pt x="94" y="633"/>
                  </a:lnTo>
                  <a:lnTo>
                    <a:pt x="96" y="639"/>
                  </a:lnTo>
                  <a:lnTo>
                    <a:pt x="100" y="645"/>
                  </a:lnTo>
                  <a:lnTo>
                    <a:pt x="109" y="656"/>
                  </a:lnTo>
                  <a:lnTo>
                    <a:pt x="120" y="665"/>
                  </a:lnTo>
                  <a:lnTo>
                    <a:pt x="125" y="671"/>
                  </a:lnTo>
                  <a:lnTo>
                    <a:pt x="129" y="675"/>
                  </a:lnTo>
                  <a:lnTo>
                    <a:pt x="134" y="682"/>
                  </a:lnTo>
                  <a:lnTo>
                    <a:pt x="136" y="689"/>
                  </a:lnTo>
                  <a:lnTo>
                    <a:pt x="139" y="703"/>
                  </a:lnTo>
                  <a:lnTo>
                    <a:pt x="139" y="716"/>
                  </a:lnTo>
                  <a:lnTo>
                    <a:pt x="139" y="731"/>
                  </a:lnTo>
                  <a:lnTo>
                    <a:pt x="139" y="745"/>
                  </a:lnTo>
                  <a:lnTo>
                    <a:pt x="136" y="773"/>
                  </a:lnTo>
                  <a:lnTo>
                    <a:pt x="135" y="801"/>
                  </a:lnTo>
                  <a:lnTo>
                    <a:pt x="135" y="815"/>
                  </a:lnTo>
                  <a:lnTo>
                    <a:pt x="134" y="830"/>
                  </a:lnTo>
                  <a:lnTo>
                    <a:pt x="134" y="845"/>
                  </a:lnTo>
                  <a:lnTo>
                    <a:pt x="134" y="860"/>
                  </a:lnTo>
                  <a:lnTo>
                    <a:pt x="134" y="869"/>
                  </a:lnTo>
                  <a:lnTo>
                    <a:pt x="135" y="877"/>
                  </a:lnTo>
                  <a:lnTo>
                    <a:pt x="137" y="885"/>
                  </a:lnTo>
                  <a:lnTo>
                    <a:pt x="140" y="892"/>
                  </a:lnTo>
                  <a:lnTo>
                    <a:pt x="147" y="907"/>
                  </a:lnTo>
                  <a:lnTo>
                    <a:pt x="152" y="921"/>
                  </a:lnTo>
                  <a:lnTo>
                    <a:pt x="157" y="936"/>
                  </a:lnTo>
                  <a:lnTo>
                    <a:pt x="161" y="952"/>
                  </a:lnTo>
                  <a:lnTo>
                    <a:pt x="164" y="960"/>
                  </a:lnTo>
                  <a:lnTo>
                    <a:pt x="166" y="968"/>
                  </a:lnTo>
                  <a:lnTo>
                    <a:pt x="169" y="975"/>
                  </a:lnTo>
                  <a:lnTo>
                    <a:pt x="173" y="982"/>
                  </a:lnTo>
                  <a:lnTo>
                    <a:pt x="184" y="997"/>
                  </a:lnTo>
                  <a:lnTo>
                    <a:pt x="195" y="1012"/>
                  </a:lnTo>
                  <a:lnTo>
                    <a:pt x="207" y="1033"/>
                  </a:lnTo>
                  <a:lnTo>
                    <a:pt x="216" y="1053"/>
                  </a:lnTo>
                  <a:lnTo>
                    <a:pt x="225" y="1075"/>
                  </a:lnTo>
                  <a:lnTo>
                    <a:pt x="234" y="1096"/>
                  </a:lnTo>
                  <a:lnTo>
                    <a:pt x="240" y="1113"/>
                  </a:lnTo>
                  <a:lnTo>
                    <a:pt x="244" y="1130"/>
                  </a:lnTo>
                  <a:lnTo>
                    <a:pt x="248" y="1140"/>
                  </a:lnTo>
                  <a:lnTo>
                    <a:pt x="254" y="1150"/>
                  </a:lnTo>
                  <a:lnTo>
                    <a:pt x="259" y="1159"/>
                  </a:lnTo>
                  <a:lnTo>
                    <a:pt x="265" y="1170"/>
                  </a:lnTo>
                  <a:lnTo>
                    <a:pt x="268" y="1179"/>
                  </a:lnTo>
                  <a:lnTo>
                    <a:pt x="272" y="1187"/>
                  </a:lnTo>
                  <a:lnTo>
                    <a:pt x="274" y="1196"/>
                  </a:lnTo>
                  <a:lnTo>
                    <a:pt x="276" y="1205"/>
                  </a:lnTo>
                  <a:lnTo>
                    <a:pt x="282" y="1221"/>
                  </a:lnTo>
                  <a:lnTo>
                    <a:pt x="289" y="1236"/>
                  </a:lnTo>
                  <a:lnTo>
                    <a:pt x="292" y="1243"/>
                  </a:lnTo>
                  <a:lnTo>
                    <a:pt x="295" y="1250"/>
                  </a:lnTo>
                  <a:lnTo>
                    <a:pt x="297" y="1258"/>
                  </a:lnTo>
                  <a:lnTo>
                    <a:pt x="298" y="1268"/>
                  </a:lnTo>
                  <a:lnTo>
                    <a:pt x="298" y="1287"/>
                  </a:lnTo>
                  <a:lnTo>
                    <a:pt x="299" y="1307"/>
                  </a:lnTo>
                  <a:lnTo>
                    <a:pt x="301" y="1329"/>
                  </a:lnTo>
                  <a:lnTo>
                    <a:pt x="304" y="1350"/>
                  </a:lnTo>
                  <a:lnTo>
                    <a:pt x="309" y="1391"/>
                  </a:lnTo>
                  <a:lnTo>
                    <a:pt x="314" y="1430"/>
                  </a:lnTo>
                  <a:lnTo>
                    <a:pt x="316" y="1438"/>
                  </a:lnTo>
                  <a:lnTo>
                    <a:pt x="318" y="1445"/>
                  </a:lnTo>
                  <a:lnTo>
                    <a:pt x="322" y="1451"/>
                  </a:lnTo>
                  <a:lnTo>
                    <a:pt x="325" y="1457"/>
                  </a:lnTo>
                  <a:lnTo>
                    <a:pt x="330" y="1462"/>
                  </a:lnTo>
                  <a:lnTo>
                    <a:pt x="333" y="1469"/>
                  </a:lnTo>
                  <a:lnTo>
                    <a:pt x="336" y="1476"/>
                  </a:lnTo>
                  <a:lnTo>
                    <a:pt x="338" y="1483"/>
                  </a:lnTo>
                  <a:lnTo>
                    <a:pt x="338" y="1491"/>
                  </a:lnTo>
                  <a:lnTo>
                    <a:pt x="339" y="1496"/>
                  </a:lnTo>
                  <a:lnTo>
                    <a:pt x="340" y="1501"/>
                  </a:lnTo>
                  <a:lnTo>
                    <a:pt x="342" y="1504"/>
                  </a:lnTo>
                  <a:lnTo>
                    <a:pt x="345" y="1507"/>
                  </a:lnTo>
                  <a:lnTo>
                    <a:pt x="349" y="1507"/>
                  </a:lnTo>
                  <a:lnTo>
                    <a:pt x="355" y="1507"/>
                  </a:lnTo>
                  <a:lnTo>
                    <a:pt x="362" y="1506"/>
                  </a:lnTo>
                  <a:lnTo>
                    <a:pt x="370" y="1502"/>
                  </a:lnTo>
                  <a:lnTo>
                    <a:pt x="374" y="1499"/>
                  </a:lnTo>
                  <a:lnTo>
                    <a:pt x="378" y="1494"/>
                  </a:lnTo>
                  <a:lnTo>
                    <a:pt x="379" y="1490"/>
                  </a:lnTo>
                  <a:lnTo>
                    <a:pt x="377" y="1477"/>
                  </a:lnTo>
                  <a:lnTo>
                    <a:pt x="374" y="1462"/>
                  </a:lnTo>
                  <a:lnTo>
                    <a:pt x="374" y="1449"/>
                  </a:lnTo>
                  <a:lnTo>
                    <a:pt x="374" y="1433"/>
                  </a:lnTo>
                  <a:lnTo>
                    <a:pt x="377" y="1426"/>
                  </a:lnTo>
                  <a:lnTo>
                    <a:pt x="379" y="1420"/>
                  </a:lnTo>
                  <a:lnTo>
                    <a:pt x="381" y="1418"/>
                  </a:lnTo>
                  <a:lnTo>
                    <a:pt x="383" y="1417"/>
                  </a:lnTo>
                  <a:lnTo>
                    <a:pt x="387" y="1416"/>
                  </a:lnTo>
                  <a:lnTo>
                    <a:pt x="390" y="1414"/>
                  </a:lnTo>
                  <a:lnTo>
                    <a:pt x="394" y="1416"/>
                  </a:lnTo>
                  <a:lnTo>
                    <a:pt x="397" y="1417"/>
                  </a:lnTo>
                  <a:lnTo>
                    <a:pt x="399" y="1418"/>
                  </a:lnTo>
                  <a:lnTo>
                    <a:pt x="402" y="1420"/>
                  </a:lnTo>
                  <a:lnTo>
                    <a:pt x="406" y="1426"/>
                  </a:lnTo>
                  <a:lnTo>
                    <a:pt x="411" y="1432"/>
                  </a:lnTo>
                  <a:lnTo>
                    <a:pt x="421" y="1441"/>
                  </a:lnTo>
                  <a:lnTo>
                    <a:pt x="433" y="1449"/>
                  </a:lnTo>
                  <a:lnTo>
                    <a:pt x="445" y="1460"/>
                  </a:lnTo>
                  <a:lnTo>
                    <a:pt x="454" y="1470"/>
                  </a:lnTo>
                  <a:lnTo>
                    <a:pt x="462" y="1483"/>
                  </a:lnTo>
                  <a:lnTo>
                    <a:pt x="469" y="1498"/>
                  </a:lnTo>
                  <a:lnTo>
                    <a:pt x="473" y="1509"/>
                  </a:lnTo>
                  <a:lnTo>
                    <a:pt x="478" y="1520"/>
                  </a:lnTo>
                  <a:lnTo>
                    <a:pt x="480" y="1526"/>
                  </a:lnTo>
                  <a:lnTo>
                    <a:pt x="485" y="1529"/>
                  </a:lnTo>
                  <a:lnTo>
                    <a:pt x="489" y="1533"/>
                  </a:lnTo>
                  <a:lnTo>
                    <a:pt x="495" y="1534"/>
                  </a:lnTo>
                  <a:lnTo>
                    <a:pt x="506" y="1534"/>
                  </a:lnTo>
                  <a:lnTo>
                    <a:pt x="519" y="1533"/>
                  </a:lnTo>
                  <a:lnTo>
                    <a:pt x="531" y="1531"/>
                  </a:lnTo>
                  <a:lnTo>
                    <a:pt x="543" y="1528"/>
                  </a:lnTo>
                  <a:lnTo>
                    <a:pt x="547" y="1512"/>
                  </a:lnTo>
                  <a:lnTo>
                    <a:pt x="550" y="1496"/>
                  </a:lnTo>
                  <a:lnTo>
                    <a:pt x="552" y="1490"/>
                  </a:lnTo>
                  <a:lnTo>
                    <a:pt x="554" y="1482"/>
                  </a:lnTo>
                  <a:lnTo>
                    <a:pt x="558" y="1475"/>
                  </a:lnTo>
                  <a:lnTo>
                    <a:pt x="562" y="1468"/>
                  </a:lnTo>
                  <a:lnTo>
                    <a:pt x="567" y="1462"/>
                  </a:lnTo>
                  <a:lnTo>
                    <a:pt x="572" y="1459"/>
                  </a:lnTo>
                  <a:lnTo>
                    <a:pt x="578" y="1457"/>
                  </a:lnTo>
                  <a:lnTo>
                    <a:pt x="583" y="1455"/>
                  </a:lnTo>
                  <a:lnTo>
                    <a:pt x="587" y="1453"/>
                  </a:lnTo>
                  <a:lnTo>
                    <a:pt x="591" y="1450"/>
                  </a:lnTo>
                  <a:lnTo>
                    <a:pt x="594" y="1445"/>
                  </a:lnTo>
                  <a:lnTo>
                    <a:pt x="595" y="1437"/>
                  </a:lnTo>
                  <a:lnTo>
                    <a:pt x="595" y="1422"/>
                  </a:lnTo>
                  <a:lnTo>
                    <a:pt x="595" y="1410"/>
                  </a:lnTo>
                  <a:lnTo>
                    <a:pt x="596" y="1404"/>
                  </a:lnTo>
                  <a:lnTo>
                    <a:pt x="597" y="1399"/>
                  </a:lnTo>
                  <a:lnTo>
                    <a:pt x="600" y="1393"/>
                  </a:lnTo>
                  <a:lnTo>
                    <a:pt x="604" y="1387"/>
                  </a:lnTo>
                  <a:lnTo>
                    <a:pt x="609" y="1384"/>
                  </a:lnTo>
                  <a:lnTo>
                    <a:pt x="612" y="1381"/>
                  </a:lnTo>
                  <a:lnTo>
                    <a:pt x="617" y="1380"/>
                  </a:lnTo>
                  <a:lnTo>
                    <a:pt x="620" y="1379"/>
                  </a:lnTo>
                  <a:lnTo>
                    <a:pt x="628" y="1381"/>
                  </a:lnTo>
                  <a:lnTo>
                    <a:pt x="635" y="1385"/>
                  </a:lnTo>
                  <a:lnTo>
                    <a:pt x="642" y="1388"/>
                  </a:lnTo>
                  <a:lnTo>
                    <a:pt x="649" y="1392"/>
                  </a:lnTo>
                  <a:lnTo>
                    <a:pt x="652" y="1392"/>
                  </a:lnTo>
                  <a:lnTo>
                    <a:pt x="656" y="1393"/>
                  </a:lnTo>
                  <a:lnTo>
                    <a:pt x="659" y="1392"/>
                  </a:lnTo>
                  <a:lnTo>
                    <a:pt x="662" y="1391"/>
                  </a:lnTo>
                  <a:lnTo>
                    <a:pt x="667" y="1381"/>
                  </a:lnTo>
                  <a:lnTo>
                    <a:pt x="669" y="1372"/>
                  </a:lnTo>
                  <a:lnTo>
                    <a:pt x="674" y="1365"/>
                  </a:lnTo>
                  <a:lnTo>
                    <a:pt x="677" y="1358"/>
                  </a:lnTo>
                  <a:lnTo>
                    <a:pt x="679" y="1348"/>
                  </a:lnTo>
                  <a:lnTo>
                    <a:pt x="678" y="1336"/>
                  </a:lnTo>
                  <a:lnTo>
                    <a:pt x="678" y="1323"/>
                  </a:lnTo>
                  <a:lnTo>
                    <a:pt x="677" y="1309"/>
                  </a:lnTo>
                  <a:lnTo>
                    <a:pt x="677" y="1295"/>
                  </a:lnTo>
                  <a:lnTo>
                    <a:pt x="678" y="1282"/>
                  </a:lnTo>
                  <a:lnTo>
                    <a:pt x="681" y="1278"/>
                  </a:lnTo>
                  <a:lnTo>
                    <a:pt x="683" y="1273"/>
                  </a:lnTo>
                  <a:lnTo>
                    <a:pt x="685" y="1270"/>
                  </a:lnTo>
                  <a:lnTo>
                    <a:pt x="690" y="1268"/>
                  </a:lnTo>
                  <a:lnTo>
                    <a:pt x="690" y="1262"/>
                  </a:lnTo>
                  <a:lnTo>
                    <a:pt x="689" y="1257"/>
                  </a:lnTo>
                  <a:lnTo>
                    <a:pt x="687" y="1254"/>
                  </a:lnTo>
                  <a:lnTo>
                    <a:pt x="684" y="1249"/>
                  </a:lnTo>
                  <a:lnTo>
                    <a:pt x="678" y="1243"/>
                  </a:lnTo>
                  <a:lnTo>
                    <a:pt x="673" y="1236"/>
                  </a:lnTo>
                  <a:lnTo>
                    <a:pt x="667" y="1228"/>
                  </a:lnTo>
                  <a:lnTo>
                    <a:pt x="661" y="1221"/>
                  </a:lnTo>
                  <a:lnTo>
                    <a:pt x="656" y="1214"/>
                  </a:lnTo>
                  <a:lnTo>
                    <a:pt x="649" y="1207"/>
                  </a:lnTo>
                  <a:lnTo>
                    <a:pt x="642" y="1200"/>
                  </a:lnTo>
                  <a:lnTo>
                    <a:pt x="637" y="1192"/>
                  </a:lnTo>
                  <a:lnTo>
                    <a:pt x="635" y="1184"/>
                  </a:lnTo>
                  <a:lnTo>
                    <a:pt x="633" y="1175"/>
                  </a:lnTo>
                  <a:lnTo>
                    <a:pt x="632" y="1157"/>
                  </a:lnTo>
                  <a:lnTo>
                    <a:pt x="630" y="1138"/>
                  </a:lnTo>
                  <a:lnTo>
                    <a:pt x="627" y="1120"/>
                  </a:lnTo>
                  <a:lnTo>
                    <a:pt x="623" y="1101"/>
                  </a:lnTo>
                  <a:lnTo>
                    <a:pt x="620" y="1092"/>
                  </a:lnTo>
                  <a:lnTo>
                    <a:pt x="619" y="1083"/>
                  </a:lnTo>
                  <a:lnTo>
                    <a:pt x="620" y="1074"/>
                  </a:lnTo>
                  <a:lnTo>
                    <a:pt x="621" y="1065"/>
                  </a:lnTo>
                  <a:lnTo>
                    <a:pt x="624" y="1053"/>
                  </a:lnTo>
                  <a:lnTo>
                    <a:pt x="625" y="1041"/>
                  </a:lnTo>
                  <a:lnTo>
                    <a:pt x="625" y="1030"/>
                  </a:lnTo>
                  <a:lnTo>
                    <a:pt x="625" y="1018"/>
                  </a:lnTo>
                  <a:lnTo>
                    <a:pt x="623" y="994"/>
                  </a:lnTo>
                  <a:lnTo>
                    <a:pt x="621" y="969"/>
                  </a:lnTo>
                  <a:lnTo>
                    <a:pt x="615" y="973"/>
                  </a:lnTo>
                  <a:lnTo>
                    <a:pt x="609" y="975"/>
                  </a:lnTo>
                  <a:lnTo>
                    <a:pt x="604" y="976"/>
                  </a:lnTo>
                  <a:lnTo>
                    <a:pt x="600" y="975"/>
                  </a:lnTo>
                  <a:lnTo>
                    <a:pt x="596" y="974"/>
                  </a:lnTo>
                  <a:lnTo>
                    <a:pt x="592" y="970"/>
                  </a:lnTo>
                  <a:lnTo>
                    <a:pt x="588" y="965"/>
                  </a:lnTo>
                  <a:lnTo>
                    <a:pt x="585" y="958"/>
                  </a:lnTo>
                  <a:lnTo>
                    <a:pt x="582" y="945"/>
                  </a:lnTo>
                  <a:lnTo>
                    <a:pt x="577" y="930"/>
                  </a:lnTo>
                  <a:lnTo>
                    <a:pt x="576" y="923"/>
                  </a:lnTo>
                  <a:lnTo>
                    <a:pt x="576" y="915"/>
                  </a:lnTo>
                  <a:lnTo>
                    <a:pt x="575" y="908"/>
                  </a:lnTo>
                  <a:lnTo>
                    <a:pt x="576" y="902"/>
                  </a:lnTo>
                  <a:lnTo>
                    <a:pt x="582" y="900"/>
                  </a:lnTo>
                  <a:lnTo>
                    <a:pt x="586" y="897"/>
                  </a:lnTo>
                  <a:lnTo>
                    <a:pt x="591" y="897"/>
                  </a:lnTo>
                  <a:lnTo>
                    <a:pt x="595" y="899"/>
                  </a:lnTo>
                  <a:lnTo>
                    <a:pt x="604" y="901"/>
                  </a:lnTo>
                  <a:lnTo>
                    <a:pt x="615" y="904"/>
                  </a:lnTo>
                  <a:lnTo>
                    <a:pt x="620" y="905"/>
                  </a:lnTo>
                  <a:lnTo>
                    <a:pt x="627" y="907"/>
                  </a:lnTo>
                  <a:lnTo>
                    <a:pt x="633" y="905"/>
                  </a:lnTo>
                  <a:lnTo>
                    <a:pt x="638" y="904"/>
                  </a:lnTo>
                  <a:lnTo>
                    <a:pt x="650" y="902"/>
                  </a:lnTo>
                  <a:lnTo>
                    <a:pt x="662" y="901"/>
                  </a:lnTo>
                  <a:lnTo>
                    <a:pt x="670" y="901"/>
                  </a:lnTo>
                  <a:lnTo>
                    <a:pt x="677" y="901"/>
                  </a:lnTo>
                  <a:lnTo>
                    <a:pt x="684" y="900"/>
                  </a:lnTo>
                  <a:lnTo>
                    <a:pt x="690" y="899"/>
                  </a:lnTo>
                  <a:lnTo>
                    <a:pt x="695" y="895"/>
                  </a:lnTo>
                  <a:lnTo>
                    <a:pt x="699" y="892"/>
                  </a:lnTo>
                  <a:lnTo>
                    <a:pt x="702" y="886"/>
                  </a:lnTo>
                  <a:lnTo>
                    <a:pt x="706" y="878"/>
                  </a:lnTo>
                  <a:lnTo>
                    <a:pt x="708" y="863"/>
                  </a:lnTo>
                  <a:lnTo>
                    <a:pt x="710" y="850"/>
                  </a:lnTo>
                  <a:lnTo>
                    <a:pt x="712" y="843"/>
                  </a:lnTo>
                  <a:lnTo>
                    <a:pt x="715" y="837"/>
                  </a:lnTo>
                  <a:lnTo>
                    <a:pt x="718" y="830"/>
                  </a:lnTo>
                  <a:lnTo>
                    <a:pt x="722" y="825"/>
                  </a:lnTo>
                  <a:lnTo>
                    <a:pt x="727" y="818"/>
                  </a:lnTo>
                  <a:lnTo>
                    <a:pt x="731" y="811"/>
                  </a:lnTo>
                  <a:lnTo>
                    <a:pt x="734" y="804"/>
                  </a:lnTo>
                  <a:lnTo>
                    <a:pt x="738" y="795"/>
                  </a:lnTo>
                  <a:lnTo>
                    <a:pt x="741" y="776"/>
                  </a:lnTo>
                  <a:lnTo>
                    <a:pt x="744" y="755"/>
                  </a:lnTo>
                  <a:lnTo>
                    <a:pt x="747" y="736"/>
                  </a:lnTo>
                  <a:lnTo>
                    <a:pt x="748" y="715"/>
                  </a:lnTo>
                  <a:lnTo>
                    <a:pt x="750" y="680"/>
                  </a:lnTo>
                  <a:lnTo>
                    <a:pt x="751" y="644"/>
                  </a:lnTo>
                  <a:lnTo>
                    <a:pt x="751" y="608"/>
                  </a:lnTo>
                  <a:lnTo>
                    <a:pt x="751" y="573"/>
                  </a:lnTo>
                  <a:lnTo>
                    <a:pt x="751" y="558"/>
                  </a:lnTo>
                  <a:lnTo>
                    <a:pt x="749" y="543"/>
                  </a:lnTo>
                  <a:lnTo>
                    <a:pt x="747" y="529"/>
                  </a:lnTo>
                  <a:lnTo>
                    <a:pt x="743" y="514"/>
                  </a:lnTo>
                  <a:lnTo>
                    <a:pt x="734" y="486"/>
                  </a:lnTo>
                  <a:lnTo>
                    <a:pt x="723" y="459"/>
                  </a:lnTo>
                  <a:lnTo>
                    <a:pt x="718" y="448"/>
                  </a:lnTo>
                  <a:lnTo>
                    <a:pt x="716" y="436"/>
                  </a:lnTo>
                  <a:lnTo>
                    <a:pt x="714" y="425"/>
                  </a:lnTo>
                  <a:lnTo>
                    <a:pt x="711" y="413"/>
                  </a:lnTo>
                  <a:lnTo>
                    <a:pt x="709" y="402"/>
                  </a:lnTo>
                  <a:lnTo>
                    <a:pt x="706" y="391"/>
                  </a:lnTo>
                  <a:lnTo>
                    <a:pt x="702" y="379"/>
                  </a:lnTo>
                  <a:lnTo>
                    <a:pt x="697" y="369"/>
                  </a:lnTo>
                  <a:lnTo>
                    <a:pt x="685" y="353"/>
                  </a:lnTo>
                  <a:lnTo>
                    <a:pt x="674" y="337"/>
                  </a:lnTo>
                  <a:lnTo>
                    <a:pt x="668" y="329"/>
                  </a:lnTo>
                  <a:lnTo>
                    <a:pt x="662" y="321"/>
                  </a:lnTo>
                  <a:lnTo>
                    <a:pt x="658" y="313"/>
                  </a:lnTo>
                  <a:lnTo>
                    <a:pt x="654" y="305"/>
                  </a:lnTo>
                  <a:lnTo>
                    <a:pt x="652" y="297"/>
                  </a:lnTo>
                  <a:lnTo>
                    <a:pt x="651" y="288"/>
                  </a:lnTo>
                  <a:lnTo>
                    <a:pt x="650" y="279"/>
                  </a:lnTo>
                  <a:lnTo>
                    <a:pt x="649" y="271"/>
                  </a:lnTo>
                  <a:lnTo>
                    <a:pt x="648" y="260"/>
                  </a:lnTo>
                  <a:lnTo>
                    <a:pt x="645" y="252"/>
                  </a:lnTo>
                  <a:lnTo>
                    <a:pt x="641" y="246"/>
                  </a:lnTo>
                  <a:lnTo>
                    <a:pt x="633" y="238"/>
                  </a:lnTo>
                  <a:lnTo>
                    <a:pt x="627" y="232"/>
                  </a:lnTo>
                  <a:lnTo>
                    <a:pt x="624" y="227"/>
                  </a:lnTo>
                  <a:lnTo>
                    <a:pt x="623" y="222"/>
                  </a:lnTo>
                  <a:lnTo>
                    <a:pt x="623" y="218"/>
                  </a:lnTo>
                  <a:lnTo>
                    <a:pt x="625" y="209"/>
                  </a:lnTo>
                  <a:lnTo>
                    <a:pt x="629" y="199"/>
                  </a:lnTo>
                  <a:lnTo>
                    <a:pt x="628" y="198"/>
                  </a:lnTo>
                  <a:lnTo>
                    <a:pt x="624" y="197"/>
                  </a:lnTo>
                  <a:lnTo>
                    <a:pt x="620" y="196"/>
                  </a:lnTo>
                  <a:lnTo>
                    <a:pt x="616" y="195"/>
                  </a:lnTo>
                  <a:lnTo>
                    <a:pt x="611" y="195"/>
                  </a:lnTo>
                  <a:lnTo>
                    <a:pt x="601" y="196"/>
                  </a:lnTo>
                  <a:lnTo>
                    <a:pt x="589" y="198"/>
                  </a:lnTo>
                  <a:lnTo>
                    <a:pt x="568" y="203"/>
                  </a:lnTo>
                  <a:lnTo>
                    <a:pt x="550" y="206"/>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4" name="Freeform 103">
              <a:extLst>
                <a:ext uri="{FF2B5EF4-FFF2-40B4-BE49-F238E27FC236}">
                  <a16:creationId xmlns="" xmlns:a16="http://schemas.microsoft.com/office/drawing/2014/main" id="{526D93C2-0DE7-BD4D-AA74-45410BDD2865}"/>
                </a:ext>
              </a:extLst>
            </p:cNvPr>
            <p:cNvSpPr>
              <a:spLocks/>
            </p:cNvSpPr>
            <p:nvPr/>
          </p:nvSpPr>
          <p:spPr bwMode="auto">
            <a:xfrm>
              <a:off x="6617455" y="2520258"/>
              <a:ext cx="597066" cy="974379"/>
            </a:xfrm>
            <a:custGeom>
              <a:avLst/>
              <a:gdLst>
                <a:gd name="T0" fmla="*/ 2126 w 2160"/>
                <a:gd name="T1" fmla="*/ 315 h 3523"/>
                <a:gd name="T2" fmla="*/ 1945 w 2160"/>
                <a:gd name="T3" fmla="*/ 213 h 3523"/>
                <a:gd name="T4" fmla="*/ 1708 w 2160"/>
                <a:gd name="T5" fmla="*/ 196 h 3523"/>
                <a:gd name="T6" fmla="*/ 1546 w 2160"/>
                <a:gd name="T7" fmla="*/ 52 h 3523"/>
                <a:gd name="T8" fmla="*/ 1404 w 2160"/>
                <a:gd name="T9" fmla="*/ 26 h 3523"/>
                <a:gd name="T10" fmla="*/ 1190 w 2160"/>
                <a:gd name="T11" fmla="*/ 60 h 3523"/>
                <a:gd name="T12" fmla="*/ 1130 w 2160"/>
                <a:gd name="T13" fmla="*/ 92 h 3523"/>
                <a:gd name="T14" fmla="*/ 1177 w 2160"/>
                <a:gd name="T15" fmla="*/ 320 h 3523"/>
                <a:gd name="T16" fmla="*/ 1220 w 2160"/>
                <a:gd name="T17" fmla="*/ 558 h 3523"/>
                <a:gd name="T18" fmla="*/ 1074 w 2160"/>
                <a:gd name="T19" fmla="*/ 733 h 3523"/>
                <a:gd name="T20" fmla="*/ 1048 w 2160"/>
                <a:gd name="T21" fmla="*/ 921 h 3523"/>
                <a:gd name="T22" fmla="*/ 1085 w 2160"/>
                <a:gd name="T23" fmla="*/ 1069 h 3523"/>
                <a:gd name="T24" fmla="*/ 1054 w 2160"/>
                <a:gd name="T25" fmla="*/ 1261 h 3523"/>
                <a:gd name="T26" fmla="*/ 1075 w 2160"/>
                <a:gd name="T27" fmla="*/ 1390 h 3523"/>
                <a:gd name="T28" fmla="*/ 1103 w 2160"/>
                <a:gd name="T29" fmla="*/ 1654 h 3523"/>
                <a:gd name="T30" fmla="*/ 1021 w 2160"/>
                <a:gd name="T31" fmla="*/ 1850 h 3523"/>
                <a:gd name="T32" fmla="*/ 949 w 2160"/>
                <a:gd name="T33" fmla="*/ 1950 h 3523"/>
                <a:gd name="T34" fmla="*/ 851 w 2160"/>
                <a:gd name="T35" fmla="*/ 2029 h 3523"/>
                <a:gd name="T36" fmla="*/ 777 w 2160"/>
                <a:gd name="T37" fmla="*/ 2122 h 3523"/>
                <a:gd name="T38" fmla="*/ 618 w 2160"/>
                <a:gd name="T39" fmla="*/ 2136 h 3523"/>
                <a:gd name="T40" fmla="*/ 488 w 2160"/>
                <a:gd name="T41" fmla="*/ 2255 h 3523"/>
                <a:gd name="T42" fmla="*/ 223 w 2160"/>
                <a:gd name="T43" fmla="*/ 2415 h 3523"/>
                <a:gd name="T44" fmla="*/ 57 w 2160"/>
                <a:gd name="T45" fmla="*/ 2404 h 3523"/>
                <a:gd name="T46" fmla="*/ 1 w 2160"/>
                <a:gd name="T47" fmla="*/ 2574 h 3523"/>
                <a:gd name="T48" fmla="*/ 147 w 2160"/>
                <a:gd name="T49" fmla="*/ 2633 h 3523"/>
                <a:gd name="T50" fmla="*/ 307 w 2160"/>
                <a:gd name="T51" fmla="*/ 2707 h 3523"/>
                <a:gd name="T52" fmla="*/ 362 w 2160"/>
                <a:gd name="T53" fmla="*/ 2797 h 3523"/>
                <a:gd name="T54" fmla="*/ 517 w 2160"/>
                <a:gd name="T55" fmla="*/ 2936 h 3523"/>
                <a:gd name="T56" fmla="*/ 615 w 2160"/>
                <a:gd name="T57" fmla="*/ 3106 h 3523"/>
                <a:gd name="T58" fmla="*/ 654 w 2160"/>
                <a:gd name="T59" fmla="*/ 3228 h 3523"/>
                <a:gd name="T60" fmla="*/ 760 w 2160"/>
                <a:gd name="T61" fmla="*/ 3367 h 3523"/>
                <a:gd name="T62" fmla="*/ 885 w 2160"/>
                <a:gd name="T63" fmla="*/ 3409 h 3523"/>
                <a:gd name="T64" fmla="*/ 1133 w 2160"/>
                <a:gd name="T65" fmla="*/ 3449 h 3523"/>
                <a:gd name="T66" fmla="*/ 1253 w 2160"/>
                <a:gd name="T67" fmla="*/ 3299 h 3523"/>
                <a:gd name="T68" fmla="*/ 1376 w 2160"/>
                <a:gd name="T69" fmla="*/ 3198 h 3523"/>
                <a:gd name="T70" fmla="*/ 1412 w 2160"/>
                <a:gd name="T71" fmla="*/ 3175 h 3523"/>
                <a:gd name="T72" fmla="*/ 1435 w 2160"/>
                <a:gd name="T73" fmla="*/ 3348 h 3523"/>
                <a:gd name="T74" fmla="*/ 1569 w 2160"/>
                <a:gd name="T75" fmla="*/ 3279 h 3523"/>
                <a:gd name="T76" fmla="*/ 1700 w 2160"/>
                <a:gd name="T77" fmla="*/ 3121 h 3523"/>
                <a:gd name="T78" fmla="*/ 1869 w 2160"/>
                <a:gd name="T79" fmla="*/ 3081 h 3523"/>
                <a:gd name="T80" fmla="*/ 1776 w 2160"/>
                <a:gd name="T81" fmla="*/ 2689 h 3523"/>
                <a:gd name="T82" fmla="*/ 1749 w 2160"/>
                <a:gd name="T83" fmla="*/ 2475 h 3523"/>
                <a:gd name="T84" fmla="*/ 1628 w 2160"/>
                <a:gd name="T85" fmla="*/ 2410 h 3523"/>
                <a:gd name="T86" fmla="*/ 1548 w 2160"/>
                <a:gd name="T87" fmla="*/ 2197 h 3523"/>
                <a:gd name="T88" fmla="*/ 1591 w 2160"/>
                <a:gd name="T89" fmla="*/ 2000 h 3523"/>
                <a:gd name="T90" fmla="*/ 1491 w 2160"/>
                <a:gd name="T91" fmla="*/ 1762 h 3523"/>
                <a:gd name="T92" fmla="*/ 1267 w 2160"/>
                <a:gd name="T93" fmla="*/ 1660 h 3523"/>
                <a:gd name="T94" fmla="*/ 1239 w 2160"/>
                <a:gd name="T95" fmla="*/ 1475 h 3523"/>
                <a:gd name="T96" fmla="*/ 1343 w 2160"/>
                <a:gd name="T97" fmla="*/ 1385 h 3523"/>
                <a:gd name="T98" fmla="*/ 1482 w 2160"/>
                <a:gd name="T99" fmla="*/ 1226 h 3523"/>
                <a:gd name="T100" fmla="*/ 1694 w 2160"/>
                <a:gd name="T101" fmla="*/ 1159 h 3523"/>
                <a:gd name="T102" fmla="*/ 1602 w 2160"/>
                <a:gd name="T103" fmla="*/ 1069 h 3523"/>
                <a:gd name="T104" fmla="*/ 1380 w 2160"/>
                <a:gd name="T105" fmla="*/ 976 h 3523"/>
                <a:gd name="T106" fmla="*/ 1195 w 2160"/>
                <a:gd name="T107" fmla="*/ 783 h 3523"/>
                <a:gd name="T108" fmla="*/ 1304 w 2160"/>
                <a:gd name="T109" fmla="*/ 601 h 3523"/>
                <a:gd name="T110" fmla="*/ 1331 w 2160"/>
                <a:gd name="T111" fmla="*/ 458 h 3523"/>
                <a:gd name="T112" fmla="*/ 1365 w 2160"/>
                <a:gd name="T113" fmla="*/ 410 h 3523"/>
                <a:gd name="T114" fmla="*/ 1498 w 2160"/>
                <a:gd name="T115" fmla="*/ 595 h 3523"/>
                <a:gd name="T116" fmla="*/ 1580 w 2160"/>
                <a:gd name="T117" fmla="*/ 584 h 3523"/>
                <a:gd name="T118" fmla="*/ 1613 w 2160"/>
                <a:gd name="T119" fmla="*/ 466 h 3523"/>
                <a:gd name="T120" fmla="*/ 1735 w 2160"/>
                <a:gd name="T121" fmla="*/ 569 h 3523"/>
                <a:gd name="T122" fmla="*/ 2011 w 2160"/>
                <a:gd name="T123" fmla="*/ 618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 h="3523">
                  <a:moveTo>
                    <a:pt x="2068" y="539"/>
                  </a:moveTo>
                  <a:lnTo>
                    <a:pt x="2076" y="532"/>
                  </a:lnTo>
                  <a:lnTo>
                    <a:pt x="2084" y="524"/>
                  </a:lnTo>
                  <a:lnTo>
                    <a:pt x="2090" y="516"/>
                  </a:lnTo>
                  <a:lnTo>
                    <a:pt x="2097" y="508"/>
                  </a:lnTo>
                  <a:lnTo>
                    <a:pt x="2107" y="497"/>
                  </a:lnTo>
                  <a:lnTo>
                    <a:pt x="2117" y="487"/>
                  </a:lnTo>
                  <a:lnTo>
                    <a:pt x="2127" y="476"/>
                  </a:lnTo>
                  <a:lnTo>
                    <a:pt x="2135" y="465"/>
                  </a:lnTo>
                  <a:lnTo>
                    <a:pt x="2142" y="455"/>
                  </a:lnTo>
                  <a:lnTo>
                    <a:pt x="2148" y="443"/>
                  </a:lnTo>
                  <a:lnTo>
                    <a:pt x="2154" y="432"/>
                  </a:lnTo>
                  <a:lnTo>
                    <a:pt x="2160" y="422"/>
                  </a:lnTo>
                  <a:lnTo>
                    <a:pt x="2153" y="422"/>
                  </a:lnTo>
                  <a:lnTo>
                    <a:pt x="2147" y="421"/>
                  </a:lnTo>
                  <a:lnTo>
                    <a:pt x="2142" y="420"/>
                  </a:lnTo>
                  <a:lnTo>
                    <a:pt x="2137" y="416"/>
                  </a:lnTo>
                  <a:lnTo>
                    <a:pt x="2133" y="413"/>
                  </a:lnTo>
                  <a:lnTo>
                    <a:pt x="2129" y="409"/>
                  </a:lnTo>
                  <a:lnTo>
                    <a:pt x="2126" y="404"/>
                  </a:lnTo>
                  <a:lnTo>
                    <a:pt x="2123" y="399"/>
                  </a:lnTo>
                  <a:lnTo>
                    <a:pt x="2120" y="387"/>
                  </a:lnTo>
                  <a:lnTo>
                    <a:pt x="2119" y="373"/>
                  </a:lnTo>
                  <a:lnTo>
                    <a:pt x="2119" y="358"/>
                  </a:lnTo>
                  <a:lnTo>
                    <a:pt x="2120" y="343"/>
                  </a:lnTo>
                  <a:lnTo>
                    <a:pt x="2122" y="328"/>
                  </a:lnTo>
                  <a:lnTo>
                    <a:pt x="2126" y="315"/>
                  </a:lnTo>
                  <a:lnTo>
                    <a:pt x="2129" y="303"/>
                  </a:lnTo>
                  <a:lnTo>
                    <a:pt x="2133" y="293"/>
                  </a:lnTo>
                  <a:lnTo>
                    <a:pt x="2139" y="277"/>
                  </a:lnTo>
                  <a:lnTo>
                    <a:pt x="2145" y="261"/>
                  </a:lnTo>
                  <a:lnTo>
                    <a:pt x="2147" y="253"/>
                  </a:lnTo>
                  <a:lnTo>
                    <a:pt x="2150" y="245"/>
                  </a:lnTo>
                  <a:lnTo>
                    <a:pt x="2151" y="236"/>
                  </a:lnTo>
                  <a:lnTo>
                    <a:pt x="2151" y="226"/>
                  </a:lnTo>
                  <a:lnTo>
                    <a:pt x="2137" y="232"/>
                  </a:lnTo>
                  <a:lnTo>
                    <a:pt x="2123" y="235"/>
                  </a:lnTo>
                  <a:lnTo>
                    <a:pt x="2098" y="238"/>
                  </a:lnTo>
                  <a:lnTo>
                    <a:pt x="2073" y="241"/>
                  </a:lnTo>
                  <a:lnTo>
                    <a:pt x="2047" y="241"/>
                  </a:lnTo>
                  <a:lnTo>
                    <a:pt x="2022" y="241"/>
                  </a:lnTo>
                  <a:lnTo>
                    <a:pt x="2011" y="241"/>
                  </a:lnTo>
                  <a:lnTo>
                    <a:pt x="1999" y="241"/>
                  </a:lnTo>
                  <a:lnTo>
                    <a:pt x="1988" y="243"/>
                  </a:lnTo>
                  <a:lnTo>
                    <a:pt x="1977" y="245"/>
                  </a:lnTo>
                  <a:lnTo>
                    <a:pt x="1956" y="251"/>
                  </a:lnTo>
                  <a:lnTo>
                    <a:pt x="1937" y="260"/>
                  </a:lnTo>
                  <a:lnTo>
                    <a:pt x="1936" y="253"/>
                  </a:lnTo>
                  <a:lnTo>
                    <a:pt x="1936" y="246"/>
                  </a:lnTo>
                  <a:lnTo>
                    <a:pt x="1938" y="241"/>
                  </a:lnTo>
                  <a:lnTo>
                    <a:pt x="1941" y="236"/>
                  </a:lnTo>
                  <a:lnTo>
                    <a:pt x="1949" y="226"/>
                  </a:lnTo>
                  <a:lnTo>
                    <a:pt x="1957" y="216"/>
                  </a:lnTo>
                  <a:lnTo>
                    <a:pt x="1945" y="213"/>
                  </a:lnTo>
                  <a:lnTo>
                    <a:pt x="1930" y="212"/>
                  </a:lnTo>
                  <a:lnTo>
                    <a:pt x="1915" y="210"/>
                  </a:lnTo>
                  <a:lnTo>
                    <a:pt x="1903" y="207"/>
                  </a:lnTo>
                  <a:lnTo>
                    <a:pt x="1896" y="203"/>
                  </a:lnTo>
                  <a:lnTo>
                    <a:pt x="1890" y="199"/>
                  </a:lnTo>
                  <a:lnTo>
                    <a:pt x="1883" y="194"/>
                  </a:lnTo>
                  <a:lnTo>
                    <a:pt x="1877" y="188"/>
                  </a:lnTo>
                  <a:lnTo>
                    <a:pt x="1872" y="183"/>
                  </a:lnTo>
                  <a:lnTo>
                    <a:pt x="1865" y="178"/>
                  </a:lnTo>
                  <a:lnTo>
                    <a:pt x="1859" y="174"/>
                  </a:lnTo>
                  <a:lnTo>
                    <a:pt x="1852" y="170"/>
                  </a:lnTo>
                  <a:lnTo>
                    <a:pt x="1842" y="169"/>
                  </a:lnTo>
                  <a:lnTo>
                    <a:pt x="1833" y="168"/>
                  </a:lnTo>
                  <a:lnTo>
                    <a:pt x="1824" y="169"/>
                  </a:lnTo>
                  <a:lnTo>
                    <a:pt x="1816" y="170"/>
                  </a:lnTo>
                  <a:lnTo>
                    <a:pt x="1802" y="177"/>
                  </a:lnTo>
                  <a:lnTo>
                    <a:pt x="1789" y="185"/>
                  </a:lnTo>
                  <a:lnTo>
                    <a:pt x="1778" y="192"/>
                  </a:lnTo>
                  <a:lnTo>
                    <a:pt x="1766" y="197"/>
                  </a:lnTo>
                  <a:lnTo>
                    <a:pt x="1760" y="200"/>
                  </a:lnTo>
                  <a:lnTo>
                    <a:pt x="1753" y="201"/>
                  </a:lnTo>
                  <a:lnTo>
                    <a:pt x="1747" y="202"/>
                  </a:lnTo>
                  <a:lnTo>
                    <a:pt x="1739" y="202"/>
                  </a:lnTo>
                  <a:lnTo>
                    <a:pt x="1731" y="201"/>
                  </a:lnTo>
                  <a:lnTo>
                    <a:pt x="1723" y="201"/>
                  </a:lnTo>
                  <a:lnTo>
                    <a:pt x="1715" y="199"/>
                  </a:lnTo>
                  <a:lnTo>
                    <a:pt x="1708" y="196"/>
                  </a:lnTo>
                  <a:lnTo>
                    <a:pt x="1702" y="194"/>
                  </a:lnTo>
                  <a:lnTo>
                    <a:pt x="1696" y="190"/>
                  </a:lnTo>
                  <a:lnTo>
                    <a:pt x="1691" y="184"/>
                  </a:lnTo>
                  <a:lnTo>
                    <a:pt x="1685" y="177"/>
                  </a:lnTo>
                  <a:lnTo>
                    <a:pt x="1678" y="162"/>
                  </a:lnTo>
                  <a:lnTo>
                    <a:pt x="1674" y="153"/>
                  </a:lnTo>
                  <a:lnTo>
                    <a:pt x="1671" y="150"/>
                  </a:lnTo>
                  <a:lnTo>
                    <a:pt x="1667" y="146"/>
                  </a:lnTo>
                  <a:lnTo>
                    <a:pt x="1659" y="144"/>
                  </a:lnTo>
                  <a:lnTo>
                    <a:pt x="1647" y="143"/>
                  </a:lnTo>
                  <a:lnTo>
                    <a:pt x="1632" y="142"/>
                  </a:lnTo>
                  <a:lnTo>
                    <a:pt x="1619" y="141"/>
                  </a:lnTo>
                  <a:lnTo>
                    <a:pt x="1614" y="139"/>
                  </a:lnTo>
                  <a:lnTo>
                    <a:pt x="1609" y="136"/>
                  </a:lnTo>
                  <a:lnTo>
                    <a:pt x="1603" y="133"/>
                  </a:lnTo>
                  <a:lnTo>
                    <a:pt x="1596" y="127"/>
                  </a:lnTo>
                  <a:lnTo>
                    <a:pt x="1587" y="120"/>
                  </a:lnTo>
                  <a:lnTo>
                    <a:pt x="1577" y="112"/>
                  </a:lnTo>
                  <a:lnTo>
                    <a:pt x="1568" y="103"/>
                  </a:lnTo>
                  <a:lnTo>
                    <a:pt x="1560" y="94"/>
                  </a:lnTo>
                  <a:lnTo>
                    <a:pt x="1556" y="88"/>
                  </a:lnTo>
                  <a:lnTo>
                    <a:pt x="1554" y="82"/>
                  </a:lnTo>
                  <a:lnTo>
                    <a:pt x="1553" y="76"/>
                  </a:lnTo>
                  <a:lnTo>
                    <a:pt x="1552" y="69"/>
                  </a:lnTo>
                  <a:lnTo>
                    <a:pt x="1550" y="63"/>
                  </a:lnTo>
                  <a:lnTo>
                    <a:pt x="1548" y="57"/>
                  </a:lnTo>
                  <a:lnTo>
                    <a:pt x="1546" y="52"/>
                  </a:lnTo>
                  <a:lnTo>
                    <a:pt x="1542" y="46"/>
                  </a:lnTo>
                  <a:lnTo>
                    <a:pt x="1531" y="34"/>
                  </a:lnTo>
                  <a:lnTo>
                    <a:pt x="1524" y="27"/>
                  </a:lnTo>
                  <a:lnTo>
                    <a:pt x="1522" y="24"/>
                  </a:lnTo>
                  <a:lnTo>
                    <a:pt x="1520" y="22"/>
                  </a:lnTo>
                  <a:lnTo>
                    <a:pt x="1520" y="21"/>
                  </a:lnTo>
                  <a:lnTo>
                    <a:pt x="1519" y="18"/>
                  </a:lnTo>
                  <a:lnTo>
                    <a:pt x="1505" y="16"/>
                  </a:lnTo>
                  <a:lnTo>
                    <a:pt x="1491" y="16"/>
                  </a:lnTo>
                  <a:lnTo>
                    <a:pt x="1481" y="14"/>
                  </a:lnTo>
                  <a:lnTo>
                    <a:pt x="1474" y="13"/>
                  </a:lnTo>
                  <a:lnTo>
                    <a:pt x="1469" y="19"/>
                  </a:lnTo>
                  <a:lnTo>
                    <a:pt x="1463" y="24"/>
                  </a:lnTo>
                  <a:lnTo>
                    <a:pt x="1457" y="31"/>
                  </a:lnTo>
                  <a:lnTo>
                    <a:pt x="1453" y="38"/>
                  </a:lnTo>
                  <a:lnTo>
                    <a:pt x="1449" y="30"/>
                  </a:lnTo>
                  <a:lnTo>
                    <a:pt x="1445" y="23"/>
                  </a:lnTo>
                  <a:lnTo>
                    <a:pt x="1441" y="20"/>
                  </a:lnTo>
                  <a:lnTo>
                    <a:pt x="1439" y="19"/>
                  </a:lnTo>
                  <a:lnTo>
                    <a:pt x="1436" y="18"/>
                  </a:lnTo>
                  <a:lnTo>
                    <a:pt x="1433" y="19"/>
                  </a:lnTo>
                  <a:lnTo>
                    <a:pt x="1430" y="20"/>
                  </a:lnTo>
                  <a:lnTo>
                    <a:pt x="1427" y="22"/>
                  </a:lnTo>
                  <a:lnTo>
                    <a:pt x="1423" y="24"/>
                  </a:lnTo>
                  <a:lnTo>
                    <a:pt x="1417" y="26"/>
                  </a:lnTo>
                  <a:lnTo>
                    <a:pt x="1412" y="27"/>
                  </a:lnTo>
                  <a:lnTo>
                    <a:pt x="1404" y="26"/>
                  </a:lnTo>
                  <a:lnTo>
                    <a:pt x="1395" y="22"/>
                  </a:lnTo>
                  <a:lnTo>
                    <a:pt x="1387" y="18"/>
                  </a:lnTo>
                  <a:lnTo>
                    <a:pt x="1378" y="11"/>
                  </a:lnTo>
                  <a:lnTo>
                    <a:pt x="1370" y="6"/>
                  </a:lnTo>
                  <a:lnTo>
                    <a:pt x="1365" y="4"/>
                  </a:lnTo>
                  <a:lnTo>
                    <a:pt x="1360" y="2"/>
                  </a:lnTo>
                  <a:lnTo>
                    <a:pt x="1356" y="0"/>
                  </a:lnTo>
                  <a:lnTo>
                    <a:pt x="1351" y="0"/>
                  </a:lnTo>
                  <a:lnTo>
                    <a:pt x="1347" y="0"/>
                  </a:lnTo>
                  <a:lnTo>
                    <a:pt x="1341" y="3"/>
                  </a:lnTo>
                  <a:lnTo>
                    <a:pt x="1337" y="5"/>
                  </a:lnTo>
                  <a:lnTo>
                    <a:pt x="1331" y="8"/>
                  </a:lnTo>
                  <a:lnTo>
                    <a:pt x="1331" y="26"/>
                  </a:lnTo>
                  <a:lnTo>
                    <a:pt x="1331" y="41"/>
                  </a:lnTo>
                  <a:lnTo>
                    <a:pt x="1307" y="59"/>
                  </a:lnTo>
                  <a:lnTo>
                    <a:pt x="1285" y="73"/>
                  </a:lnTo>
                  <a:lnTo>
                    <a:pt x="1280" y="77"/>
                  </a:lnTo>
                  <a:lnTo>
                    <a:pt x="1274" y="78"/>
                  </a:lnTo>
                  <a:lnTo>
                    <a:pt x="1267" y="80"/>
                  </a:lnTo>
                  <a:lnTo>
                    <a:pt x="1260" y="80"/>
                  </a:lnTo>
                  <a:lnTo>
                    <a:pt x="1253" y="80"/>
                  </a:lnTo>
                  <a:lnTo>
                    <a:pt x="1247" y="78"/>
                  </a:lnTo>
                  <a:lnTo>
                    <a:pt x="1239" y="76"/>
                  </a:lnTo>
                  <a:lnTo>
                    <a:pt x="1230" y="71"/>
                  </a:lnTo>
                  <a:lnTo>
                    <a:pt x="1215" y="65"/>
                  </a:lnTo>
                  <a:lnTo>
                    <a:pt x="1202" y="62"/>
                  </a:lnTo>
                  <a:lnTo>
                    <a:pt x="1190" y="60"/>
                  </a:lnTo>
                  <a:lnTo>
                    <a:pt x="1173" y="60"/>
                  </a:lnTo>
                  <a:lnTo>
                    <a:pt x="1158" y="61"/>
                  </a:lnTo>
                  <a:lnTo>
                    <a:pt x="1140" y="61"/>
                  </a:lnTo>
                  <a:lnTo>
                    <a:pt x="1121" y="60"/>
                  </a:lnTo>
                  <a:lnTo>
                    <a:pt x="1108" y="57"/>
                  </a:lnTo>
                  <a:lnTo>
                    <a:pt x="1105" y="56"/>
                  </a:lnTo>
                  <a:lnTo>
                    <a:pt x="1097" y="51"/>
                  </a:lnTo>
                  <a:lnTo>
                    <a:pt x="1088" y="45"/>
                  </a:lnTo>
                  <a:lnTo>
                    <a:pt x="1085" y="44"/>
                  </a:lnTo>
                  <a:lnTo>
                    <a:pt x="1079" y="34"/>
                  </a:lnTo>
                  <a:lnTo>
                    <a:pt x="1076" y="26"/>
                  </a:lnTo>
                  <a:lnTo>
                    <a:pt x="1076" y="40"/>
                  </a:lnTo>
                  <a:lnTo>
                    <a:pt x="1077" y="53"/>
                  </a:lnTo>
                  <a:lnTo>
                    <a:pt x="1078" y="59"/>
                  </a:lnTo>
                  <a:lnTo>
                    <a:pt x="1079" y="63"/>
                  </a:lnTo>
                  <a:lnTo>
                    <a:pt x="1080" y="68"/>
                  </a:lnTo>
                  <a:lnTo>
                    <a:pt x="1084" y="71"/>
                  </a:lnTo>
                  <a:lnTo>
                    <a:pt x="1088" y="73"/>
                  </a:lnTo>
                  <a:lnTo>
                    <a:pt x="1093" y="74"/>
                  </a:lnTo>
                  <a:lnTo>
                    <a:pt x="1099" y="74"/>
                  </a:lnTo>
                  <a:lnTo>
                    <a:pt x="1104" y="74"/>
                  </a:lnTo>
                  <a:lnTo>
                    <a:pt x="1110" y="74"/>
                  </a:lnTo>
                  <a:lnTo>
                    <a:pt x="1116" y="74"/>
                  </a:lnTo>
                  <a:lnTo>
                    <a:pt x="1121" y="77"/>
                  </a:lnTo>
                  <a:lnTo>
                    <a:pt x="1126" y="80"/>
                  </a:lnTo>
                  <a:lnTo>
                    <a:pt x="1129" y="86"/>
                  </a:lnTo>
                  <a:lnTo>
                    <a:pt x="1130" y="92"/>
                  </a:lnTo>
                  <a:lnTo>
                    <a:pt x="1130" y="98"/>
                  </a:lnTo>
                  <a:lnTo>
                    <a:pt x="1130" y="104"/>
                  </a:lnTo>
                  <a:lnTo>
                    <a:pt x="1132" y="109"/>
                  </a:lnTo>
                  <a:lnTo>
                    <a:pt x="1135" y="113"/>
                  </a:lnTo>
                  <a:lnTo>
                    <a:pt x="1137" y="114"/>
                  </a:lnTo>
                  <a:lnTo>
                    <a:pt x="1140" y="114"/>
                  </a:lnTo>
                  <a:lnTo>
                    <a:pt x="1144" y="115"/>
                  </a:lnTo>
                  <a:lnTo>
                    <a:pt x="1149" y="114"/>
                  </a:lnTo>
                  <a:lnTo>
                    <a:pt x="1149" y="129"/>
                  </a:lnTo>
                  <a:lnTo>
                    <a:pt x="1149" y="144"/>
                  </a:lnTo>
                  <a:lnTo>
                    <a:pt x="1148" y="160"/>
                  </a:lnTo>
                  <a:lnTo>
                    <a:pt x="1150" y="174"/>
                  </a:lnTo>
                  <a:lnTo>
                    <a:pt x="1152" y="183"/>
                  </a:lnTo>
                  <a:lnTo>
                    <a:pt x="1154" y="191"/>
                  </a:lnTo>
                  <a:lnTo>
                    <a:pt x="1158" y="196"/>
                  </a:lnTo>
                  <a:lnTo>
                    <a:pt x="1162" y="202"/>
                  </a:lnTo>
                  <a:lnTo>
                    <a:pt x="1171" y="213"/>
                  </a:lnTo>
                  <a:lnTo>
                    <a:pt x="1182" y="226"/>
                  </a:lnTo>
                  <a:lnTo>
                    <a:pt x="1190" y="240"/>
                  </a:lnTo>
                  <a:lnTo>
                    <a:pt x="1200" y="257"/>
                  </a:lnTo>
                  <a:lnTo>
                    <a:pt x="1204" y="265"/>
                  </a:lnTo>
                  <a:lnTo>
                    <a:pt x="1208" y="274"/>
                  </a:lnTo>
                  <a:lnTo>
                    <a:pt x="1210" y="282"/>
                  </a:lnTo>
                  <a:lnTo>
                    <a:pt x="1209" y="289"/>
                  </a:lnTo>
                  <a:lnTo>
                    <a:pt x="1195" y="300"/>
                  </a:lnTo>
                  <a:lnTo>
                    <a:pt x="1179" y="316"/>
                  </a:lnTo>
                  <a:lnTo>
                    <a:pt x="1177" y="320"/>
                  </a:lnTo>
                  <a:lnTo>
                    <a:pt x="1176" y="326"/>
                  </a:lnTo>
                  <a:lnTo>
                    <a:pt x="1175" y="332"/>
                  </a:lnTo>
                  <a:lnTo>
                    <a:pt x="1175" y="338"/>
                  </a:lnTo>
                  <a:lnTo>
                    <a:pt x="1175" y="350"/>
                  </a:lnTo>
                  <a:lnTo>
                    <a:pt x="1175" y="361"/>
                  </a:lnTo>
                  <a:lnTo>
                    <a:pt x="1175" y="372"/>
                  </a:lnTo>
                  <a:lnTo>
                    <a:pt x="1174" y="381"/>
                  </a:lnTo>
                  <a:lnTo>
                    <a:pt x="1176" y="381"/>
                  </a:lnTo>
                  <a:lnTo>
                    <a:pt x="1182" y="384"/>
                  </a:lnTo>
                  <a:lnTo>
                    <a:pt x="1186" y="388"/>
                  </a:lnTo>
                  <a:lnTo>
                    <a:pt x="1190" y="391"/>
                  </a:lnTo>
                  <a:lnTo>
                    <a:pt x="1193" y="396"/>
                  </a:lnTo>
                  <a:lnTo>
                    <a:pt x="1195" y="400"/>
                  </a:lnTo>
                  <a:lnTo>
                    <a:pt x="1198" y="405"/>
                  </a:lnTo>
                  <a:lnTo>
                    <a:pt x="1199" y="410"/>
                  </a:lnTo>
                  <a:lnTo>
                    <a:pt x="1199" y="416"/>
                  </a:lnTo>
                  <a:lnTo>
                    <a:pt x="1199" y="439"/>
                  </a:lnTo>
                  <a:lnTo>
                    <a:pt x="1195" y="461"/>
                  </a:lnTo>
                  <a:lnTo>
                    <a:pt x="1195" y="470"/>
                  </a:lnTo>
                  <a:lnTo>
                    <a:pt x="1197" y="479"/>
                  </a:lnTo>
                  <a:lnTo>
                    <a:pt x="1198" y="487"/>
                  </a:lnTo>
                  <a:lnTo>
                    <a:pt x="1200" y="496"/>
                  </a:lnTo>
                  <a:lnTo>
                    <a:pt x="1207" y="514"/>
                  </a:lnTo>
                  <a:lnTo>
                    <a:pt x="1214" y="532"/>
                  </a:lnTo>
                  <a:lnTo>
                    <a:pt x="1217" y="540"/>
                  </a:lnTo>
                  <a:lnTo>
                    <a:pt x="1219" y="549"/>
                  </a:lnTo>
                  <a:lnTo>
                    <a:pt x="1220" y="558"/>
                  </a:lnTo>
                  <a:lnTo>
                    <a:pt x="1222" y="568"/>
                  </a:lnTo>
                  <a:lnTo>
                    <a:pt x="1220" y="576"/>
                  </a:lnTo>
                  <a:lnTo>
                    <a:pt x="1218" y="585"/>
                  </a:lnTo>
                  <a:lnTo>
                    <a:pt x="1215" y="593"/>
                  </a:lnTo>
                  <a:lnTo>
                    <a:pt x="1210" y="602"/>
                  </a:lnTo>
                  <a:lnTo>
                    <a:pt x="1206" y="606"/>
                  </a:lnTo>
                  <a:lnTo>
                    <a:pt x="1200" y="611"/>
                  </a:lnTo>
                  <a:lnTo>
                    <a:pt x="1194" y="615"/>
                  </a:lnTo>
                  <a:lnTo>
                    <a:pt x="1189" y="619"/>
                  </a:lnTo>
                  <a:lnTo>
                    <a:pt x="1176" y="625"/>
                  </a:lnTo>
                  <a:lnTo>
                    <a:pt x="1163" y="631"/>
                  </a:lnTo>
                  <a:lnTo>
                    <a:pt x="1157" y="637"/>
                  </a:lnTo>
                  <a:lnTo>
                    <a:pt x="1151" y="642"/>
                  </a:lnTo>
                  <a:lnTo>
                    <a:pt x="1146" y="647"/>
                  </a:lnTo>
                  <a:lnTo>
                    <a:pt x="1143" y="653"/>
                  </a:lnTo>
                  <a:lnTo>
                    <a:pt x="1136" y="666"/>
                  </a:lnTo>
                  <a:lnTo>
                    <a:pt x="1129" y="679"/>
                  </a:lnTo>
                  <a:lnTo>
                    <a:pt x="1126" y="684"/>
                  </a:lnTo>
                  <a:lnTo>
                    <a:pt x="1120" y="688"/>
                  </a:lnTo>
                  <a:lnTo>
                    <a:pt x="1115" y="691"/>
                  </a:lnTo>
                  <a:lnTo>
                    <a:pt x="1108" y="694"/>
                  </a:lnTo>
                  <a:lnTo>
                    <a:pt x="1101" y="696"/>
                  </a:lnTo>
                  <a:lnTo>
                    <a:pt x="1094" y="700"/>
                  </a:lnTo>
                  <a:lnTo>
                    <a:pt x="1088" y="704"/>
                  </a:lnTo>
                  <a:lnTo>
                    <a:pt x="1084" y="709"/>
                  </a:lnTo>
                  <a:lnTo>
                    <a:pt x="1078" y="720"/>
                  </a:lnTo>
                  <a:lnTo>
                    <a:pt x="1074" y="733"/>
                  </a:lnTo>
                  <a:lnTo>
                    <a:pt x="1070" y="745"/>
                  </a:lnTo>
                  <a:lnTo>
                    <a:pt x="1067" y="757"/>
                  </a:lnTo>
                  <a:lnTo>
                    <a:pt x="1053" y="757"/>
                  </a:lnTo>
                  <a:lnTo>
                    <a:pt x="1039" y="757"/>
                  </a:lnTo>
                  <a:lnTo>
                    <a:pt x="1027" y="755"/>
                  </a:lnTo>
                  <a:lnTo>
                    <a:pt x="1014" y="754"/>
                  </a:lnTo>
                  <a:lnTo>
                    <a:pt x="1012" y="769"/>
                  </a:lnTo>
                  <a:lnTo>
                    <a:pt x="1007" y="784"/>
                  </a:lnTo>
                  <a:lnTo>
                    <a:pt x="1003" y="800"/>
                  </a:lnTo>
                  <a:lnTo>
                    <a:pt x="997" y="815"/>
                  </a:lnTo>
                  <a:lnTo>
                    <a:pt x="993" y="831"/>
                  </a:lnTo>
                  <a:lnTo>
                    <a:pt x="989" y="845"/>
                  </a:lnTo>
                  <a:lnTo>
                    <a:pt x="989" y="852"/>
                  </a:lnTo>
                  <a:lnTo>
                    <a:pt x="989" y="860"/>
                  </a:lnTo>
                  <a:lnTo>
                    <a:pt x="992" y="867"/>
                  </a:lnTo>
                  <a:lnTo>
                    <a:pt x="994" y="874"/>
                  </a:lnTo>
                  <a:lnTo>
                    <a:pt x="996" y="878"/>
                  </a:lnTo>
                  <a:lnTo>
                    <a:pt x="1000" y="882"/>
                  </a:lnTo>
                  <a:lnTo>
                    <a:pt x="1003" y="885"/>
                  </a:lnTo>
                  <a:lnTo>
                    <a:pt x="1007" y="889"/>
                  </a:lnTo>
                  <a:lnTo>
                    <a:pt x="1015" y="893"/>
                  </a:lnTo>
                  <a:lnTo>
                    <a:pt x="1025" y="899"/>
                  </a:lnTo>
                  <a:lnTo>
                    <a:pt x="1033" y="904"/>
                  </a:lnTo>
                  <a:lnTo>
                    <a:pt x="1041" y="909"/>
                  </a:lnTo>
                  <a:lnTo>
                    <a:pt x="1044" y="913"/>
                  </a:lnTo>
                  <a:lnTo>
                    <a:pt x="1046" y="916"/>
                  </a:lnTo>
                  <a:lnTo>
                    <a:pt x="1048" y="921"/>
                  </a:lnTo>
                  <a:lnTo>
                    <a:pt x="1050" y="926"/>
                  </a:lnTo>
                  <a:lnTo>
                    <a:pt x="1066" y="929"/>
                  </a:lnTo>
                  <a:lnTo>
                    <a:pt x="1078" y="932"/>
                  </a:lnTo>
                  <a:lnTo>
                    <a:pt x="1091" y="938"/>
                  </a:lnTo>
                  <a:lnTo>
                    <a:pt x="1101" y="945"/>
                  </a:lnTo>
                  <a:lnTo>
                    <a:pt x="1110" y="952"/>
                  </a:lnTo>
                  <a:lnTo>
                    <a:pt x="1118" y="962"/>
                  </a:lnTo>
                  <a:lnTo>
                    <a:pt x="1125" y="973"/>
                  </a:lnTo>
                  <a:lnTo>
                    <a:pt x="1130" y="984"/>
                  </a:lnTo>
                  <a:lnTo>
                    <a:pt x="1135" y="997"/>
                  </a:lnTo>
                  <a:lnTo>
                    <a:pt x="1138" y="1009"/>
                  </a:lnTo>
                  <a:lnTo>
                    <a:pt x="1142" y="1023"/>
                  </a:lnTo>
                  <a:lnTo>
                    <a:pt x="1145" y="1036"/>
                  </a:lnTo>
                  <a:lnTo>
                    <a:pt x="1149" y="1064"/>
                  </a:lnTo>
                  <a:lnTo>
                    <a:pt x="1152" y="1090"/>
                  </a:lnTo>
                  <a:lnTo>
                    <a:pt x="1148" y="1090"/>
                  </a:lnTo>
                  <a:lnTo>
                    <a:pt x="1143" y="1090"/>
                  </a:lnTo>
                  <a:lnTo>
                    <a:pt x="1140" y="1089"/>
                  </a:lnTo>
                  <a:lnTo>
                    <a:pt x="1135" y="1088"/>
                  </a:lnTo>
                  <a:lnTo>
                    <a:pt x="1127" y="1085"/>
                  </a:lnTo>
                  <a:lnTo>
                    <a:pt x="1120" y="1080"/>
                  </a:lnTo>
                  <a:lnTo>
                    <a:pt x="1112" y="1074"/>
                  </a:lnTo>
                  <a:lnTo>
                    <a:pt x="1104" y="1071"/>
                  </a:lnTo>
                  <a:lnTo>
                    <a:pt x="1100" y="1070"/>
                  </a:lnTo>
                  <a:lnTo>
                    <a:pt x="1095" y="1069"/>
                  </a:lnTo>
                  <a:lnTo>
                    <a:pt x="1089" y="1069"/>
                  </a:lnTo>
                  <a:lnTo>
                    <a:pt x="1085" y="1069"/>
                  </a:lnTo>
                  <a:lnTo>
                    <a:pt x="1079" y="1071"/>
                  </a:lnTo>
                  <a:lnTo>
                    <a:pt x="1074" y="1073"/>
                  </a:lnTo>
                  <a:lnTo>
                    <a:pt x="1070" y="1075"/>
                  </a:lnTo>
                  <a:lnTo>
                    <a:pt x="1066" y="1078"/>
                  </a:lnTo>
                  <a:lnTo>
                    <a:pt x="1060" y="1085"/>
                  </a:lnTo>
                  <a:lnTo>
                    <a:pt x="1056" y="1091"/>
                  </a:lnTo>
                  <a:lnTo>
                    <a:pt x="1054" y="1101"/>
                  </a:lnTo>
                  <a:lnTo>
                    <a:pt x="1052" y="1110"/>
                  </a:lnTo>
                  <a:lnTo>
                    <a:pt x="1052" y="1119"/>
                  </a:lnTo>
                  <a:lnTo>
                    <a:pt x="1051" y="1129"/>
                  </a:lnTo>
                  <a:lnTo>
                    <a:pt x="1038" y="1130"/>
                  </a:lnTo>
                  <a:lnTo>
                    <a:pt x="1026" y="1130"/>
                  </a:lnTo>
                  <a:lnTo>
                    <a:pt x="1011" y="1130"/>
                  </a:lnTo>
                  <a:lnTo>
                    <a:pt x="995" y="1131"/>
                  </a:lnTo>
                  <a:lnTo>
                    <a:pt x="995" y="1136"/>
                  </a:lnTo>
                  <a:lnTo>
                    <a:pt x="996" y="1143"/>
                  </a:lnTo>
                  <a:lnTo>
                    <a:pt x="997" y="1151"/>
                  </a:lnTo>
                  <a:lnTo>
                    <a:pt x="1000" y="1159"/>
                  </a:lnTo>
                  <a:lnTo>
                    <a:pt x="1007" y="1178"/>
                  </a:lnTo>
                  <a:lnTo>
                    <a:pt x="1017" y="1197"/>
                  </a:lnTo>
                  <a:lnTo>
                    <a:pt x="1027" y="1217"/>
                  </a:lnTo>
                  <a:lnTo>
                    <a:pt x="1038" y="1233"/>
                  </a:lnTo>
                  <a:lnTo>
                    <a:pt x="1044" y="1239"/>
                  </a:lnTo>
                  <a:lnTo>
                    <a:pt x="1048" y="1246"/>
                  </a:lnTo>
                  <a:lnTo>
                    <a:pt x="1054" y="1251"/>
                  </a:lnTo>
                  <a:lnTo>
                    <a:pt x="1059" y="1253"/>
                  </a:lnTo>
                  <a:lnTo>
                    <a:pt x="1054" y="1261"/>
                  </a:lnTo>
                  <a:lnTo>
                    <a:pt x="1048" y="1268"/>
                  </a:lnTo>
                  <a:lnTo>
                    <a:pt x="1042" y="1275"/>
                  </a:lnTo>
                  <a:lnTo>
                    <a:pt x="1035" y="1280"/>
                  </a:lnTo>
                  <a:lnTo>
                    <a:pt x="1027" y="1287"/>
                  </a:lnTo>
                  <a:lnTo>
                    <a:pt x="1021" y="1294"/>
                  </a:lnTo>
                  <a:lnTo>
                    <a:pt x="1017" y="1302"/>
                  </a:lnTo>
                  <a:lnTo>
                    <a:pt x="1013" y="1310"/>
                  </a:lnTo>
                  <a:lnTo>
                    <a:pt x="1039" y="1316"/>
                  </a:lnTo>
                  <a:lnTo>
                    <a:pt x="1063" y="1320"/>
                  </a:lnTo>
                  <a:lnTo>
                    <a:pt x="1084" y="1325"/>
                  </a:lnTo>
                  <a:lnTo>
                    <a:pt x="1099" y="1328"/>
                  </a:lnTo>
                  <a:lnTo>
                    <a:pt x="1084" y="1325"/>
                  </a:lnTo>
                  <a:lnTo>
                    <a:pt x="1063" y="1320"/>
                  </a:lnTo>
                  <a:lnTo>
                    <a:pt x="1039" y="1316"/>
                  </a:lnTo>
                  <a:lnTo>
                    <a:pt x="1013" y="1310"/>
                  </a:lnTo>
                  <a:lnTo>
                    <a:pt x="1013" y="1313"/>
                  </a:lnTo>
                  <a:lnTo>
                    <a:pt x="1013" y="1316"/>
                  </a:lnTo>
                  <a:lnTo>
                    <a:pt x="1013" y="1320"/>
                  </a:lnTo>
                  <a:lnTo>
                    <a:pt x="1014" y="1324"/>
                  </a:lnTo>
                  <a:lnTo>
                    <a:pt x="1017" y="1327"/>
                  </a:lnTo>
                  <a:lnTo>
                    <a:pt x="1019" y="1331"/>
                  </a:lnTo>
                  <a:lnTo>
                    <a:pt x="1026" y="1339"/>
                  </a:lnTo>
                  <a:lnTo>
                    <a:pt x="1034" y="1345"/>
                  </a:lnTo>
                  <a:lnTo>
                    <a:pt x="1051" y="1358"/>
                  </a:lnTo>
                  <a:lnTo>
                    <a:pt x="1063" y="1370"/>
                  </a:lnTo>
                  <a:lnTo>
                    <a:pt x="1070" y="1380"/>
                  </a:lnTo>
                  <a:lnTo>
                    <a:pt x="1075" y="1390"/>
                  </a:lnTo>
                  <a:lnTo>
                    <a:pt x="1078" y="1399"/>
                  </a:lnTo>
                  <a:lnTo>
                    <a:pt x="1082" y="1409"/>
                  </a:lnTo>
                  <a:lnTo>
                    <a:pt x="1084" y="1418"/>
                  </a:lnTo>
                  <a:lnTo>
                    <a:pt x="1085" y="1428"/>
                  </a:lnTo>
                  <a:lnTo>
                    <a:pt x="1085" y="1439"/>
                  </a:lnTo>
                  <a:lnTo>
                    <a:pt x="1085" y="1450"/>
                  </a:lnTo>
                  <a:lnTo>
                    <a:pt x="1082" y="1492"/>
                  </a:lnTo>
                  <a:lnTo>
                    <a:pt x="1077" y="1533"/>
                  </a:lnTo>
                  <a:lnTo>
                    <a:pt x="1067" y="1538"/>
                  </a:lnTo>
                  <a:lnTo>
                    <a:pt x="1055" y="1542"/>
                  </a:lnTo>
                  <a:lnTo>
                    <a:pt x="1054" y="1549"/>
                  </a:lnTo>
                  <a:lnTo>
                    <a:pt x="1054" y="1554"/>
                  </a:lnTo>
                  <a:lnTo>
                    <a:pt x="1055" y="1558"/>
                  </a:lnTo>
                  <a:lnTo>
                    <a:pt x="1056" y="1563"/>
                  </a:lnTo>
                  <a:lnTo>
                    <a:pt x="1059" y="1566"/>
                  </a:lnTo>
                  <a:lnTo>
                    <a:pt x="1061" y="1569"/>
                  </a:lnTo>
                  <a:lnTo>
                    <a:pt x="1064" y="1571"/>
                  </a:lnTo>
                  <a:lnTo>
                    <a:pt x="1068" y="1573"/>
                  </a:lnTo>
                  <a:lnTo>
                    <a:pt x="1076" y="1578"/>
                  </a:lnTo>
                  <a:lnTo>
                    <a:pt x="1084" y="1582"/>
                  </a:lnTo>
                  <a:lnTo>
                    <a:pt x="1091" y="1588"/>
                  </a:lnTo>
                  <a:lnTo>
                    <a:pt x="1097" y="1595"/>
                  </a:lnTo>
                  <a:lnTo>
                    <a:pt x="1101" y="1603"/>
                  </a:lnTo>
                  <a:lnTo>
                    <a:pt x="1103" y="1612"/>
                  </a:lnTo>
                  <a:lnTo>
                    <a:pt x="1104" y="1622"/>
                  </a:lnTo>
                  <a:lnTo>
                    <a:pt x="1104" y="1632"/>
                  </a:lnTo>
                  <a:lnTo>
                    <a:pt x="1103" y="1654"/>
                  </a:lnTo>
                  <a:lnTo>
                    <a:pt x="1101" y="1673"/>
                  </a:lnTo>
                  <a:lnTo>
                    <a:pt x="1086" y="1673"/>
                  </a:lnTo>
                  <a:lnTo>
                    <a:pt x="1071" y="1673"/>
                  </a:lnTo>
                  <a:lnTo>
                    <a:pt x="1054" y="1673"/>
                  </a:lnTo>
                  <a:lnTo>
                    <a:pt x="1038" y="1674"/>
                  </a:lnTo>
                  <a:lnTo>
                    <a:pt x="1039" y="1679"/>
                  </a:lnTo>
                  <a:lnTo>
                    <a:pt x="1039" y="1682"/>
                  </a:lnTo>
                  <a:lnTo>
                    <a:pt x="1039" y="1687"/>
                  </a:lnTo>
                  <a:lnTo>
                    <a:pt x="1037" y="1692"/>
                  </a:lnTo>
                  <a:lnTo>
                    <a:pt x="1034" y="1702"/>
                  </a:lnTo>
                  <a:lnTo>
                    <a:pt x="1030" y="1711"/>
                  </a:lnTo>
                  <a:lnTo>
                    <a:pt x="1029" y="1715"/>
                  </a:lnTo>
                  <a:lnTo>
                    <a:pt x="1029" y="1719"/>
                  </a:lnTo>
                  <a:lnTo>
                    <a:pt x="1030" y="1723"/>
                  </a:lnTo>
                  <a:lnTo>
                    <a:pt x="1031" y="1727"/>
                  </a:lnTo>
                  <a:lnTo>
                    <a:pt x="1035" y="1730"/>
                  </a:lnTo>
                  <a:lnTo>
                    <a:pt x="1041" y="1734"/>
                  </a:lnTo>
                  <a:lnTo>
                    <a:pt x="1047" y="1736"/>
                  </a:lnTo>
                  <a:lnTo>
                    <a:pt x="1056" y="1738"/>
                  </a:lnTo>
                  <a:lnTo>
                    <a:pt x="1056" y="1755"/>
                  </a:lnTo>
                  <a:lnTo>
                    <a:pt x="1056" y="1771"/>
                  </a:lnTo>
                  <a:lnTo>
                    <a:pt x="1054" y="1785"/>
                  </a:lnTo>
                  <a:lnTo>
                    <a:pt x="1051" y="1797"/>
                  </a:lnTo>
                  <a:lnTo>
                    <a:pt x="1045" y="1810"/>
                  </a:lnTo>
                  <a:lnTo>
                    <a:pt x="1039" y="1822"/>
                  </a:lnTo>
                  <a:lnTo>
                    <a:pt x="1031" y="1835"/>
                  </a:lnTo>
                  <a:lnTo>
                    <a:pt x="1021" y="1850"/>
                  </a:lnTo>
                  <a:lnTo>
                    <a:pt x="1009" y="1862"/>
                  </a:lnTo>
                  <a:lnTo>
                    <a:pt x="990" y="1875"/>
                  </a:lnTo>
                  <a:lnTo>
                    <a:pt x="982" y="1883"/>
                  </a:lnTo>
                  <a:lnTo>
                    <a:pt x="977" y="1890"/>
                  </a:lnTo>
                  <a:lnTo>
                    <a:pt x="974" y="1893"/>
                  </a:lnTo>
                  <a:lnTo>
                    <a:pt x="972" y="1896"/>
                  </a:lnTo>
                  <a:lnTo>
                    <a:pt x="972" y="1900"/>
                  </a:lnTo>
                  <a:lnTo>
                    <a:pt x="972" y="1903"/>
                  </a:lnTo>
                  <a:lnTo>
                    <a:pt x="978" y="1904"/>
                  </a:lnTo>
                  <a:lnTo>
                    <a:pt x="982" y="1907"/>
                  </a:lnTo>
                  <a:lnTo>
                    <a:pt x="987" y="1910"/>
                  </a:lnTo>
                  <a:lnTo>
                    <a:pt x="992" y="1914"/>
                  </a:lnTo>
                  <a:lnTo>
                    <a:pt x="995" y="1918"/>
                  </a:lnTo>
                  <a:lnTo>
                    <a:pt x="997" y="1924"/>
                  </a:lnTo>
                  <a:lnTo>
                    <a:pt x="1000" y="1928"/>
                  </a:lnTo>
                  <a:lnTo>
                    <a:pt x="1002" y="1933"/>
                  </a:lnTo>
                  <a:lnTo>
                    <a:pt x="998" y="1933"/>
                  </a:lnTo>
                  <a:lnTo>
                    <a:pt x="994" y="1933"/>
                  </a:lnTo>
                  <a:lnTo>
                    <a:pt x="986" y="1934"/>
                  </a:lnTo>
                  <a:lnTo>
                    <a:pt x="977" y="1934"/>
                  </a:lnTo>
                  <a:lnTo>
                    <a:pt x="969" y="1935"/>
                  </a:lnTo>
                  <a:lnTo>
                    <a:pt x="961" y="1937"/>
                  </a:lnTo>
                  <a:lnTo>
                    <a:pt x="959" y="1940"/>
                  </a:lnTo>
                  <a:lnTo>
                    <a:pt x="955" y="1942"/>
                  </a:lnTo>
                  <a:lnTo>
                    <a:pt x="953" y="1944"/>
                  </a:lnTo>
                  <a:lnTo>
                    <a:pt x="951" y="1947"/>
                  </a:lnTo>
                  <a:lnTo>
                    <a:pt x="949" y="1950"/>
                  </a:lnTo>
                  <a:lnTo>
                    <a:pt x="948" y="1955"/>
                  </a:lnTo>
                  <a:lnTo>
                    <a:pt x="948" y="1959"/>
                  </a:lnTo>
                  <a:lnTo>
                    <a:pt x="948" y="1964"/>
                  </a:lnTo>
                  <a:lnTo>
                    <a:pt x="940" y="1959"/>
                  </a:lnTo>
                  <a:lnTo>
                    <a:pt x="932" y="1957"/>
                  </a:lnTo>
                  <a:lnTo>
                    <a:pt x="927" y="1955"/>
                  </a:lnTo>
                  <a:lnTo>
                    <a:pt x="921" y="1955"/>
                  </a:lnTo>
                  <a:lnTo>
                    <a:pt x="916" y="1957"/>
                  </a:lnTo>
                  <a:lnTo>
                    <a:pt x="913" y="1959"/>
                  </a:lnTo>
                  <a:lnTo>
                    <a:pt x="910" y="1961"/>
                  </a:lnTo>
                  <a:lnTo>
                    <a:pt x="907" y="1966"/>
                  </a:lnTo>
                  <a:lnTo>
                    <a:pt x="904" y="1976"/>
                  </a:lnTo>
                  <a:lnTo>
                    <a:pt x="903" y="1989"/>
                  </a:lnTo>
                  <a:lnTo>
                    <a:pt x="902" y="2001"/>
                  </a:lnTo>
                  <a:lnTo>
                    <a:pt x="900" y="2013"/>
                  </a:lnTo>
                  <a:lnTo>
                    <a:pt x="897" y="2014"/>
                  </a:lnTo>
                  <a:lnTo>
                    <a:pt x="894" y="2014"/>
                  </a:lnTo>
                  <a:lnTo>
                    <a:pt x="894" y="2023"/>
                  </a:lnTo>
                  <a:lnTo>
                    <a:pt x="894" y="2032"/>
                  </a:lnTo>
                  <a:lnTo>
                    <a:pt x="894" y="2041"/>
                  </a:lnTo>
                  <a:lnTo>
                    <a:pt x="892" y="2050"/>
                  </a:lnTo>
                  <a:lnTo>
                    <a:pt x="882" y="2050"/>
                  </a:lnTo>
                  <a:lnTo>
                    <a:pt x="873" y="2049"/>
                  </a:lnTo>
                  <a:lnTo>
                    <a:pt x="867" y="2046"/>
                  </a:lnTo>
                  <a:lnTo>
                    <a:pt x="862" y="2040"/>
                  </a:lnTo>
                  <a:lnTo>
                    <a:pt x="856" y="2035"/>
                  </a:lnTo>
                  <a:lnTo>
                    <a:pt x="851" y="2029"/>
                  </a:lnTo>
                  <a:lnTo>
                    <a:pt x="845" y="2023"/>
                  </a:lnTo>
                  <a:lnTo>
                    <a:pt x="837" y="2018"/>
                  </a:lnTo>
                  <a:lnTo>
                    <a:pt x="830" y="2015"/>
                  </a:lnTo>
                  <a:lnTo>
                    <a:pt x="823" y="2013"/>
                  </a:lnTo>
                  <a:lnTo>
                    <a:pt x="815" y="2012"/>
                  </a:lnTo>
                  <a:lnTo>
                    <a:pt x="806" y="2012"/>
                  </a:lnTo>
                  <a:lnTo>
                    <a:pt x="789" y="2012"/>
                  </a:lnTo>
                  <a:lnTo>
                    <a:pt x="775" y="2013"/>
                  </a:lnTo>
                  <a:lnTo>
                    <a:pt x="772" y="2014"/>
                  </a:lnTo>
                  <a:lnTo>
                    <a:pt x="771" y="2016"/>
                  </a:lnTo>
                  <a:lnTo>
                    <a:pt x="769" y="2018"/>
                  </a:lnTo>
                  <a:lnTo>
                    <a:pt x="769" y="2021"/>
                  </a:lnTo>
                  <a:lnTo>
                    <a:pt x="773" y="2027"/>
                  </a:lnTo>
                  <a:lnTo>
                    <a:pt x="777" y="2035"/>
                  </a:lnTo>
                  <a:lnTo>
                    <a:pt x="784" y="2043"/>
                  </a:lnTo>
                  <a:lnTo>
                    <a:pt x="790" y="2051"/>
                  </a:lnTo>
                  <a:lnTo>
                    <a:pt x="793" y="2058"/>
                  </a:lnTo>
                  <a:lnTo>
                    <a:pt x="796" y="2064"/>
                  </a:lnTo>
                  <a:lnTo>
                    <a:pt x="795" y="2068"/>
                  </a:lnTo>
                  <a:lnTo>
                    <a:pt x="793" y="2073"/>
                  </a:lnTo>
                  <a:lnTo>
                    <a:pt x="792" y="2076"/>
                  </a:lnTo>
                  <a:lnTo>
                    <a:pt x="790" y="2080"/>
                  </a:lnTo>
                  <a:lnTo>
                    <a:pt x="785" y="2086"/>
                  </a:lnTo>
                  <a:lnTo>
                    <a:pt x="781" y="2094"/>
                  </a:lnTo>
                  <a:lnTo>
                    <a:pt x="780" y="2103"/>
                  </a:lnTo>
                  <a:lnTo>
                    <a:pt x="779" y="2112"/>
                  </a:lnTo>
                  <a:lnTo>
                    <a:pt x="777" y="2122"/>
                  </a:lnTo>
                  <a:lnTo>
                    <a:pt x="776" y="2131"/>
                  </a:lnTo>
                  <a:lnTo>
                    <a:pt x="769" y="2131"/>
                  </a:lnTo>
                  <a:lnTo>
                    <a:pt x="762" y="2130"/>
                  </a:lnTo>
                  <a:lnTo>
                    <a:pt x="754" y="2129"/>
                  </a:lnTo>
                  <a:lnTo>
                    <a:pt x="747" y="2127"/>
                  </a:lnTo>
                  <a:lnTo>
                    <a:pt x="739" y="2124"/>
                  </a:lnTo>
                  <a:lnTo>
                    <a:pt x="731" y="2122"/>
                  </a:lnTo>
                  <a:lnTo>
                    <a:pt x="723" y="2121"/>
                  </a:lnTo>
                  <a:lnTo>
                    <a:pt x="715" y="2121"/>
                  </a:lnTo>
                  <a:lnTo>
                    <a:pt x="721" y="2124"/>
                  </a:lnTo>
                  <a:lnTo>
                    <a:pt x="725" y="2129"/>
                  </a:lnTo>
                  <a:lnTo>
                    <a:pt x="729" y="2133"/>
                  </a:lnTo>
                  <a:lnTo>
                    <a:pt x="731" y="2139"/>
                  </a:lnTo>
                  <a:lnTo>
                    <a:pt x="733" y="2145"/>
                  </a:lnTo>
                  <a:lnTo>
                    <a:pt x="733" y="2152"/>
                  </a:lnTo>
                  <a:lnTo>
                    <a:pt x="733" y="2158"/>
                  </a:lnTo>
                  <a:lnTo>
                    <a:pt x="732" y="2165"/>
                  </a:lnTo>
                  <a:lnTo>
                    <a:pt x="723" y="2165"/>
                  </a:lnTo>
                  <a:lnTo>
                    <a:pt x="714" y="2165"/>
                  </a:lnTo>
                  <a:lnTo>
                    <a:pt x="706" y="2164"/>
                  </a:lnTo>
                  <a:lnTo>
                    <a:pt x="698" y="2163"/>
                  </a:lnTo>
                  <a:lnTo>
                    <a:pt x="681" y="2157"/>
                  </a:lnTo>
                  <a:lnTo>
                    <a:pt x="665" y="2152"/>
                  </a:lnTo>
                  <a:lnTo>
                    <a:pt x="650" y="2146"/>
                  </a:lnTo>
                  <a:lnTo>
                    <a:pt x="634" y="2140"/>
                  </a:lnTo>
                  <a:lnTo>
                    <a:pt x="626" y="2138"/>
                  </a:lnTo>
                  <a:lnTo>
                    <a:pt x="618" y="2136"/>
                  </a:lnTo>
                  <a:lnTo>
                    <a:pt x="609" y="2134"/>
                  </a:lnTo>
                  <a:lnTo>
                    <a:pt x="601" y="2134"/>
                  </a:lnTo>
                  <a:lnTo>
                    <a:pt x="596" y="2134"/>
                  </a:lnTo>
                  <a:lnTo>
                    <a:pt x="593" y="2136"/>
                  </a:lnTo>
                  <a:lnTo>
                    <a:pt x="591" y="2137"/>
                  </a:lnTo>
                  <a:lnTo>
                    <a:pt x="588" y="2139"/>
                  </a:lnTo>
                  <a:lnTo>
                    <a:pt x="585" y="2145"/>
                  </a:lnTo>
                  <a:lnTo>
                    <a:pt x="583" y="2153"/>
                  </a:lnTo>
                  <a:lnTo>
                    <a:pt x="582" y="2168"/>
                  </a:lnTo>
                  <a:lnTo>
                    <a:pt x="582" y="2181"/>
                  </a:lnTo>
                  <a:lnTo>
                    <a:pt x="572" y="2174"/>
                  </a:lnTo>
                  <a:lnTo>
                    <a:pt x="565" y="2171"/>
                  </a:lnTo>
                  <a:lnTo>
                    <a:pt x="561" y="2170"/>
                  </a:lnTo>
                  <a:lnTo>
                    <a:pt x="558" y="2170"/>
                  </a:lnTo>
                  <a:lnTo>
                    <a:pt x="555" y="2170"/>
                  </a:lnTo>
                  <a:lnTo>
                    <a:pt x="553" y="2171"/>
                  </a:lnTo>
                  <a:lnTo>
                    <a:pt x="549" y="2174"/>
                  </a:lnTo>
                  <a:lnTo>
                    <a:pt x="545" y="2180"/>
                  </a:lnTo>
                  <a:lnTo>
                    <a:pt x="543" y="2187"/>
                  </a:lnTo>
                  <a:lnTo>
                    <a:pt x="541" y="2194"/>
                  </a:lnTo>
                  <a:lnTo>
                    <a:pt x="536" y="2211"/>
                  </a:lnTo>
                  <a:lnTo>
                    <a:pt x="530" y="2228"/>
                  </a:lnTo>
                  <a:lnTo>
                    <a:pt x="527" y="2236"/>
                  </a:lnTo>
                  <a:lnTo>
                    <a:pt x="524" y="2243"/>
                  </a:lnTo>
                  <a:lnTo>
                    <a:pt x="518" y="2247"/>
                  </a:lnTo>
                  <a:lnTo>
                    <a:pt x="512" y="2250"/>
                  </a:lnTo>
                  <a:lnTo>
                    <a:pt x="488" y="2255"/>
                  </a:lnTo>
                  <a:lnTo>
                    <a:pt x="465" y="2259"/>
                  </a:lnTo>
                  <a:lnTo>
                    <a:pt x="454" y="2261"/>
                  </a:lnTo>
                  <a:lnTo>
                    <a:pt x="443" y="2263"/>
                  </a:lnTo>
                  <a:lnTo>
                    <a:pt x="431" y="2267"/>
                  </a:lnTo>
                  <a:lnTo>
                    <a:pt x="421" y="2272"/>
                  </a:lnTo>
                  <a:lnTo>
                    <a:pt x="399" y="2285"/>
                  </a:lnTo>
                  <a:lnTo>
                    <a:pt x="379" y="2298"/>
                  </a:lnTo>
                  <a:lnTo>
                    <a:pt x="358" y="2314"/>
                  </a:lnTo>
                  <a:lnTo>
                    <a:pt x="338" y="2329"/>
                  </a:lnTo>
                  <a:lnTo>
                    <a:pt x="329" y="2336"/>
                  </a:lnTo>
                  <a:lnTo>
                    <a:pt x="321" y="2343"/>
                  </a:lnTo>
                  <a:lnTo>
                    <a:pt x="314" y="2350"/>
                  </a:lnTo>
                  <a:lnTo>
                    <a:pt x="308" y="2355"/>
                  </a:lnTo>
                  <a:lnTo>
                    <a:pt x="304" y="2362"/>
                  </a:lnTo>
                  <a:lnTo>
                    <a:pt x="300" y="2370"/>
                  </a:lnTo>
                  <a:lnTo>
                    <a:pt x="297" y="2380"/>
                  </a:lnTo>
                  <a:lnTo>
                    <a:pt x="294" y="2391"/>
                  </a:lnTo>
                  <a:lnTo>
                    <a:pt x="291" y="2400"/>
                  </a:lnTo>
                  <a:lnTo>
                    <a:pt x="288" y="2406"/>
                  </a:lnTo>
                  <a:lnTo>
                    <a:pt x="286" y="2410"/>
                  </a:lnTo>
                  <a:lnTo>
                    <a:pt x="281" y="2413"/>
                  </a:lnTo>
                  <a:lnTo>
                    <a:pt x="276" y="2416"/>
                  </a:lnTo>
                  <a:lnTo>
                    <a:pt x="271" y="2417"/>
                  </a:lnTo>
                  <a:lnTo>
                    <a:pt x="264" y="2418"/>
                  </a:lnTo>
                  <a:lnTo>
                    <a:pt x="256" y="2418"/>
                  </a:lnTo>
                  <a:lnTo>
                    <a:pt x="238" y="2417"/>
                  </a:lnTo>
                  <a:lnTo>
                    <a:pt x="223" y="2415"/>
                  </a:lnTo>
                  <a:lnTo>
                    <a:pt x="216" y="2412"/>
                  </a:lnTo>
                  <a:lnTo>
                    <a:pt x="210" y="2409"/>
                  </a:lnTo>
                  <a:lnTo>
                    <a:pt x="205" y="2406"/>
                  </a:lnTo>
                  <a:lnTo>
                    <a:pt x="200" y="2402"/>
                  </a:lnTo>
                  <a:lnTo>
                    <a:pt x="196" y="2398"/>
                  </a:lnTo>
                  <a:lnTo>
                    <a:pt x="192" y="2393"/>
                  </a:lnTo>
                  <a:lnTo>
                    <a:pt x="189" y="2387"/>
                  </a:lnTo>
                  <a:lnTo>
                    <a:pt x="185" y="2380"/>
                  </a:lnTo>
                  <a:lnTo>
                    <a:pt x="182" y="2366"/>
                  </a:lnTo>
                  <a:lnTo>
                    <a:pt x="180" y="2347"/>
                  </a:lnTo>
                  <a:lnTo>
                    <a:pt x="160" y="2347"/>
                  </a:lnTo>
                  <a:lnTo>
                    <a:pt x="142" y="2347"/>
                  </a:lnTo>
                  <a:lnTo>
                    <a:pt x="123" y="2349"/>
                  </a:lnTo>
                  <a:lnTo>
                    <a:pt x="104" y="2352"/>
                  </a:lnTo>
                  <a:lnTo>
                    <a:pt x="104" y="2359"/>
                  </a:lnTo>
                  <a:lnTo>
                    <a:pt x="106" y="2366"/>
                  </a:lnTo>
                  <a:lnTo>
                    <a:pt x="108" y="2371"/>
                  </a:lnTo>
                  <a:lnTo>
                    <a:pt x="111" y="2377"/>
                  </a:lnTo>
                  <a:lnTo>
                    <a:pt x="114" y="2383"/>
                  </a:lnTo>
                  <a:lnTo>
                    <a:pt x="116" y="2390"/>
                  </a:lnTo>
                  <a:lnTo>
                    <a:pt x="117" y="2396"/>
                  </a:lnTo>
                  <a:lnTo>
                    <a:pt x="116" y="2403"/>
                  </a:lnTo>
                  <a:lnTo>
                    <a:pt x="104" y="2404"/>
                  </a:lnTo>
                  <a:lnTo>
                    <a:pt x="93" y="2404"/>
                  </a:lnTo>
                  <a:lnTo>
                    <a:pt x="81" y="2404"/>
                  </a:lnTo>
                  <a:lnTo>
                    <a:pt x="69" y="2404"/>
                  </a:lnTo>
                  <a:lnTo>
                    <a:pt x="57" y="2404"/>
                  </a:lnTo>
                  <a:lnTo>
                    <a:pt x="44" y="2404"/>
                  </a:lnTo>
                  <a:lnTo>
                    <a:pt x="32" y="2404"/>
                  </a:lnTo>
                  <a:lnTo>
                    <a:pt x="19" y="2406"/>
                  </a:lnTo>
                  <a:lnTo>
                    <a:pt x="24" y="2409"/>
                  </a:lnTo>
                  <a:lnTo>
                    <a:pt x="27" y="2415"/>
                  </a:lnTo>
                  <a:lnTo>
                    <a:pt x="30" y="2420"/>
                  </a:lnTo>
                  <a:lnTo>
                    <a:pt x="34" y="2427"/>
                  </a:lnTo>
                  <a:lnTo>
                    <a:pt x="36" y="2435"/>
                  </a:lnTo>
                  <a:lnTo>
                    <a:pt x="38" y="2443"/>
                  </a:lnTo>
                  <a:lnTo>
                    <a:pt x="40" y="2451"/>
                  </a:lnTo>
                  <a:lnTo>
                    <a:pt x="40" y="2460"/>
                  </a:lnTo>
                  <a:lnTo>
                    <a:pt x="40" y="2468"/>
                  </a:lnTo>
                  <a:lnTo>
                    <a:pt x="40" y="2476"/>
                  </a:lnTo>
                  <a:lnTo>
                    <a:pt x="37" y="2483"/>
                  </a:lnTo>
                  <a:lnTo>
                    <a:pt x="35" y="2490"/>
                  </a:lnTo>
                  <a:lnTo>
                    <a:pt x="32" y="2495"/>
                  </a:lnTo>
                  <a:lnTo>
                    <a:pt x="27" y="2500"/>
                  </a:lnTo>
                  <a:lnTo>
                    <a:pt x="22" y="2502"/>
                  </a:lnTo>
                  <a:lnTo>
                    <a:pt x="16" y="2503"/>
                  </a:lnTo>
                  <a:lnTo>
                    <a:pt x="12" y="2510"/>
                  </a:lnTo>
                  <a:lnTo>
                    <a:pt x="9" y="2518"/>
                  </a:lnTo>
                  <a:lnTo>
                    <a:pt x="5" y="2527"/>
                  </a:lnTo>
                  <a:lnTo>
                    <a:pt x="3" y="2538"/>
                  </a:lnTo>
                  <a:lnTo>
                    <a:pt x="1" y="2548"/>
                  </a:lnTo>
                  <a:lnTo>
                    <a:pt x="0" y="2557"/>
                  </a:lnTo>
                  <a:lnTo>
                    <a:pt x="0" y="2566"/>
                  </a:lnTo>
                  <a:lnTo>
                    <a:pt x="1" y="2574"/>
                  </a:lnTo>
                  <a:lnTo>
                    <a:pt x="7" y="2574"/>
                  </a:lnTo>
                  <a:lnTo>
                    <a:pt x="12" y="2573"/>
                  </a:lnTo>
                  <a:lnTo>
                    <a:pt x="24" y="2573"/>
                  </a:lnTo>
                  <a:lnTo>
                    <a:pt x="34" y="2573"/>
                  </a:lnTo>
                  <a:lnTo>
                    <a:pt x="38" y="2575"/>
                  </a:lnTo>
                  <a:lnTo>
                    <a:pt x="42" y="2577"/>
                  </a:lnTo>
                  <a:lnTo>
                    <a:pt x="44" y="2581"/>
                  </a:lnTo>
                  <a:lnTo>
                    <a:pt x="45" y="2585"/>
                  </a:lnTo>
                  <a:lnTo>
                    <a:pt x="45" y="2591"/>
                  </a:lnTo>
                  <a:lnTo>
                    <a:pt x="46" y="2596"/>
                  </a:lnTo>
                  <a:lnTo>
                    <a:pt x="48" y="2599"/>
                  </a:lnTo>
                  <a:lnTo>
                    <a:pt x="50" y="2603"/>
                  </a:lnTo>
                  <a:lnTo>
                    <a:pt x="53" y="2605"/>
                  </a:lnTo>
                  <a:lnTo>
                    <a:pt x="57" y="2606"/>
                  </a:lnTo>
                  <a:lnTo>
                    <a:pt x="62" y="2606"/>
                  </a:lnTo>
                  <a:lnTo>
                    <a:pt x="69" y="2606"/>
                  </a:lnTo>
                  <a:lnTo>
                    <a:pt x="83" y="2604"/>
                  </a:lnTo>
                  <a:lnTo>
                    <a:pt x="95" y="2604"/>
                  </a:lnTo>
                  <a:lnTo>
                    <a:pt x="107" y="2604"/>
                  </a:lnTo>
                  <a:lnTo>
                    <a:pt x="118" y="2606"/>
                  </a:lnTo>
                  <a:lnTo>
                    <a:pt x="123" y="2608"/>
                  </a:lnTo>
                  <a:lnTo>
                    <a:pt x="127" y="2610"/>
                  </a:lnTo>
                  <a:lnTo>
                    <a:pt x="132" y="2614"/>
                  </a:lnTo>
                  <a:lnTo>
                    <a:pt x="135" y="2617"/>
                  </a:lnTo>
                  <a:lnTo>
                    <a:pt x="140" y="2622"/>
                  </a:lnTo>
                  <a:lnTo>
                    <a:pt x="143" y="2628"/>
                  </a:lnTo>
                  <a:lnTo>
                    <a:pt x="147" y="2633"/>
                  </a:lnTo>
                  <a:lnTo>
                    <a:pt x="149" y="2640"/>
                  </a:lnTo>
                  <a:lnTo>
                    <a:pt x="156" y="2639"/>
                  </a:lnTo>
                  <a:lnTo>
                    <a:pt x="161" y="2638"/>
                  </a:lnTo>
                  <a:lnTo>
                    <a:pt x="167" y="2638"/>
                  </a:lnTo>
                  <a:lnTo>
                    <a:pt x="172" y="2638"/>
                  </a:lnTo>
                  <a:lnTo>
                    <a:pt x="176" y="2639"/>
                  </a:lnTo>
                  <a:lnTo>
                    <a:pt x="181" y="2640"/>
                  </a:lnTo>
                  <a:lnTo>
                    <a:pt x="184" y="2642"/>
                  </a:lnTo>
                  <a:lnTo>
                    <a:pt x="188" y="2645"/>
                  </a:lnTo>
                  <a:lnTo>
                    <a:pt x="194" y="2651"/>
                  </a:lnTo>
                  <a:lnTo>
                    <a:pt x="201" y="2659"/>
                  </a:lnTo>
                  <a:lnTo>
                    <a:pt x="207" y="2667"/>
                  </a:lnTo>
                  <a:lnTo>
                    <a:pt x="214" y="2677"/>
                  </a:lnTo>
                  <a:lnTo>
                    <a:pt x="221" y="2685"/>
                  </a:lnTo>
                  <a:lnTo>
                    <a:pt x="227" y="2691"/>
                  </a:lnTo>
                  <a:lnTo>
                    <a:pt x="234" y="2695"/>
                  </a:lnTo>
                  <a:lnTo>
                    <a:pt x="241" y="2697"/>
                  </a:lnTo>
                  <a:lnTo>
                    <a:pt x="249" y="2698"/>
                  </a:lnTo>
                  <a:lnTo>
                    <a:pt x="257" y="2697"/>
                  </a:lnTo>
                  <a:lnTo>
                    <a:pt x="265" y="2697"/>
                  </a:lnTo>
                  <a:lnTo>
                    <a:pt x="273" y="2695"/>
                  </a:lnTo>
                  <a:lnTo>
                    <a:pt x="288" y="2694"/>
                  </a:lnTo>
                  <a:lnTo>
                    <a:pt x="303" y="2692"/>
                  </a:lnTo>
                  <a:lnTo>
                    <a:pt x="303" y="2697"/>
                  </a:lnTo>
                  <a:lnTo>
                    <a:pt x="304" y="2702"/>
                  </a:lnTo>
                  <a:lnTo>
                    <a:pt x="305" y="2705"/>
                  </a:lnTo>
                  <a:lnTo>
                    <a:pt x="307" y="2707"/>
                  </a:lnTo>
                  <a:lnTo>
                    <a:pt x="309" y="2710"/>
                  </a:lnTo>
                  <a:lnTo>
                    <a:pt x="313" y="2711"/>
                  </a:lnTo>
                  <a:lnTo>
                    <a:pt x="317" y="2711"/>
                  </a:lnTo>
                  <a:lnTo>
                    <a:pt x="322" y="2710"/>
                  </a:lnTo>
                  <a:lnTo>
                    <a:pt x="323" y="2707"/>
                  </a:lnTo>
                  <a:lnTo>
                    <a:pt x="323" y="2704"/>
                  </a:lnTo>
                  <a:lnTo>
                    <a:pt x="347" y="2702"/>
                  </a:lnTo>
                  <a:lnTo>
                    <a:pt x="379" y="2702"/>
                  </a:lnTo>
                  <a:lnTo>
                    <a:pt x="386" y="2702"/>
                  </a:lnTo>
                  <a:lnTo>
                    <a:pt x="394" y="2703"/>
                  </a:lnTo>
                  <a:lnTo>
                    <a:pt x="399" y="2705"/>
                  </a:lnTo>
                  <a:lnTo>
                    <a:pt x="405" y="2707"/>
                  </a:lnTo>
                  <a:lnTo>
                    <a:pt x="410" y="2710"/>
                  </a:lnTo>
                  <a:lnTo>
                    <a:pt x="412" y="2714"/>
                  </a:lnTo>
                  <a:lnTo>
                    <a:pt x="413" y="2719"/>
                  </a:lnTo>
                  <a:lnTo>
                    <a:pt x="413" y="2724"/>
                  </a:lnTo>
                  <a:lnTo>
                    <a:pt x="399" y="2731"/>
                  </a:lnTo>
                  <a:lnTo>
                    <a:pt x="387" y="2740"/>
                  </a:lnTo>
                  <a:lnTo>
                    <a:pt x="382" y="2745"/>
                  </a:lnTo>
                  <a:lnTo>
                    <a:pt x="377" y="2751"/>
                  </a:lnTo>
                  <a:lnTo>
                    <a:pt x="372" y="2756"/>
                  </a:lnTo>
                  <a:lnTo>
                    <a:pt x="369" y="2763"/>
                  </a:lnTo>
                  <a:lnTo>
                    <a:pt x="365" y="2769"/>
                  </a:lnTo>
                  <a:lnTo>
                    <a:pt x="363" y="2776"/>
                  </a:lnTo>
                  <a:lnTo>
                    <a:pt x="362" y="2782"/>
                  </a:lnTo>
                  <a:lnTo>
                    <a:pt x="361" y="2790"/>
                  </a:lnTo>
                  <a:lnTo>
                    <a:pt x="362" y="2797"/>
                  </a:lnTo>
                  <a:lnTo>
                    <a:pt x="364" y="2805"/>
                  </a:lnTo>
                  <a:lnTo>
                    <a:pt x="368" y="2812"/>
                  </a:lnTo>
                  <a:lnTo>
                    <a:pt x="372" y="2820"/>
                  </a:lnTo>
                  <a:lnTo>
                    <a:pt x="380" y="2830"/>
                  </a:lnTo>
                  <a:lnTo>
                    <a:pt x="390" y="2841"/>
                  </a:lnTo>
                  <a:lnTo>
                    <a:pt x="402" y="2852"/>
                  </a:lnTo>
                  <a:lnTo>
                    <a:pt x="411" y="2860"/>
                  </a:lnTo>
                  <a:lnTo>
                    <a:pt x="416" y="2867"/>
                  </a:lnTo>
                  <a:lnTo>
                    <a:pt x="424" y="2871"/>
                  </a:lnTo>
                  <a:lnTo>
                    <a:pt x="431" y="2877"/>
                  </a:lnTo>
                  <a:lnTo>
                    <a:pt x="440" y="2882"/>
                  </a:lnTo>
                  <a:lnTo>
                    <a:pt x="448" y="2885"/>
                  </a:lnTo>
                  <a:lnTo>
                    <a:pt x="457" y="2887"/>
                  </a:lnTo>
                  <a:lnTo>
                    <a:pt x="465" y="2889"/>
                  </a:lnTo>
                  <a:lnTo>
                    <a:pt x="475" y="2891"/>
                  </a:lnTo>
                  <a:lnTo>
                    <a:pt x="476" y="2901"/>
                  </a:lnTo>
                  <a:lnTo>
                    <a:pt x="475" y="2911"/>
                  </a:lnTo>
                  <a:lnTo>
                    <a:pt x="473" y="2921"/>
                  </a:lnTo>
                  <a:lnTo>
                    <a:pt x="472" y="2930"/>
                  </a:lnTo>
                  <a:lnTo>
                    <a:pt x="483" y="2930"/>
                  </a:lnTo>
                  <a:lnTo>
                    <a:pt x="493" y="2929"/>
                  </a:lnTo>
                  <a:lnTo>
                    <a:pt x="498" y="2928"/>
                  </a:lnTo>
                  <a:lnTo>
                    <a:pt x="504" y="2927"/>
                  </a:lnTo>
                  <a:lnTo>
                    <a:pt x="510" y="2927"/>
                  </a:lnTo>
                  <a:lnTo>
                    <a:pt x="517" y="2927"/>
                  </a:lnTo>
                  <a:lnTo>
                    <a:pt x="516" y="2932"/>
                  </a:lnTo>
                  <a:lnTo>
                    <a:pt x="517" y="2936"/>
                  </a:lnTo>
                  <a:lnTo>
                    <a:pt x="519" y="2941"/>
                  </a:lnTo>
                  <a:lnTo>
                    <a:pt x="521" y="2944"/>
                  </a:lnTo>
                  <a:lnTo>
                    <a:pt x="528" y="2952"/>
                  </a:lnTo>
                  <a:lnTo>
                    <a:pt x="536" y="2959"/>
                  </a:lnTo>
                  <a:lnTo>
                    <a:pt x="545" y="2966"/>
                  </a:lnTo>
                  <a:lnTo>
                    <a:pt x="554" y="2971"/>
                  </a:lnTo>
                  <a:lnTo>
                    <a:pt x="561" y="2978"/>
                  </a:lnTo>
                  <a:lnTo>
                    <a:pt x="567" y="2986"/>
                  </a:lnTo>
                  <a:lnTo>
                    <a:pt x="570" y="2995"/>
                  </a:lnTo>
                  <a:lnTo>
                    <a:pt x="570" y="3002"/>
                  </a:lnTo>
                  <a:lnTo>
                    <a:pt x="568" y="3007"/>
                  </a:lnTo>
                  <a:lnTo>
                    <a:pt x="565" y="3010"/>
                  </a:lnTo>
                  <a:lnTo>
                    <a:pt x="560" y="3014"/>
                  </a:lnTo>
                  <a:lnTo>
                    <a:pt x="554" y="3017"/>
                  </a:lnTo>
                  <a:lnTo>
                    <a:pt x="549" y="3022"/>
                  </a:lnTo>
                  <a:lnTo>
                    <a:pt x="545" y="3028"/>
                  </a:lnTo>
                  <a:lnTo>
                    <a:pt x="562" y="3040"/>
                  </a:lnTo>
                  <a:lnTo>
                    <a:pt x="578" y="3048"/>
                  </a:lnTo>
                  <a:lnTo>
                    <a:pt x="585" y="3052"/>
                  </a:lnTo>
                  <a:lnTo>
                    <a:pt x="591" y="3059"/>
                  </a:lnTo>
                  <a:lnTo>
                    <a:pt x="595" y="3066"/>
                  </a:lnTo>
                  <a:lnTo>
                    <a:pt x="598" y="3076"/>
                  </a:lnTo>
                  <a:lnTo>
                    <a:pt x="600" y="3089"/>
                  </a:lnTo>
                  <a:lnTo>
                    <a:pt x="603" y="3096"/>
                  </a:lnTo>
                  <a:lnTo>
                    <a:pt x="607" y="3100"/>
                  </a:lnTo>
                  <a:lnTo>
                    <a:pt x="610" y="3104"/>
                  </a:lnTo>
                  <a:lnTo>
                    <a:pt x="615" y="3106"/>
                  </a:lnTo>
                  <a:lnTo>
                    <a:pt x="620" y="3108"/>
                  </a:lnTo>
                  <a:lnTo>
                    <a:pt x="627" y="3113"/>
                  </a:lnTo>
                  <a:lnTo>
                    <a:pt x="635" y="3121"/>
                  </a:lnTo>
                  <a:lnTo>
                    <a:pt x="626" y="3123"/>
                  </a:lnTo>
                  <a:lnTo>
                    <a:pt x="617" y="3127"/>
                  </a:lnTo>
                  <a:lnTo>
                    <a:pt x="609" y="3133"/>
                  </a:lnTo>
                  <a:lnTo>
                    <a:pt x="602" y="3140"/>
                  </a:lnTo>
                  <a:lnTo>
                    <a:pt x="594" y="3146"/>
                  </a:lnTo>
                  <a:lnTo>
                    <a:pt x="586" y="3151"/>
                  </a:lnTo>
                  <a:lnTo>
                    <a:pt x="577" y="3156"/>
                  </a:lnTo>
                  <a:lnTo>
                    <a:pt x="567" y="3159"/>
                  </a:lnTo>
                  <a:lnTo>
                    <a:pt x="560" y="3161"/>
                  </a:lnTo>
                  <a:lnTo>
                    <a:pt x="553" y="3163"/>
                  </a:lnTo>
                  <a:lnTo>
                    <a:pt x="547" y="3166"/>
                  </a:lnTo>
                  <a:lnTo>
                    <a:pt x="542" y="3168"/>
                  </a:lnTo>
                  <a:lnTo>
                    <a:pt x="553" y="3172"/>
                  </a:lnTo>
                  <a:lnTo>
                    <a:pt x="563" y="3174"/>
                  </a:lnTo>
                  <a:lnTo>
                    <a:pt x="568" y="3187"/>
                  </a:lnTo>
                  <a:lnTo>
                    <a:pt x="572" y="3197"/>
                  </a:lnTo>
                  <a:lnTo>
                    <a:pt x="578" y="3205"/>
                  </a:lnTo>
                  <a:lnTo>
                    <a:pt x="585" y="3212"/>
                  </a:lnTo>
                  <a:lnTo>
                    <a:pt x="592" y="3216"/>
                  </a:lnTo>
                  <a:lnTo>
                    <a:pt x="600" y="3220"/>
                  </a:lnTo>
                  <a:lnTo>
                    <a:pt x="609" y="3222"/>
                  </a:lnTo>
                  <a:lnTo>
                    <a:pt x="617" y="3223"/>
                  </a:lnTo>
                  <a:lnTo>
                    <a:pt x="635" y="3225"/>
                  </a:lnTo>
                  <a:lnTo>
                    <a:pt x="654" y="3228"/>
                  </a:lnTo>
                  <a:lnTo>
                    <a:pt x="664" y="3230"/>
                  </a:lnTo>
                  <a:lnTo>
                    <a:pt x="672" y="3235"/>
                  </a:lnTo>
                  <a:lnTo>
                    <a:pt x="681" y="3239"/>
                  </a:lnTo>
                  <a:lnTo>
                    <a:pt x="690" y="3246"/>
                  </a:lnTo>
                  <a:lnTo>
                    <a:pt x="695" y="3253"/>
                  </a:lnTo>
                  <a:lnTo>
                    <a:pt x="699" y="3258"/>
                  </a:lnTo>
                  <a:lnTo>
                    <a:pt x="702" y="3265"/>
                  </a:lnTo>
                  <a:lnTo>
                    <a:pt x="705" y="3272"/>
                  </a:lnTo>
                  <a:lnTo>
                    <a:pt x="705" y="3286"/>
                  </a:lnTo>
                  <a:lnTo>
                    <a:pt x="705" y="3301"/>
                  </a:lnTo>
                  <a:lnTo>
                    <a:pt x="702" y="3315"/>
                  </a:lnTo>
                  <a:lnTo>
                    <a:pt x="702" y="3329"/>
                  </a:lnTo>
                  <a:lnTo>
                    <a:pt x="702" y="3336"/>
                  </a:lnTo>
                  <a:lnTo>
                    <a:pt x="705" y="3343"/>
                  </a:lnTo>
                  <a:lnTo>
                    <a:pt x="707" y="3350"/>
                  </a:lnTo>
                  <a:lnTo>
                    <a:pt x="710" y="3356"/>
                  </a:lnTo>
                  <a:lnTo>
                    <a:pt x="716" y="3364"/>
                  </a:lnTo>
                  <a:lnTo>
                    <a:pt x="724" y="3370"/>
                  </a:lnTo>
                  <a:lnTo>
                    <a:pt x="732" y="3377"/>
                  </a:lnTo>
                  <a:lnTo>
                    <a:pt x="740" y="3380"/>
                  </a:lnTo>
                  <a:lnTo>
                    <a:pt x="744" y="3381"/>
                  </a:lnTo>
                  <a:lnTo>
                    <a:pt x="748" y="3381"/>
                  </a:lnTo>
                  <a:lnTo>
                    <a:pt x="751" y="3380"/>
                  </a:lnTo>
                  <a:lnTo>
                    <a:pt x="755" y="3379"/>
                  </a:lnTo>
                  <a:lnTo>
                    <a:pt x="757" y="3376"/>
                  </a:lnTo>
                  <a:lnTo>
                    <a:pt x="759" y="3372"/>
                  </a:lnTo>
                  <a:lnTo>
                    <a:pt x="760" y="3367"/>
                  </a:lnTo>
                  <a:lnTo>
                    <a:pt x="760" y="3360"/>
                  </a:lnTo>
                  <a:lnTo>
                    <a:pt x="772" y="3356"/>
                  </a:lnTo>
                  <a:lnTo>
                    <a:pt x="781" y="3354"/>
                  </a:lnTo>
                  <a:lnTo>
                    <a:pt x="788" y="3352"/>
                  </a:lnTo>
                  <a:lnTo>
                    <a:pt x="792" y="3348"/>
                  </a:lnTo>
                  <a:lnTo>
                    <a:pt x="797" y="3343"/>
                  </a:lnTo>
                  <a:lnTo>
                    <a:pt x="800" y="3336"/>
                  </a:lnTo>
                  <a:lnTo>
                    <a:pt x="805" y="3326"/>
                  </a:lnTo>
                  <a:lnTo>
                    <a:pt x="809" y="3313"/>
                  </a:lnTo>
                  <a:lnTo>
                    <a:pt x="816" y="3312"/>
                  </a:lnTo>
                  <a:lnTo>
                    <a:pt x="823" y="3313"/>
                  </a:lnTo>
                  <a:lnTo>
                    <a:pt x="829" y="3315"/>
                  </a:lnTo>
                  <a:lnTo>
                    <a:pt x="833" y="3318"/>
                  </a:lnTo>
                  <a:lnTo>
                    <a:pt x="837" y="3321"/>
                  </a:lnTo>
                  <a:lnTo>
                    <a:pt x="841" y="3324"/>
                  </a:lnTo>
                  <a:lnTo>
                    <a:pt x="844" y="3329"/>
                  </a:lnTo>
                  <a:lnTo>
                    <a:pt x="847" y="3334"/>
                  </a:lnTo>
                  <a:lnTo>
                    <a:pt x="850" y="3344"/>
                  </a:lnTo>
                  <a:lnTo>
                    <a:pt x="854" y="3355"/>
                  </a:lnTo>
                  <a:lnTo>
                    <a:pt x="857" y="3367"/>
                  </a:lnTo>
                  <a:lnTo>
                    <a:pt x="859" y="3377"/>
                  </a:lnTo>
                  <a:lnTo>
                    <a:pt x="862" y="3385"/>
                  </a:lnTo>
                  <a:lnTo>
                    <a:pt x="865" y="3392"/>
                  </a:lnTo>
                  <a:lnTo>
                    <a:pt x="869" y="3397"/>
                  </a:lnTo>
                  <a:lnTo>
                    <a:pt x="873" y="3402"/>
                  </a:lnTo>
                  <a:lnTo>
                    <a:pt x="879" y="3405"/>
                  </a:lnTo>
                  <a:lnTo>
                    <a:pt x="885" y="3409"/>
                  </a:lnTo>
                  <a:lnTo>
                    <a:pt x="890" y="3411"/>
                  </a:lnTo>
                  <a:lnTo>
                    <a:pt x="897" y="3413"/>
                  </a:lnTo>
                  <a:lnTo>
                    <a:pt x="911" y="3418"/>
                  </a:lnTo>
                  <a:lnTo>
                    <a:pt x="923" y="3422"/>
                  </a:lnTo>
                  <a:lnTo>
                    <a:pt x="930" y="3425"/>
                  </a:lnTo>
                  <a:lnTo>
                    <a:pt x="937" y="3427"/>
                  </a:lnTo>
                  <a:lnTo>
                    <a:pt x="943" y="3430"/>
                  </a:lnTo>
                  <a:lnTo>
                    <a:pt x="949" y="3435"/>
                  </a:lnTo>
                  <a:lnTo>
                    <a:pt x="977" y="3455"/>
                  </a:lnTo>
                  <a:lnTo>
                    <a:pt x="998" y="3471"/>
                  </a:lnTo>
                  <a:lnTo>
                    <a:pt x="1003" y="3475"/>
                  </a:lnTo>
                  <a:lnTo>
                    <a:pt x="1006" y="3479"/>
                  </a:lnTo>
                  <a:lnTo>
                    <a:pt x="1010" y="3485"/>
                  </a:lnTo>
                  <a:lnTo>
                    <a:pt x="1013" y="3491"/>
                  </a:lnTo>
                  <a:lnTo>
                    <a:pt x="1015" y="3498"/>
                  </a:lnTo>
                  <a:lnTo>
                    <a:pt x="1017" y="3504"/>
                  </a:lnTo>
                  <a:lnTo>
                    <a:pt x="1018" y="3514"/>
                  </a:lnTo>
                  <a:lnTo>
                    <a:pt x="1019" y="3523"/>
                  </a:lnTo>
                  <a:lnTo>
                    <a:pt x="1027" y="3511"/>
                  </a:lnTo>
                  <a:lnTo>
                    <a:pt x="1033" y="3506"/>
                  </a:lnTo>
                  <a:lnTo>
                    <a:pt x="1051" y="3491"/>
                  </a:lnTo>
                  <a:lnTo>
                    <a:pt x="1067" y="3476"/>
                  </a:lnTo>
                  <a:lnTo>
                    <a:pt x="1076" y="3470"/>
                  </a:lnTo>
                  <a:lnTo>
                    <a:pt x="1084" y="3465"/>
                  </a:lnTo>
                  <a:lnTo>
                    <a:pt x="1094" y="3459"/>
                  </a:lnTo>
                  <a:lnTo>
                    <a:pt x="1105" y="3455"/>
                  </a:lnTo>
                  <a:lnTo>
                    <a:pt x="1133" y="3449"/>
                  </a:lnTo>
                  <a:lnTo>
                    <a:pt x="1156" y="3442"/>
                  </a:lnTo>
                  <a:lnTo>
                    <a:pt x="1161" y="3440"/>
                  </a:lnTo>
                  <a:lnTo>
                    <a:pt x="1166" y="3436"/>
                  </a:lnTo>
                  <a:lnTo>
                    <a:pt x="1170" y="3433"/>
                  </a:lnTo>
                  <a:lnTo>
                    <a:pt x="1175" y="3429"/>
                  </a:lnTo>
                  <a:lnTo>
                    <a:pt x="1178" y="3424"/>
                  </a:lnTo>
                  <a:lnTo>
                    <a:pt x="1182" y="3418"/>
                  </a:lnTo>
                  <a:lnTo>
                    <a:pt x="1184" y="3412"/>
                  </a:lnTo>
                  <a:lnTo>
                    <a:pt x="1186" y="3404"/>
                  </a:lnTo>
                  <a:lnTo>
                    <a:pt x="1187" y="3394"/>
                  </a:lnTo>
                  <a:lnTo>
                    <a:pt x="1187" y="3385"/>
                  </a:lnTo>
                  <a:lnTo>
                    <a:pt x="1187" y="3380"/>
                  </a:lnTo>
                  <a:lnTo>
                    <a:pt x="1189" y="3377"/>
                  </a:lnTo>
                  <a:lnTo>
                    <a:pt x="1190" y="3372"/>
                  </a:lnTo>
                  <a:lnTo>
                    <a:pt x="1193" y="3367"/>
                  </a:lnTo>
                  <a:lnTo>
                    <a:pt x="1198" y="3362"/>
                  </a:lnTo>
                  <a:lnTo>
                    <a:pt x="1203" y="3359"/>
                  </a:lnTo>
                  <a:lnTo>
                    <a:pt x="1209" y="3354"/>
                  </a:lnTo>
                  <a:lnTo>
                    <a:pt x="1215" y="3352"/>
                  </a:lnTo>
                  <a:lnTo>
                    <a:pt x="1220" y="3348"/>
                  </a:lnTo>
                  <a:lnTo>
                    <a:pt x="1226" y="3344"/>
                  </a:lnTo>
                  <a:lnTo>
                    <a:pt x="1231" y="3339"/>
                  </a:lnTo>
                  <a:lnTo>
                    <a:pt x="1235" y="3334"/>
                  </a:lnTo>
                  <a:lnTo>
                    <a:pt x="1240" y="3326"/>
                  </a:lnTo>
                  <a:lnTo>
                    <a:pt x="1243" y="3317"/>
                  </a:lnTo>
                  <a:lnTo>
                    <a:pt x="1248" y="3307"/>
                  </a:lnTo>
                  <a:lnTo>
                    <a:pt x="1253" y="3299"/>
                  </a:lnTo>
                  <a:lnTo>
                    <a:pt x="1265" y="3289"/>
                  </a:lnTo>
                  <a:lnTo>
                    <a:pt x="1277" y="3281"/>
                  </a:lnTo>
                  <a:lnTo>
                    <a:pt x="1282" y="3274"/>
                  </a:lnTo>
                  <a:lnTo>
                    <a:pt x="1286" y="3266"/>
                  </a:lnTo>
                  <a:lnTo>
                    <a:pt x="1289" y="3262"/>
                  </a:lnTo>
                  <a:lnTo>
                    <a:pt x="1292" y="3258"/>
                  </a:lnTo>
                  <a:lnTo>
                    <a:pt x="1296" y="3255"/>
                  </a:lnTo>
                  <a:lnTo>
                    <a:pt x="1299" y="3252"/>
                  </a:lnTo>
                  <a:lnTo>
                    <a:pt x="1304" y="3249"/>
                  </a:lnTo>
                  <a:lnTo>
                    <a:pt x="1308" y="3247"/>
                  </a:lnTo>
                  <a:lnTo>
                    <a:pt x="1312" y="3247"/>
                  </a:lnTo>
                  <a:lnTo>
                    <a:pt x="1315" y="3247"/>
                  </a:lnTo>
                  <a:lnTo>
                    <a:pt x="1318" y="3247"/>
                  </a:lnTo>
                  <a:lnTo>
                    <a:pt x="1323" y="3246"/>
                  </a:lnTo>
                  <a:lnTo>
                    <a:pt x="1326" y="3243"/>
                  </a:lnTo>
                  <a:lnTo>
                    <a:pt x="1332" y="3236"/>
                  </a:lnTo>
                  <a:lnTo>
                    <a:pt x="1335" y="3230"/>
                  </a:lnTo>
                  <a:lnTo>
                    <a:pt x="1338" y="3225"/>
                  </a:lnTo>
                  <a:lnTo>
                    <a:pt x="1338" y="3221"/>
                  </a:lnTo>
                  <a:lnTo>
                    <a:pt x="1339" y="3219"/>
                  </a:lnTo>
                  <a:lnTo>
                    <a:pt x="1339" y="3215"/>
                  </a:lnTo>
                  <a:lnTo>
                    <a:pt x="1341" y="3213"/>
                  </a:lnTo>
                  <a:lnTo>
                    <a:pt x="1346" y="3209"/>
                  </a:lnTo>
                  <a:lnTo>
                    <a:pt x="1351" y="3205"/>
                  </a:lnTo>
                  <a:lnTo>
                    <a:pt x="1359" y="3203"/>
                  </a:lnTo>
                  <a:lnTo>
                    <a:pt x="1367" y="3200"/>
                  </a:lnTo>
                  <a:lnTo>
                    <a:pt x="1376" y="3198"/>
                  </a:lnTo>
                  <a:lnTo>
                    <a:pt x="1384" y="3197"/>
                  </a:lnTo>
                  <a:lnTo>
                    <a:pt x="1386" y="3181"/>
                  </a:lnTo>
                  <a:lnTo>
                    <a:pt x="1387" y="3163"/>
                  </a:lnTo>
                  <a:lnTo>
                    <a:pt x="1387" y="3146"/>
                  </a:lnTo>
                  <a:lnTo>
                    <a:pt x="1386" y="3130"/>
                  </a:lnTo>
                  <a:lnTo>
                    <a:pt x="1382" y="3122"/>
                  </a:lnTo>
                  <a:lnTo>
                    <a:pt x="1379" y="3116"/>
                  </a:lnTo>
                  <a:lnTo>
                    <a:pt x="1375" y="3110"/>
                  </a:lnTo>
                  <a:lnTo>
                    <a:pt x="1370" y="3105"/>
                  </a:lnTo>
                  <a:lnTo>
                    <a:pt x="1365" y="3099"/>
                  </a:lnTo>
                  <a:lnTo>
                    <a:pt x="1360" y="3094"/>
                  </a:lnTo>
                  <a:lnTo>
                    <a:pt x="1357" y="3089"/>
                  </a:lnTo>
                  <a:lnTo>
                    <a:pt x="1355" y="3082"/>
                  </a:lnTo>
                  <a:lnTo>
                    <a:pt x="1365" y="3080"/>
                  </a:lnTo>
                  <a:lnTo>
                    <a:pt x="1373" y="3080"/>
                  </a:lnTo>
                  <a:lnTo>
                    <a:pt x="1381" y="3081"/>
                  </a:lnTo>
                  <a:lnTo>
                    <a:pt x="1388" y="3084"/>
                  </a:lnTo>
                  <a:lnTo>
                    <a:pt x="1394" y="3089"/>
                  </a:lnTo>
                  <a:lnTo>
                    <a:pt x="1399" y="3094"/>
                  </a:lnTo>
                  <a:lnTo>
                    <a:pt x="1403" y="3101"/>
                  </a:lnTo>
                  <a:lnTo>
                    <a:pt x="1406" y="3109"/>
                  </a:lnTo>
                  <a:lnTo>
                    <a:pt x="1408" y="3117"/>
                  </a:lnTo>
                  <a:lnTo>
                    <a:pt x="1411" y="3125"/>
                  </a:lnTo>
                  <a:lnTo>
                    <a:pt x="1412" y="3134"/>
                  </a:lnTo>
                  <a:lnTo>
                    <a:pt x="1413" y="3143"/>
                  </a:lnTo>
                  <a:lnTo>
                    <a:pt x="1413" y="3159"/>
                  </a:lnTo>
                  <a:lnTo>
                    <a:pt x="1412" y="3175"/>
                  </a:lnTo>
                  <a:lnTo>
                    <a:pt x="1409" y="3183"/>
                  </a:lnTo>
                  <a:lnTo>
                    <a:pt x="1407" y="3190"/>
                  </a:lnTo>
                  <a:lnTo>
                    <a:pt x="1403" y="3197"/>
                  </a:lnTo>
                  <a:lnTo>
                    <a:pt x="1399" y="3203"/>
                  </a:lnTo>
                  <a:lnTo>
                    <a:pt x="1395" y="3207"/>
                  </a:lnTo>
                  <a:lnTo>
                    <a:pt x="1391" y="3214"/>
                  </a:lnTo>
                  <a:lnTo>
                    <a:pt x="1388" y="3220"/>
                  </a:lnTo>
                  <a:lnTo>
                    <a:pt x="1386" y="3228"/>
                  </a:lnTo>
                  <a:lnTo>
                    <a:pt x="1384" y="3236"/>
                  </a:lnTo>
                  <a:lnTo>
                    <a:pt x="1386" y="3243"/>
                  </a:lnTo>
                  <a:lnTo>
                    <a:pt x="1387" y="3249"/>
                  </a:lnTo>
                  <a:lnTo>
                    <a:pt x="1390" y="3255"/>
                  </a:lnTo>
                  <a:lnTo>
                    <a:pt x="1399" y="3266"/>
                  </a:lnTo>
                  <a:lnTo>
                    <a:pt x="1408" y="3280"/>
                  </a:lnTo>
                  <a:lnTo>
                    <a:pt x="1414" y="3288"/>
                  </a:lnTo>
                  <a:lnTo>
                    <a:pt x="1419" y="3294"/>
                  </a:lnTo>
                  <a:lnTo>
                    <a:pt x="1422" y="3301"/>
                  </a:lnTo>
                  <a:lnTo>
                    <a:pt x="1424" y="3310"/>
                  </a:lnTo>
                  <a:lnTo>
                    <a:pt x="1424" y="3318"/>
                  </a:lnTo>
                  <a:lnTo>
                    <a:pt x="1423" y="3328"/>
                  </a:lnTo>
                  <a:lnTo>
                    <a:pt x="1423" y="3334"/>
                  </a:lnTo>
                  <a:lnTo>
                    <a:pt x="1423" y="3338"/>
                  </a:lnTo>
                  <a:lnTo>
                    <a:pt x="1423" y="3342"/>
                  </a:lnTo>
                  <a:lnTo>
                    <a:pt x="1425" y="3344"/>
                  </a:lnTo>
                  <a:lnTo>
                    <a:pt x="1428" y="3346"/>
                  </a:lnTo>
                  <a:lnTo>
                    <a:pt x="1431" y="3347"/>
                  </a:lnTo>
                  <a:lnTo>
                    <a:pt x="1435" y="3348"/>
                  </a:lnTo>
                  <a:lnTo>
                    <a:pt x="1437" y="3347"/>
                  </a:lnTo>
                  <a:lnTo>
                    <a:pt x="1444" y="3345"/>
                  </a:lnTo>
                  <a:lnTo>
                    <a:pt x="1449" y="3340"/>
                  </a:lnTo>
                  <a:lnTo>
                    <a:pt x="1461" y="3328"/>
                  </a:lnTo>
                  <a:lnTo>
                    <a:pt x="1469" y="3317"/>
                  </a:lnTo>
                  <a:lnTo>
                    <a:pt x="1476" y="3304"/>
                  </a:lnTo>
                  <a:lnTo>
                    <a:pt x="1480" y="3293"/>
                  </a:lnTo>
                  <a:lnTo>
                    <a:pt x="1483" y="3288"/>
                  </a:lnTo>
                  <a:lnTo>
                    <a:pt x="1487" y="3283"/>
                  </a:lnTo>
                  <a:lnTo>
                    <a:pt x="1493" y="3279"/>
                  </a:lnTo>
                  <a:lnTo>
                    <a:pt x="1499" y="3276"/>
                  </a:lnTo>
                  <a:lnTo>
                    <a:pt x="1509" y="3272"/>
                  </a:lnTo>
                  <a:lnTo>
                    <a:pt x="1518" y="3271"/>
                  </a:lnTo>
                  <a:lnTo>
                    <a:pt x="1521" y="3271"/>
                  </a:lnTo>
                  <a:lnTo>
                    <a:pt x="1524" y="3272"/>
                  </a:lnTo>
                  <a:lnTo>
                    <a:pt x="1527" y="3273"/>
                  </a:lnTo>
                  <a:lnTo>
                    <a:pt x="1530" y="3274"/>
                  </a:lnTo>
                  <a:lnTo>
                    <a:pt x="1534" y="3280"/>
                  </a:lnTo>
                  <a:lnTo>
                    <a:pt x="1537" y="3287"/>
                  </a:lnTo>
                  <a:lnTo>
                    <a:pt x="1538" y="3295"/>
                  </a:lnTo>
                  <a:lnTo>
                    <a:pt x="1538" y="3305"/>
                  </a:lnTo>
                  <a:lnTo>
                    <a:pt x="1545" y="3305"/>
                  </a:lnTo>
                  <a:lnTo>
                    <a:pt x="1553" y="3306"/>
                  </a:lnTo>
                  <a:lnTo>
                    <a:pt x="1560" y="3305"/>
                  </a:lnTo>
                  <a:lnTo>
                    <a:pt x="1567" y="3304"/>
                  </a:lnTo>
                  <a:lnTo>
                    <a:pt x="1568" y="3290"/>
                  </a:lnTo>
                  <a:lnTo>
                    <a:pt x="1569" y="3279"/>
                  </a:lnTo>
                  <a:lnTo>
                    <a:pt x="1571" y="3272"/>
                  </a:lnTo>
                  <a:lnTo>
                    <a:pt x="1573" y="3266"/>
                  </a:lnTo>
                  <a:lnTo>
                    <a:pt x="1579" y="3263"/>
                  </a:lnTo>
                  <a:lnTo>
                    <a:pt x="1587" y="3262"/>
                  </a:lnTo>
                  <a:lnTo>
                    <a:pt x="1597" y="3260"/>
                  </a:lnTo>
                  <a:lnTo>
                    <a:pt x="1612" y="3258"/>
                  </a:lnTo>
                  <a:lnTo>
                    <a:pt x="1609" y="3246"/>
                  </a:lnTo>
                  <a:lnTo>
                    <a:pt x="1605" y="3228"/>
                  </a:lnTo>
                  <a:lnTo>
                    <a:pt x="1604" y="3209"/>
                  </a:lnTo>
                  <a:lnTo>
                    <a:pt x="1604" y="3196"/>
                  </a:lnTo>
                  <a:lnTo>
                    <a:pt x="1608" y="3181"/>
                  </a:lnTo>
                  <a:lnTo>
                    <a:pt x="1613" y="3170"/>
                  </a:lnTo>
                  <a:lnTo>
                    <a:pt x="1616" y="3163"/>
                  </a:lnTo>
                  <a:lnTo>
                    <a:pt x="1617" y="3156"/>
                  </a:lnTo>
                  <a:lnTo>
                    <a:pt x="1619" y="3149"/>
                  </a:lnTo>
                  <a:lnTo>
                    <a:pt x="1619" y="3140"/>
                  </a:lnTo>
                  <a:lnTo>
                    <a:pt x="1628" y="3139"/>
                  </a:lnTo>
                  <a:lnTo>
                    <a:pt x="1638" y="3139"/>
                  </a:lnTo>
                  <a:lnTo>
                    <a:pt x="1650" y="3139"/>
                  </a:lnTo>
                  <a:lnTo>
                    <a:pt x="1661" y="3139"/>
                  </a:lnTo>
                  <a:lnTo>
                    <a:pt x="1671" y="3138"/>
                  </a:lnTo>
                  <a:lnTo>
                    <a:pt x="1682" y="3135"/>
                  </a:lnTo>
                  <a:lnTo>
                    <a:pt x="1686" y="3133"/>
                  </a:lnTo>
                  <a:lnTo>
                    <a:pt x="1691" y="3131"/>
                  </a:lnTo>
                  <a:lnTo>
                    <a:pt x="1694" y="3129"/>
                  </a:lnTo>
                  <a:lnTo>
                    <a:pt x="1698" y="3125"/>
                  </a:lnTo>
                  <a:lnTo>
                    <a:pt x="1700" y="3121"/>
                  </a:lnTo>
                  <a:lnTo>
                    <a:pt x="1701" y="3116"/>
                  </a:lnTo>
                  <a:lnTo>
                    <a:pt x="1702" y="3112"/>
                  </a:lnTo>
                  <a:lnTo>
                    <a:pt x="1702" y="3105"/>
                  </a:lnTo>
                  <a:lnTo>
                    <a:pt x="1719" y="3096"/>
                  </a:lnTo>
                  <a:lnTo>
                    <a:pt x="1733" y="3086"/>
                  </a:lnTo>
                  <a:lnTo>
                    <a:pt x="1739" y="3082"/>
                  </a:lnTo>
                  <a:lnTo>
                    <a:pt x="1744" y="3075"/>
                  </a:lnTo>
                  <a:lnTo>
                    <a:pt x="1749" y="3068"/>
                  </a:lnTo>
                  <a:lnTo>
                    <a:pt x="1753" y="3059"/>
                  </a:lnTo>
                  <a:lnTo>
                    <a:pt x="1757" y="3049"/>
                  </a:lnTo>
                  <a:lnTo>
                    <a:pt x="1758" y="3043"/>
                  </a:lnTo>
                  <a:lnTo>
                    <a:pt x="1758" y="3041"/>
                  </a:lnTo>
                  <a:lnTo>
                    <a:pt x="1760" y="3039"/>
                  </a:lnTo>
                  <a:lnTo>
                    <a:pt x="1764" y="3036"/>
                  </a:lnTo>
                  <a:lnTo>
                    <a:pt x="1769" y="3033"/>
                  </a:lnTo>
                  <a:lnTo>
                    <a:pt x="1774" y="3032"/>
                  </a:lnTo>
                  <a:lnTo>
                    <a:pt x="1778" y="3031"/>
                  </a:lnTo>
                  <a:lnTo>
                    <a:pt x="1784" y="3031"/>
                  </a:lnTo>
                  <a:lnTo>
                    <a:pt x="1790" y="3032"/>
                  </a:lnTo>
                  <a:lnTo>
                    <a:pt x="1801" y="3033"/>
                  </a:lnTo>
                  <a:lnTo>
                    <a:pt x="1810" y="3035"/>
                  </a:lnTo>
                  <a:lnTo>
                    <a:pt x="1817" y="3039"/>
                  </a:lnTo>
                  <a:lnTo>
                    <a:pt x="1825" y="3044"/>
                  </a:lnTo>
                  <a:lnTo>
                    <a:pt x="1834" y="3050"/>
                  </a:lnTo>
                  <a:lnTo>
                    <a:pt x="1842" y="3057"/>
                  </a:lnTo>
                  <a:lnTo>
                    <a:pt x="1858" y="3069"/>
                  </a:lnTo>
                  <a:lnTo>
                    <a:pt x="1869" y="3081"/>
                  </a:lnTo>
                  <a:lnTo>
                    <a:pt x="1864" y="3038"/>
                  </a:lnTo>
                  <a:lnTo>
                    <a:pt x="1855" y="3023"/>
                  </a:lnTo>
                  <a:lnTo>
                    <a:pt x="1847" y="3009"/>
                  </a:lnTo>
                  <a:lnTo>
                    <a:pt x="1840" y="2997"/>
                  </a:lnTo>
                  <a:lnTo>
                    <a:pt x="1834" y="2984"/>
                  </a:lnTo>
                  <a:lnTo>
                    <a:pt x="1830" y="2970"/>
                  </a:lnTo>
                  <a:lnTo>
                    <a:pt x="1827" y="2957"/>
                  </a:lnTo>
                  <a:lnTo>
                    <a:pt x="1825" y="2941"/>
                  </a:lnTo>
                  <a:lnTo>
                    <a:pt x="1824" y="2923"/>
                  </a:lnTo>
                  <a:lnTo>
                    <a:pt x="1823" y="2904"/>
                  </a:lnTo>
                  <a:lnTo>
                    <a:pt x="1821" y="2888"/>
                  </a:lnTo>
                  <a:lnTo>
                    <a:pt x="1817" y="2874"/>
                  </a:lnTo>
                  <a:lnTo>
                    <a:pt x="1813" y="2860"/>
                  </a:lnTo>
                  <a:lnTo>
                    <a:pt x="1801" y="2833"/>
                  </a:lnTo>
                  <a:lnTo>
                    <a:pt x="1789" y="2802"/>
                  </a:lnTo>
                  <a:lnTo>
                    <a:pt x="1784" y="2786"/>
                  </a:lnTo>
                  <a:lnTo>
                    <a:pt x="1782" y="2771"/>
                  </a:lnTo>
                  <a:lnTo>
                    <a:pt x="1780" y="2755"/>
                  </a:lnTo>
                  <a:lnTo>
                    <a:pt x="1777" y="2738"/>
                  </a:lnTo>
                  <a:lnTo>
                    <a:pt x="1773" y="2723"/>
                  </a:lnTo>
                  <a:lnTo>
                    <a:pt x="1767" y="2710"/>
                  </a:lnTo>
                  <a:lnTo>
                    <a:pt x="1765" y="2704"/>
                  </a:lnTo>
                  <a:lnTo>
                    <a:pt x="1766" y="2698"/>
                  </a:lnTo>
                  <a:lnTo>
                    <a:pt x="1767" y="2696"/>
                  </a:lnTo>
                  <a:lnTo>
                    <a:pt x="1769" y="2692"/>
                  </a:lnTo>
                  <a:lnTo>
                    <a:pt x="1773" y="2691"/>
                  </a:lnTo>
                  <a:lnTo>
                    <a:pt x="1776" y="2689"/>
                  </a:lnTo>
                  <a:lnTo>
                    <a:pt x="1777" y="2675"/>
                  </a:lnTo>
                  <a:lnTo>
                    <a:pt x="1778" y="2662"/>
                  </a:lnTo>
                  <a:lnTo>
                    <a:pt x="1778" y="2655"/>
                  </a:lnTo>
                  <a:lnTo>
                    <a:pt x="1777" y="2647"/>
                  </a:lnTo>
                  <a:lnTo>
                    <a:pt x="1777" y="2641"/>
                  </a:lnTo>
                  <a:lnTo>
                    <a:pt x="1775" y="2634"/>
                  </a:lnTo>
                  <a:lnTo>
                    <a:pt x="1773" y="2629"/>
                  </a:lnTo>
                  <a:lnTo>
                    <a:pt x="1769" y="2624"/>
                  </a:lnTo>
                  <a:lnTo>
                    <a:pt x="1766" y="2621"/>
                  </a:lnTo>
                  <a:lnTo>
                    <a:pt x="1762" y="2617"/>
                  </a:lnTo>
                  <a:lnTo>
                    <a:pt x="1756" y="2613"/>
                  </a:lnTo>
                  <a:lnTo>
                    <a:pt x="1750" y="2606"/>
                  </a:lnTo>
                  <a:lnTo>
                    <a:pt x="1745" y="2599"/>
                  </a:lnTo>
                  <a:lnTo>
                    <a:pt x="1740" y="2592"/>
                  </a:lnTo>
                  <a:lnTo>
                    <a:pt x="1736" y="2590"/>
                  </a:lnTo>
                  <a:lnTo>
                    <a:pt x="1733" y="2588"/>
                  </a:lnTo>
                  <a:lnTo>
                    <a:pt x="1729" y="2585"/>
                  </a:lnTo>
                  <a:lnTo>
                    <a:pt x="1725" y="2585"/>
                  </a:lnTo>
                  <a:lnTo>
                    <a:pt x="1728" y="2557"/>
                  </a:lnTo>
                  <a:lnTo>
                    <a:pt x="1729" y="2523"/>
                  </a:lnTo>
                  <a:lnTo>
                    <a:pt x="1731" y="2515"/>
                  </a:lnTo>
                  <a:lnTo>
                    <a:pt x="1732" y="2507"/>
                  </a:lnTo>
                  <a:lnTo>
                    <a:pt x="1734" y="2499"/>
                  </a:lnTo>
                  <a:lnTo>
                    <a:pt x="1736" y="2492"/>
                  </a:lnTo>
                  <a:lnTo>
                    <a:pt x="1740" y="2485"/>
                  </a:lnTo>
                  <a:lnTo>
                    <a:pt x="1744" y="2480"/>
                  </a:lnTo>
                  <a:lnTo>
                    <a:pt x="1749" y="2475"/>
                  </a:lnTo>
                  <a:lnTo>
                    <a:pt x="1756" y="2472"/>
                  </a:lnTo>
                  <a:lnTo>
                    <a:pt x="1757" y="2464"/>
                  </a:lnTo>
                  <a:lnTo>
                    <a:pt x="1760" y="2457"/>
                  </a:lnTo>
                  <a:lnTo>
                    <a:pt x="1762" y="2451"/>
                  </a:lnTo>
                  <a:lnTo>
                    <a:pt x="1767" y="2445"/>
                  </a:lnTo>
                  <a:lnTo>
                    <a:pt x="1772" y="2441"/>
                  </a:lnTo>
                  <a:lnTo>
                    <a:pt x="1777" y="2437"/>
                  </a:lnTo>
                  <a:lnTo>
                    <a:pt x="1784" y="2436"/>
                  </a:lnTo>
                  <a:lnTo>
                    <a:pt x="1792" y="2437"/>
                  </a:lnTo>
                  <a:lnTo>
                    <a:pt x="1776" y="2431"/>
                  </a:lnTo>
                  <a:lnTo>
                    <a:pt x="1752" y="2424"/>
                  </a:lnTo>
                  <a:lnTo>
                    <a:pt x="1728" y="2418"/>
                  </a:lnTo>
                  <a:lnTo>
                    <a:pt x="1710" y="2416"/>
                  </a:lnTo>
                  <a:lnTo>
                    <a:pt x="1701" y="2417"/>
                  </a:lnTo>
                  <a:lnTo>
                    <a:pt x="1692" y="2420"/>
                  </a:lnTo>
                  <a:lnTo>
                    <a:pt x="1683" y="2426"/>
                  </a:lnTo>
                  <a:lnTo>
                    <a:pt x="1675" y="2432"/>
                  </a:lnTo>
                  <a:lnTo>
                    <a:pt x="1669" y="2436"/>
                  </a:lnTo>
                  <a:lnTo>
                    <a:pt x="1662" y="2441"/>
                  </a:lnTo>
                  <a:lnTo>
                    <a:pt x="1657" y="2444"/>
                  </a:lnTo>
                  <a:lnTo>
                    <a:pt x="1651" y="2447"/>
                  </a:lnTo>
                  <a:lnTo>
                    <a:pt x="1646" y="2447"/>
                  </a:lnTo>
                  <a:lnTo>
                    <a:pt x="1642" y="2445"/>
                  </a:lnTo>
                  <a:lnTo>
                    <a:pt x="1636" y="2441"/>
                  </a:lnTo>
                  <a:lnTo>
                    <a:pt x="1633" y="2433"/>
                  </a:lnTo>
                  <a:lnTo>
                    <a:pt x="1629" y="2423"/>
                  </a:lnTo>
                  <a:lnTo>
                    <a:pt x="1628" y="2410"/>
                  </a:lnTo>
                  <a:lnTo>
                    <a:pt x="1628" y="2396"/>
                  </a:lnTo>
                  <a:lnTo>
                    <a:pt x="1629" y="2383"/>
                  </a:lnTo>
                  <a:lnTo>
                    <a:pt x="1634" y="2357"/>
                  </a:lnTo>
                  <a:lnTo>
                    <a:pt x="1638" y="2334"/>
                  </a:lnTo>
                  <a:lnTo>
                    <a:pt x="1638" y="2320"/>
                  </a:lnTo>
                  <a:lnTo>
                    <a:pt x="1641" y="2306"/>
                  </a:lnTo>
                  <a:lnTo>
                    <a:pt x="1650" y="2295"/>
                  </a:lnTo>
                  <a:lnTo>
                    <a:pt x="1658" y="2285"/>
                  </a:lnTo>
                  <a:lnTo>
                    <a:pt x="1658" y="2279"/>
                  </a:lnTo>
                  <a:lnTo>
                    <a:pt x="1658" y="2276"/>
                  </a:lnTo>
                  <a:lnTo>
                    <a:pt x="1658" y="2271"/>
                  </a:lnTo>
                  <a:lnTo>
                    <a:pt x="1657" y="2269"/>
                  </a:lnTo>
                  <a:lnTo>
                    <a:pt x="1653" y="2263"/>
                  </a:lnTo>
                  <a:lnTo>
                    <a:pt x="1647" y="2260"/>
                  </a:lnTo>
                  <a:lnTo>
                    <a:pt x="1634" y="2255"/>
                  </a:lnTo>
                  <a:lnTo>
                    <a:pt x="1619" y="2251"/>
                  </a:lnTo>
                  <a:lnTo>
                    <a:pt x="1604" y="2244"/>
                  </a:lnTo>
                  <a:lnTo>
                    <a:pt x="1592" y="2236"/>
                  </a:lnTo>
                  <a:lnTo>
                    <a:pt x="1580" y="2227"/>
                  </a:lnTo>
                  <a:lnTo>
                    <a:pt x="1569" y="2218"/>
                  </a:lnTo>
                  <a:lnTo>
                    <a:pt x="1567" y="2213"/>
                  </a:lnTo>
                  <a:lnTo>
                    <a:pt x="1564" y="2209"/>
                  </a:lnTo>
                  <a:lnTo>
                    <a:pt x="1563" y="2205"/>
                  </a:lnTo>
                  <a:lnTo>
                    <a:pt x="1562" y="2203"/>
                  </a:lnTo>
                  <a:lnTo>
                    <a:pt x="1561" y="2201"/>
                  </a:lnTo>
                  <a:lnTo>
                    <a:pt x="1557" y="2198"/>
                  </a:lnTo>
                  <a:lnTo>
                    <a:pt x="1548" y="2197"/>
                  </a:lnTo>
                  <a:lnTo>
                    <a:pt x="1536" y="2198"/>
                  </a:lnTo>
                  <a:lnTo>
                    <a:pt x="1529" y="2198"/>
                  </a:lnTo>
                  <a:lnTo>
                    <a:pt x="1524" y="2198"/>
                  </a:lnTo>
                  <a:lnTo>
                    <a:pt x="1521" y="2171"/>
                  </a:lnTo>
                  <a:lnTo>
                    <a:pt x="1519" y="2142"/>
                  </a:lnTo>
                  <a:lnTo>
                    <a:pt x="1518" y="2114"/>
                  </a:lnTo>
                  <a:lnTo>
                    <a:pt x="1519" y="2087"/>
                  </a:lnTo>
                  <a:lnTo>
                    <a:pt x="1520" y="2075"/>
                  </a:lnTo>
                  <a:lnTo>
                    <a:pt x="1521" y="2062"/>
                  </a:lnTo>
                  <a:lnTo>
                    <a:pt x="1522" y="2055"/>
                  </a:lnTo>
                  <a:lnTo>
                    <a:pt x="1524" y="2048"/>
                  </a:lnTo>
                  <a:lnTo>
                    <a:pt x="1527" y="2042"/>
                  </a:lnTo>
                  <a:lnTo>
                    <a:pt x="1530" y="2039"/>
                  </a:lnTo>
                  <a:lnTo>
                    <a:pt x="1536" y="2035"/>
                  </a:lnTo>
                  <a:lnTo>
                    <a:pt x="1542" y="2034"/>
                  </a:lnTo>
                  <a:lnTo>
                    <a:pt x="1547" y="2035"/>
                  </a:lnTo>
                  <a:lnTo>
                    <a:pt x="1554" y="2035"/>
                  </a:lnTo>
                  <a:lnTo>
                    <a:pt x="1560" y="2037"/>
                  </a:lnTo>
                  <a:lnTo>
                    <a:pt x="1565" y="2037"/>
                  </a:lnTo>
                  <a:lnTo>
                    <a:pt x="1571" y="2035"/>
                  </a:lnTo>
                  <a:lnTo>
                    <a:pt x="1577" y="2033"/>
                  </a:lnTo>
                  <a:lnTo>
                    <a:pt x="1581" y="2030"/>
                  </a:lnTo>
                  <a:lnTo>
                    <a:pt x="1585" y="2026"/>
                  </a:lnTo>
                  <a:lnTo>
                    <a:pt x="1587" y="2023"/>
                  </a:lnTo>
                  <a:lnTo>
                    <a:pt x="1587" y="2019"/>
                  </a:lnTo>
                  <a:lnTo>
                    <a:pt x="1588" y="2010"/>
                  </a:lnTo>
                  <a:lnTo>
                    <a:pt x="1591" y="2000"/>
                  </a:lnTo>
                  <a:lnTo>
                    <a:pt x="1601" y="1976"/>
                  </a:lnTo>
                  <a:lnTo>
                    <a:pt x="1611" y="1956"/>
                  </a:lnTo>
                  <a:lnTo>
                    <a:pt x="1617" y="1944"/>
                  </a:lnTo>
                  <a:lnTo>
                    <a:pt x="1620" y="1934"/>
                  </a:lnTo>
                  <a:lnTo>
                    <a:pt x="1624" y="1922"/>
                  </a:lnTo>
                  <a:lnTo>
                    <a:pt x="1626" y="1910"/>
                  </a:lnTo>
                  <a:lnTo>
                    <a:pt x="1626" y="1893"/>
                  </a:lnTo>
                  <a:lnTo>
                    <a:pt x="1624" y="1874"/>
                  </a:lnTo>
                  <a:lnTo>
                    <a:pt x="1620" y="1853"/>
                  </a:lnTo>
                  <a:lnTo>
                    <a:pt x="1614" y="1833"/>
                  </a:lnTo>
                  <a:lnTo>
                    <a:pt x="1610" y="1822"/>
                  </a:lnTo>
                  <a:lnTo>
                    <a:pt x="1606" y="1813"/>
                  </a:lnTo>
                  <a:lnTo>
                    <a:pt x="1602" y="1804"/>
                  </a:lnTo>
                  <a:lnTo>
                    <a:pt x="1596" y="1795"/>
                  </a:lnTo>
                  <a:lnTo>
                    <a:pt x="1592" y="1787"/>
                  </a:lnTo>
                  <a:lnTo>
                    <a:pt x="1585" y="1780"/>
                  </a:lnTo>
                  <a:lnTo>
                    <a:pt x="1579" y="1775"/>
                  </a:lnTo>
                  <a:lnTo>
                    <a:pt x="1572" y="1770"/>
                  </a:lnTo>
                  <a:lnTo>
                    <a:pt x="1567" y="1768"/>
                  </a:lnTo>
                  <a:lnTo>
                    <a:pt x="1562" y="1766"/>
                  </a:lnTo>
                  <a:lnTo>
                    <a:pt x="1556" y="1764"/>
                  </a:lnTo>
                  <a:lnTo>
                    <a:pt x="1551" y="1763"/>
                  </a:lnTo>
                  <a:lnTo>
                    <a:pt x="1538" y="1763"/>
                  </a:lnTo>
                  <a:lnTo>
                    <a:pt x="1527" y="1763"/>
                  </a:lnTo>
                  <a:lnTo>
                    <a:pt x="1513" y="1763"/>
                  </a:lnTo>
                  <a:lnTo>
                    <a:pt x="1501" y="1763"/>
                  </a:lnTo>
                  <a:lnTo>
                    <a:pt x="1491" y="1762"/>
                  </a:lnTo>
                  <a:lnTo>
                    <a:pt x="1485" y="1760"/>
                  </a:lnTo>
                  <a:lnTo>
                    <a:pt x="1477" y="1758"/>
                  </a:lnTo>
                  <a:lnTo>
                    <a:pt x="1471" y="1754"/>
                  </a:lnTo>
                  <a:lnTo>
                    <a:pt x="1457" y="1748"/>
                  </a:lnTo>
                  <a:lnTo>
                    <a:pt x="1442" y="1742"/>
                  </a:lnTo>
                  <a:lnTo>
                    <a:pt x="1433" y="1739"/>
                  </a:lnTo>
                  <a:lnTo>
                    <a:pt x="1424" y="1737"/>
                  </a:lnTo>
                  <a:lnTo>
                    <a:pt x="1414" y="1736"/>
                  </a:lnTo>
                  <a:lnTo>
                    <a:pt x="1405" y="1735"/>
                  </a:lnTo>
                  <a:lnTo>
                    <a:pt x="1384" y="1735"/>
                  </a:lnTo>
                  <a:lnTo>
                    <a:pt x="1365" y="1734"/>
                  </a:lnTo>
                  <a:lnTo>
                    <a:pt x="1365" y="1729"/>
                  </a:lnTo>
                  <a:lnTo>
                    <a:pt x="1365" y="1725"/>
                  </a:lnTo>
                  <a:lnTo>
                    <a:pt x="1364" y="1720"/>
                  </a:lnTo>
                  <a:lnTo>
                    <a:pt x="1363" y="1717"/>
                  </a:lnTo>
                  <a:lnTo>
                    <a:pt x="1358" y="1710"/>
                  </a:lnTo>
                  <a:lnTo>
                    <a:pt x="1353" y="1704"/>
                  </a:lnTo>
                  <a:lnTo>
                    <a:pt x="1346" y="1699"/>
                  </a:lnTo>
                  <a:lnTo>
                    <a:pt x="1337" y="1696"/>
                  </a:lnTo>
                  <a:lnTo>
                    <a:pt x="1329" y="1694"/>
                  </a:lnTo>
                  <a:lnTo>
                    <a:pt x="1319" y="1693"/>
                  </a:lnTo>
                  <a:lnTo>
                    <a:pt x="1314" y="1686"/>
                  </a:lnTo>
                  <a:lnTo>
                    <a:pt x="1306" y="1680"/>
                  </a:lnTo>
                  <a:lnTo>
                    <a:pt x="1297" y="1676"/>
                  </a:lnTo>
                  <a:lnTo>
                    <a:pt x="1286" y="1670"/>
                  </a:lnTo>
                  <a:lnTo>
                    <a:pt x="1277" y="1665"/>
                  </a:lnTo>
                  <a:lnTo>
                    <a:pt x="1267" y="1660"/>
                  </a:lnTo>
                  <a:lnTo>
                    <a:pt x="1258" y="1653"/>
                  </a:lnTo>
                  <a:lnTo>
                    <a:pt x="1251" y="1645"/>
                  </a:lnTo>
                  <a:lnTo>
                    <a:pt x="1247" y="1635"/>
                  </a:lnTo>
                  <a:lnTo>
                    <a:pt x="1243" y="1624"/>
                  </a:lnTo>
                  <a:lnTo>
                    <a:pt x="1240" y="1614"/>
                  </a:lnTo>
                  <a:lnTo>
                    <a:pt x="1234" y="1605"/>
                  </a:lnTo>
                  <a:lnTo>
                    <a:pt x="1230" y="1600"/>
                  </a:lnTo>
                  <a:lnTo>
                    <a:pt x="1225" y="1596"/>
                  </a:lnTo>
                  <a:lnTo>
                    <a:pt x="1218" y="1592"/>
                  </a:lnTo>
                  <a:lnTo>
                    <a:pt x="1212" y="1588"/>
                  </a:lnTo>
                  <a:lnTo>
                    <a:pt x="1206" y="1583"/>
                  </a:lnTo>
                  <a:lnTo>
                    <a:pt x="1200" y="1580"/>
                  </a:lnTo>
                  <a:lnTo>
                    <a:pt x="1197" y="1575"/>
                  </a:lnTo>
                  <a:lnTo>
                    <a:pt x="1193" y="1571"/>
                  </a:lnTo>
                  <a:lnTo>
                    <a:pt x="1191" y="1563"/>
                  </a:lnTo>
                  <a:lnTo>
                    <a:pt x="1191" y="1557"/>
                  </a:lnTo>
                  <a:lnTo>
                    <a:pt x="1192" y="1554"/>
                  </a:lnTo>
                  <a:lnTo>
                    <a:pt x="1195" y="1550"/>
                  </a:lnTo>
                  <a:lnTo>
                    <a:pt x="1200" y="1548"/>
                  </a:lnTo>
                  <a:lnTo>
                    <a:pt x="1203" y="1545"/>
                  </a:lnTo>
                  <a:lnTo>
                    <a:pt x="1208" y="1541"/>
                  </a:lnTo>
                  <a:lnTo>
                    <a:pt x="1211" y="1536"/>
                  </a:lnTo>
                  <a:lnTo>
                    <a:pt x="1212" y="1523"/>
                  </a:lnTo>
                  <a:lnTo>
                    <a:pt x="1215" y="1510"/>
                  </a:lnTo>
                  <a:lnTo>
                    <a:pt x="1224" y="1498"/>
                  </a:lnTo>
                  <a:lnTo>
                    <a:pt x="1233" y="1487"/>
                  </a:lnTo>
                  <a:lnTo>
                    <a:pt x="1239" y="1475"/>
                  </a:lnTo>
                  <a:lnTo>
                    <a:pt x="1242" y="1464"/>
                  </a:lnTo>
                  <a:lnTo>
                    <a:pt x="1244" y="1451"/>
                  </a:lnTo>
                  <a:lnTo>
                    <a:pt x="1245" y="1439"/>
                  </a:lnTo>
                  <a:lnTo>
                    <a:pt x="1245" y="1413"/>
                  </a:lnTo>
                  <a:lnTo>
                    <a:pt x="1245" y="1386"/>
                  </a:lnTo>
                  <a:lnTo>
                    <a:pt x="1261" y="1385"/>
                  </a:lnTo>
                  <a:lnTo>
                    <a:pt x="1284" y="1383"/>
                  </a:lnTo>
                  <a:lnTo>
                    <a:pt x="1296" y="1383"/>
                  </a:lnTo>
                  <a:lnTo>
                    <a:pt x="1306" y="1384"/>
                  </a:lnTo>
                  <a:lnTo>
                    <a:pt x="1314" y="1385"/>
                  </a:lnTo>
                  <a:lnTo>
                    <a:pt x="1321" y="1389"/>
                  </a:lnTo>
                  <a:lnTo>
                    <a:pt x="1324" y="1406"/>
                  </a:lnTo>
                  <a:lnTo>
                    <a:pt x="1329" y="1423"/>
                  </a:lnTo>
                  <a:lnTo>
                    <a:pt x="1332" y="1425"/>
                  </a:lnTo>
                  <a:lnTo>
                    <a:pt x="1337" y="1426"/>
                  </a:lnTo>
                  <a:lnTo>
                    <a:pt x="1341" y="1427"/>
                  </a:lnTo>
                  <a:lnTo>
                    <a:pt x="1346" y="1427"/>
                  </a:lnTo>
                  <a:lnTo>
                    <a:pt x="1356" y="1426"/>
                  </a:lnTo>
                  <a:lnTo>
                    <a:pt x="1365" y="1425"/>
                  </a:lnTo>
                  <a:lnTo>
                    <a:pt x="1359" y="1422"/>
                  </a:lnTo>
                  <a:lnTo>
                    <a:pt x="1355" y="1418"/>
                  </a:lnTo>
                  <a:lnTo>
                    <a:pt x="1350" y="1415"/>
                  </a:lnTo>
                  <a:lnTo>
                    <a:pt x="1347" y="1410"/>
                  </a:lnTo>
                  <a:lnTo>
                    <a:pt x="1345" y="1405"/>
                  </a:lnTo>
                  <a:lnTo>
                    <a:pt x="1342" y="1400"/>
                  </a:lnTo>
                  <a:lnTo>
                    <a:pt x="1342" y="1393"/>
                  </a:lnTo>
                  <a:lnTo>
                    <a:pt x="1343" y="1385"/>
                  </a:lnTo>
                  <a:lnTo>
                    <a:pt x="1355" y="1385"/>
                  </a:lnTo>
                  <a:lnTo>
                    <a:pt x="1367" y="1385"/>
                  </a:lnTo>
                  <a:lnTo>
                    <a:pt x="1379" y="1384"/>
                  </a:lnTo>
                  <a:lnTo>
                    <a:pt x="1391" y="1384"/>
                  </a:lnTo>
                  <a:lnTo>
                    <a:pt x="1391" y="1370"/>
                  </a:lnTo>
                  <a:lnTo>
                    <a:pt x="1391" y="1359"/>
                  </a:lnTo>
                  <a:lnTo>
                    <a:pt x="1392" y="1350"/>
                  </a:lnTo>
                  <a:lnTo>
                    <a:pt x="1394" y="1343"/>
                  </a:lnTo>
                  <a:lnTo>
                    <a:pt x="1396" y="1342"/>
                  </a:lnTo>
                  <a:lnTo>
                    <a:pt x="1398" y="1340"/>
                  </a:lnTo>
                  <a:lnTo>
                    <a:pt x="1400" y="1337"/>
                  </a:lnTo>
                  <a:lnTo>
                    <a:pt x="1404" y="1335"/>
                  </a:lnTo>
                  <a:lnTo>
                    <a:pt x="1414" y="1333"/>
                  </a:lnTo>
                  <a:lnTo>
                    <a:pt x="1428" y="1332"/>
                  </a:lnTo>
                  <a:lnTo>
                    <a:pt x="1429" y="1319"/>
                  </a:lnTo>
                  <a:lnTo>
                    <a:pt x="1428" y="1307"/>
                  </a:lnTo>
                  <a:lnTo>
                    <a:pt x="1424" y="1295"/>
                  </a:lnTo>
                  <a:lnTo>
                    <a:pt x="1422" y="1285"/>
                  </a:lnTo>
                  <a:lnTo>
                    <a:pt x="1419" y="1274"/>
                  </a:lnTo>
                  <a:lnTo>
                    <a:pt x="1417" y="1262"/>
                  </a:lnTo>
                  <a:lnTo>
                    <a:pt x="1416" y="1250"/>
                  </a:lnTo>
                  <a:lnTo>
                    <a:pt x="1417" y="1236"/>
                  </a:lnTo>
                  <a:lnTo>
                    <a:pt x="1427" y="1233"/>
                  </a:lnTo>
                  <a:lnTo>
                    <a:pt x="1437" y="1230"/>
                  </a:lnTo>
                  <a:lnTo>
                    <a:pt x="1448" y="1228"/>
                  </a:lnTo>
                  <a:lnTo>
                    <a:pt x="1460" y="1227"/>
                  </a:lnTo>
                  <a:lnTo>
                    <a:pt x="1482" y="1226"/>
                  </a:lnTo>
                  <a:lnTo>
                    <a:pt x="1503" y="1223"/>
                  </a:lnTo>
                  <a:lnTo>
                    <a:pt x="1518" y="1221"/>
                  </a:lnTo>
                  <a:lnTo>
                    <a:pt x="1531" y="1220"/>
                  </a:lnTo>
                  <a:lnTo>
                    <a:pt x="1545" y="1220"/>
                  </a:lnTo>
                  <a:lnTo>
                    <a:pt x="1560" y="1221"/>
                  </a:lnTo>
                  <a:lnTo>
                    <a:pt x="1570" y="1221"/>
                  </a:lnTo>
                  <a:lnTo>
                    <a:pt x="1580" y="1222"/>
                  </a:lnTo>
                  <a:lnTo>
                    <a:pt x="1591" y="1222"/>
                  </a:lnTo>
                  <a:lnTo>
                    <a:pt x="1601" y="1221"/>
                  </a:lnTo>
                  <a:lnTo>
                    <a:pt x="1603" y="1216"/>
                  </a:lnTo>
                  <a:lnTo>
                    <a:pt x="1606" y="1211"/>
                  </a:lnTo>
                  <a:lnTo>
                    <a:pt x="1611" y="1209"/>
                  </a:lnTo>
                  <a:lnTo>
                    <a:pt x="1616" y="1208"/>
                  </a:lnTo>
                  <a:lnTo>
                    <a:pt x="1628" y="1208"/>
                  </a:lnTo>
                  <a:lnTo>
                    <a:pt x="1642" y="1210"/>
                  </a:lnTo>
                  <a:lnTo>
                    <a:pt x="1652" y="1212"/>
                  </a:lnTo>
                  <a:lnTo>
                    <a:pt x="1661" y="1213"/>
                  </a:lnTo>
                  <a:lnTo>
                    <a:pt x="1665" y="1213"/>
                  </a:lnTo>
                  <a:lnTo>
                    <a:pt x="1669" y="1213"/>
                  </a:lnTo>
                  <a:lnTo>
                    <a:pt x="1672" y="1212"/>
                  </a:lnTo>
                  <a:lnTo>
                    <a:pt x="1675" y="1211"/>
                  </a:lnTo>
                  <a:lnTo>
                    <a:pt x="1678" y="1208"/>
                  </a:lnTo>
                  <a:lnTo>
                    <a:pt x="1680" y="1203"/>
                  </a:lnTo>
                  <a:lnTo>
                    <a:pt x="1683" y="1198"/>
                  </a:lnTo>
                  <a:lnTo>
                    <a:pt x="1685" y="1192"/>
                  </a:lnTo>
                  <a:lnTo>
                    <a:pt x="1690" y="1176"/>
                  </a:lnTo>
                  <a:lnTo>
                    <a:pt x="1694" y="1159"/>
                  </a:lnTo>
                  <a:lnTo>
                    <a:pt x="1699" y="1140"/>
                  </a:lnTo>
                  <a:lnTo>
                    <a:pt x="1701" y="1123"/>
                  </a:lnTo>
                  <a:lnTo>
                    <a:pt x="1702" y="1111"/>
                  </a:lnTo>
                  <a:lnTo>
                    <a:pt x="1701" y="1102"/>
                  </a:lnTo>
                  <a:lnTo>
                    <a:pt x="1696" y="1101"/>
                  </a:lnTo>
                  <a:lnTo>
                    <a:pt x="1692" y="1101"/>
                  </a:lnTo>
                  <a:lnTo>
                    <a:pt x="1688" y="1102"/>
                  </a:lnTo>
                  <a:lnTo>
                    <a:pt x="1685" y="1103"/>
                  </a:lnTo>
                  <a:lnTo>
                    <a:pt x="1680" y="1107"/>
                  </a:lnTo>
                  <a:lnTo>
                    <a:pt x="1678" y="1112"/>
                  </a:lnTo>
                  <a:lnTo>
                    <a:pt x="1677" y="1119"/>
                  </a:lnTo>
                  <a:lnTo>
                    <a:pt x="1675" y="1124"/>
                  </a:lnTo>
                  <a:lnTo>
                    <a:pt x="1674" y="1128"/>
                  </a:lnTo>
                  <a:lnTo>
                    <a:pt x="1672" y="1130"/>
                  </a:lnTo>
                  <a:lnTo>
                    <a:pt x="1670" y="1132"/>
                  </a:lnTo>
                  <a:lnTo>
                    <a:pt x="1668" y="1135"/>
                  </a:lnTo>
                  <a:lnTo>
                    <a:pt x="1665" y="1136"/>
                  </a:lnTo>
                  <a:lnTo>
                    <a:pt x="1662" y="1136"/>
                  </a:lnTo>
                  <a:lnTo>
                    <a:pt x="1659" y="1136"/>
                  </a:lnTo>
                  <a:lnTo>
                    <a:pt x="1655" y="1135"/>
                  </a:lnTo>
                  <a:lnTo>
                    <a:pt x="1649" y="1131"/>
                  </a:lnTo>
                  <a:lnTo>
                    <a:pt x="1642" y="1127"/>
                  </a:lnTo>
                  <a:lnTo>
                    <a:pt x="1629" y="1116"/>
                  </a:lnTo>
                  <a:lnTo>
                    <a:pt x="1619" y="1105"/>
                  </a:lnTo>
                  <a:lnTo>
                    <a:pt x="1612" y="1094"/>
                  </a:lnTo>
                  <a:lnTo>
                    <a:pt x="1606" y="1082"/>
                  </a:lnTo>
                  <a:lnTo>
                    <a:pt x="1602" y="1069"/>
                  </a:lnTo>
                  <a:lnTo>
                    <a:pt x="1597" y="1056"/>
                  </a:lnTo>
                  <a:lnTo>
                    <a:pt x="1591" y="1045"/>
                  </a:lnTo>
                  <a:lnTo>
                    <a:pt x="1584" y="1032"/>
                  </a:lnTo>
                  <a:lnTo>
                    <a:pt x="1577" y="1021"/>
                  </a:lnTo>
                  <a:lnTo>
                    <a:pt x="1572" y="1008"/>
                  </a:lnTo>
                  <a:lnTo>
                    <a:pt x="1560" y="1021"/>
                  </a:lnTo>
                  <a:lnTo>
                    <a:pt x="1551" y="1031"/>
                  </a:lnTo>
                  <a:lnTo>
                    <a:pt x="1545" y="1036"/>
                  </a:lnTo>
                  <a:lnTo>
                    <a:pt x="1539" y="1039"/>
                  </a:lnTo>
                  <a:lnTo>
                    <a:pt x="1532" y="1044"/>
                  </a:lnTo>
                  <a:lnTo>
                    <a:pt x="1524" y="1047"/>
                  </a:lnTo>
                  <a:lnTo>
                    <a:pt x="1514" y="1050"/>
                  </a:lnTo>
                  <a:lnTo>
                    <a:pt x="1506" y="1052"/>
                  </a:lnTo>
                  <a:lnTo>
                    <a:pt x="1499" y="1053"/>
                  </a:lnTo>
                  <a:lnTo>
                    <a:pt x="1493" y="1053"/>
                  </a:lnTo>
                  <a:lnTo>
                    <a:pt x="1487" y="1050"/>
                  </a:lnTo>
                  <a:lnTo>
                    <a:pt x="1480" y="1048"/>
                  </a:lnTo>
                  <a:lnTo>
                    <a:pt x="1473" y="1046"/>
                  </a:lnTo>
                  <a:lnTo>
                    <a:pt x="1465" y="1041"/>
                  </a:lnTo>
                  <a:lnTo>
                    <a:pt x="1440" y="1031"/>
                  </a:lnTo>
                  <a:lnTo>
                    <a:pt x="1415" y="1017"/>
                  </a:lnTo>
                  <a:lnTo>
                    <a:pt x="1404" y="1009"/>
                  </a:lnTo>
                  <a:lnTo>
                    <a:pt x="1395" y="1000"/>
                  </a:lnTo>
                  <a:lnTo>
                    <a:pt x="1390" y="995"/>
                  </a:lnTo>
                  <a:lnTo>
                    <a:pt x="1386" y="989"/>
                  </a:lnTo>
                  <a:lnTo>
                    <a:pt x="1382" y="983"/>
                  </a:lnTo>
                  <a:lnTo>
                    <a:pt x="1380" y="976"/>
                  </a:lnTo>
                  <a:lnTo>
                    <a:pt x="1380" y="960"/>
                  </a:lnTo>
                  <a:lnTo>
                    <a:pt x="1380" y="946"/>
                  </a:lnTo>
                  <a:lnTo>
                    <a:pt x="1378" y="942"/>
                  </a:lnTo>
                  <a:lnTo>
                    <a:pt x="1374" y="938"/>
                  </a:lnTo>
                  <a:lnTo>
                    <a:pt x="1370" y="934"/>
                  </a:lnTo>
                  <a:lnTo>
                    <a:pt x="1366" y="930"/>
                  </a:lnTo>
                  <a:lnTo>
                    <a:pt x="1357" y="923"/>
                  </a:lnTo>
                  <a:lnTo>
                    <a:pt x="1349" y="917"/>
                  </a:lnTo>
                  <a:lnTo>
                    <a:pt x="1339" y="907"/>
                  </a:lnTo>
                  <a:lnTo>
                    <a:pt x="1329" y="899"/>
                  </a:lnTo>
                  <a:lnTo>
                    <a:pt x="1317" y="891"/>
                  </a:lnTo>
                  <a:lnTo>
                    <a:pt x="1305" y="886"/>
                  </a:lnTo>
                  <a:lnTo>
                    <a:pt x="1292" y="883"/>
                  </a:lnTo>
                  <a:lnTo>
                    <a:pt x="1281" y="880"/>
                  </a:lnTo>
                  <a:lnTo>
                    <a:pt x="1269" y="876"/>
                  </a:lnTo>
                  <a:lnTo>
                    <a:pt x="1258" y="873"/>
                  </a:lnTo>
                  <a:lnTo>
                    <a:pt x="1250" y="870"/>
                  </a:lnTo>
                  <a:lnTo>
                    <a:pt x="1242" y="870"/>
                  </a:lnTo>
                  <a:lnTo>
                    <a:pt x="1234" y="870"/>
                  </a:lnTo>
                  <a:lnTo>
                    <a:pt x="1226" y="872"/>
                  </a:lnTo>
                  <a:lnTo>
                    <a:pt x="1212" y="873"/>
                  </a:lnTo>
                  <a:lnTo>
                    <a:pt x="1199" y="872"/>
                  </a:lnTo>
                  <a:lnTo>
                    <a:pt x="1198" y="855"/>
                  </a:lnTo>
                  <a:lnTo>
                    <a:pt x="1195" y="835"/>
                  </a:lnTo>
                  <a:lnTo>
                    <a:pt x="1194" y="814"/>
                  </a:lnTo>
                  <a:lnTo>
                    <a:pt x="1194" y="793"/>
                  </a:lnTo>
                  <a:lnTo>
                    <a:pt x="1195" y="783"/>
                  </a:lnTo>
                  <a:lnTo>
                    <a:pt x="1198" y="773"/>
                  </a:lnTo>
                  <a:lnTo>
                    <a:pt x="1200" y="765"/>
                  </a:lnTo>
                  <a:lnTo>
                    <a:pt x="1204" y="755"/>
                  </a:lnTo>
                  <a:lnTo>
                    <a:pt x="1209" y="749"/>
                  </a:lnTo>
                  <a:lnTo>
                    <a:pt x="1215" y="743"/>
                  </a:lnTo>
                  <a:lnTo>
                    <a:pt x="1222" y="738"/>
                  </a:lnTo>
                  <a:lnTo>
                    <a:pt x="1231" y="736"/>
                  </a:lnTo>
                  <a:lnTo>
                    <a:pt x="1231" y="729"/>
                  </a:lnTo>
                  <a:lnTo>
                    <a:pt x="1230" y="722"/>
                  </a:lnTo>
                  <a:lnTo>
                    <a:pt x="1227" y="718"/>
                  </a:lnTo>
                  <a:lnTo>
                    <a:pt x="1225" y="713"/>
                  </a:lnTo>
                  <a:lnTo>
                    <a:pt x="1219" y="703"/>
                  </a:lnTo>
                  <a:lnTo>
                    <a:pt x="1215" y="693"/>
                  </a:lnTo>
                  <a:lnTo>
                    <a:pt x="1214" y="685"/>
                  </a:lnTo>
                  <a:lnTo>
                    <a:pt x="1214" y="678"/>
                  </a:lnTo>
                  <a:lnTo>
                    <a:pt x="1215" y="671"/>
                  </a:lnTo>
                  <a:lnTo>
                    <a:pt x="1216" y="666"/>
                  </a:lnTo>
                  <a:lnTo>
                    <a:pt x="1223" y="655"/>
                  </a:lnTo>
                  <a:lnTo>
                    <a:pt x="1232" y="644"/>
                  </a:lnTo>
                  <a:lnTo>
                    <a:pt x="1239" y="635"/>
                  </a:lnTo>
                  <a:lnTo>
                    <a:pt x="1248" y="629"/>
                  </a:lnTo>
                  <a:lnTo>
                    <a:pt x="1257" y="623"/>
                  </a:lnTo>
                  <a:lnTo>
                    <a:pt x="1266" y="619"/>
                  </a:lnTo>
                  <a:lnTo>
                    <a:pt x="1276" y="615"/>
                  </a:lnTo>
                  <a:lnTo>
                    <a:pt x="1285" y="611"/>
                  </a:lnTo>
                  <a:lnTo>
                    <a:pt x="1294" y="606"/>
                  </a:lnTo>
                  <a:lnTo>
                    <a:pt x="1304" y="601"/>
                  </a:lnTo>
                  <a:lnTo>
                    <a:pt x="1310" y="594"/>
                  </a:lnTo>
                  <a:lnTo>
                    <a:pt x="1315" y="586"/>
                  </a:lnTo>
                  <a:lnTo>
                    <a:pt x="1318" y="578"/>
                  </a:lnTo>
                  <a:lnTo>
                    <a:pt x="1321" y="570"/>
                  </a:lnTo>
                  <a:lnTo>
                    <a:pt x="1323" y="562"/>
                  </a:lnTo>
                  <a:lnTo>
                    <a:pt x="1325" y="553"/>
                  </a:lnTo>
                  <a:lnTo>
                    <a:pt x="1329" y="545"/>
                  </a:lnTo>
                  <a:lnTo>
                    <a:pt x="1334" y="537"/>
                  </a:lnTo>
                  <a:lnTo>
                    <a:pt x="1340" y="532"/>
                  </a:lnTo>
                  <a:lnTo>
                    <a:pt x="1346" y="528"/>
                  </a:lnTo>
                  <a:lnTo>
                    <a:pt x="1351" y="524"/>
                  </a:lnTo>
                  <a:lnTo>
                    <a:pt x="1357" y="521"/>
                  </a:lnTo>
                  <a:lnTo>
                    <a:pt x="1364" y="519"/>
                  </a:lnTo>
                  <a:lnTo>
                    <a:pt x="1371" y="517"/>
                  </a:lnTo>
                  <a:lnTo>
                    <a:pt x="1379" y="516"/>
                  </a:lnTo>
                  <a:lnTo>
                    <a:pt x="1387" y="516"/>
                  </a:lnTo>
                  <a:lnTo>
                    <a:pt x="1388" y="511"/>
                  </a:lnTo>
                  <a:lnTo>
                    <a:pt x="1387" y="504"/>
                  </a:lnTo>
                  <a:lnTo>
                    <a:pt x="1386" y="498"/>
                  </a:lnTo>
                  <a:lnTo>
                    <a:pt x="1383" y="492"/>
                  </a:lnTo>
                  <a:lnTo>
                    <a:pt x="1379" y="481"/>
                  </a:lnTo>
                  <a:lnTo>
                    <a:pt x="1375" y="469"/>
                  </a:lnTo>
                  <a:lnTo>
                    <a:pt x="1362" y="469"/>
                  </a:lnTo>
                  <a:lnTo>
                    <a:pt x="1351" y="467"/>
                  </a:lnTo>
                  <a:lnTo>
                    <a:pt x="1343" y="465"/>
                  </a:lnTo>
                  <a:lnTo>
                    <a:pt x="1337" y="463"/>
                  </a:lnTo>
                  <a:lnTo>
                    <a:pt x="1331" y="458"/>
                  </a:lnTo>
                  <a:lnTo>
                    <a:pt x="1325" y="453"/>
                  </a:lnTo>
                  <a:lnTo>
                    <a:pt x="1319" y="443"/>
                  </a:lnTo>
                  <a:lnTo>
                    <a:pt x="1314" y="432"/>
                  </a:lnTo>
                  <a:lnTo>
                    <a:pt x="1307" y="421"/>
                  </a:lnTo>
                  <a:lnTo>
                    <a:pt x="1302" y="412"/>
                  </a:lnTo>
                  <a:lnTo>
                    <a:pt x="1300" y="406"/>
                  </a:lnTo>
                  <a:lnTo>
                    <a:pt x="1299" y="400"/>
                  </a:lnTo>
                  <a:lnTo>
                    <a:pt x="1299" y="393"/>
                  </a:lnTo>
                  <a:lnTo>
                    <a:pt x="1299" y="387"/>
                  </a:lnTo>
                  <a:lnTo>
                    <a:pt x="1302" y="376"/>
                  </a:lnTo>
                  <a:lnTo>
                    <a:pt x="1307" y="368"/>
                  </a:lnTo>
                  <a:lnTo>
                    <a:pt x="1308" y="364"/>
                  </a:lnTo>
                  <a:lnTo>
                    <a:pt x="1310" y="359"/>
                  </a:lnTo>
                  <a:lnTo>
                    <a:pt x="1310" y="353"/>
                  </a:lnTo>
                  <a:lnTo>
                    <a:pt x="1310" y="348"/>
                  </a:lnTo>
                  <a:lnTo>
                    <a:pt x="1313" y="358"/>
                  </a:lnTo>
                  <a:lnTo>
                    <a:pt x="1315" y="374"/>
                  </a:lnTo>
                  <a:lnTo>
                    <a:pt x="1322" y="374"/>
                  </a:lnTo>
                  <a:lnTo>
                    <a:pt x="1329" y="375"/>
                  </a:lnTo>
                  <a:lnTo>
                    <a:pt x="1334" y="377"/>
                  </a:lnTo>
                  <a:lnTo>
                    <a:pt x="1340" y="379"/>
                  </a:lnTo>
                  <a:lnTo>
                    <a:pt x="1340" y="383"/>
                  </a:lnTo>
                  <a:lnTo>
                    <a:pt x="1342" y="388"/>
                  </a:lnTo>
                  <a:lnTo>
                    <a:pt x="1345" y="391"/>
                  </a:lnTo>
                  <a:lnTo>
                    <a:pt x="1347" y="396"/>
                  </a:lnTo>
                  <a:lnTo>
                    <a:pt x="1355" y="404"/>
                  </a:lnTo>
                  <a:lnTo>
                    <a:pt x="1365" y="410"/>
                  </a:lnTo>
                  <a:lnTo>
                    <a:pt x="1375" y="416"/>
                  </a:lnTo>
                  <a:lnTo>
                    <a:pt x="1386" y="421"/>
                  </a:lnTo>
                  <a:lnTo>
                    <a:pt x="1396" y="423"/>
                  </a:lnTo>
                  <a:lnTo>
                    <a:pt x="1405" y="423"/>
                  </a:lnTo>
                  <a:lnTo>
                    <a:pt x="1406" y="438"/>
                  </a:lnTo>
                  <a:lnTo>
                    <a:pt x="1406" y="453"/>
                  </a:lnTo>
                  <a:lnTo>
                    <a:pt x="1420" y="453"/>
                  </a:lnTo>
                  <a:lnTo>
                    <a:pt x="1432" y="453"/>
                  </a:lnTo>
                  <a:lnTo>
                    <a:pt x="1445" y="453"/>
                  </a:lnTo>
                  <a:lnTo>
                    <a:pt x="1458" y="453"/>
                  </a:lnTo>
                  <a:lnTo>
                    <a:pt x="1454" y="467"/>
                  </a:lnTo>
                  <a:lnTo>
                    <a:pt x="1448" y="482"/>
                  </a:lnTo>
                  <a:lnTo>
                    <a:pt x="1463" y="483"/>
                  </a:lnTo>
                  <a:lnTo>
                    <a:pt x="1478" y="484"/>
                  </a:lnTo>
                  <a:lnTo>
                    <a:pt x="1493" y="486"/>
                  </a:lnTo>
                  <a:lnTo>
                    <a:pt x="1507" y="487"/>
                  </a:lnTo>
                  <a:lnTo>
                    <a:pt x="1509" y="499"/>
                  </a:lnTo>
                  <a:lnTo>
                    <a:pt x="1510" y="514"/>
                  </a:lnTo>
                  <a:lnTo>
                    <a:pt x="1510" y="529"/>
                  </a:lnTo>
                  <a:lnTo>
                    <a:pt x="1509" y="543"/>
                  </a:lnTo>
                  <a:lnTo>
                    <a:pt x="1503" y="555"/>
                  </a:lnTo>
                  <a:lnTo>
                    <a:pt x="1495" y="568"/>
                  </a:lnTo>
                  <a:lnTo>
                    <a:pt x="1491" y="574"/>
                  </a:lnTo>
                  <a:lnTo>
                    <a:pt x="1489" y="580"/>
                  </a:lnTo>
                  <a:lnTo>
                    <a:pt x="1487" y="587"/>
                  </a:lnTo>
                  <a:lnTo>
                    <a:pt x="1487" y="595"/>
                  </a:lnTo>
                  <a:lnTo>
                    <a:pt x="1498" y="595"/>
                  </a:lnTo>
                  <a:lnTo>
                    <a:pt x="1510" y="595"/>
                  </a:lnTo>
                  <a:lnTo>
                    <a:pt x="1520" y="594"/>
                  </a:lnTo>
                  <a:lnTo>
                    <a:pt x="1531" y="591"/>
                  </a:lnTo>
                  <a:lnTo>
                    <a:pt x="1531" y="607"/>
                  </a:lnTo>
                  <a:lnTo>
                    <a:pt x="1531" y="625"/>
                  </a:lnTo>
                  <a:lnTo>
                    <a:pt x="1531" y="632"/>
                  </a:lnTo>
                  <a:lnTo>
                    <a:pt x="1531" y="640"/>
                  </a:lnTo>
                  <a:lnTo>
                    <a:pt x="1532" y="648"/>
                  </a:lnTo>
                  <a:lnTo>
                    <a:pt x="1535" y="654"/>
                  </a:lnTo>
                  <a:lnTo>
                    <a:pt x="1537" y="643"/>
                  </a:lnTo>
                  <a:lnTo>
                    <a:pt x="1538" y="631"/>
                  </a:lnTo>
                  <a:lnTo>
                    <a:pt x="1539" y="619"/>
                  </a:lnTo>
                  <a:lnTo>
                    <a:pt x="1539" y="606"/>
                  </a:lnTo>
                  <a:lnTo>
                    <a:pt x="1543" y="604"/>
                  </a:lnTo>
                  <a:lnTo>
                    <a:pt x="1546" y="601"/>
                  </a:lnTo>
                  <a:lnTo>
                    <a:pt x="1547" y="597"/>
                  </a:lnTo>
                  <a:lnTo>
                    <a:pt x="1548" y="593"/>
                  </a:lnTo>
                  <a:lnTo>
                    <a:pt x="1550" y="584"/>
                  </a:lnTo>
                  <a:lnTo>
                    <a:pt x="1551" y="573"/>
                  </a:lnTo>
                  <a:lnTo>
                    <a:pt x="1551" y="564"/>
                  </a:lnTo>
                  <a:lnTo>
                    <a:pt x="1553" y="556"/>
                  </a:lnTo>
                  <a:lnTo>
                    <a:pt x="1555" y="554"/>
                  </a:lnTo>
                  <a:lnTo>
                    <a:pt x="1559" y="552"/>
                  </a:lnTo>
                  <a:lnTo>
                    <a:pt x="1563" y="550"/>
                  </a:lnTo>
                  <a:lnTo>
                    <a:pt x="1568" y="549"/>
                  </a:lnTo>
                  <a:lnTo>
                    <a:pt x="1575" y="568"/>
                  </a:lnTo>
                  <a:lnTo>
                    <a:pt x="1580" y="584"/>
                  </a:lnTo>
                  <a:lnTo>
                    <a:pt x="1581" y="568"/>
                  </a:lnTo>
                  <a:lnTo>
                    <a:pt x="1585" y="553"/>
                  </a:lnTo>
                  <a:lnTo>
                    <a:pt x="1589" y="547"/>
                  </a:lnTo>
                  <a:lnTo>
                    <a:pt x="1594" y="544"/>
                  </a:lnTo>
                  <a:lnTo>
                    <a:pt x="1598" y="543"/>
                  </a:lnTo>
                  <a:lnTo>
                    <a:pt x="1601" y="543"/>
                  </a:lnTo>
                  <a:lnTo>
                    <a:pt x="1608" y="547"/>
                  </a:lnTo>
                  <a:lnTo>
                    <a:pt x="1617" y="553"/>
                  </a:lnTo>
                  <a:lnTo>
                    <a:pt x="1625" y="557"/>
                  </a:lnTo>
                  <a:lnTo>
                    <a:pt x="1629" y="562"/>
                  </a:lnTo>
                  <a:lnTo>
                    <a:pt x="1633" y="563"/>
                  </a:lnTo>
                  <a:lnTo>
                    <a:pt x="1636" y="565"/>
                  </a:lnTo>
                  <a:lnTo>
                    <a:pt x="1642" y="566"/>
                  </a:lnTo>
                  <a:lnTo>
                    <a:pt x="1649" y="568"/>
                  </a:lnTo>
                  <a:lnTo>
                    <a:pt x="1658" y="568"/>
                  </a:lnTo>
                  <a:lnTo>
                    <a:pt x="1667" y="568"/>
                  </a:lnTo>
                  <a:lnTo>
                    <a:pt x="1676" y="568"/>
                  </a:lnTo>
                  <a:lnTo>
                    <a:pt x="1685" y="566"/>
                  </a:lnTo>
                  <a:lnTo>
                    <a:pt x="1676" y="553"/>
                  </a:lnTo>
                  <a:lnTo>
                    <a:pt x="1667" y="539"/>
                  </a:lnTo>
                  <a:lnTo>
                    <a:pt x="1658" y="525"/>
                  </a:lnTo>
                  <a:lnTo>
                    <a:pt x="1647" y="512"/>
                  </a:lnTo>
                  <a:lnTo>
                    <a:pt x="1635" y="498"/>
                  </a:lnTo>
                  <a:lnTo>
                    <a:pt x="1622" y="486"/>
                  </a:lnTo>
                  <a:lnTo>
                    <a:pt x="1617" y="479"/>
                  </a:lnTo>
                  <a:lnTo>
                    <a:pt x="1613" y="471"/>
                  </a:lnTo>
                  <a:lnTo>
                    <a:pt x="1613" y="466"/>
                  </a:lnTo>
                  <a:lnTo>
                    <a:pt x="1612" y="462"/>
                  </a:lnTo>
                  <a:lnTo>
                    <a:pt x="1612" y="457"/>
                  </a:lnTo>
                  <a:lnTo>
                    <a:pt x="1613" y="451"/>
                  </a:lnTo>
                  <a:lnTo>
                    <a:pt x="1621" y="448"/>
                  </a:lnTo>
                  <a:lnTo>
                    <a:pt x="1628" y="446"/>
                  </a:lnTo>
                  <a:lnTo>
                    <a:pt x="1636" y="445"/>
                  </a:lnTo>
                  <a:lnTo>
                    <a:pt x="1644" y="443"/>
                  </a:lnTo>
                  <a:lnTo>
                    <a:pt x="1660" y="442"/>
                  </a:lnTo>
                  <a:lnTo>
                    <a:pt x="1677" y="443"/>
                  </a:lnTo>
                  <a:lnTo>
                    <a:pt x="1676" y="449"/>
                  </a:lnTo>
                  <a:lnTo>
                    <a:pt x="1677" y="454"/>
                  </a:lnTo>
                  <a:lnTo>
                    <a:pt x="1678" y="458"/>
                  </a:lnTo>
                  <a:lnTo>
                    <a:pt x="1680" y="462"/>
                  </a:lnTo>
                  <a:lnTo>
                    <a:pt x="1685" y="466"/>
                  </a:lnTo>
                  <a:lnTo>
                    <a:pt x="1692" y="470"/>
                  </a:lnTo>
                  <a:lnTo>
                    <a:pt x="1700" y="472"/>
                  </a:lnTo>
                  <a:lnTo>
                    <a:pt x="1708" y="475"/>
                  </a:lnTo>
                  <a:lnTo>
                    <a:pt x="1713" y="479"/>
                  </a:lnTo>
                  <a:lnTo>
                    <a:pt x="1719" y="483"/>
                  </a:lnTo>
                  <a:lnTo>
                    <a:pt x="1721" y="489"/>
                  </a:lnTo>
                  <a:lnTo>
                    <a:pt x="1724" y="495"/>
                  </a:lnTo>
                  <a:lnTo>
                    <a:pt x="1726" y="503"/>
                  </a:lnTo>
                  <a:lnTo>
                    <a:pt x="1727" y="511"/>
                  </a:lnTo>
                  <a:lnTo>
                    <a:pt x="1729" y="528"/>
                  </a:lnTo>
                  <a:lnTo>
                    <a:pt x="1731" y="540"/>
                  </a:lnTo>
                  <a:lnTo>
                    <a:pt x="1733" y="556"/>
                  </a:lnTo>
                  <a:lnTo>
                    <a:pt x="1735" y="569"/>
                  </a:lnTo>
                  <a:lnTo>
                    <a:pt x="1737" y="580"/>
                  </a:lnTo>
                  <a:lnTo>
                    <a:pt x="1743" y="593"/>
                  </a:lnTo>
                  <a:lnTo>
                    <a:pt x="1748" y="602"/>
                  </a:lnTo>
                  <a:lnTo>
                    <a:pt x="1752" y="609"/>
                  </a:lnTo>
                  <a:lnTo>
                    <a:pt x="1757" y="614"/>
                  </a:lnTo>
                  <a:lnTo>
                    <a:pt x="1761" y="620"/>
                  </a:lnTo>
                  <a:lnTo>
                    <a:pt x="1773" y="629"/>
                  </a:lnTo>
                  <a:lnTo>
                    <a:pt x="1789" y="638"/>
                  </a:lnTo>
                  <a:lnTo>
                    <a:pt x="1815" y="653"/>
                  </a:lnTo>
                  <a:lnTo>
                    <a:pt x="1841" y="669"/>
                  </a:lnTo>
                  <a:lnTo>
                    <a:pt x="1855" y="676"/>
                  </a:lnTo>
                  <a:lnTo>
                    <a:pt x="1869" y="681"/>
                  </a:lnTo>
                  <a:lnTo>
                    <a:pt x="1883" y="687"/>
                  </a:lnTo>
                  <a:lnTo>
                    <a:pt x="1898" y="689"/>
                  </a:lnTo>
                  <a:lnTo>
                    <a:pt x="1917" y="692"/>
                  </a:lnTo>
                  <a:lnTo>
                    <a:pt x="1942" y="694"/>
                  </a:lnTo>
                  <a:lnTo>
                    <a:pt x="1955" y="694"/>
                  </a:lnTo>
                  <a:lnTo>
                    <a:pt x="1967" y="694"/>
                  </a:lnTo>
                  <a:lnTo>
                    <a:pt x="1972" y="693"/>
                  </a:lnTo>
                  <a:lnTo>
                    <a:pt x="1978" y="692"/>
                  </a:lnTo>
                  <a:lnTo>
                    <a:pt x="1981" y="691"/>
                  </a:lnTo>
                  <a:lnTo>
                    <a:pt x="1983" y="688"/>
                  </a:lnTo>
                  <a:lnTo>
                    <a:pt x="1988" y="673"/>
                  </a:lnTo>
                  <a:lnTo>
                    <a:pt x="1991" y="656"/>
                  </a:lnTo>
                  <a:lnTo>
                    <a:pt x="2000" y="643"/>
                  </a:lnTo>
                  <a:lnTo>
                    <a:pt x="2010" y="629"/>
                  </a:lnTo>
                  <a:lnTo>
                    <a:pt x="2011" y="618"/>
                  </a:lnTo>
                  <a:lnTo>
                    <a:pt x="2011" y="607"/>
                  </a:lnTo>
                  <a:lnTo>
                    <a:pt x="2015" y="601"/>
                  </a:lnTo>
                  <a:lnTo>
                    <a:pt x="2020" y="596"/>
                  </a:lnTo>
                  <a:lnTo>
                    <a:pt x="2024" y="591"/>
                  </a:lnTo>
                  <a:lnTo>
                    <a:pt x="2031" y="588"/>
                  </a:lnTo>
                  <a:lnTo>
                    <a:pt x="2033" y="581"/>
                  </a:lnTo>
                  <a:lnTo>
                    <a:pt x="2037" y="574"/>
                  </a:lnTo>
                  <a:lnTo>
                    <a:pt x="2040" y="568"/>
                  </a:lnTo>
                  <a:lnTo>
                    <a:pt x="2045" y="562"/>
                  </a:lnTo>
                  <a:lnTo>
                    <a:pt x="2049" y="555"/>
                  </a:lnTo>
                  <a:lnTo>
                    <a:pt x="2055" y="549"/>
                  </a:lnTo>
                  <a:lnTo>
                    <a:pt x="2061" y="545"/>
                  </a:lnTo>
                  <a:lnTo>
                    <a:pt x="2068" y="53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5" name="Freeform 105">
              <a:extLst>
                <a:ext uri="{FF2B5EF4-FFF2-40B4-BE49-F238E27FC236}">
                  <a16:creationId xmlns="" xmlns:a16="http://schemas.microsoft.com/office/drawing/2014/main" id="{3A92F085-1EEE-1A41-AD8F-9D54F8D16D76}"/>
                </a:ext>
              </a:extLst>
            </p:cNvPr>
            <p:cNvSpPr>
              <a:spLocks/>
            </p:cNvSpPr>
            <p:nvPr/>
          </p:nvSpPr>
          <p:spPr bwMode="auto">
            <a:xfrm>
              <a:off x="6910460" y="2351643"/>
              <a:ext cx="139592" cy="190729"/>
            </a:xfrm>
            <a:custGeom>
              <a:avLst/>
              <a:gdLst>
                <a:gd name="T0" fmla="*/ 115 w 506"/>
                <a:gd name="T1" fmla="*/ 672 h 692"/>
                <a:gd name="T2" fmla="*/ 181 w 506"/>
                <a:gd name="T3" fmla="*/ 688 h 692"/>
                <a:gd name="T4" fmla="*/ 216 w 506"/>
                <a:gd name="T5" fmla="*/ 690 h 692"/>
                <a:gd name="T6" fmla="*/ 273 w 506"/>
                <a:gd name="T7" fmla="*/ 638 h 692"/>
                <a:gd name="T8" fmla="*/ 293 w 506"/>
                <a:gd name="T9" fmla="*/ 612 h 692"/>
                <a:gd name="T10" fmla="*/ 320 w 506"/>
                <a:gd name="T11" fmla="*/ 623 h 692"/>
                <a:gd name="T12" fmla="*/ 356 w 506"/>
                <a:gd name="T13" fmla="*/ 639 h 692"/>
                <a:gd name="T14" fmla="*/ 377 w 506"/>
                <a:gd name="T15" fmla="*/ 631 h 692"/>
                <a:gd name="T16" fmla="*/ 395 w 506"/>
                <a:gd name="T17" fmla="*/ 650 h 692"/>
                <a:gd name="T18" fmla="*/ 423 w 506"/>
                <a:gd name="T19" fmla="*/ 626 h 692"/>
                <a:gd name="T20" fmla="*/ 464 w 506"/>
                <a:gd name="T21" fmla="*/ 605 h 692"/>
                <a:gd name="T22" fmla="*/ 470 w 506"/>
                <a:gd name="T23" fmla="*/ 556 h 692"/>
                <a:gd name="T24" fmla="*/ 495 w 506"/>
                <a:gd name="T25" fmla="*/ 549 h 692"/>
                <a:gd name="T26" fmla="*/ 506 w 506"/>
                <a:gd name="T27" fmla="*/ 502 h 692"/>
                <a:gd name="T28" fmla="*/ 496 w 506"/>
                <a:gd name="T29" fmla="*/ 475 h 692"/>
                <a:gd name="T30" fmla="*/ 462 w 506"/>
                <a:gd name="T31" fmla="*/ 451 h 692"/>
                <a:gd name="T32" fmla="*/ 441 w 506"/>
                <a:gd name="T33" fmla="*/ 395 h 692"/>
                <a:gd name="T34" fmla="*/ 431 w 506"/>
                <a:gd name="T35" fmla="*/ 347 h 692"/>
                <a:gd name="T36" fmla="*/ 452 w 506"/>
                <a:gd name="T37" fmla="*/ 322 h 692"/>
                <a:gd name="T38" fmla="*/ 481 w 506"/>
                <a:gd name="T39" fmla="*/ 259 h 692"/>
                <a:gd name="T40" fmla="*/ 473 w 506"/>
                <a:gd name="T41" fmla="*/ 225 h 692"/>
                <a:gd name="T42" fmla="*/ 469 w 506"/>
                <a:gd name="T43" fmla="*/ 212 h 692"/>
                <a:gd name="T44" fmla="*/ 488 w 506"/>
                <a:gd name="T45" fmla="*/ 152 h 692"/>
                <a:gd name="T46" fmla="*/ 468 w 506"/>
                <a:gd name="T47" fmla="*/ 136 h 692"/>
                <a:gd name="T48" fmla="*/ 462 w 506"/>
                <a:gd name="T49" fmla="*/ 111 h 692"/>
                <a:gd name="T50" fmla="*/ 456 w 506"/>
                <a:gd name="T51" fmla="*/ 59 h 692"/>
                <a:gd name="T52" fmla="*/ 425 w 506"/>
                <a:gd name="T53" fmla="*/ 34 h 692"/>
                <a:gd name="T54" fmla="*/ 369 w 506"/>
                <a:gd name="T55" fmla="*/ 32 h 692"/>
                <a:gd name="T56" fmla="*/ 358 w 506"/>
                <a:gd name="T57" fmla="*/ 17 h 692"/>
                <a:gd name="T58" fmla="*/ 349 w 506"/>
                <a:gd name="T59" fmla="*/ 1 h 692"/>
                <a:gd name="T60" fmla="*/ 323 w 506"/>
                <a:gd name="T61" fmla="*/ 12 h 692"/>
                <a:gd name="T62" fmla="*/ 298 w 506"/>
                <a:gd name="T63" fmla="*/ 42 h 692"/>
                <a:gd name="T64" fmla="*/ 283 w 506"/>
                <a:gd name="T65" fmla="*/ 56 h 692"/>
                <a:gd name="T66" fmla="*/ 259 w 506"/>
                <a:gd name="T67" fmla="*/ 42 h 692"/>
                <a:gd name="T68" fmla="*/ 228 w 506"/>
                <a:gd name="T69" fmla="*/ 97 h 692"/>
                <a:gd name="T70" fmla="*/ 218 w 506"/>
                <a:gd name="T71" fmla="*/ 91 h 692"/>
                <a:gd name="T72" fmla="*/ 206 w 506"/>
                <a:gd name="T73" fmla="*/ 74 h 692"/>
                <a:gd name="T74" fmla="*/ 185 w 506"/>
                <a:gd name="T75" fmla="*/ 80 h 692"/>
                <a:gd name="T76" fmla="*/ 175 w 506"/>
                <a:gd name="T77" fmla="*/ 101 h 692"/>
                <a:gd name="T78" fmla="*/ 150 w 506"/>
                <a:gd name="T79" fmla="*/ 108 h 692"/>
                <a:gd name="T80" fmla="*/ 113 w 506"/>
                <a:gd name="T81" fmla="*/ 105 h 692"/>
                <a:gd name="T82" fmla="*/ 91 w 506"/>
                <a:gd name="T83" fmla="*/ 114 h 692"/>
                <a:gd name="T84" fmla="*/ 78 w 506"/>
                <a:gd name="T85" fmla="*/ 139 h 692"/>
                <a:gd name="T86" fmla="*/ 101 w 506"/>
                <a:gd name="T87" fmla="*/ 172 h 692"/>
                <a:gd name="T88" fmla="*/ 95 w 506"/>
                <a:gd name="T89" fmla="*/ 223 h 692"/>
                <a:gd name="T90" fmla="*/ 74 w 506"/>
                <a:gd name="T91" fmla="*/ 274 h 692"/>
                <a:gd name="T92" fmla="*/ 47 w 506"/>
                <a:gd name="T93" fmla="*/ 338 h 692"/>
                <a:gd name="T94" fmla="*/ 20 w 506"/>
                <a:gd name="T95" fmla="*/ 367 h 692"/>
                <a:gd name="T96" fmla="*/ 19 w 506"/>
                <a:gd name="T97" fmla="*/ 400 h 692"/>
                <a:gd name="T98" fmla="*/ 27 w 506"/>
                <a:gd name="T99" fmla="*/ 450 h 692"/>
                <a:gd name="T100" fmla="*/ 16 w 506"/>
                <a:gd name="T101" fmla="*/ 491 h 692"/>
                <a:gd name="T102" fmla="*/ 24 w 506"/>
                <a:gd name="T103" fmla="*/ 548 h 692"/>
                <a:gd name="T104" fmla="*/ 6 w 506"/>
                <a:gd name="T105" fmla="*/ 565 h 692"/>
                <a:gd name="T106" fmla="*/ 20 w 506"/>
                <a:gd name="T107" fmla="*/ 603 h 692"/>
                <a:gd name="T108" fmla="*/ 38 w 506"/>
                <a:gd name="T109" fmla="*/ 663 h 6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06" h="692">
                  <a:moveTo>
                    <a:pt x="50" y="669"/>
                  </a:moveTo>
                  <a:lnTo>
                    <a:pt x="63" y="672"/>
                  </a:lnTo>
                  <a:lnTo>
                    <a:pt x="82" y="673"/>
                  </a:lnTo>
                  <a:lnTo>
                    <a:pt x="100" y="673"/>
                  </a:lnTo>
                  <a:lnTo>
                    <a:pt x="115" y="672"/>
                  </a:lnTo>
                  <a:lnTo>
                    <a:pt x="132" y="672"/>
                  </a:lnTo>
                  <a:lnTo>
                    <a:pt x="144" y="674"/>
                  </a:lnTo>
                  <a:lnTo>
                    <a:pt x="157" y="677"/>
                  </a:lnTo>
                  <a:lnTo>
                    <a:pt x="172" y="683"/>
                  </a:lnTo>
                  <a:lnTo>
                    <a:pt x="181" y="688"/>
                  </a:lnTo>
                  <a:lnTo>
                    <a:pt x="189" y="690"/>
                  </a:lnTo>
                  <a:lnTo>
                    <a:pt x="195" y="692"/>
                  </a:lnTo>
                  <a:lnTo>
                    <a:pt x="202" y="692"/>
                  </a:lnTo>
                  <a:lnTo>
                    <a:pt x="209" y="692"/>
                  </a:lnTo>
                  <a:lnTo>
                    <a:pt x="216" y="690"/>
                  </a:lnTo>
                  <a:lnTo>
                    <a:pt x="222" y="689"/>
                  </a:lnTo>
                  <a:lnTo>
                    <a:pt x="227" y="685"/>
                  </a:lnTo>
                  <a:lnTo>
                    <a:pt x="249" y="671"/>
                  </a:lnTo>
                  <a:lnTo>
                    <a:pt x="273" y="653"/>
                  </a:lnTo>
                  <a:lnTo>
                    <a:pt x="273" y="638"/>
                  </a:lnTo>
                  <a:lnTo>
                    <a:pt x="273" y="620"/>
                  </a:lnTo>
                  <a:lnTo>
                    <a:pt x="279" y="617"/>
                  </a:lnTo>
                  <a:lnTo>
                    <a:pt x="283" y="615"/>
                  </a:lnTo>
                  <a:lnTo>
                    <a:pt x="289" y="612"/>
                  </a:lnTo>
                  <a:lnTo>
                    <a:pt x="293" y="612"/>
                  </a:lnTo>
                  <a:lnTo>
                    <a:pt x="298" y="612"/>
                  </a:lnTo>
                  <a:lnTo>
                    <a:pt x="302" y="614"/>
                  </a:lnTo>
                  <a:lnTo>
                    <a:pt x="307" y="616"/>
                  </a:lnTo>
                  <a:lnTo>
                    <a:pt x="312" y="618"/>
                  </a:lnTo>
                  <a:lnTo>
                    <a:pt x="320" y="623"/>
                  </a:lnTo>
                  <a:lnTo>
                    <a:pt x="329" y="630"/>
                  </a:lnTo>
                  <a:lnTo>
                    <a:pt x="337" y="634"/>
                  </a:lnTo>
                  <a:lnTo>
                    <a:pt x="346" y="638"/>
                  </a:lnTo>
                  <a:lnTo>
                    <a:pt x="351" y="639"/>
                  </a:lnTo>
                  <a:lnTo>
                    <a:pt x="356" y="639"/>
                  </a:lnTo>
                  <a:lnTo>
                    <a:pt x="359" y="638"/>
                  </a:lnTo>
                  <a:lnTo>
                    <a:pt x="363" y="636"/>
                  </a:lnTo>
                  <a:lnTo>
                    <a:pt x="370" y="634"/>
                  </a:lnTo>
                  <a:lnTo>
                    <a:pt x="374" y="631"/>
                  </a:lnTo>
                  <a:lnTo>
                    <a:pt x="377" y="631"/>
                  </a:lnTo>
                  <a:lnTo>
                    <a:pt x="379" y="630"/>
                  </a:lnTo>
                  <a:lnTo>
                    <a:pt x="381" y="631"/>
                  </a:lnTo>
                  <a:lnTo>
                    <a:pt x="383" y="632"/>
                  </a:lnTo>
                  <a:lnTo>
                    <a:pt x="389" y="638"/>
                  </a:lnTo>
                  <a:lnTo>
                    <a:pt x="395" y="650"/>
                  </a:lnTo>
                  <a:lnTo>
                    <a:pt x="399" y="643"/>
                  </a:lnTo>
                  <a:lnTo>
                    <a:pt x="405" y="636"/>
                  </a:lnTo>
                  <a:lnTo>
                    <a:pt x="411" y="631"/>
                  </a:lnTo>
                  <a:lnTo>
                    <a:pt x="416" y="625"/>
                  </a:lnTo>
                  <a:lnTo>
                    <a:pt x="423" y="626"/>
                  </a:lnTo>
                  <a:lnTo>
                    <a:pt x="433" y="628"/>
                  </a:lnTo>
                  <a:lnTo>
                    <a:pt x="447" y="628"/>
                  </a:lnTo>
                  <a:lnTo>
                    <a:pt x="461" y="630"/>
                  </a:lnTo>
                  <a:lnTo>
                    <a:pt x="462" y="620"/>
                  </a:lnTo>
                  <a:lnTo>
                    <a:pt x="464" y="605"/>
                  </a:lnTo>
                  <a:lnTo>
                    <a:pt x="464" y="584"/>
                  </a:lnTo>
                  <a:lnTo>
                    <a:pt x="465" y="566"/>
                  </a:lnTo>
                  <a:lnTo>
                    <a:pt x="465" y="562"/>
                  </a:lnTo>
                  <a:lnTo>
                    <a:pt x="468" y="559"/>
                  </a:lnTo>
                  <a:lnTo>
                    <a:pt x="470" y="556"/>
                  </a:lnTo>
                  <a:lnTo>
                    <a:pt x="473" y="553"/>
                  </a:lnTo>
                  <a:lnTo>
                    <a:pt x="477" y="551"/>
                  </a:lnTo>
                  <a:lnTo>
                    <a:pt x="481" y="550"/>
                  </a:lnTo>
                  <a:lnTo>
                    <a:pt x="488" y="549"/>
                  </a:lnTo>
                  <a:lnTo>
                    <a:pt x="495" y="549"/>
                  </a:lnTo>
                  <a:lnTo>
                    <a:pt x="498" y="535"/>
                  </a:lnTo>
                  <a:lnTo>
                    <a:pt x="503" y="523"/>
                  </a:lnTo>
                  <a:lnTo>
                    <a:pt x="505" y="516"/>
                  </a:lnTo>
                  <a:lnTo>
                    <a:pt x="506" y="509"/>
                  </a:lnTo>
                  <a:lnTo>
                    <a:pt x="506" y="502"/>
                  </a:lnTo>
                  <a:lnTo>
                    <a:pt x="506" y="495"/>
                  </a:lnTo>
                  <a:lnTo>
                    <a:pt x="505" y="487"/>
                  </a:lnTo>
                  <a:lnTo>
                    <a:pt x="503" y="482"/>
                  </a:lnTo>
                  <a:lnTo>
                    <a:pt x="499" y="477"/>
                  </a:lnTo>
                  <a:lnTo>
                    <a:pt x="496" y="475"/>
                  </a:lnTo>
                  <a:lnTo>
                    <a:pt x="487" y="469"/>
                  </a:lnTo>
                  <a:lnTo>
                    <a:pt x="476" y="463"/>
                  </a:lnTo>
                  <a:lnTo>
                    <a:pt x="471" y="460"/>
                  </a:lnTo>
                  <a:lnTo>
                    <a:pt x="466" y="455"/>
                  </a:lnTo>
                  <a:lnTo>
                    <a:pt x="462" y="451"/>
                  </a:lnTo>
                  <a:lnTo>
                    <a:pt x="458" y="445"/>
                  </a:lnTo>
                  <a:lnTo>
                    <a:pt x="453" y="434"/>
                  </a:lnTo>
                  <a:lnTo>
                    <a:pt x="448" y="421"/>
                  </a:lnTo>
                  <a:lnTo>
                    <a:pt x="445" y="409"/>
                  </a:lnTo>
                  <a:lnTo>
                    <a:pt x="441" y="395"/>
                  </a:lnTo>
                  <a:lnTo>
                    <a:pt x="440" y="382"/>
                  </a:lnTo>
                  <a:lnTo>
                    <a:pt x="439" y="370"/>
                  </a:lnTo>
                  <a:lnTo>
                    <a:pt x="435" y="369"/>
                  </a:lnTo>
                  <a:lnTo>
                    <a:pt x="432" y="359"/>
                  </a:lnTo>
                  <a:lnTo>
                    <a:pt x="431" y="347"/>
                  </a:lnTo>
                  <a:lnTo>
                    <a:pt x="439" y="347"/>
                  </a:lnTo>
                  <a:lnTo>
                    <a:pt x="447" y="346"/>
                  </a:lnTo>
                  <a:lnTo>
                    <a:pt x="447" y="338"/>
                  </a:lnTo>
                  <a:lnTo>
                    <a:pt x="449" y="330"/>
                  </a:lnTo>
                  <a:lnTo>
                    <a:pt x="452" y="322"/>
                  </a:lnTo>
                  <a:lnTo>
                    <a:pt x="456" y="315"/>
                  </a:lnTo>
                  <a:lnTo>
                    <a:pt x="464" y="302"/>
                  </a:lnTo>
                  <a:lnTo>
                    <a:pt x="472" y="289"/>
                  </a:lnTo>
                  <a:lnTo>
                    <a:pt x="478" y="275"/>
                  </a:lnTo>
                  <a:lnTo>
                    <a:pt x="481" y="259"/>
                  </a:lnTo>
                  <a:lnTo>
                    <a:pt x="485" y="244"/>
                  </a:lnTo>
                  <a:lnTo>
                    <a:pt x="486" y="229"/>
                  </a:lnTo>
                  <a:lnTo>
                    <a:pt x="480" y="229"/>
                  </a:lnTo>
                  <a:lnTo>
                    <a:pt x="477" y="228"/>
                  </a:lnTo>
                  <a:lnTo>
                    <a:pt x="473" y="225"/>
                  </a:lnTo>
                  <a:lnTo>
                    <a:pt x="471" y="223"/>
                  </a:lnTo>
                  <a:lnTo>
                    <a:pt x="470" y="221"/>
                  </a:lnTo>
                  <a:lnTo>
                    <a:pt x="469" y="218"/>
                  </a:lnTo>
                  <a:lnTo>
                    <a:pt x="469" y="215"/>
                  </a:lnTo>
                  <a:lnTo>
                    <a:pt x="469" y="212"/>
                  </a:lnTo>
                  <a:lnTo>
                    <a:pt x="474" y="198"/>
                  </a:lnTo>
                  <a:lnTo>
                    <a:pt x="480" y="188"/>
                  </a:lnTo>
                  <a:lnTo>
                    <a:pt x="485" y="176"/>
                  </a:lnTo>
                  <a:lnTo>
                    <a:pt x="488" y="165"/>
                  </a:lnTo>
                  <a:lnTo>
                    <a:pt x="488" y="152"/>
                  </a:lnTo>
                  <a:lnTo>
                    <a:pt x="488" y="139"/>
                  </a:lnTo>
                  <a:lnTo>
                    <a:pt x="481" y="139"/>
                  </a:lnTo>
                  <a:lnTo>
                    <a:pt x="476" y="139"/>
                  </a:lnTo>
                  <a:lnTo>
                    <a:pt x="471" y="138"/>
                  </a:lnTo>
                  <a:lnTo>
                    <a:pt x="468" y="136"/>
                  </a:lnTo>
                  <a:lnTo>
                    <a:pt x="464" y="134"/>
                  </a:lnTo>
                  <a:lnTo>
                    <a:pt x="463" y="132"/>
                  </a:lnTo>
                  <a:lnTo>
                    <a:pt x="462" y="130"/>
                  </a:lnTo>
                  <a:lnTo>
                    <a:pt x="461" y="126"/>
                  </a:lnTo>
                  <a:lnTo>
                    <a:pt x="462" y="111"/>
                  </a:lnTo>
                  <a:lnTo>
                    <a:pt x="462" y="93"/>
                  </a:lnTo>
                  <a:lnTo>
                    <a:pt x="462" y="84"/>
                  </a:lnTo>
                  <a:lnTo>
                    <a:pt x="461" y="75"/>
                  </a:lnTo>
                  <a:lnTo>
                    <a:pt x="458" y="67"/>
                  </a:lnTo>
                  <a:lnTo>
                    <a:pt x="456" y="59"/>
                  </a:lnTo>
                  <a:lnTo>
                    <a:pt x="453" y="52"/>
                  </a:lnTo>
                  <a:lnTo>
                    <a:pt x="448" y="47"/>
                  </a:lnTo>
                  <a:lnTo>
                    <a:pt x="441" y="41"/>
                  </a:lnTo>
                  <a:lnTo>
                    <a:pt x="433" y="36"/>
                  </a:lnTo>
                  <a:lnTo>
                    <a:pt x="425" y="34"/>
                  </a:lnTo>
                  <a:lnTo>
                    <a:pt x="415" y="31"/>
                  </a:lnTo>
                  <a:lnTo>
                    <a:pt x="405" y="27"/>
                  </a:lnTo>
                  <a:lnTo>
                    <a:pt x="397" y="26"/>
                  </a:lnTo>
                  <a:lnTo>
                    <a:pt x="382" y="29"/>
                  </a:lnTo>
                  <a:lnTo>
                    <a:pt x="369" y="32"/>
                  </a:lnTo>
                  <a:lnTo>
                    <a:pt x="362" y="29"/>
                  </a:lnTo>
                  <a:lnTo>
                    <a:pt x="359" y="27"/>
                  </a:lnTo>
                  <a:lnTo>
                    <a:pt x="358" y="24"/>
                  </a:lnTo>
                  <a:lnTo>
                    <a:pt x="358" y="20"/>
                  </a:lnTo>
                  <a:lnTo>
                    <a:pt x="358" y="17"/>
                  </a:lnTo>
                  <a:lnTo>
                    <a:pt x="359" y="12"/>
                  </a:lnTo>
                  <a:lnTo>
                    <a:pt x="358" y="8"/>
                  </a:lnTo>
                  <a:lnTo>
                    <a:pt x="355" y="3"/>
                  </a:lnTo>
                  <a:lnTo>
                    <a:pt x="353" y="2"/>
                  </a:lnTo>
                  <a:lnTo>
                    <a:pt x="349" y="1"/>
                  </a:lnTo>
                  <a:lnTo>
                    <a:pt x="345" y="0"/>
                  </a:lnTo>
                  <a:lnTo>
                    <a:pt x="340" y="0"/>
                  </a:lnTo>
                  <a:lnTo>
                    <a:pt x="331" y="1"/>
                  </a:lnTo>
                  <a:lnTo>
                    <a:pt x="323" y="2"/>
                  </a:lnTo>
                  <a:lnTo>
                    <a:pt x="323" y="12"/>
                  </a:lnTo>
                  <a:lnTo>
                    <a:pt x="323" y="24"/>
                  </a:lnTo>
                  <a:lnTo>
                    <a:pt x="310" y="24"/>
                  </a:lnTo>
                  <a:lnTo>
                    <a:pt x="298" y="25"/>
                  </a:lnTo>
                  <a:lnTo>
                    <a:pt x="298" y="33"/>
                  </a:lnTo>
                  <a:lnTo>
                    <a:pt x="298" y="42"/>
                  </a:lnTo>
                  <a:lnTo>
                    <a:pt x="298" y="51"/>
                  </a:lnTo>
                  <a:lnTo>
                    <a:pt x="298" y="60"/>
                  </a:lnTo>
                  <a:lnTo>
                    <a:pt x="292" y="60"/>
                  </a:lnTo>
                  <a:lnTo>
                    <a:pt x="288" y="59"/>
                  </a:lnTo>
                  <a:lnTo>
                    <a:pt x="283" y="56"/>
                  </a:lnTo>
                  <a:lnTo>
                    <a:pt x="279" y="52"/>
                  </a:lnTo>
                  <a:lnTo>
                    <a:pt x="274" y="49"/>
                  </a:lnTo>
                  <a:lnTo>
                    <a:pt x="269" y="45"/>
                  </a:lnTo>
                  <a:lnTo>
                    <a:pt x="264" y="43"/>
                  </a:lnTo>
                  <a:lnTo>
                    <a:pt x="259" y="42"/>
                  </a:lnTo>
                  <a:lnTo>
                    <a:pt x="250" y="59"/>
                  </a:lnTo>
                  <a:lnTo>
                    <a:pt x="240" y="75"/>
                  </a:lnTo>
                  <a:lnTo>
                    <a:pt x="235" y="85"/>
                  </a:lnTo>
                  <a:lnTo>
                    <a:pt x="232" y="94"/>
                  </a:lnTo>
                  <a:lnTo>
                    <a:pt x="228" y="97"/>
                  </a:lnTo>
                  <a:lnTo>
                    <a:pt x="226" y="98"/>
                  </a:lnTo>
                  <a:lnTo>
                    <a:pt x="224" y="99"/>
                  </a:lnTo>
                  <a:lnTo>
                    <a:pt x="222" y="98"/>
                  </a:lnTo>
                  <a:lnTo>
                    <a:pt x="219" y="95"/>
                  </a:lnTo>
                  <a:lnTo>
                    <a:pt x="218" y="91"/>
                  </a:lnTo>
                  <a:lnTo>
                    <a:pt x="217" y="85"/>
                  </a:lnTo>
                  <a:lnTo>
                    <a:pt x="216" y="81"/>
                  </a:lnTo>
                  <a:lnTo>
                    <a:pt x="215" y="77"/>
                  </a:lnTo>
                  <a:lnTo>
                    <a:pt x="213" y="75"/>
                  </a:lnTo>
                  <a:lnTo>
                    <a:pt x="206" y="74"/>
                  </a:lnTo>
                  <a:lnTo>
                    <a:pt x="199" y="74"/>
                  </a:lnTo>
                  <a:lnTo>
                    <a:pt x="194" y="74"/>
                  </a:lnTo>
                  <a:lnTo>
                    <a:pt x="191" y="76"/>
                  </a:lnTo>
                  <a:lnTo>
                    <a:pt x="187" y="77"/>
                  </a:lnTo>
                  <a:lnTo>
                    <a:pt x="185" y="80"/>
                  </a:lnTo>
                  <a:lnTo>
                    <a:pt x="184" y="83"/>
                  </a:lnTo>
                  <a:lnTo>
                    <a:pt x="183" y="85"/>
                  </a:lnTo>
                  <a:lnTo>
                    <a:pt x="181" y="92"/>
                  </a:lnTo>
                  <a:lnTo>
                    <a:pt x="177" y="99"/>
                  </a:lnTo>
                  <a:lnTo>
                    <a:pt x="175" y="101"/>
                  </a:lnTo>
                  <a:lnTo>
                    <a:pt x="173" y="105"/>
                  </a:lnTo>
                  <a:lnTo>
                    <a:pt x="169" y="107"/>
                  </a:lnTo>
                  <a:lnTo>
                    <a:pt x="165" y="109"/>
                  </a:lnTo>
                  <a:lnTo>
                    <a:pt x="158" y="109"/>
                  </a:lnTo>
                  <a:lnTo>
                    <a:pt x="150" y="108"/>
                  </a:lnTo>
                  <a:lnTo>
                    <a:pt x="141" y="106"/>
                  </a:lnTo>
                  <a:lnTo>
                    <a:pt x="132" y="105"/>
                  </a:lnTo>
                  <a:lnTo>
                    <a:pt x="123" y="103"/>
                  </a:lnTo>
                  <a:lnTo>
                    <a:pt x="116" y="103"/>
                  </a:lnTo>
                  <a:lnTo>
                    <a:pt x="113" y="105"/>
                  </a:lnTo>
                  <a:lnTo>
                    <a:pt x="112" y="107"/>
                  </a:lnTo>
                  <a:lnTo>
                    <a:pt x="111" y="109"/>
                  </a:lnTo>
                  <a:lnTo>
                    <a:pt x="111" y="113"/>
                  </a:lnTo>
                  <a:lnTo>
                    <a:pt x="101" y="113"/>
                  </a:lnTo>
                  <a:lnTo>
                    <a:pt x="91" y="114"/>
                  </a:lnTo>
                  <a:lnTo>
                    <a:pt x="80" y="114"/>
                  </a:lnTo>
                  <a:lnTo>
                    <a:pt x="70" y="114"/>
                  </a:lnTo>
                  <a:lnTo>
                    <a:pt x="71" y="123"/>
                  </a:lnTo>
                  <a:lnTo>
                    <a:pt x="74" y="131"/>
                  </a:lnTo>
                  <a:lnTo>
                    <a:pt x="78" y="139"/>
                  </a:lnTo>
                  <a:lnTo>
                    <a:pt x="83" y="146"/>
                  </a:lnTo>
                  <a:lnTo>
                    <a:pt x="88" y="151"/>
                  </a:lnTo>
                  <a:lnTo>
                    <a:pt x="93" y="158"/>
                  </a:lnTo>
                  <a:lnTo>
                    <a:pt x="98" y="165"/>
                  </a:lnTo>
                  <a:lnTo>
                    <a:pt x="101" y="172"/>
                  </a:lnTo>
                  <a:lnTo>
                    <a:pt x="102" y="176"/>
                  </a:lnTo>
                  <a:lnTo>
                    <a:pt x="102" y="184"/>
                  </a:lnTo>
                  <a:lnTo>
                    <a:pt x="101" y="193"/>
                  </a:lnTo>
                  <a:lnTo>
                    <a:pt x="99" y="203"/>
                  </a:lnTo>
                  <a:lnTo>
                    <a:pt x="95" y="223"/>
                  </a:lnTo>
                  <a:lnTo>
                    <a:pt x="91" y="238"/>
                  </a:lnTo>
                  <a:lnTo>
                    <a:pt x="87" y="247"/>
                  </a:lnTo>
                  <a:lnTo>
                    <a:pt x="82" y="256"/>
                  </a:lnTo>
                  <a:lnTo>
                    <a:pt x="77" y="265"/>
                  </a:lnTo>
                  <a:lnTo>
                    <a:pt x="74" y="274"/>
                  </a:lnTo>
                  <a:lnTo>
                    <a:pt x="69" y="288"/>
                  </a:lnTo>
                  <a:lnTo>
                    <a:pt x="62" y="299"/>
                  </a:lnTo>
                  <a:lnTo>
                    <a:pt x="57" y="315"/>
                  </a:lnTo>
                  <a:lnTo>
                    <a:pt x="52" y="331"/>
                  </a:lnTo>
                  <a:lnTo>
                    <a:pt x="47" y="338"/>
                  </a:lnTo>
                  <a:lnTo>
                    <a:pt x="42" y="345"/>
                  </a:lnTo>
                  <a:lnTo>
                    <a:pt x="36" y="351"/>
                  </a:lnTo>
                  <a:lnTo>
                    <a:pt x="30" y="355"/>
                  </a:lnTo>
                  <a:lnTo>
                    <a:pt x="25" y="361"/>
                  </a:lnTo>
                  <a:lnTo>
                    <a:pt x="20" y="367"/>
                  </a:lnTo>
                  <a:lnTo>
                    <a:pt x="19" y="370"/>
                  </a:lnTo>
                  <a:lnTo>
                    <a:pt x="18" y="374"/>
                  </a:lnTo>
                  <a:lnTo>
                    <a:pt x="17" y="379"/>
                  </a:lnTo>
                  <a:lnTo>
                    <a:pt x="17" y="384"/>
                  </a:lnTo>
                  <a:lnTo>
                    <a:pt x="19" y="400"/>
                  </a:lnTo>
                  <a:lnTo>
                    <a:pt x="24" y="417"/>
                  </a:lnTo>
                  <a:lnTo>
                    <a:pt x="26" y="425"/>
                  </a:lnTo>
                  <a:lnTo>
                    <a:pt x="27" y="433"/>
                  </a:lnTo>
                  <a:lnTo>
                    <a:pt x="28" y="441"/>
                  </a:lnTo>
                  <a:lnTo>
                    <a:pt x="27" y="450"/>
                  </a:lnTo>
                  <a:lnTo>
                    <a:pt x="24" y="461"/>
                  </a:lnTo>
                  <a:lnTo>
                    <a:pt x="19" y="472"/>
                  </a:lnTo>
                  <a:lnTo>
                    <a:pt x="17" y="478"/>
                  </a:lnTo>
                  <a:lnTo>
                    <a:pt x="16" y="484"/>
                  </a:lnTo>
                  <a:lnTo>
                    <a:pt x="16" y="491"/>
                  </a:lnTo>
                  <a:lnTo>
                    <a:pt x="17" y="497"/>
                  </a:lnTo>
                  <a:lnTo>
                    <a:pt x="22" y="521"/>
                  </a:lnTo>
                  <a:lnTo>
                    <a:pt x="25" y="540"/>
                  </a:lnTo>
                  <a:lnTo>
                    <a:pt x="25" y="543"/>
                  </a:lnTo>
                  <a:lnTo>
                    <a:pt x="24" y="548"/>
                  </a:lnTo>
                  <a:lnTo>
                    <a:pt x="21" y="551"/>
                  </a:lnTo>
                  <a:lnTo>
                    <a:pt x="19" y="554"/>
                  </a:lnTo>
                  <a:lnTo>
                    <a:pt x="16" y="558"/>
                  </a:lnTo>
                  <a:lnTo>
                    <a:pt x="11" y="561"/>
                  </a:lnTo>
                  <a:lnTo>
                    <a:pt x="6" y="565"/>
                  </a:lnTo>
                  <a:lnTo>
                    <a:pt x="0" y="569"/>
                  </a:lnTo>
                  <a:lnTo>
                    <a:pt x="9" y="573"/>
                  </a:lnTo>
                  <a:lnTo>
                    <a:pt x="18" y="577"/>
                  </a:lnTo>
                  <a:lnTo>
                    <a:pt x="19" y="589"/>
                  </a:lnTo>
                  <a:lnTo>
                    <a:pt x="20" y="603"/>
                  </a:lnTo>
                  <a:lnTo>
                    <a:pt x="19" y="619"/>
                  </a:lnTo>
                  <a:lnTo>
                    <a:pt x="18" y="638"/>
                  </a:lnTo>
                  <a:lnTo>
                    <a:pt x="21" y="646"/>
                  </a:lnTo>
                  <a:lnTo>
                    <a:pt x="27" y="656"/>
                  </a:lnTo>
                  <a:lnTo>
                    <a:pt x="38" y="663"/>
                  </a:lnTo>
                  <a:lnTo>
                    <a:pt x="50" y="66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6" name="Freeform 107">
              <a:extLst>
                <a:ext uri="{FF2B5EF4-FFF2-40B4-BE49-F238E27FC236}">
                  <a16:creationId xmlns="" xmlns:a16="http://schemas.microsoft.com/office/drawing/2014/main" id="{DEB843C5-E5C0-F448-B48D-27A824CBE2F2}"/>
                </a:ext>
              </a:extLst>
            </p:cNvPr>
            <p:cNvSpPr>
              <a:spLocks/>
            </p:cNvSpPr>
            <p:nvPr/>
          </p:nvSpPr>
          <p:spPr bwMode="auto">
            <a:xfrm>
              <a:off x="5022514" y="4912668"/>
              <a:ext cx="717309" cy="959176"/>
            </a:xfrm>
            <a:custGeom>
              <a:avLst/>
              <a:gdLst>
                <a:gd name="T0" fmla="*/ 2318 w 2595"/>
                <a:gd name="T1" fmla="*/ 88 h 3471"/>
                <a:gd name="T2" fmla="*/ 2219 w 2595"/>
                <a:gd name="T3" fmla="*/ 196 h 3471"/>
                <a:gd name="T4" fmla="*/ 2112 w 2595"/>
                <a:gd name="T5" fmla="*/ 181 h 3471"/>
                <a:gd name="T6" fmla="*/ 1973 w 2595"/>
                <a:gd name="T7" fmla="*/ 160 h 3471"/>
                <a:gd name="T8" fmla="*/ 1943 w 2595"/>
                <a:gd name="T9" fmla="*/ 263 h 3471"/>
                <a:gd name="T10" fmla="*/ 1849 w 2595"/>
                <a:gd name="T11" fmla="*/ 322 h 3471"/>
                <a:gd name="T12" fmla="*/ 1723 w 2595"/>
                <a:gd name="T13" fmla="*/ 310 h 3471"/>
                <a:gd name="T14" fmla="*/ 1502 w 2595"/>
                <a:gd name="T15" fmla="*/ 447 h 3471"/>
                <a:gd name="T16" fmla="*/ 1328 w 2595"/>
                <a:gd name="T17" fmla="*/ 597 h 3471"/>
                <a:gd name="T18" fmla="*/ 1191 w 2595"/>
                <a:gd name="T19" fmla="*/ 497 h 3471"/>
                <a:gd name="T20" fmla="*/ 1070 w 2595"/>
                <a:gd name="T21" fmla="*/ 469 h 3471"/>
                <a:gd name="T22" fmla="*/ 939 w 2595"/>
                <a:gd name="T23" fmla="*/ 579 h 3471"/>
                <a:gd name="T24" fmla="*/ 860 w 2595"/>
                <a:gd name="T25" fmla="*/ 778 h 3471"/>
                <a:gd name="T26" fmla="*/ 939 w 2595"/>
                <a:gd name="T27" fmla="*/ 884 h 3471"/>
                <a:gd name="T28" fmla="*/ 882 w 2595"/>
                <a:gd name="T29" fmla="*/ 1041 h 3471"/>
                <a:gd name="T30" fmla="*/ 638 w 2595"/>
                <a:gd name="T31" fmla="*/ 1131 h 3471"/>
                <a:gd name="T32" fmla="*/ 438 w 2595"/>
                <a:gd name="T33" fmla="*/ 1137 h 3471"/>
                <a:gd name="T34" fmla="*/ 245 w 2595"/>
                <a:gd name="T35" fmla="*/ 1253 h 3471"/>
                <a:gd name="T36" fmla="*/ 133 w 2595"/>
                <a:gd name="T37" fmla="*/ 1247 h 3471"/>
                <a:gd name="T38" fmla="*/ 5 w 2595"/>
                <a:gd name="T39" fmla="*/ 1253 h 3471"/>
                <a:gd name="T40" fmla="*/ 149 w 2595"/>
                <a:gd name="T41" fmla="*/ 1406 h 3471"/>
                <a:gd name="T42" fmla="*/ 227 w 2595"/>
                <a:gd name="T43" fmla="*/ 1512 h 3471"/>
                <a:gd name="T44" fmla="*/ 271 w 2595"/>
                <a:gd name="T45" fmla="*/ 1674 h 3471"/>
                <a:gd name="T46" fmla="*/ 383 w 2595"/>
                <a:gd name="T47" fmla="*/ 1879 h 3471"/>
                <a:gd name="T48" fmla="*/ 438 w 2595"/>
                <a:gd name="T49" fmla="*/ 2134 h 3471"/>
                <a:gd name="T50" fmla="*/ 533 w 2595"/>
                <a:gd name="T51" fmla="*/ 2090 h 3471"/>
                <a:gd name="T52" fmla="*/ 633 w 2595"/>
                <a:gd name="T53" fmla="*/ 2200 h 3471"/>
                <a:gd name="T54" fmla="*/ 651 w 2595"/>
                <a:gd name="T55" fmla="*/ 2288 h 3471"/>
                <a:gd name="T56" fmla="*/ 592 w 2595"/>
                <a:gd name="T57" fmla="*/ 2521 h 3471"/>
                <a:gd name="T58" fmla="*/ 696 w 2595"/>
                <a:gd name="T59" fmla="*/ 2554 h 3471"/>
                <a:gd name="T60" fmla="*/ 673 w 2595"/>
                <a:gd name="T61" fmla="*/ 2721 h 3471"/>
                <a:gd name="T62" fmla="*/ 581 w 2595"/>
                <a:gd name="T63" fmla="*/ 2895 h 3471"/>
                <a:gd name="T64" fmla="*/ 607 w 2595"/>
                <a:gd name="T65" fmla="*/ 3058 h 3471"/>
                <a:gd name="T66" fmla="*/ 629 w 2595"/>
                <a:gd name="T67" fmla="*/ 3241 h 3471"/>
                <a:gd name="T68" fmla="*/ 556 w 2595"/>
                <a:gd name="T69" fmla="*/ 3356 h 3471"/>
                <a:gd name="T70" fmla="*/ 848 w 2595"/>
                <a:gd name="T71" fmla="*/ 3470 h 3471"/>
                <a:gd name="T72" fmla="*/ 1013 w 2595"/>
                <a:gd name="T73" fmla="*/ 3361 h 3471"/>
                <a:gd name="T74" fmla="*/ 1196 w 2595"/>
                <a:gd name="T75" fmla="*/ 3218 h 3471"/>
                <a:gd name="T76" fmla="*/ 1189 w 2595"/>
                <a:gd name="T77" fmla="*/ 3135 h 3471"/>
                <a:gd name="T78" fmla="*/ 1247 w 2595"/>
                <a:gd name="T79" fmla="*/ 3052 h 3471"/>
                <a:gd name="T80" fmla="*/ 1338 w 2595"/>
                <a:gd name="T81" fmla="*/ 2857 h 3471"/>
                <a:gd name="T82" fmla="*/ 1588 w 2595"/>
                <a:gd name="T83" fmla="*/ 2757 h 3471"/>
                <a:gd name="T84" fmla="*/ 1866 w 2595"/>
                <a:gd name="T85" fmla="*/ 2698 h 3471"/>
                <a:gd name="T86" fmla="*/ 1731 w 2595"/>
                <a:gd name="T87" fmla="*/ 2524 h 3471"/>
                <a:gd name="T88" fmla="*/ 1852 w 2595"/>
                <a:gd name="T89" fmla="*/ 2319 h 3471"/>
                <a:gd name="T90" fmla="*/ 1938 w 2595"/>
                <a:gd name="T91" fmla="*/ 2130 h 3471"/>
                <a:gd name="T92" fmla="*/ 2103 w 2595"/>
                <a:gd name="T93" fmla="*/ 2043 h 3471"/>
                <a:gd name="T94" fmla="*/ 2263 w 2595"/>
                <a:gd name="T95" fmla="*/ 2021 h 3471"/>
                <a:gd name="T96" fmla="*/ 2325 w 2595"/>
                <a:gd name="T97" fmla="*/ 1972 h 3471"/>
                <a:gd name="T98" fmla="*/ 2288 w 2595"/>
                <a:gd name="T99" fmla="*/ 1367 h 3471"/>
                <a:gd name="T100" fmla="*/ 2228 w 2595"/>
                <a:gd name="T101" fmla="*/ 1155 h 3471"/>
                <a:gd name="T102" fmla="*/ 2148 w 2595"/>
                <a:gd name="T103" fmla="*/ 1112 h 3471"/>
                <a:gd name="T104" fmla="*/ 2140 w 2595"/>
                <a:gd name="T105" fmla="*/ 1028 h 3471"/>
                <a:gd name="T106" fmla="*/ 2185 w 2595"/>
                <a:gd name="T107" fmla="*/ 1006 h 3471"/>
                <a:gd name="T108" fmla="*/ 2205 w 2595"/>
                <a:gd name="T109" fmla="*/ 1033 h 3471"/>
                <a:gd name="T110" fmla="*/ 2305 w 2595"/>
                <a:gd name="T111" fmla="*/ 932 h 3471"/>
                <a:gd name="T112" fmla="*/ 2307 w 2595"/>
                <a:gd name="T113" fmla="*/ 869 h 3471"/>
                <a:gd name="T114" fmla="*/ 2382 w 2595"/>
                <a:gd name="T115" fmla="*/ 796 h 3471"/>
                <a:gd name="T116" fmla="*/ 2420 w 2595"/>
                <a:gd name="T117" fmla="*/ 632 h 3471"/>
                <a:gd name="T118" fmla="*/ 2551 w 2595"/>
                <a:gd name="T119" fmla="*/ 461 h 3471"/>
                <a:gd name="T120" fmla="*/ 2584 w 2595"/>
                <a:gd name="T121" fmla="*/ 104 h 3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95" h="3471">
                  <a:moveTo>
                    <a:pt x="2406" y="41"/>
                  </a:moveTo>
                  <a:lnTo>
                    <a:pt x="2405" y="26"/>
                  </a:lnTo>
                  <a:lnTo>
                    <a:pt x="2402" y="13"/>
                  </a:lnTo>
                  <a:lnTo>
                    <a:pt x="2396" y="12"/>
                  </a:lnTo>
                  <a:lnTo>
                    <a:pt x="2391" y="12"/>
                  </a:lnTo>
                  <a:lnTo>
                    <a:pt x="2389" y="7"/>
                  </a:lnTo>
                  <a:lnTo>
                    <a:pt x="2386" y="5"/>
                  </a:lnTo>
                  <a:lnTo>
                    <a:pt x="2382" y="2"/>
                  </a:lnTo>
                  <a:lnTo>
                    <a:pt x="2379" y="1"/>
                  </a:lnTo>
                  <a:lnTo>
                    <a:pt x="2370" y="0"/>
                  </a:lnTo>
                  <a:lnTo>
                    <a:pt x="2361" y="1"/>
                  </a:lnTo>
                  <a:lnTo>
                    <a:pt x="2361" y="16"/>
                  </a:lnTo>
                  <a:lnTo>
                    <a:pt x="2361" y="31"/>
                  </a:lnTo>
                  <a:lnTo>
                    <a:pt x="2361" y="46"/>
                  </a:lnTo>
                  <a:lnTo>
                    <a:pt x="2361" y="60"/>
                  </a:lnTo>
                  <a:lnTo>
                    <a:pt x="2351" y="60"/>
                  </a:lnTo>
                  <a:lnTo>
                    <a:pt x="2343" y="62"/>
                  </a:lnTo>
                  <a:lnTo>
                    <a:pt x="2337" y="64"/>
                  </a:lnTo>
                  <a:lnTo>
                    <a:pt x="2332" y="67"/>
                  </a:lnTo>
                  <a:lnTo>
                    <a:pt x="2328" y="72"/>
                  </a:lnTo>
                  <a:lnTo>
                    <a:pt x="2324" y="76"/>
                  </a:lnTo>
                  <a:lnTo>
                    <a:pt x="2321" y="82"/>
                  </a:lnTo>
                  <a:lnTo>
                    <a:pt x="2318" y="88"/>
                  </a:lnTo>
                  <a:lnTo>
                    <a:pt x="2313" y="100"/>
                  </a:lnTo>
                  <a:lnTo>
                    <a:pt x="2307" y="113"/>
                  </a:lnTo>
                  <a:lnTo>
                    <a:pt x="2304" y="119"/>
                  </a:lnTo>
                  <a:lnTo>
                    <a:pt x="2299" y="124"/>
                  </a:lnTo>
                  <a:lnTo>
                    <a:pt x="2293" y="129"/>
                  </a:lnTo>
                  <a:lnTo>
                    <a:pt x="2287" y="133"/>
                  </a:lnTo>
                  <a:lnTo>
                    <a:pt x="2285" y="140"/>
                  </a:lnTo>
                  <a:lnTo>
                    <a:pt x="2287" y="146"/>
                  </a:lnTo>
                  <a:lnTo>
                    <a:pt x="2289" y="150"/>
                  </a:lnTo>
                  <a:lnTo>
                    <a:pt x="2292" y="155"/>
                  </a:lnTo>
                  <a:lnTo>
                    <a:pt x="2295" y="160"/>
                  </a:lnTo>
                  <a:lnTo>
                    <a:pt x="2297" y="165"/>
                  </a:lnTo>
                  <a:lnTo>
                    <a:pt x="2298" y="171"/>
                  </a:lnTo>
                  <a:lnTo>
                    <a:pt x="2297" y="178"/>
                  </a:lnTo>
                  <a:lnTo>
                    <a:pt x="2284" y="178"/>
                  </a:lnTo>
                  <a:lnTo>
                    <a:pt x="2273" y="178"/>
                  </a:lnTo>
                  <a:lnTo>
                    <a:pt x="2260" y="179"/>
                  </a:lnTo>
                  <a:lnTo>
                    <a:pt x="2248" y="179"/>
                  </a:lnTo>
                  <a:lnTo>
                    <a:pt x="2238" y="181"/>
                  </a:lnTo>
                  <a:lnTo>
                    <a:pt x="2228" y="185"/>
                  </a:lnTo>
                  <a:lnTo>
                    <a:pt x="2225" y="188"/>
                  </a:lnTo>
                  <a:lnTo>
                    <a:pt x="2222" y="191"/>
                  </a:lnTo>
                  <a:lnTo>
                    <a:pt x="2219" y="196"/>
                  </a:lnTo>
                  <a:lnTo>
                    <a:pt x="2217" y="201"/>
                  </a:lnTo>
                  <a:lnTo>
                    <a:pt x="2215" y="206"/>
                  </a:lnTo>
                  <a:lnTo>
                    <a:pt x="2215" y="214"/>
                  </a:lnTo>
                  <a:lnTo>
                    <a:pt x="2214" y="222"/>
                  </a:lnTo>
                  <a:lnTo>
                    <a:pt x="2215" y="231"/>
                  </a:lnTo>
                  <a:lnTo>
                    <a:pt x="2201" y="231"/>
                  </a:lnTo>
                  <a:lnTo>
                    <a:pt x="2189" y="232"/>
                  </a:lnTo>
                  <a:lnTo>
                    <a:pt x="2175" y="231"/>
                  </a:lnTo>
                  <a:lnTo>
                    <a:pt x="2162" y="228"/>
                  </a:lnTo>
                  <a:lnTo>
                    <a:pt x="2162" y="221"/>
                  </a:lnTo>
                  <a:lnTo>
                    <a:pt x="2161" y="214"/>
                  </a:lnTo>
                  <a:lnTo>
                    <a:pt x="2159" y="206"/>
                  </a:lnTo>
                  <a:lnTo>
                    <a:pt x="2156" y="199"/>
                  </a:lnTo>
                  <a:lnTo>
                    <a:pt x="2152" y="193"/>
                  </a:lnTo>
                  <a:lnTo>
                    <a:pt x="2148" y="187"/>
                  </a:lnTo>
                  <a:lnTo>
                    <a:pt x="2143" y="181"/>
                  </a:lnTo>
                  <a:lnTo>
                    <a:pt x="2138" y="177"/>
                  </a:lnTo>
                  <a:lnTo>
                    <a:pt x="2133" y="174"/>
                  </a:lnTo>
                  <a:lnTo>
                    <a:pt x="2128" y="172"/>
                  </a:lnTo>
                  <a:lnTo>
                    <a:pt x="2124" y="171"/>
                  </a:lnTo>
                  <a:lnTo>
                    <a:pt x="2119" y="173"/>
                  </a:lnTo>
                  <a:lnTo>
                    <a:pt x="2116" y="175"/>
                  </a:lnTo>
                  <a:lnTo>
                    <a:pt x="2112" y="181"/>
                  </a:lnTo>
                  <a:lnTo>
                    <a:pt x="2110" y="188"/>
                  </a:lnTo>
                  <a:lnTo>
                    <a:pt x="2109" y="198"/>
                  </a:lnTo>
                  <a:lnTo>
                    <a:pt x="2103" y="202"/>
                  </a:lnTo>
                  <a:lnTo>
                    <a:pt x="2096" y="205"/>
                  </a:lnTo>
                  <a:lnTo>
                    <a:pt x="2090" y="207"/>
                  </a:lnTo>
                  <a:lnTo>
                    <a:pt x="2084" y="210"/>
                  </a:lnTo>
                  <a:lnTo>
                    <a:pt x="2082" y="195"/>
                  </a:lnTo>
                  <a:lnTo>
                    <a:pt x="2079" y="182"/>
                  </a:lnTo>
                  <a:lnTo>
                    <a:pt x="2078" y="177"/>
                  </a:lnTo>
                  <a:lnTo>
                    <a:pt x="2076" y="172"/>
                  </a:lnTo>
                  <a:lnTo>
                    <a:pt x="2074" y="168"/>
                  </a:lnTo>
                  <a:lnTo>
                    <a:pt x="2071" y="164"/>
                  </a:lnTo>
                  <a:lnTo>
                    <a:pt x="2068" y="161"/>
                  </a:lnTo>
                  <a:lnTo>
                    <a:pt x="2063" y="158"/>
                  </a:lnTo>
                  <a:lnTo>
                    <a:pt x="2059" y="155"/>
                  </a:lnTo>
                  <a:lnTo>
                    <a:pt x="2054" y="154"/>
                  </a:lnTo>
                  <a:lnTo>
                    <a:pt x="2042" y="150"/>
                  </a:lnTo>
                  <a:lnTo>
                    <a:pt x="2026" y="148"/>
                  </a:lnTo>
                  <a:lnTo>
                    <a:pt x="2012" y="148"/>
                  </a:lnTo>
                  <a:lnTo>
                    <a:pt x="1998" y="149"/>
                  </a:lnTo>
                  <a:lnTo>
                    <a:pt x="1986" y="153"/>
                  </a:lnTo>
                  <a:lnTo>
                    <a:pt x="1977" y="157"/>
                  </a:lnTo>
                  <a:lnTo>
                    <a:pt x="1973" y="160"/>
                  </a:lnTo>
                  <a:lnTo>
                    <a:pt x="1972" y="162"/>
                  </a:lnTo>
                  <a:lnTo>
                    <a:pt x="1971" y="165"/>
                  </a:lnTo>
                  <a:lnTo>
                    <a:pt x="1972" y="168"/>
                  </a:lnTo>
                  <a:lnTo>
                    <a:pt x="1976" y="171"/>
                  </a:lnTo>
                  <a:lnTo>
                    <a:pt x="1981" y="174"/>
                  </a:lnTo>
                  <a:lnTo>
                    <a:pt x="1989" y="178"/>
                  </a:lnTo>
                  <a:lnTo>
                    <a:pt x="1998" y="181"/>
                  </a:lnTo>
                  <a:lnTo>
                    <a:pt x="1994" y="185"/>
                  </a:lnTo>
                  <a:lnTo>
                    <a:pt x="1990" y="189"/>
                  </a:lnTo>
                  <a:lnTo>
                    <a:pt x="1988" y="194"/>
                  </a:lnTo>
                  <a:lnTo>
                    <a:pt x="1987" y="198"/>
                  </a:lnTo>
                  <a:lnTo>
                    <a:pt x="1985" y="207"/>
                  </a:lnTo>
                  <a:lnTo>
                    <a:pt x="1986" y="218"/>
                  </a:lnTo>
                  <a:lnTo>
                    <a:pt x="1986" y="228"/>
                  </a:lnTo>
                  <a:lnTo>
                    <a:pt x="1985" y="237"/>
                  </a:lnTo>
                  <a:lnTo>
                    <a:pt x="1982" y="240"/>
                  </a:lnTo>
                  <a:lnTo>
                    <a:pt x="1980" y="244"/>
                  </a:lnTo>
                  <a:lnTo>
                    <a:pt x="1977" y="246"/>
                  </a:lnTo>
                  <a:lnTo>
                    <a:pt x="1972" y="248"/>
                  </a:lnTo>
                  <a:lnTo>
                    <a:pt x="1962" y="252"/>
                  </a:lnTo>
                  <a:lnTo>
                    <a:pt x="1955" y="255"/>
                  </a:lnTo>
                  <a:lnTo>
                    <a:pt x="1948" y="259"/>
                  </a:lnTo>
                  <a:lnTo>
                    <a:pt x="1943" y="263"/>
                  </a:lnTo>
                  <a:lnTo>
                    <a:pt x="1938" y="269"/>
                  </a:lnTo>
                  <a:lnTo>
                    <a:pt x="1935" y="276"/>
                  </a:lnTo>
                  <a:lnTo>
                    <a:pt x="1930" y="284"/>
                  </a:lnTo>
                  <a:lnTo>
                    <a:pt x="1927" y="293"/>
                  </a:lnTo>
                  <a:lnTo>
                    <a:pt x="1923" y="298"/>
                  </a:lnTo>
                  <a:lnTo>
                    <a:pt x="1920" y="302"/>
                  </a:lnTo>
                  <a:lnTo>
                    <a:pt x="1916" y="304"/>
                  </a:lnTo>
                  <a:lnTo>
                    <a:pt x="1913" y="304"/>
                  </a:lnTo>
                  <a:lnTo>
                    <a:pt x="1905" y="302"/>
                  </a:lnTo>
                  <a:lnTo>
                    <a:pt x="1897" y="296"/>
                  </a:lnTo>
                  <a:lnTo>
                    <a:pt x="1893" y="293"/>
                  </a:lnTo>
                  <a:lnTo>
                    <a:pt x="1887" y="289"/>
                  </a:lnTo>
                  <a:lnTo>
                    <a:pt x="1883" y="288"/>
                  </a:lnTo>
                  <a:lnTo>
                    <a:pt x="1879" y="288"/>
                  </a:lnTo>
                  <a:lnTo>
                    <a:pt x="1877" y="289"/>
                  </a:lnTo>
                  <a:lnTo>
                    <a:pt x="1875" y="292"/>
                  </a:lnTo>
                  <a:lnTo>
                    <a:pt x="1873" y="294"/>
                  </a:lnTo>
                  <a:lnTo>
                    <a:pt x="1872" y="297"/>
                  </a:lnTo>
                  <a:lnTo>
                    <a:pt x="1870" y="306"/>
                  </a:lnTo>
                  <a:lnTo>
                    <a:pt x="1869" y="320"/>
                  </a:lnTo>
                  <a:lnTo>
                    <a:pt x="1862" y="320"/>
                  </a:lnTo>
                  <a:lnTo>
                    <a:pt x="1856" y="321"/>
                  </a:lnTo>
                  <a:lnTo>
                    <a:pt x="1849" y="322"/>
                  </a:lnTo>
                  <a:lnTo>
                    <a:pt x="1844" y="322"/>
                  </a:lnTo>
                  <a:lnTo>
                    <a:pt x="1844" y="327"/>
                  </a:lnTo>
                  <a:lnTo>
                    <a:pt x="1842" y="331"/>
                  </a:lnTo>
                  <a:lnTo>
                    <a:pt x="1841" y="336"/>
                  </a:lnTo>
                  <a:lnTo>
                    <a:pt x="1839" y="339"/>
                  </a:lnTo>
                  <a:lnTo>
                    <a:pt x="1837" y="343"/>
                  </a:lnTo>
                  <a:lnTo>
                    <a:pt x="1833" y="346"/>
                  </a:lnTo>
                  <a:lnTo>
                    <a:pt x="1830" y="349"/>
                  </a:lnTo>
                  <a:lnTo>
                    <a:pt x="1824" y="351"/>
                  </a:lnTo>
                  <a:lnTo>
                    <a:pt x="1816" y="353"/>
                  </a:lnTo>
                  <a:lnTo>
                    <a:pt x="1806" y="354"/>
                  </a:lnTo>
                  <a:lnTo>
                    <a:pt x="1796" y="355"/>
                  </a:lnTo>
                  <a:lnTo>
                    <a:pt x="1788" y="354"/>
                  </a:lnTo>
                  <a:lnTo>
                    <a:pt x="1782" y="353"/>
                  </a:lnTo>
                  <a:lnTo>
                    <a:pt x="1776" y="352"/>
                  </a:lnTo>
                  <a:lnTo>
                    <a:pt x="1771" y="349"/>
                  </a:lnTo>
                  <a:lnTo>
                    <a:pt x="1766" y="346"/>
                  </a:lnTo>
                  <a:lnTo>
                    <a:pt x="1758" y="339"/>
                  </a:lnTo>
                  <a:lnTo>
                    <a:pt x="1749" y="331"/>
                  </a:lnTo>
                  <a:lnTo>
                    <a:pt x="1741" y="322"/>
                  </a:lnTo>
                  <a:lnTo>
                    <a:pt x="1733" y="316"/>
                  </a:lnTo>
                  <a:lnTo>
                    <a:pt x="1729" y="312"/>
                  </a:lnTo>
                  <a:lnTo>
                    <a:pt x="1723" y="310"/>
                  </a:lnTo>
                  <a:lnTo>
                    <a:pt x="1718" y="308"/>
                  </a:lnTo>
                  <a:lnTo>
                    <a:pt x="1713" y="305"/>
                  </a:lnTo>
                  <a:lnTo>
                    <a:pt x="1699" y="303"/>
                  </a:lnTo>
                  <a:lnTo>
                    <a:pt x="1686" y="302"/>
                  </a:lnTo>
                  <a:lnTo>
                    <a:pt x="1673" y="301"/>
                  </a:lnTo>
                  <a:lnTo>
                    <a:pt x="1659" y="301"/>
                  </a:lnTo>
                  <a:lnTo>
                    <a:pt x="1644" y="302"/>
                  </a:lnTo>
                  <a:lnTo>
                    <a:pt x="1631" y="303"/>
                  </a:lnTo>
                  <a:lnTo>
                    <a:pt x="1616" y="305"/>
                  </a:lnTo>
                  <a:lnTo>
                    <a:pt x="1602" y="308"/>
                  </a:lnTo>
                  <a:lnTo>
                    <a:pt x="1574" y="314"/>
                  </a:lnTo>
                  <a:lnTo>
                    <a:pt x="1546" y="322"/>
                  </a:lnTo>
                  <a:lnTo>
                    <a:pt x="1521" y="333"/>
                  </a:lnTo>
                  <a:lnTo>
                    <a:pt x="1497" y="344"/>
                  </a:lnTo>
                  <a:lnTo>
                    <a:pt x="1496" y="354"/>
                  </a:lnTo>
                  <a:lnTo>
                    <a:pt x="1494" y="363"/>
                  </a:lnTo>
                  <a:lnTo>
                    <a:pt x="1493" y="374"/>
                  </a:lnTo>
                  <a:lnTo>
                    <a:pt x="1494" y="384"/>
                  </a:lnTo>
                  <a:lnTo>
                    <a:pt x="1497" y="385"/>
                  </a:lnTo>
                  <a:lnTo>
                    <a:pt x="1501" y="385"/>
                  </a:lnTo>
                  <a:lnTo>
                    <a:pt x="1502" y="406"/>
                  </a:lnTo>
                  <a:lnTo>
                    <a:pt x="1502" y="426"/>
                  </a:lnTo>
                  <a:lnTo>
                    <a:pt x="1502" y="447"/>
                  </a:lnTo>
                  <a:lnTo>
                    <a:pt x="1501" y="467"/>
                  </a:lnTo>
                  <a:lnTo>
                    <a:pt x="1495" y="467"/>
                  </a:lnTo>
                  <a:lnTo>
                    <a:pt x="1489" y="469"/>
                  </a:lnTo>
                  <a:lnTo>
                    <a:pt x="1485" y="472"/>
                  </a:lnTo>
                  <a:lnTo>
                    <a:pt x="1479" y="476"/>
                  </a:lnTo>
                  <a:lnTo>
                    <a:pt x="1471" y="486"/>
                  </a:lnTo>
                  <a:lnTo>
                    <a:pt x="1462" y="499"/>
                  </a:lnTo>
                  <a:lnTo>
                    <a:pt x="1455" y="513"/>
                  </a:lnTo>
                  <a:lnTo>
                    <a:pt x="1447" y="526"/>
                  </a:lnTo>
                  <a:lnTo>
                    <a:pt x="1440" y="538"/>
                  </a:lnTo>
                  <a:lnTo>
                    <a:pt x="1432" y="547"/>
                  </a:lnTo>
                  <a:lnTo>
                    <a:pt x="1422" y="558"/>
                  </a:lnTo>
                  <a:lnTo>
                    <a:pt x="1411" y="569"/>
                  </a:lnTo>
                  <a:lnTo>
                    <a:pt x="1398" y="581"/>
                  </a:lnTo>
                  <a:lnTo>
                    <a:pt x="1386" y="590"/>
                  </a:lnTo>
                  <a:lnTo>
                    <a:pt x="1379" y="595"/>
                  </a:lnTo>
                  <a:lnTo>
                    <a:pt x="1373" y="598"/>
                  </a:lnTo>
                  <a:lnTo>
                    <a:pt x="1365" y="600"/>
                  </a:lnTo>
                  <a:lnTo>
                    <a:pt x="1358" y="601"/>
                  </a:lnTo>
                  <a:lnTo>
                    <a:pt x="1352" y="603"/>
                  </a:lnTo>
                  <a:lnTo>
                    <a:pt x="1344" y="601"/>
                  </a:lnTo>
                  <a:lnTo>
                    <a:pt x="1336" y="600"/>
                  </a:lnTo>
                  <a:lnTo>
                    <a:pt x="1328" y="597"/>
                  </a:lnTo>
                  <a:lnTo>
                    <a:pt x="1311" y="588"/>
                  </a:lnTo>
                  <a:lnTo>
                    <a:pt x="1291" y="577"/>
                  </a:lnTo>
                  <a:lnTo>
                    <a:pt x="1282" y="572"/>
                  </a:lnTo>
                  <a:lnTo>
                    <a:pt x="1273" y="565"/>
                  </a:lnTo>
                  <a:lnTo>
                    <a:pt x="1266" y="558"/>
                  </a:lnTo>
                  <a:lnTo>
                    <a:pt x="1262" y="551"/>
                  </a:lnTo>
                  <a:lnTo>
                    <a:pt x="1258" y="535"/>
                  </a:lnTo>
                  <a:lnTo>
                    <a:pt x="1254" y="521"/>
                  </a:lnTo>
                  <a:lnTo>
                    <a:pt x="1250" y="538"/>
                  </a:lnTo>
                  <a:lnTo>
                    <a:pt x="1248" y="555"/>
                  </a:lnTo>
                  <a:lnTo>
                    <a:pt x="1246" y="569"/>
                  </a:lnTo>
                  <a:lnTo>
                    <a:pt x="1245" y="580"/>
                  </a:lnTo>
                  <a:lnTo>
                    <a:pt x="1246" y="569"/>
                  </a:lnTo>
                  <a:lnTo>
                    <a:pt x="1248" y="555"/>
                  </a:lnTo>
                  <a:lnTo>
                    <a:pt x="1250" y="538"/>
                  </a:lnTo>
                  <a:lnTo>
                    <a:pt x="1254" y="521"/>
                  </a:lnTo>
                  <a:lnTo>
                    <a:pt x="1251" y="517"/>
                  </a:lnTo>
                  <a:lnTo>
                    <a:pt x="1248" y="516"/>
                  </a:lnTo>
                  <a:lnTo>
                    <a:pt x="1235" y="511"/>
                  </a:lnTo>
                  <a:lnTo>
                    <a:pt x="1223" y="508"/>
                  </a:lnTo>
                  <a:lnTo>
                    <a:pt x="1210" y="505"/>
                  </a:lnTo>
                  <a:lnTo>
                    <a:pt x="1198" y="500"/>
                  </a:lnTo>
                  <a:lnTo>
                    <a:pt x="1191" y="497"/>
                  </a:lnTo>
                  <a:lnTo>
                    <a:pt x="1184" y="492"/>
                  </a:lnTo>
                  <a:lnTo>
                    <a:pt x="1180" y="488"/>
                  </a:lnTo>
                  <a:lnTo>
                    <a:pt x="1175" y="482"/>
                  </a:lnTo>
                  <a:lnTo>
                    <a:pt x="1171" y="476"/>
                  </a:lnTo>
                  <a:lnTo>
                    <a:pt x="1165" y="472"/>
                  </a:lnTo>
                  <a:lnTo>
                    <a:pt x="1160" y="467"/>
                  </a:lnTo>
                  <a:lnTo>
                    <a:pt x="1154" y="464"/>
                  </a:lnTo>
                  <a:lnTo>
                    <a:pt x="1149" y="462"/>
                  </a:lnTo>
                  <a:lnTo>
                    <a:pt x="1143" y="461"/>
                  </a:lnTo>
                  <a:lnTo>
                    <a:pt x="1139" y="462"/>
                  </a:lnTo>
                  <a:lnTo>
                    <a:pt x="1135" y="464"/>
                  </a:lnTo>
                  <a:lnTo>
                    <a:pt x="1127" y="469"/>
                  </a:lnTo>
                  <a:lnTo>
                    <a:pt x="1122" y="477"/>
                  </a:lnTo>
                  <a:lnTo>
                    <a:pt x="1117" y="482"/>
                  </a:lnTo>
                  <a:lnTo>
                    <a:pt x="1114" y="486"/>
                  </a:lnTo>
                  <a:lnTo>
                    <a:pt x="1109" y="490"/>
                  </a:lnTo>
                  <a:lnTo>
                    <a:pt x="1105" y="492"/>
                  </a:lnTo>
                  <a:lnTo>
                    <a:pt x="1099" y="492"/>
                  </a:lnTo>
                  <a:lnTo>
                    <a:pt x="1093" y="490"/>
                  </a:lnTo>
                  <a:lnTo>
                    <a:pt x="1086" y="485"/>
                  </a:lnTo>
                  <a:lnTo>
                    <a:pt x="1077" y="476"/>
                  </a:lnTo>
                  <a:lnTo>
                    <a:pt x="1075" y="473"/>
                  </a:lnTo>
                  <a:lnTo>
                    <a:pt x="1070" y="469"/>
                  </a:lnTo>
                  <a:lnTo>
                    <a:pt x="1065" y="466"/>
                  </a:lnTo>
                  <a:lnTo>
                    <a:pt x="1058" y="464"/>
                  </a:lnTo>
                  <a:lnTo>
                    <a:pt x="1043" y="458"/>
                  </a:lnTo>
                  <a:lnTo>
                    <a:pt x="1027" y="454"/>
                  </a:lnTo>
                  <a:lnTo>
                    <a:pt x="1019" y="453"/>
                  </a:lnTo>
                  <a:lnTo>
                    <a:pt x="1012" y="453"/>
                  </a:lnTo>
                  <a:lnTo>
                    <a:pt x="1005" y="453"/>
                  </a:lnTo>
                  <a:lnTo>
                    <a:pt x="999" y="454"/>
                  </a:lnTo>
                  <a:lnTo>
                    <a:pt x="993" y="457"/>
                  </a:lnTo>
                  <a:lnTo>
                    <a:pt x="988" y="460"/>
                  </a:lnTo>
                  <a:lnTo>
                    <a:pt x="985" y="465"/>
                  </a:lnTo>
                  <a:lnTo>
                    <a:pt x="983" y="469"/>
                  </a:lnTo>
                  <a:lnTo>
                    <a:pt x="979" y="491"/>
                  </a:lnTo>
                  <a:lnTo>
                    <a:pt x="976" y="514"/>
                  </a:lnTo>
                  <a:lnTo>
                    <a:pt x="975" y="525"/>
                  </a:lnTo>
                  <a:lnTo>
                    <a:pt x="971" y="536"/>
                  </a:lnTo>
                  <a:lnTo>
                    <a:pt x="969" y="548"/>
                  </a:lnTo>
                  <a:lnTo>
                    <a:pt x="964" y="558"/>
                  </a:lnTo>
                  <a:lnTo>
                    <a:pt x="962" y="563"/>
                  </a:lnTo>
                  <a:lnTo>
                    <a:pt x="959" y="567"/>
                  </a:lnTo>
                  <a:lnTo>
                    <a:pt x="954" y="571"/>
                  </a:lnTo>
                  <a:lnTo>
                    <a:pt x="950" y="574"/>
                  </a:lnTo>
                  <a:lnTo>
                    <a:pt x="939" y="579"/>
                  </a:lnTo>
                  <a:lnTo>
                    <a:pt x="927" y="582"/>
                  </a:lnTo>
                  <a:lnTo>
                    <a:pt x="914" y="584"/>
                  </a:lnTo>
                  <a:lnTo>
                    <a:pt x="901" y="585"/>
                  </a:lnTo>
                  <a:lnTo>
                    <a:pt x="887" y="587"/>
                  </a:lnTo>
                  <a:lnTo>
                    <a:pt x="875" y="587"/>
                  </a:lnTo>
                  <a:lnTo>
                    <a:pt x="862" y="587"/>
                  </a:lnTo>
                  <a:lnTo>
                    <a:pt x="851" y="587"/>
                  </a:lnTo>
                  <a:lnTo>
                    <a:pt x="851" y="612"/>
                  </a:lnTo>
                  <a:lnTo>
                    <a:pt x="853" y="638"/>
                  </a:lnTo>
                  <a:lnTo>
                    <a:pt x="853" y="650"/>
                  </a:lnTo>
                  <a:lnTo>
                    <a:pt x="853" y="663"/>
                  </a:lnTo>
                  <a:lnTo>
                    <a:pt x="851" y="675"/>
                  </a:lnTo>
                  <a:lnTo>
                    <a:pt x="848" y="687"/>
                  </a:lnTo>
                  <a:lnTo>
                    <a:pt x="852" y="687"/>
                  </a:lnTo>
                  <a:lnTo>
                    <a:pt x="856" y="688"/>
                  </a:lnTo>
                  <a:lnTo>
                    <a:pt x="862" y="688"/>
                  </a:lnTo>
                  <a:lnTo>
                    <a:pt x="865" y="688"/>
                  </a:lnTo>
                  <a:lnTo>
                    <a:pt x="868" y="713"/>
                  </a:lnTo>
                  <a:lnTo>
                    <a:pt x="869" y="740"/>
                  </a:lnTo>
                  <a:lnTo>
                    <a:pt x="868" y="754"/>
                  </a:lnTo>
                  <a:lnTo>
                    <a:pt x="865" y="766"/>
                  </a:lnTo>
                  <a:lnTo>
                    <a:pt x="863" y="772"/>
                  </a:lnTo>
                  <a:lnTo>
                    <a:pt x="860" y="778"/>
                  </a:lnTo>
                  <a:lnTo>
                    <a:pt x="857" y="784"/>
                  </a:lnTo>
                  <a:lnTo>
                    <a:pt x="853" y="789"/>
                  </a:lnTo>
                  <a:lnTo>
                    <a:pt x="846" y="797"/>
                  </a:lnTo>
                  <a:lnTo>
                    <a:pt x="837" y="805"/>
                  </a:lnTo>
                  <a:lnTo>
                    <a:pt x="827" y="813"/>
                  </a:lnTo>
                  <a:lnTo>
                    <a:pt x="815" y="821"/>
                  </a:lnTo>
                  <a:lnTo>
                    <a:pt x="794" y="837"/>
                  </a:lnTo>
                  <a:lnTo>
                    <a:pt x="774" y="848"/>
                  </a:lnTo>
                  <a:lnTo>
                    <a:pt x="778" y="852"/>
                  </a:lnTo>
                  <a:lnTo>
                    <a:pt x="781" y="855"/>
                  </a:lnTo>
                  <a:lnTo>
                    <a:pt x="786" y="858"/>
                  </a:lnTo>
                  <a:lnTo>
                    <a:pt x="790" y="860"/>
                  </a:lnTo>
                  <a:lnTo>
                    <a:pt x="801" y="862"/>
                  </a:lnTo>
                  <a:lnTo>
                    <a:pt x="813" y="864"/>
                  </a:lnTo>
                  <a:lnTo>
                    <a:pt x="839" y="867"/>
                  </a:lnTo>
                  <a:lnTo>
                    <a:pt x="867" y="867"/>
                  </a:lnTo>
                  <a:lnTo>
                    <a:pt x="880" y="867"/>
                  </a:lnTo>
                  <a:lnTo>
                    <a:pt x="894" y="868"/>
                  </a:lnTo>
                  <a:lnTo>
                    <a:pt x="905" y="870"/>
                  </a:lnTo>
                  <a:lnTo>
                    <a:pt x="917" y="872"/>
                  </a:lnTo>
                  <a:lnTo>
                    <a:pt x="927" y="876"/>
                  </a:lnTo>
                  <a:lnTo>
                    <a:pt x="936" y="880"/>
                  </a:lnTo>
                  <a:lnTo>
                    <a:pt x="939" y="884"/>
                  </a:lnTo>
                  <a:lnTo>
                    <a:pt x="942" y="888"/>
                  </a:lnTo>
                  <a:lnTo>
                    <a:pt x="944" y="892"/>
                  </a:lnTo>
                  <a:lnTo>
                    <a:pt x="946" y="896"/>
                  </a:lnTo>
                  <a:lnTo>
                    <a:pt x="949" y="905"/>
                  </a:lnTo>
                  <a:lnTo>
                    <a:pt x="950" y="915"/>
                  </a:lnTo>
                  <a:lnTo>
                    <a:pt x="951" y="924"/>
                  </a:lnTo>
                  <a:lnTo>
                    <a:pt x="951" y="933"/>
                  </a:lnTo>
                  <a:lnTo>
                    <a:pt x="950" y="951"/>
                  </a:lnTo>
                  <a:lnTo>
                    <a:pt x="947" y="969"/>
                  </a:lnTo>
                  <a:lnTo>
                    <a:pt x="945" y="974"/>
                  </a:lnTo>
                  <a:lnTo>
                    <a:pt x="944" y="977"/>
                  </a:lnTo>
                  <a:lnTo>
                    <a:pt x="942" y="981"/>
                  </a:lnTo>
                  <a:lnTo>
                    <a:pt x="938" y="983"/>
                  </a:lnTo>
                  <a:lnTo>
                    <a:pt x="931" y="987"/>
                  </a:lnTo>
                  <a:lnTo>
                    <a:pt x="925" y="992"/>
                  </a:lnTo>
                  <a:lnTo>
                    <a:pt x="919" y="997"/>
                  </a:lnTo>
                  <a:lnTo>
                    <a:pt x="916" y="1001"/>
                  </a:lnTo>
                  <a:lnTo>
                    <a:pt x="912" y="1007"/>
                  </a:lnTo>
                  <a:lnTo>
                    <a:pt x="911" y="1014"/>
                  </a:lnTo>
                  <a:lnTo>
                    <a:pt x="911" y="1027"/>
                  </a:lnTo>
                  <a:lnTo>
                    <a:pt x="910" y="1040"/>
                  </a:lnTo>
                  <a:lnTo>
                    <a:pt x="897" y="1041"/>
                  </a:lnTo>
                  <a:lnTo>
                    <a:pt x="882" y="1041"/>
                  </a:lnTo>
                  <a:lnTo>
                    <a:pt x="870" y="1041"/>
                  </a:lnTo>
                  <a:lnTo>
                    <a:pt x="857" y="1041"/>
                  </a:lnTo>
                  <a:lnTo>
                    <a:pt x="845" y="1042"/>
                  </a:lnTo>
                  <a:lnTo>
                    <a:pt x="834" y="1044"/>
                  </a:lnTo>
                  <a:lnTo>
                    <a:pt x="821" y="1048"/>
                  </a:lnTo>
                  <a:lnTo>
                    <a:pt x="811" y="1052"/>
                  </a:lnTo>
                  <a:lnTo>
                    <a:pt x="799" y="1058"/>
                  </a:lnTo>
                  <a:lnTo>
                    <a:pt x="790" y="1067"/>
                  </a:lnTo>
                  <a:lnTo>
                    <a:pt x="783" y="1076"/>
                  </a:lnTo>
                  <a:lnTo>
                    <a:pt x="778" y="1086"/>
                  </a:lnTo>
                  <a:lnTo>
                    <a:pt x="773" y="1098"/>
                  </a:lnTo>
                  <a:lnTo>
                    <a:pt x="770" y="1109"/>
                  </a:lnTo>
                  <a:lnTo>
                    <a:pt x="767" y="1122"/>
                  </a:lnTo>
                  <a:lnTo>
                    <a:pt x="765" y="1134"/>
                  </a:lnTo>
                  <a:lnTo>
                    <a:pt x="765" y="1146"/>
                  </a:lnTo>
                  <a:lnTo>
                    <a:pt x="764" y="1158"/>
                  </a:lnTo>
                  <a:lnTo>
                    <a:pt x="754" y="1158"/>
                  </a:lnTo>
                  <a:lnTo>
                    <a:pt x="741" y="1157"/>
                  </a:lnTo>
                  <a:lnTo>
                    <a:pt x="729" y="1154"/>
                  </a:lnTo>
                  <a:lnTo>
                    <a:pt x="715" y="1150"/>
                  </a:lnTo>
                  <a:lnTo>
                    <a:pt x="688" y="1142"/>
                  </a:lnTo>
                  <a:lnTo>
                    <a:pt x="664" y="1135"/>
                  </a:lnTo>
                  <a:lnTo>
                    <a:pt x="638" y="1131"/>
                  </a:lnTo>
                  <a:lnTo>
                    <a:pt x="613" y="1127"/>
                  </a:lnTo>
                  <a:lnTo>
                    <a:pt x="601" y="1127"/>
                  </a:lnTo>
                  <a:lnTo>
                    <a:pt x="589" y="1129"/>
                  </a:lnTo>
                  <a:lnTo>
                    <a:pt x="575" y="1131"/>
                  </a:lnTo>
                  <a:lnTo>
                    <a:pt x="561" y="1134"/>
                  </a:lnTo>
                  <a:lnTo>
                    <a:pt x="560" y="1149"/>
                  </a:lnTo>
                  <a:lnTo>
                    <a:pt x="557" y="1164"/>
                  </a:lnTo>
                  <a:lnTo>
                    <a:pt x="553" y="1164"/>
                  </a:lnTo>
                  <a:lnTo>
                    <a:pt x="550" y="1164"/>
                  </a:lnTo>
                  <a:lnTo>
                    <a:pt x="548" y="1163"/>
                  </a:lnTo>
                  <a:lnTo>
                    <a:pt x="544" y="1162"/>
                  </a:lnTo>
                  <a:lnTo>
                    <a:pt x="540" y="1158"/>
                  </a:lnTo>
                  <a:lnTo>
                    <a:pt x="535" y="1154"/>
                  </a:lnTo>
                  <a:lnTo>
                    <a:pt x="527" y="1143"/>
                  </a:lnTo>
                  <a:lnTo>
                    <a:pt x="519" y="1133"/>
                  </a:lnTo>
                  <a:lnTo>
                    <a:pt x="514" y="1130"/>
                  </a:lnTo>
                  <a:lnTo>
                    <a:pt x="507" y="1126"/>
                  </a:lnTo>
                  <a:lnTo>
                    <a:pt x="500" y="1125"/>
                  </a:lnTo>
                  <a:lnTo>
                    <a:pt x="493" y="1124"/>
                  </a:lnTo>
                  <a:lnTo>
                    <a:pt x="478" y="1125"/>
                  </a:lnTo>
                  <a:lnTo>
                    <a:pt x="465" y="1127"/>
                  </a:lnTo>
                  <a:lnTo>
                    <a:pt x="451" y="1131"/>
                  </a:lnTo>
                  <a:lnTo>
                    <a:pt x="438" y="1137"/>
                  </a:lnTo>
                  <a:lnTo>
                    <a:pt x="426" y="1142"/>
                  </a:lnTo>
                  <a:lnTo>
                    <a:pt x="416" y="1150"/>
                  </a:lnTo>
                  <a:lnTo>
                    <a:pt x="408" y="1161"/>
                  </a:lnTo>
                  <a:lnTo>
                    <a:pt x="400" y="1171"/>
                  </a:lnTo>
                  <a:lnTo>
                    <a:pt x="394" y="1183"/>
                  </a:lnTo>
                  <a:lnTo>
                    <a:pt x="389" y="1198"/>
                  </a:lnTo>
                  <a:lnTo>
                    <a:pt x="386" y="1214"/>
                  </a:lnTo>
                  <a:lnTo>
                    <a:pt x="383" y="1227"/>
                  </a:lnTo>
                  <a:lnTo>
                    <a:pt x="381" y="1232"/>
                  </a:lnTo>
                  <a:lnTo>
                    <a:pt x="379" y="1237"/>
                  </a:lnTo>
                  <a:lnTo>
                    <a:pt x="377" y="1240"/>
                  </a:lnTo>
                  <a:lnTo>
                    <a:pt x="375" y="1244"/>
                  </a:lnTo>
                  <a:lnTo>
                    <a:pt x="371" y="1247"/>
                  </a:lnTo>
                  <a:lnTo>
                    <a:pt x="367" y="1248"/>
                  </a:lnTo>
                  <a:lnTo>
                    <a:pt x="362" y="1250"/>
                  </a:lnTo>
                  <a:lnTo>
                    <a:pt x="358" y="1252"/>
                  </a:lnTo>
                  <a:lnTo>
                    <a:pt x="344" y="1252"/>
                  </a:lnTo>
                  <a:lnTo>
                    <a:pt x="326" y="1250"/>
                  </a:lnTo>
                  <a:lnTo>
                    <a:pt x="309" y="1249"/>
                  </a:lnTo>
                  <a:lnTo>
                    <a:pt x="291" y="1248"/>
                  </a:lnTo>
                  <a:lnTo>
                    <a:pt x="274" y="1248"/>
                  </a:lnTo>
                  <a:lnTo>
                    <a:pt x="257" y="1249"/>
                  </a:lnTo>
                  <a:lnTo>
                    <a:pt x="245" y="1253"/>
                  </a:lnTo>
                  <a:lnTo>
                    <a:pt x="232" y="1258"/>
                  </a:lnTo>
                  <a:lnTo>
                    <a:pt x="227" y="1261"/>
                  </a:lnTo>
                  <a:lnTo>
                    <a:pt x="221" y="1263"/>
                  </a:lnTo>
                  <a:lnTo>
                    <a:pt x="214" y="1264"/>
                  </a:lnTo>
                  <a:lnTo>
                    <a:pt x="208" y="1264"/>
                  </a:lnTo>
                  <a:lnTo>
                    <a:pt x="208" y="1256"/>
                  </a:lnTo>
                  <a:lnTo>
                    <a:pt x="206" y="1237"/>
                  </a:lnTo>
                  <a:lnTo>
                    <a:pt x="204" y="1227"/>
                  </a:lnTo>
                  <a:lnTo>
                    <a:pt x="202" y="1217"/>
                  </a:lnTo>
                  <a:lnTo>
                    <a:pt x="199" y="1209"/>
                  </a:lnTo>
                  <a:lnTo>
                    <a:pt x="196" y="1206"/>
                  </a:lnTo>
                  <a:lnTo>
                    <a:pt x="189" y="1203"/>
                  </a:lnTo>
                  <a:lnTo>
                    <a:pt x="181" y="1200"/>
                  </a:lnTo>
                  <a:lnTo>
                    <a:pt x="173" y="1200"/>
                  </a:lnTo>
                  <a:lnTo>
                    <a:pt x="164" y="1200"/>
                  </a:lnTo>
                  <a:lnTo>
                    <a:pt x="146" y="1203"/>
                  </a:lnTo>
                  <a:lnTo>
                    <a:pt x="129" y="1206"/>
                  </a:lnTo>
                  <a:lnTo>
                    <a:pt x="131" y="1227"/>
                  </a:lnTo>
                  <a:lnTo>
                    <a:pt x="133" y="1247"/>
                  </a:lnTo>
                  <a:lnTo>
                    <a:pt x="135" y="1264"/>
                  </a:lnTo>
                  <a:lnTo>
                    <a:pt x="138" y="1273"/>
                  </a:lnTo>
                  <a:lnTo>
                    <a:pt x="135" y="1264"/>
                  </a:lnTo>
                  <a:lnTo>
                    <a:pt x="133" y="1247"/>
                  </a:lnTo>
                  <a:lnTo>
                    <a:pt x="131" y="1227"/>
                  </a:lnTo>
                  <a:lnTo>
                    <a:pt x="129" y="1206"/>
                  </a:lnTo>
                  <a:lnTo>
                    <a:pt x="125" y="1206"/>
                  </a:lnTo>
                  <a:lnTo>
                    <a:pt x="124" y="1214"/>
                  </a:lnTo>
                  <a:lnTo>
                    <a:pt x="122" y="1221"/>
                  </a:lnTo>
                  <a:lnTo>
                    <a:pt x="120" y="1227"/>
                  </a:lnTo>
                  <a:lnTo>
                    <a:pt x="116" y="1231"/>
                  </a:lnTo>
                  <a:lnTo>
                    <a:pt x="108" y="1237"/>
                  </a:lnTo>
                  <a:lnTo>
                    <a:pt x="99" y="1241"/>
                  </a:lnTo>
                  <a:lnTo>
                    <a:pt x="89" y="1245"/>
                  </a:lnTo>
                  <a:lnTo>
                    <a:pt x="81" y="1250"/>
                  </a:lnTo>
                  <a:lnTo>
                    <a:pt x="77" y="1254"/>
                  </a:lnTo>
                  <a:lnTo>
                    <a:pt x="74" y="1260"/>
                  </a:lnTo>
                  <a:lnTo>
                    <a:pt x="73" y="1265"/>
                  </a:lnTo>
                  <a:lnTo>
                    <a:pt x="72" y="1273"/>
                  </a:lnTo>
                  <a:lnTo>
                    <a:pt x="60" y="1274"/>
                  </a:lnTo>
                  <a:lnTo>
                    <a:pt x="51" y="1273"/>
                  </a:lnTo>
                  <a:lnTo>
                    <a:pt x="43" y="1271"/>
                  </a:lnTo>
                  <a:lnTo>
                    <a:pt x="35" y="1268"/>
                  </a:lnTo>
                  <a:lnTo>
                    <a:pt x="28" y="1263"/>
                  </a:lnTo>
                  <a:lnTo>
                    <a:pt x="20" y="1258"/>
                  </a:lnTo>
                  <a:lnTo>
                    <a:pt x="14" y="1255"/>
                  </a:lnTo>
                  <a:lnTo>
                    <a:pt x="5" y="1253"/>
                  </a:lnTo>
                  <a:lnTo>
                    <a:pt x="1" y="1276"/>
                  </a:lnTo>
                  <a:lnTo>
                    <a:pt x="0" y="1299"/>
                  </a:lnTo>
                  <a:lnTo>
                    <a:pt x="0" y="1324"/>
                  </a:lnTo>
                  <a:lnTo>
                    <a:pt x="1" y="1348"/>
                  </a:lnTo>
                  <a:lnTo>
                    <a:pt x="18" y="1348"/>
                  </a:lnTo>
                  <a:lnTo>
                    <a:pt x="34" y="1348"/>
                  </a:lnTo>
                  <a:lnTo>
                    <a:pt x="42" y="1350"/>
                  </a:lnTo>
                  <a:lnTo>
                    <a:pt x="50" y="1352"/>
                  </a:lnTo>
                  <a:lnTo>
                    <a:pt x="57" y="1355"/>
                  </a:lnTo>
                  <a:lnTo>
                    <a:pt x="64" y="1360"/>
                  </a:lnTo>
                  <a:lnTo>
                    <a:pt x="71" y="1363"/>
                  </a:lnTo>
                  <a:lnTo>
                    <a:pt x="77" y="1367"/>
                  </a:lnTo>
                  <a:lnTo>
                    <a:pt x="83" y="1368"/>
                  </a:lnTo>
                  <a:lnTo>
                    <a:pt x="90" y="1369"/>
                  </a:lnTo>
                  <a:lnTo>
                    <a:pt x="97" y="1370"/>
                  </a:lnTo>
                  <a:lnTo>
                    <a:pt x="104" y="1371"/>
                  </a:lnTo>
                  <a:lnTo>
                    <a:pt x="110" y="1373"/>
                  </a:lnTo>
                  <a:lnTo>
                    <a:pt x="117" y="1377"/>
                  </a:lnTo>
                  <a:lnTo>
                    <a:pt x="126" y="1385"/>
                  </a:lnTo>
                  <a:lnTo>
                    <a:pt x="134" y="1394"/>
                  </a:lnTo>
                  <a:lnTo>
                    <a:pt x="139" y="1399"/>
                  </a:lnTo>
                  <a:lnTo>
                    <a:pt x="143" y="1403"/>
                  </a:lnTo>
                  <a:lnTo>
                    <a:pt x="149" y="1406"/>
                  </a:lnTo>
                  <a:lnTo>
                    <a:pt x="155" y="1409"/>
                  </a:lnTo>
                  <a:lnTo>
                    <a:pt x="166" y="1411"/>
                  </a:lnTo>
                  <a:lnTo>
                    <a:pt x="178" y="1414"/>
                  </a:lnTo>
                  <a:lnTo>
                    <a:pt x="182" y="1418"/>
                  </a:lnTo>
                  <a:lnTo>
                    <a:pt x="187" y="1421"/>
                  </a:lnTo>
                  <a:lnTo>
                    <a:pt x="189" y="1427"/>
                  </a:lnTo>
                  <a:lnTo>
                    <a:pt x="190" y="1434"/>
                  </a:lnTo>
                  <a:lnTo>
                    <a:pt x="182" y="1438"/>
                  </a:lnTo>
                  <a:lnTo>
                    <a:pt x="174" y="1447"/>
                  </a:lnTo>
                  <a:lnTo>
                    <a:pt x="164" y="1460"/>
                  </a:lnTo>
                  <a:lnTo>
                    <a:pt x="155" y="1473"/>
                  </a:lnTo>
                  <a:lnTo>
                    <a:pt x="146" y="1487"/>
                  </a:lnTo>
                  <a:lnTo>
                    <a:pt x="138" y="1500"/>
                  </a:lnTo>
                  <a:lnTo>
                    <a:pt x="133" y="1512"/>
                  </a:lnTo>
                  <a:lnTo>
                    <a:pt x="130" y="1520"/>
                  </a:lnTo>
                  <a:lnTo>
                    <a:pt x="125" y="1521"/>
                  </a:lnTo>
                  <a:lnTo>
                    <a:pt x="121" y="1521"/>
                  </a:lnTo>
                  <a:lnTo>
                    <a:pt x="133" y="1520"/>
                  </a:lnTo>
                  <a:lnTo>
                    <a:pt x="145" y="1520"/>
                  </a:lnTo>
                  <a:lnTo>
                    <a:pt x="158" y="1518"/>
                  </a:lnTo>
                  <a:lnTo>
                    <a:pt x="171" y="1517"/>
                  </a:lnTo>
                  <a:lnTo>
                    <a:pt x="199" y="1514"/>
                  </a:lnTo>
                  <a:lnTo>
                    <a:pt x="227" y="1512"/>
                  </a:lnTo>
                  <a:lnTo>
                    <a:pt x="240" y="1512"/>
                  </a:lnTo>
                  <a:lnTo>
                    <a:pt x="254" y="1515"/>
                  </a:lnTo>
                  <a:lnTo>
                    <a:pt x="266" y="1517"/>
                  </a:lnTo>
                  <a:lnTo>
                    <a:pt x="278" y="1521"/>
                  </a:lnTo>
                  <a:lnTo>
                    <a:pt x="285" y="1525"/>
                  </a:lnTo>
                  <a:lnTo>
                    <a:pt x="290" y="1529"/>
                  </a:lnTo>
                  <a:lnTo>
                    <a:pt x="295" y="1535"/>
                  </a:lnTo>
                  <a:lnTo>
                    <a:pt x="299" y="1541"/>
                  </a:lnTo>
                  <a:lnTo>
                    <a:pt x="302" y="1548"/>
                  </a:lnTo>
                  <a:lnTo>
                    <a:pt x="304" y="1555"/>
                  </a:lnTo>
                  <a:lnTo>
                    <a:pt x="305" y="1561"/>
                  </a:lnTo>
                  <a:lnTo>
                    <a:pt x="306" y="1569"/>
                  </a:lnTo>
                  <a:lnTo>
                    <a:pt x="306" y="1600"/>
                  </a:lnTo>
                  <a:lnTo>
                    <a:pt x="305" y="1629"/>
                  </a:lnTo>
                  <a:lnTo>
                    <a:pt x="297" y="1629"/>
                  </a:lnTo>
                  <a:lnTo>
                    <a:pt x="290" y="1629"/>
                  </a:lnTo>
                  <a:lnTo>
                    <a:pt x="282" y="1630"/>
                  </a:lnTo>
                  <a:lnTo>
                    <a:pt x="276" y="1630"/>
                  </a:lnTo>
                  <a:lnTo>
                    <a:pt x="273" y="1638"/>
                  </a:lnTo>
                  <a:lnTo>
                    <a:pt x="272" y="1647"/>
                  </a:lnTo>
                  <a:lnTo>
                    <a:pt x="271" y="1656"/>
                  </a:lnTo>
                  <a:lnTo>
                    <a:pt x="271" y="1665"/>
                  </a:lnTo>
                  <a:lnTo>
                    <a:pt x="271" y="1674"/>
                  </a:lnTo>
                  <a:lnTo>
                    <a:pt x="271" y="1683"/>
                  </a:lnTo>
                  <a:lnTo>
                    <a:pt x="271" y="1691"/>
                  </a:lnTo>
                  <a:lnTo>
                    <a:pt x="269" y="1700"/>
                  </a:lnTo>
                  <a:lnTo>
                    <a:pt x="280" y="1700"/>
                  </a:lnTo>
                  <a:lnTo>
                    <a:pt x="294" y="1705"/>
                  </a:lnTo>
                  <a:lnTo>
                    <a:pt x="311" y="1711"/>
                  </a:lnTo>
                  <a:lnTo>
                    <a:pt x="328" y="1718"/>
                  </a:lnTo>
                  <a:lnTo>
                    <a:pt x="345" y="1728"/>
                  </a:lnTo>
                  <a:lnTo>
                    <a:pt x="361" y="1737"/>
                  </a:lnTo>
                  <a:lnTo>
                    <a:pt x="373" y="1745"/>
                  </a:lnTo>
                  <a:lnTo>
                    <a:pt x="381" y="1753"/>
                  </a:lnTo>
                  <a:lnTo>
                    <a:pt x="385" y="1758"/>
                  </a:lnTo>
                  <a:lnTo>
                    <a:pt x="388" y="1764"/>
                  </a:lnTo>
                  <a:lnTo>
                    <a:pt x="392" y="1770"/>
                  </a:lnTo>
                  <a:lnTo>
                    <a:pt x="394" y="1777"/>
                  </a:lnTo>
                  <a:lnTo>
                    <a:pt x="397" y="1790"/>
                  </a:lnTo>
                  <a:lnTo>
                    <a:pt x="399" y="1804"/>
                  </a:lnTo>
                  <a:lnTo>
                    <a:pt x="399" y="1834"/>
                  </a:lnTo>
                  <a:lnTo>
                    <a:pt x="397" y="1861"/>
                  </a:lnTo>
                  <a:lnTo>
                    <a:pt x="393" y="1864"/>
                  </a:lnTo>
                  <a:lnTo>
                    <a:pt x="388" y="1869"/>
                  </a:lnTo>
                  <a:lnTo>
                    <a:pt x="386" y="1873"/>
                  </a:lnTo>
                  <a:lnTo>
                    <a:pt x="383" y="1879"/>
                  </a:lnTo>
                  <a:lnTo>
                    <a:pt x="380" y="1890"/>
                  </a:lnTo>
                  <a:lnTo>
                    <a:pt x="378" y="1903"/>
                  </a:lnTo>
                  <a:lnTo>
                    <a:pt x="378" y="1930"/>
                  </a:lnTo>
                  <a:lnTo>
                    <a:pt x="376" y="1953"/>
                  </a:lnTo>
                  <a:lnTo>
                    <a:pt x="372" y="1967"/>
                  </a:lnTo>
                  <a:lnTo>
                    <a:pt x="370" y="1978"/>
                  </a:lnTo>
                  <a:lnTo>
                    <a:pt x="369" y="1991"/>
                  </a:lnTo>
                  <a:lnTo>
                    <a:pt x="368" y="2002"/>
                  </a:lnTo>
                  <a:lnTo>
                    <a:pt x="368" y="2013"/>
                  </a:lnTo>
                  <a:lnTo>
                    <a:pt x="369" y="2026"/>
                  </a:lnTo>
                  <a:lnTo>
                    <a:pt x="370" y="2038"/>
                  </a:lnTo>
                  <a:lnTo>
                    <a:pt x="372" y="2051"/>
                  </a:lnTo>
                  <a:lnTo>
                    <a:pt x="376" y="2068"/>
                  </a:lnTo>
                  <a:lnTo>
                    <a:pt x="379" y="2089"/>
                  </a:lnTo>
                  <a:lnTo>
                    <a:pt x="383" y="2098"/>
                  </a:lnTo>
                  <a:lnTo>
                    <a:pt x="387" y="2107"/>
                  </a:lnTo>
                  <a:lnTo>
                    <a:pt x="389" y="2110"/>
                  </a:lnTo>
                  <a:lnTo>
                    <a:pt x="392" y="2114"/>
                  </a:lnTo>
                  <a:lnTo>
                    <a:pt x="395" y="2117"/>
                  </a:lnTo>
                  <a:lnTo>
                    <a:pt x="399" y="2119"/>
                  </a:lnTo>
                  <a:lnTo>
                    <a:pt x="416" y="2126"/>
                  </a:lnTo>
                  <a:lnTo>
                    <a:pt x="432" y="2131"/>
                  </a:lnTo>
                  <a:lnTo>
                    <a:pt x="438" y="2134"/>
                  </a:lnTo>
                  <a:lnTo>
                    <a:pt x="444" y="2140"/>
                  </a:lnTo>
                  <a:lnTo>
                    <a:pt x="446" y="2143"/>
                  </a:lnTo>
                  <a:lnTo>
                    <a:pt x="448" y="2147"/>
                  </a:lnTo>
                  <a:lnTo>
                    <a:pt x="450" y="2151"/>
                  </a:lnTo>
                  <a:lnTo>
                    <a:pt x="451" y="2157"/>
                  </a:lnTo>
                  <a:lnTo>
                    <a:pt x="455" y="2158"/>
                  </a:lnTo>
                  <a:lnTo>
                    <a:pt x="461" y="2157"/>
                  </a:lnTo>
                  <a:lnTo>
                    <a:pt x="467" y="2156"/>
                  </a:lnTo>
                  <a:lnTo>
                    <a:pt x="471" y="2153"/>
                  </a:lnTo>
                  <a:lnTo>
                    <a:pt x="471" y="2146"/>
                  </a:lnTo>
                  <a:lnTo>
                    <a:pt x="473" y="2140"/>
                  </a:lnTo>
                  <a:lnTo>
                    <a:pt x="475" y="2134"/>
                  </a:lnTo>
                  <a:lnTo>
                    <a:pt x="477" y="2130"/>
                  </a:lnTo>
                  <a:lnTo>
                    <a:pt x="481" y="2125"/>
                  </a:lnTo>
                  <a:lnTo>
                    <a:pt x="485" y="2122"/>
                  </a:lnTo>
                  <a:lnTo>
                    <a:pt x="488" y="2118"/>
                  </a:lnTo>
                  <a:lnTo>
                    <a:pt x="494" y="2116"/>
                  </a:lnTo>
                  <a:lnTo>
                    <a:pt x="504" y="2111"/>
                  </a:lnTo>
                  <a:lnTo>
                    <a:pt x="515" y="2106"/>
                  </a:lnTo>
                  <a:lnTo>
                    <a:pt x="519" y="2102"/>
                  </a:lnTo>
                  <a:lnTo>
                    <a:pt x="525" y="2099"/>
                  </a:lnTo>
                  <a:lnTo>
                    <a:pt x="529" y="2094"/>
                  </a:lnTo>
                  <a:lnTo>
                    <a:pt x="533" y="2090"/>
                  </a:lnTo>
                  <a:lnTo>
                    <a:pt x="536" y="2086"/>
                  </a:lnTo>
                  <a:lnTo>
                    <a:pt x="541" y="2083"/>
                  </a:lnTo>
                  <a:lnTo>
                    <a:pt x="544" y="2079"/>
                  </a:lnTo>
                  <a:lnTo>
                    <a:pt x="550" y="2076"/>
                  </a:lnTo>
                  <a:lnTo>
                    <a:pt x="560" y="2072"/>
                  </a:lnTo>
                  <a:lnTo>
                    <a:pt x="573" y="2069"/>
                  </a:lnTo>
                  <a:lnTo>
                    <a:pt x="584" y="2067"/>
                  </a:lnTo>
                  <a:lnTo>
                    <a:pt x="597" y="2068"/>
                  </a:lnTo>
                  <a:lnTo>
                    <a:pt x="608" y="2069"/>
                  </a:lnTo>
                  <a:lnTo>
                    <a:pt x="618" y="2073"/>
                  </a:lnTo>
                  <a:lnTo>
                    <a:pt x="624" y="2077"/>
                  </a:lnTo>
                  <a:lnTo>
                    <a:pt x="630" y="2084"/>
                  </a:lnTo>
                  <a:lnTo>
                    <a:pt x="634" y="2093"/>
                  </a:lnTo>
                  <a:lnTo>
                    <a:pt x="639" y="2103"/>
                  </a:lnTo>
                  <a:lnTo>
                    <a:pt x="642" y="2115"/>
                  </a:lnTo>
                  <a:lnTo>
                    <a:pt x="645" y="2126"/>
                  </a:lnTo>
                  <a:lnTo>
                    <a:pt x="646" y="2139"/>
                  </a:lnTo>
                  <a:lnTo>
                    <a:pt x="646" y="2151"/>
                  </a:lnTo>
                  <a:lnTo>
                    <a:pt x="646" y="2164"/>
                  </a:lnTo>
                  <a:lnTo>
                    <a:pt x="643" y="2175"/>
                  </a:lnTo>
                  <a:lnTo>
                    <a:pt x="640" y="2187"/>
                  </a:lnTo>
                  <a:lnTo>
                    <a:pt x="637" y="2196"/>
                  </a:lnTo>
                  <a:lnTo>
                    <a:pt x="633" y="2200"/>
                  </a:lnTo>
                  <a:lnTo>
                    <a:pt x="631" y="2204"/>
                  </a:lnTo>
                  <a:lnTo>
                    <a:pt x="627" y="2207"/>
                  </a:lnTo>
                  <a:lnTo>
                    <a:pt x="624" y="2209"/>
                  </a:lnTo>
                  <a:lnTo>
                    <a:pt x="619" y="2212"/>
                  </a:lnTo>
                  <a:lnTo>
                    <a:pt x="615" y="2213"/>
                  </a:lnTo>
                  <a:lnTo>
                    <a:pt x="610" y="2214"/>
                  </a:lnTo>
                  <a:lnTo>
                    <a:pt x="606" y="2214"/>
                  </a:lnTo>
                  <a:lnTo>
                    <a:pt x="607" y="2224"/>
                  </a:lnTo>
                  <a:lnTo>
                    <a:pt x="609" y="2233"/>
                  </a:lnTo>
                  <a:lnTo>
                    <a:pt x="613" y="2242"/>
                  </a:lnTo>
                  <a:lnTo>
                    <a:pt x="614" y="2254"/>
                  </a:lnTo>
                  <a:lnTo>
                    <a:pt x="622" y="2255"/>
                  </a:lnTo>
                  <a:lnTo>
                    <a:pt x="629" y="2256"/>
                  </a:lnTo>
                  <a:lnTo>
                    <a:pt x="634" y="2258"/>
                  </a:lnTo>
                  <a:lnTo>
                    <a:pt x="639" y="2261"/>
                  </a:lnTo>
                  <a:lnTo>
                    <a:pt x="643" y="2263"/>
                  </a:lnTo>
                  <a:lnTo>
                    <a:pt x="647" y="2265"/>
                  </a:lnTo>
                  <a:lnTo>
                    <a:pt x="649" y="2269"/>
                  </a:lnTo>
                  <a:lnTo>
                    <a:pt x="650" y="2272"/>
                  </a:lnTo>
                  <a:lnTo>
                    <a:pt x="651" y="2276"/>
                  </a:lnTo>
                  <a:lnTo>
                    <a:pt x="652" y="2280"/>
                  </a:lnTo>
                  <a:lnTo>
                    <a:pt x="651" y="2284"/>
                  </a:lnTo>
                  <a:lnTo>
                    <a:pt x="651" y="2288"/>
                  </a:lnTo>
                  <a:lnTo>
                    <a:pt x="648" y="2297"/>
                  </a:lnTo>
                  <a:lnTo>
                    <a:pt x="645" y="2307"/>
                  </a:lnTo>
                  <a:lnTo>
                    <a:pt x="634" y="2328"/>
                  </a:lnTo>
                  <a:lnTo>
                    <a:pt x="623" y="2348"/>
                  </a:lnTo>
                  <a:lnTo>
                    <a:pt x="618" y="2358"/>
                  </a:lnTo>
                  <a:lnTo>
                    <a:pt x="615" y="2368"/>
                  </a:lnTo>
                  <a:lnTo>
                    <a:pt x="614" y="2377"/>
                  </a:lnTo>
                  <a:lnTo>
                    <a:pt x="615" y="2385"/>
                  </a:lnTo>
                  <a:lnTo>
                    <a:pt x="617" y="2385"/>
                  </a:lnTo>
                  <a:lnTo>
                    <a:pt x="621" y="2385"/>
                  </a:lnTo>
                  <a:lnTo>
                    <a:pt x="621" y="2395"/>
                  </a:lnTo>
                  <a:lnTo>
                    <a:pt x="622" y="2405"/>
                  </a:lnTo>
                  <a:lnTo>
                    <a:pt x="623" y="2415"/>
                  </a:lnTo>
                  <a:lnTo>
                    <a:pt x="625" y="2425"/>
                  </a:lnTo>
                  <a:lnTo>
                    <a:pt x="618" y="2428"/>
                  </a:lnTo>
                  <a:lnTo>
                    <a:pt x="613" y="2434"/>
                  </a:lnTo>
                  <a:lnTo>
                    <a:pt x="608" y="2439"/>
                  </a:lnTo>
                  <a:lnTo>
                    <a:pt x="605" y="2447"/>
                  </a:lnTo>
                  <a:lnTo>
                    <a:pt x="601" y="2464"/>
                  </a:lnTo>
                  <a:lnTo>
                    <a:pt x="599" y="2483"/>
                  </a:lnTo>
                  <a:lnTo>
                    <a:pt x="598" y="2500"/>
                  </a:lnTo>
                  <a:lnTo>
                    <a:pt x="596" y="2516"/>
                  </a:lnTo>
                  <a:lnTo>
                    <a:pt x="592" y="2521"/>
                  </a:lnTo>
                  <a:lnTo>
                    <a:pt x="589" y="2526"/>
                  </a:lnTo>
                  <a:lnTo>
                    <a:pt x="584" y="2529"/>
                  </a:lnTo>
                  <a:lnTo>
                    <a:pt x="577" y="2532"/>
                  </a:lnTo>
                  <a:lnTo>
                    <a:pt x="583" y="2533"/>
                  </a:lnTo>
                  <a:lnTo>
                    <a:pt x="588" y="2534"/>
                  </a:lnTo>
                  <a:lnTo>
                    <a:pt x="592" y="2537"/>
                  </a:lnTo>
                  <a:lnTo>
                    <a:pt x="598" y="2540"/>
                  </a:lnTo>
                  <a:lnTo>
                    <a:pt x="607" y="2546"/>
                  </a:lnTo>
                  <a:lnTo>
                    <a:pt x="616" y="2553"/>
                  </a:lnTo>
                  <a:lnTo>
                    <a:pt x="625" y="2560"/>
                  </a:lnTo>
                  <a:lnTo>
                    <a:pt x="634" y="2566"/>
                  </a:lnTo>
                  <a:lnTo>
                    <a:pt x="640" y="2567"/>
                  </a:lnTo>
                  <a:lnTo>
                    <a:pt x="645" y="2568"/>
                  </a:lnTo>
                  <a:lnTo>
                    <a:pt x="650" y="2568"/>
                  </a:lnTo>
                  <a:lnTo>
                    <a:pt x="657" y="2568"/>
                  </a:lnTo>
                  <a:lnTo>
                    <a:pt x="663" y="2557"/>
                  </a:lnTo>
                  <a:lnTo>
                    <a:pt x="671" y="2546"/>
                  </a:lnTo>
                  <a:lnTo>
                    <a:pt x="675" y="2543"/>
                  </a:lnTo>
                  <a:lnTo>
                    <a:pt x="680" y="2541"/>
                  </a:lnTo>
                  <a:lnTo>
                    <a:pt x="687" y="2541"/>
                  </a:lnTo>
                  <a:lnTo>
                    <a:pt x="693" y="2543"/>
                  </a:lnTo>
                  <a:lnTo>
                    <a:pt x="695" y="2549"/>
                  </a:lnTo>
                  <a:lnTo>
                    <a:pt x="696" y="2554"/>
                  </a:lnTo>
                  <a:lnTo>
                    <a:pt x="697" y="2560"/>
                  </a:lnTo>
                  <a:lnTo>
                    <a:pt x="700" y="2566"/>
                  </a:lnTo>
                  <a:lnTo>
                    <a:pt x="706" y="2575"/>
                  </a:lnTo>
                  <a:lnTo>
                    <a:pt x="712" y="2585"/>
                  </a:lnTo>
                  <a:lnTo>
                    <a:pt x="715" y="2590"/>
                  </a:lnTo>
                  <a:lnTo>
                    <a:pt x="716" y="2594"/>
                  </a:lnTo>
                  <a:lnTo>
                    <a:pt x="719" y="2598"/>
                  </a:lnTo>
                  <a:lnTo>
                    <a:pt x="719" y="2602"/>
                  </a:lnTo>
                  <a:lnTo>
                    <a:pt x="717" y="2607"/>
                  </a:lnTo>
                  <a:lnTo>
                    <a:pt x="715" y="2611"/>
                  </a:lnTo>
                  <a:lnTo>
                    <a:pt x="712" y="2616"/>
                  </a:lnTo>
                  <a:lnTo>
                    <a:pt x="706" y="2620"/>
                  </a:lnTo>
                  <a:lnTo>
                    <a:pt x="703" y="2624"/>
                  </a:lnTo>
                  <a:lnTo>
                    <a:pt x="699" y="2627"/>
                  </a:lnTo>
                  <a:lnTo>
                    <a:pt x="697" y="2633"/>
                  </a:lnTo>
                  <a:lnTo>
                    <a:pt x="693" y="2639"/>
                  </a:lnTo>
                  <a:lnTo>
                    <a:pt x="689" y="2652"/>
                  </a:lnTo>
                  <a:lnTo>
                    <a:pt x="684" y="2668"/>
                  </a:lnTo>
                  <a:lnTo>
                    <a:pt x="681" y="2684"/>
                  </a:lnTo>
                  <a:lnTo>
                    <a:pt x="679" y="2699"/>
                  </a:lnTo>
                  <a:lnTo>
                    <a:pt x="678" y="2711"/>
                  </a:lnTo>
                  <a:lnTo>
                    <a:pt x="678" y="2722"/>
                  </a:lnTo>
                  <a:lnTo>
                    <a:pt x="673" y="2721"/>
                  </a:lnTo>
                  <a:lnTo>
                    <a:pt x="668" y="2722"/>
                  </a:lnTo>
                  <a:lnTo>
                    <a:pt x="665" y="2722"/>
                  </a:lnTo>
                  <a:lnTo>
                    <a:pt x="662" y="2724"/>
                  </a:lnTo>
                  <a:lnTo>
                    <a:pt x="655" y="2729"/>
                  </a:lnTo>
                  <a:lnTo>
                    <a:pt x="650" y="2735"/>
                  </a:lnTo>
                  <a:lnTo>
                    <a:pt x="646" y="2743"/>
                  </a:lnTo>
                  <a:lnTo>
                    <a:pt x="642" y="2754"/>
                  </a:lnTo>
                  <a:lnTo>
                    <a:pt x="639" y="2764"/>
                  </a:lnTo>
                  <a:lnTo>
                    <a:pt x="637" y="2775"/>
                  </a:lnTo>
                  <a:lnTo>
                    <a:pt x="633" y="2800"/>
                  </a:lnTo>
                  <a:lnTo>
                    <a:pt x="630" y="2823"/>
                  </a:lnTo>
                  <a:lnTo>
                    <a:pt x="629" y="2834"/>
                  </a:lnTo>
                  <a:lnTo>
                    <a:pt x="626" y="2845"/>
                  </a:lnTo>
                  <a:lnTo>
                    <a:pt x="624" y="2853"/>
                  </a:lnTo>
                  <a:lnTo>
                    <a:pt x="622" y="2860"/>
                  </a:lnTo>
                  <a:lnTo>
                    <a:pt x="618" y="2864"/>
                  </a:lnTo>
                  <a:lnTo>
                    <a:pt x="615" y="2869"/>
                  </a:lnTo>
                  <a:lnTo>
                    <a:pt x="611" y="2872"/>
                  </a:lnTo>
                  <a:lnTo>
                    <a:pt x="608" y="2874"/>
                  </a:lnTo>
                  <a:lnTo>
                    <a:pt x="600" y="2880"/>
                  </a:lnTo>
                  <a:lnTo>
                    <a:pt x="592" y="2885"/>
                  </a:lnTo>
                  <a:lnTo>
                    <a:pt x="585" y="2889"/>
                  </a:lnTo>
                  <a:lnTo>
                    <a:pt x="581" y="2895"/>
                  </a:lnTo>
                  <a:lnTo>
                    <a:pt x="578" y="2898"/>
                  </a:lnTo>
                  <a:lnTo>
                    <a:pt x="577" y="2902"/>
                  </a:lnTo>
                  <a:lnTo>
                    <a:pt x="577" y="2906"/>
                  </a:lnTo>
                  <a:lnTo>
                    <a:pt x="578" y="2911"/>
                  </a:lnTo>
                  <a:lnTo>
                    <a:pt x="581" y="2920"/>
                  </a:lnTo>
                  <a:lnTo>
                    <a:pt x="585" y="2930"/>
                  </a:lnTo>
                  <a:lnTo>
                    <a:pt x="591" y="2940"/>
                  </a:lnTo>
                  <a:lnTo>
                    <a:pt x="599" y="2952"/>
                  </a:lnTo>
                  <a:lnTo>
                    <a:pt x="607" y="2962"/>
                  </a:lnTo>
                  <a:lnTo>
                    <a:pt x="615" y="2970"/>
                  </a:lnTo>
                  <a:lnTo>
                    <a:pt x="619" y="2973"/>
                  </a:lnTo>
                  <a:lnTo>
                    <a:pt x="624" y="2977"/>
                  </a:lnTo>
                  <a:lnTo>
                    <a:pt x="629" y="2979"/>
                  </a:lnTo>
                  <a:lnTo>
                    <a:pt x="633" y="2980"/>
                  </a:lnTo>
                  <a:lnTo>
                    <a:pt x="635" y="2996"/>
                  </a:lnTo>
                  <a:lnTo>
                    <a:pt x="637" y="3013"/>
                  </a:lnTo>
                  <a:lnTo>
                    <a:pt x="635" y="3021"/>
                  </a:lnTo>
                  <a:lnTo>
                    <a:pt x="635" y="3029"/>
                  </a:lnTo>
                  <a:lnTo>
                    <a:pt x="633" y="3037"/>
                  </a:lnTo>
                  <a:lnTo>
                    <a:pt x="631" y="3045"/>
                  </a:lnTo>
                  <a:lnTo>
                    <a:pt x="623" y="3047"/>
                  </a:lnTo>
                  <a:lnTo>
                    <a:pt x="615" y="3052"/>
                  </a:lnTo>
                  <a:lnTo>
                    <a:pt x="607" y="3058"/>
                  </a:lnTo>
                  <a:lnTo>
                    <a:pt x="599" y="3066"/>
                  </a:lnTo>
                  <a:lnTo>
                    <a:pt x="593" y="3074"/>
                  </a:lnTo>
                  <a:lnTo>
                    <a:pt x="588" y="3083"/>
                  </a:lnTo>
                  <a:lnTo>
                    <a:pt x="584" y="3092"/>
                  </a:lnTo>
                  <a:lnTo>
                    <a:pt x="583" y="3100"/>
                  </a:lnTo>
                  <a:lnTo>
                    <a:pt x="583" y="3104"/>
                  </a:lnTo>
                  <a:lnTo>
                    <a:pt x="583" y="3110"/>
                  </a:lnTo>
                  <a:lnTo>
                    <a:pt x="584" y="3115"/>
                  </a:lnTo>
                  <a:lnTo>
                    <a:pt x="586" y="3120"/>
                  </a:lnTo>
                  <a:lnTo>
                    <a:pt x="591" y="3129"/>
                  </a:lnTo>
                  <a:lnTo>
                    <a:pt x="597" y="3139"/>
                  </a:lnTo>
                  <a:lnTo>
                    <a:pt x="604" y="3148"/>
                  </a:lnTo>
                  <a:lnTo>
                    <a:pt x="608" y="3157"/>
                  </a:lnTo>
                  <a:lnTo>
                    <a:pt x="613" y="3167"/>
                  </a:lnTo>
                  <a:lnTo>
                    <a:pt x="614" y="3177"/>
                  </a:lnTo>
                  <a:lnTo>
                    <a:pt x="617" y="3177"/>
                  </a:lnTo>
                  <a:lnTo>
                    <a:pt x="621" y="3178"/>
                  </a:lnTo>
                  <a:lnTo>
                    <a:pt x="624" y="3192"/>
                  </a:lnTo>
                  <a:lnTo>
                    <a:pt x="627" y="3207"/>
                  </a:lnTo>
                  <a:lnTo>
                    <a:pt x="631" y="3221"/>
                  </a:lnTo>
                  <a:lnTo>
                    <a:pt x="631" y="3232"/>
                  </a:lnTo>
                  <a:lnTo>
                    <a:pt x="631" y="3238"/>
                  </a:lnTo>
                  <a:lnTo>
                    <a:pt x="629" y="3241"/>
                  </a:lnTo>
                  <a:lnTo>
                    <a:pt x="626" y="3244"/>
                  </a:lnTo>
                  <a:lnTo>
                    <a:pt x="622" y="3247"/>
                  </a:lnTo>
                  <a:lnTo>
                    <a:pt x="617" y="3248"/>
                  </a:lnTo>
                  <a:lnTo>
                    <a:pt x="610" y="3248"/>
                  </a:lnTo>
                  <a:lnTo>
                    <a:pt x="602" y="3246"/>
                  </a:lnTo>
                  <a:lnTo>
                    <a:pt x="592" y="3242"/>
                  </a:lnTo>
                  <a:lnTo>
                    <a:pt x="592" y="3252"/>
                  </a:lnTo>
                  <a:lnTo>
                    <a:pt x="592" y="3263"/>
                  </a:lnTo>
                  <a:lnTo>
                    <a:pt x="592" y="3273"/>
                  </a:lnTo>
                  <a:lnTo>
                    <a:pt x="591" y="3283"/>
                  </a:lnTo>
                  <a:lnTo>
                    <a:pt x="588" y="3283"/>
                  </a:lnTo>
                  <a:lnTo>
                    <a:pt x="584" y="3283"/>
                  </a:lnTo>
                  <a:lnTo>
                    <a:pt x="581" y="3284"/>
                  </a:lnTo>
                  <a:lnTo>
                    <a:pt x="577" y="3284"/>
                  </a:lnTo>
                  <a:lnTo>
                    <a:pt x="577" y="3299"/>
                  </a:lnTo>
                  <a:lnTo>
                    <a:pt x="577" y="3315"/>
                  </a:lnTo>
                  <a:lnTo>
                    <a:pt x="577" y="3331"/>
                  </a:lnTo>
                  <a:lnTo>
                    <a:pt x="577" y="3347"/>
                  </a:lnTo>
                  <a:lnTo>
                    <a:pt x="570" y="3348"/>
                  </a:lnTo>
                  <a:lnTo>
                    <a:pt x="563" y="3348"/>
                  </a:lnTo>
                  <a:lnTo>
                    <a:pt x="561" y="3351"/>
                  </a:lnTo>
                  <a:lnTo>
                    <a:pt x="559" y="3354"/>
                  </a:lnTo>
                  <a:lnTo>
                    <a:pt x="556" y="3356"/>
                  </a:lnTo>
                  <a:lnTo>
                    <a:pt x="551" y="3359"/>
                  </a:lnTo>
                  <a:lnTo>
                    <a:pt x="556" y="3369"/>
                  </a:lnTo>
                  <a:lnTo>
                    <a:pt x="560" y="3377"/>
                  </a:lnTo>
                  <a:lnTo>
                    <a:pt x="566" y="3384"/>
                  </a:lnTo>
                  <a:lnTo>
                    <a:pt x="574" y="3391"/>
                  </a:lnTo>
                  <a:lnTo>
                    <a:pt x="583" y="3397"/>
                  </a:lnTo>
                  <a:lnTo>
                    <a:pt x="593" y="3403"/>
                  </a:lnTo>
                  <a:lnTo>
                    <a:pt x="604" y="3408"/>
                  </a:lnTo>
                  <a:lnTo>
                    <a:pt x="615" y="3413"/>
                  </a:lnTo>
                  <a:lnTo>
                    <a:pt x="637" y="3421"/>
                  </a:lnTo>
                  <a:lnTo>
                    <a:pt x="657" y="3429"/>
                  </a:lnTo>
                  <a:lnTo>
                    <a:pt x="687" y="3439"/>
                  </a:lnTo>
                  <a:lnTo>
                    <a:pt x="716" y="3451"/>
                  </a:lnTo>
                  <a:lnTo>
                    <a:pt x="731" y="3456"/>
                  </a:lnTo>
                  <a:lnTo>
                    <a:pt x="746" y="3461"/>
                  </a:lnTo>
                  <a:lnTo>
                    <a:pt x="761" y="3464"/>
                  </a:lnTo>
                  <a:lnTo>
                    <a:pt x="777" y="3466"/>
                  </a:lnTo>
                  <a:lnTo>
                    <a:pt x="789" y="3469"/>
                  </a:lnTo>
                  <a:lnTo>
                    <a:pt x="803" y="3469"/>
                  </a:lnTo>
                  <a:lnTo>
                    <a:pt x="815" y="3470"/>
                  </a:lnTo>
                  <a:lnTo>
                    <a:pt x="829" y="3470"/>
                  </a:lnTo>
                  <a:lnTo>
                    <a:pt x="838" y="3471"/>
                  </a:lnTo>
                  <a:lnTo>
                    <a:pt x="848" y="3470"/>
                  </a:lnTo>
                  <a:lnTo>
                    <a:pt x="854" y="3462"/>
                  </a:lnTo>
                  <a:lnTo>
                    <a:pt x="859" y="3456"/>
                  </a:lnTo>
                  <a:lnTo>
                    <a:pt x="862" y="3455"/>
                  </a:lnTo>
                  <a:lnTo>
                    <a:pt x="864" y="3446"/>
                  </a:lnTo>
                  <a:lnTo>
                    <a:pt x="868" y="3436"/>
                  </a:lnTo>
                  <a:lnTo>
                    <a:pt x="871" y="3431"/>
                  </a:lnTo>
                  <a:lnTo>
                    <a:pt x="875" y="3428"/>
                  </a:lnTo>
                  <a:lnTo>
                    <a:pt x="878" y="3424"/>
                  </a:lnTo>
                  <a:lnTo>
                    <a:pt x="882" y="3422"/>
                  </a:lnTo>
                  <a:lnTo>
                    <a:pt x="892" y="3420"/>
                  </a:lnTo>
                  <a:lnTo>
                    <a:pt x="903" y="3420"/>
                  </a:lnTo>
                  <a:lnTo>
                    <a:pt x="914" y="3421"/>
                  </a:lnTo>
                  <a:lnTo>
                    <a:pt x="923" y="3421"/>
                  </a:lnTo>
                  <a:lnTo>
                    <a:pt x="937" y="3420"/>
                  </a:lnTo>
                  <a:lnTo>
                    <a:pt x="951" y="3416"/>
                  </a:lnTo>
                  <a:lnTo>
                    <a:pt x="963" y="3411"/>
                  </a:lnTo>
                  <a:lnTo>
                    <a:pt x="976" y="3405"/>
                  </a:lnTo>
                  <a:lnTo>
                    <a:pt x="985" y="3402"/>
                  </a:lnTo>
                  <a:lnTo>
                    <a:pt x="992" y="3397"/>
                  </a:lnTo>
                  <a:lnTo>
                    <a:pt x="998" y="3390"/>
                  </a:lnTo>
                  <a:lnTo>
                    <a:pt x="1003" y="3383"/>
                  </a:lnTo>
                  <a:lnTo>
                    <a:pt x="1009" y="3372"/>
                  </a:lnTo>
                  <a:lnTo>
                    <a:pt x="1013" y="3361"/>
                  </a:lnTo>
                  <a:lnTo>
                    <a:pt x="1017" y="3356"/>
                  </a:lnTo>
                  <a:lnTo>
                    <a:pt x="1020" y="3350"/>
                  </a:lnTo>
                  <a:lnTo>
                    <a:pt x="1025" y="3346"/>
                  </a:lnTo>
                  <a:lnTo>
                    <a:pt x="1031" y="3341"/>
                  </a:lnTo>
                  <a:lnTo>
                    <a:pt x="1037" y="3338"/>
                  </a:lnTo>
                  <a:lnTo>
                    <a:pt x="1048" y="3334"/>
                  </a:lnTo>
                  <a:lnTo>
                    <a:pt x="1058" y="3331"/>
                  </a:lnTo>
                  <a:lnTo>
                    <a:pt x="1066" y="3329"/>
                  </a:lnTo>
                  <a:lnTo>
                    <a:pt x="1072" y="3328"/>
                  </a:lnTo>
                  <a:lnTo>
                    <a:pt x="1077" y="3328"/>
                  </a:lnTo>
                  <a:lnTo>
                    <a:pt x="1083" y="3326"/>
                  </a:lnTo>
                  <a:lnTo>
                    <a:pt x="1089" y="3325"/>
                  </a:lnTo>
                  <a:lnTo>
                    <a:pt x="1101" y="3318"/>
                  </a:lnTo>
                  <a:lnTo>
                    <a:pt x="1114" y="3310"/>
                  </a:lnTo>
                  <a:lnTo>
                    <a:pt x="1127" y="3305"/>
                  </a:lnTo>
                  <a:lnTo>
                    <a:pt x="1139" y="3298"/>
                  </a:lnTo>
                  <a:lnTo>
                    <a:pt x="1150" y="3290"/>
                  </a:lnTo>
                  <a:lnTo>
                    <a:pt x="1161" y="3280"/>
                  </a:lnTo>
                  <a:lnTo>
                    <a:pt x="1172" y="3267"/>
                  </a:lnTo>
                  <a:lnTo>
                    <a:pt x="1181" y="3255"/>
                  </a:lnTo>
                  <a:lnTo>
                    <a:pt x="1188" y="3240"/>
                  </a:lnTo>
                  <a:lnTo>
                    <a:pt x="1193" y="3225"/>
                  </a:lnTo>
                  <a:lnTo>
                    <a:pt x="1196" y="3218"/>
                  </a:lnTo>
                  <a:lnTo>
                    <a:pt x="1198" y="3210"/>
                  </a:lnTo>
                  <a:lnTo>
                    <a:pt x="1201" y="3202"/>
                  </a:lnTo>
                  <a:lnTo>
                    <a:pt x="1206" y="3194"/>
                  </a:lnTo>
                  <a:lnTo>
                    <a:pt x="1212" y="3189"/>
                  </a:lnTo>
                  <a:lnTo>
                    <a:pt x="1216" y="3184"/>
                  </a:lnTo>
                  <a:lnTo>
                    <a:pt x="1217" y="3182"/>
                  </a:lnTo>
                  <a:lnTo>
                    <a:pt x="1220" y="3180"/>
                  </a:lnTo>
                  <a:lnTo>
                    <a:pt x="1221" y="3175"/>
                  </a:lnTo>
                  <a:lnTo>
                    <a:pt x="1222" y="3170"/>
                  </a:lnTo>
                  <a:lnTo>
                    <a:pt x="1222" y="3162"/>
                  </a:lnTo>
                  <a:lnTo>
                    <a:pt x="1222" y="3152"/>
                  </a:lnTo>
                  <a:lnTo>
                    <a:pt x="1222" y="3146"/>
                  </a:lnTo>
                  <a:lnTo>
                    <a:pt x="1222" y="3142"/>
                  </a:lnTo>
                  <a:lnTo>
                    <a:pt x="1221" y="3137"/>
                  </a:lnTo>
                  <a:lnTo>
                    <a:pt x="1218" y="3135"/>
                  </a:lnTo>
                  <a:lnTo>
                    <a:pt x="1216" y="3133"/>
                  </a:lnTo>
                  <a:lnTo>
                    <a:pt x="1213" y="3131"/>
                  </a:lnTo>
                  <a:lnTo>
                    <a:pt x="1207" y="3129"/>
                  </a:lnTo>
                  <a:lnTo>
                    <a:pt x="1202" y="3128"/>
                  </a:lnTo>
                  <a:lnTo>
                    <a:pt x="1198" y="3128"/>
                  </a:lnTo>
                  <a:lnTo>
                    <a:pt x="1193" y="3129"/>
                  </a:lnTo>
                  <a:lnTo>
                    <a:pt x="1190" y="3132"/>
                  </a:lnTo>
                  <a:lnTo>
                    <a:pt x="1189" y="3135"/>
                  </a:lnTo>
                  <a:lnTo>
                    <a:pt x="1179" y="3135"/>
                  </a:lnTo>
                  <a:lnTo>
                    <a:pt x="1168" y="3136"/>
                  </a:lnTo>
                  <a:lnTo>
                    <a:pt x="1158" y="3135"/>
                  </a:lnTo>
                  <a:lnTo>
                    <a:pt x="1148" y="3135"/>
                  </a:lnTo>
                  <a:lnTo>
                    <a:pt x="1148" y="3132"/>
                  </a:lnTo>
                  <a:lnTo>
                    <a:pt x="1149" y="3129"/>
                  </a:lnTo>
                  <a:lnTo>
                    <a:pt x="1151" y="3126"/>
                  </a:lnTo>
                  <a:lnTo>
                    <a:pt x="1154" y="3125"/>
                  </a:lnTo>
                  <a:lnTo>
                    <a:pt x="1158" y="3121"/>
                  </a:lnTo>
                  <a:lnTo>
                    <a:pt x="1165" y="3119"/>
                  </a:lnTo>
                  <a:lnTo>
                    <a:pt x="1181" y="3118"/>
                  </a:lnTo>
                  <a:lnTo>
                    <a:pt x="1198" y="3119"/>
                  </a:lnTo>
                  <a:lnTo>
                    <a:pt x="1208" y="3119"/>
                  </a:lnTo>
                  <a:lnTo>
                    <a:pt x="1217" y="3119"/>
                  </a:lnTo>
                  <a:lnTo>
                    <a:pt x="1220" y="3108"/>
                  </a:lnTo>
                  <a:lnTo>
                    <a:pt x="1221" y="3096"/>
                  </a:lnTo>
                  <a:lnTo>
                    <a:pt x="1222" y="3092"/>
                  </a:lnTo>
                  <a:lnTo>
                    <a:pt x="1224" y="3086"/>
                  </a:lnTo>
                  <a:lnTo>
                    <a:pt x="1226" y="3082"/>
                  </a:lnTo>
                  <a:lnTo>
                    <a:pt x="1230" y="3076"/>
                  </a:lnTo>
                  <a:lnTo>
                    <a:pt x="1235" y="3069"/>
                  </a:lnTo>
                  <a:lnTo>
                    <a:pt x="1241" y="3061"/>
                  </a:lnTo>
                  <a:lnTo>
                    <a:pt x="1247" y="3052"/>
                  </a:lnTo>
                  <a:lnTo>
                    <a:pt x="1250" y="3044"/>
                  </a:lnTo>
                  <a:lnTo>
                    <a:pt x="1251" y="3033"/>
                  </a:lnTo>
                  <a:lnTo>
                    <a:pt x="1253" y="3020"/>
                  </a:lnTo>
                  <a:lnTo>
                    <a:pt x="1253" y="3009"/>
                  </a:lnTo>
                  <a:lnTo>
                    <a:pt x="1251" y="2996"/>
                  </a:lnTo>
                  <a:lnTo>
                    <a:pt x="1250" y="2972"/>
                  </a:lnTo>
                  <a:lnTo>
                    <a:pt x="1249" y="2948"/>
                  </a:lnTo>
                  <a:lnTo>
                    <a:pt x="1250" y="2936"/>
                  </a:lnTo>
                  <a:lnTo>
                    <a:pt x="1253" y="2919"/>
                  </a:lnTo>
                  <a:lnTo>
                    <a:pt x="1255" y="2911"/>
                  </a:lnTo>
                  <a:lnTo>
                    <a:pt x="1257" y="2904"/>
                  </a:lnTo>
                  <a:lnTo>
                    <a:pt x="1261" y="2897"/>
                  </a:lnTo>
                  <a:lnTo>
                    <a:pt x="1264" y="2893"/>
                  </a:lnTo>
                  <a:lnTo>
                    <a:pt x="1274" y="2888"/>
                  </a:lnTo>
                  <a:lnTo>
                    <a:pt x="1284" y="2886"/>
                  </a:lnTo>
                  <a:lnTo>
                    <a:pt x="1295" y="2878"/>
                  </a:lnTo>
                  <a:lnTo>
                    <a:pt x="1304" y="2869"/>
                  </a:lnTo>
                  <a:lnTo>
                    <a:pt x="1310" y="2865"/>
                  </a:lnTo>
                  <a:lnTo>
                    <a:pt x="1315" y="2863"/>
                  </a:lnTo>
                  <a:lnTo>
                    <a:pt x="1321" y="2862"/>
                  </a:lnTo>
                  <a:lnTo>
                    <a:pt x="1327" y="2861"/>
                  </a:lnTo>
                  <a:lnTo>
                    <a:pt x="1333" y="2860"/>
                  </a:lnTo>
                  <a:lnTo>
                    <a:pt x="1338" y="2857"/>
                  </a:lnTo>
                  <a:lnTo>
                    <a:pt x="1344" y="2855"/>
                  </a:lnTo>
                  <a:lnTo>
                    <a:pt x="1348" y="2852"/>
                  </a:lnTo>
                  <a:lnTo>
                    <a:pt x="1357" y="2842"/>
                  </a:lnTo>
                  <a:lnTo>
                    <a:pt x="1365" y="2831"/>
                  </a:lnTo>
                  <a:lnTo>
                    <a:pt x="1373" y="2820"/>
                  </a:lnTo>
                  <a:lnTo>
                    <a:pt x="1382" y="2811"/>
                  </a:lnTo>
                  <a:lnTo>
                    <a:pt x="1387" y="2807"/>
                  </a:lnTo>
                  <a:lnTo>
                    <a:pt x="1393" y="2805"/>
                  </a:lnTo>
                  <a:lnTo>
                    <a:pt x="1399" y="2803"/>
                  </a:lnTo>
                  <a:lnTo>
                    <a:pt x="1406" y="2801"/>
                  </a:lnTo>
                  <a:lnTo>
                    <a:pt x="1421" y="2800"/>
                  </a:lnTo>
                  <a:lnTo>
                    <a:pt x="1434" y="2798"/>
                  </a:lnTo>
                  <a:lnTo>
                    <a:pt x="1464" y="2792"/>
                  </a:lnTo>
                  <a:lnTo>
                    <a:pt x="1495" y="2787"/>
                  </a:lnTo>
                  <a:lnTo>
                    <a:pt x="1510" y="2783"/>
                  </a:lnTo>
                  <a:lnTo>
                    <a:pt x="1525" y="2779"/>
                  </a:lnTo>
                  <a:lnTo>
                    <a:pt x="1540" y="2774"/>
                  </a:lnTo>
                  <a:lnTo>
                    <a:pt x="1554" y="2768"/>
                  </a:lnTo>
                  <a:lnTo>
                    <a:pt x="1563" y="2766"/>
                  </a:lnTo>
                  <a:lnTo>
                    <a:pt x="1571" y="2764"/>
                  </a:lnTo>
                  <a:lnTo>
                    <a:pt x="1579" y="2764"/>
                  </a:lnTo>
                  <a:lnTo>
                    <a:pt x="1588" y="2763"/>
                  </a:lnTo>
                  <a:lnTo>
                    <a:pt x="1588" y="2757"/>
                  </a:lnTo>
                  <a:lnTo>
                    <a:pt x="1590" y="2750"/>
                  </a:lnTo>
                  <a:lnTo>
                    <a:pt x="1599" y="2746"/>
                  </a:lnTo>
                  <a:lnTo>
                    <a:pt x="1609" y="2742"/>
                  </a:lnTo>
                  <a:lnTo>
                    <a:pt x="1620" y="2740"/>
                  </a:lnTo>
                  <a:lnTo>
                    <a:pt x="1629" y="2738"/>
                  </a:lnTo>
                  <a:lnTo>
                    <a:pt x="1634" y="2732"/>
                  </a:lnTo>
                  <a:lnTo>
                    <a:pt x="1637" y="2727"/>
                  </a:lnTo>
                  <a:lnTo>
                    <a:pt x="1641" y="2724"/>
                  </a:lnTo>
                  <a:lnTo>
                    <a:pt x="1648" y="2722"/>
                  </a:lnTo>
                  <a:lnTo>
                    <a:pt x="1659" y="2719"/>
                  </a:lnTo>
                  <a:lnTo>
                    <a:pt x="1672" y="2717"/>
                  </a:lnTo>
                  <a:lnTo>
                    <a:pt x="1696" y="2710"/>
                  </a:lnTo>
                  <a:lnTo>
                    <a:pt x="1719" y="2705"/>
                  </a:lnTo>
                  <a:lnTo>
                    <a:pt x="1731" y="2702"/>
                  </a:lnTo>
                  <a:lnTo>
                    <a:pt x="1743" y="2701"/>
                  </a:lnTo>
                  <a:lnTo>
                    <a:pt x="1756" y="2700"/>
                  </a:lnTo>
                  <a:lnTo>
                    <a:pt x="1770" y="2701"/>
                  </a:lnTo>
                  <a:lnTo>
                    <a:pt x="1785" y="2704"/>
                  </a:lnTo>
                  <a:lnTo>
                    <a:pt x="1801" y="2707"/>
                  </a:lnTo>
                  <a:lnTo>
                    <a:pt x="1817" y="2709"/>
                  </a:lnTo>
                  <a:lnTo>
                    <a:pt x="1833" y="2710"/>
                  </a:lnTo>
                  <a:lnTo>
                    <a:pt x="1849" y="2705"/>
                  </a:lnTo>
                  <a:lnTo>
                    <a:pt x="1866" y="2698"/>
                  </a:lnTo>
                  <a:lnTo>
                    <a:pt x="1852" y="2692"/>
                  </a:lnTo>
                  <a:lnTo>
                    <a:pt x="1842" y="2688"/>
                  </a:lnTo>
                  <a:lnTo>
                    <a:pt x="1836" y="2681"/>
                  </a:lnTo>
                  <a:lnTo>
                    <a:pt x="1828" y="2673"/>
                  </a:lnTo>
                  <a:lnTo>
                    <a:pt x="1819" y="2668"/>
                  </a:lnTo>
                  <a:lnTo>
                    <a:pt x="1808" y="2664"/>
                  </a:lnTo>
                  <a:lnTo>
                    <a:pt x="1797" y="2657"/>
                  </a:lnTo>
                  <a:lnTo>
                    <a:pt x="1785" y="2651"/>
                  </a:lnTo>
                  <a:lnTo>
                    <a:pt x="1773" y="2645"/>
                  </a:lnTo>
                  <a:lnTo>
                    <a:pt x="1759" y="2640"/>
                  </a:lnTo>
                  <a:lnTo>
                    <a:pt x="1754" y="2636"/>
                  </a:lnTo>
                  <a:lnTo>
                    <a:pt x="1749" y="2633"/>
                  </a:lnTo>
                  <a:lnTo>
                    <a:pt x="1743" y="2629"/>
                  </a:lnTo>
                  <a:lnTo>
                    <a:pt x="1740" y="2626"/>
                  </a:lnTo>
                  <a:lnTo>
                    <a:pt x="1733" y="2617"/>
                  </a:lnTo>
                  <a:lnTo>
                    <a:pt x="1727" y="2608"/>
                  </a:lnTo>
                  <a:lnTo>
                    <a:pt x="1725" y="2598"/>
                  </a:lnTo>
                  <a:lnTo>
                    <a:pt x="1723" y="2586"/>
                  </a:lnTo>
                  <a:lnTo>
                    <a:pt x="1723" y="2574"/>
                  </a:lnTo>
                  <a:lnTo>
                    <a:pt x="1723" y="2561"/>
                  </a:lnTo>
                  <a:lnTo>
                    <a:pt x="1725" y="2549"/>
                  </a:lnTo>
                  <a:lnTo>
                    <a:pt x="1727" y="2536"/>
                  </a:lnTo>
                  <a:lnTo>
                    <a:pt x="1731" y="2524"/>
                  </a:lnTo>
                  <a:lnTo>
                    <a:pt x="1734" y="2512"/>
                  </a:lnTo>
                  <a:lnTo>
                    <a:pt x="1742" y="2489"/>
                  </a:lnTo>
                  <a:lnTo>
                    <a:pt x="1750" y="2470"/>
                  </a:lnTo>
                  <a:lnTo>
                    <a:pt x="1756" y="2461"/>
                  </a:lnTo>
                  <a:lnTo>
                    <a:pt x="1763" y="2452"/>
                  </a:lnTo>
                  <a:lnTo>
                    <a:pt x="1771" y="2443"/>
                  </a:lnTo>
                  <a:lnTo>
                    <a:pt x="1779" y="2435"/>
                  </a:lnTo>
                  <a:lnTo>
                    <a:pt x="1787" y="2427"/>
                  </a:lnTo>
                  <a:lnTo>
                    <a:pt x="1795" y="2418"/>
                  </a:lnTo>
                  <a:lnTo>
                    <a:pt x="1800" y="2409"/>
                  </a:lnTo>
                  <a:lnTo>
                    <a:pt x="1805" y="2398"/>
                  </a:lnTo>
                  <a:lnTo>
                    <a:pt x="1808" y="2390"/>
                  </a:lnTo>
                  <a:lnTo>
                    <a:pt x="1812" y="2384"/>
                  </a:lnTo>
                  <a:lnTo>
                    <a:pt x="1815" y="2376"/>
                  </a:lnTo>
                  <a:lnTo>
                    <a:pt x="1820" y="2369"/>
                  </a:lnTo>
                  <a:lnTo>
                    <a:pt x="1824" y="2362"/>
                  </a:lnTo>
                  <a:lnTo>
                    <a:pt x="1830" y="2355"/>
                  </a:lnTo>
                  <a:lnTo>
                    <a:pt x="1836" y="2349"/>
                  </a:lnTo>
                  <a:lnTo>
                    <a:pt x="1844" y="2344"/>
                  </a:lnTo>
                  <a:lnTo>
                    <a:pt x="1845" y="2337"/>
                  </a:lnTo>
                  <a:lnTo>
                    <a:pt x="1847" y="2331"/>
                  </a:lnTo>
                  <a:lnTo>
                    <a:pt x="1849" y="2324"/>
                  </a:lnTo>
                  <a:lnTo>
                    <a:pt x="1852" y="2319"/>
                  </a:lnTo>
                  <a:lnTo>
                    <a:pt x="1860" y="2307"/>
                  </a:lnTo>
                  <a:lnTo>
                    <a:pt x="1867" y="2297"/>
                  </a:lnTo>
                  <a:lnTo>
                    <a:pt x="1887" y="2278"/>
                  </a:lnTo>
                  <a:lnTo>
                    <a:pt x="1904" y="2257"/>
                  </a:lnTo>
                  <a:lnTo>
                    <a:pt x="1913" y="2245"/>
                  </a:lnTo>
                  <a:lnTo>
                    <a:pt x="1923" y="2232"/>
                  </a:lnTo>
                  <a:lnTo>
                    <a:pt x="1935" y="2226"/>
                  </a:lnTo>
                  <a:lnTo>
                    <a:pt x="1946" y="2221"/>
                  </a:lnTo>
                  <a:lnTo>
                    <a:pt x="1952" y="2215"/>
                  </a:lnTo>
                  <a:lnTo>
                    <a:pt x="1954" y="2210"/>
                  </a:lnTo>
                  <a:lnTo>
                    <a:pt x="1954" y="2208"/>
                  </a:lnTo>
                  <a:lnTo>
                    <a:pt x="1953" y="2207"/>
                  </a:lnTo>
                  <a:lnTo>
                    <a:pt x="1952" y="2205"/>
                  </a:lnTo>
                  <a:lnTo>
                    <a:pt x="1951" y="2204"/>
                  </a:lnTo>
                  <a:lnTo>
                    <a:pt x="1945" y="2201"/>
                  </a:lnTo>
                  <a:lnTo>
                    <a:pt x="1940" y="2200"/>
                  </a:lnTo>
                  <a:lnTo>
                    <a:pt x="1934" y="2199"/>
                  </a:lnTo>
                  <a:lnTo>
                    <a:pt x="1928" y="2199"/>
                  </a:lnTo>
                  <a:lnTo>
                    <a:pt x="1928" y="2181"/>
                  </a:lnTo>
                  <a:lnTo>
                    <a:pt x="1930" y="2156"/>
                  </a:lnTo>
                  <a:lnTo>
                    <a:pt x="1932" y="2143"/>
                  </a:lnTo>
                  <a:lnTo>
                    <a:pt x="1936" y="2133"/>
                  </a:lnTo>
                  <a:lnTo>
                    <a:pt x="1938" y="2130"/>
                  </a:lnTo>
                  <a:lnTo>
                    <a:pt x="1940" y="2127"/>
                  </a:lnTo>
                  <a:lnTo>
                    <a:pt x="1944" y="2125"/>
                  </a:lnTo>
                  <a:lnTo>
                    <a:pt x="1947" y="2125"/>
                  </a:lnTo>
                  <a:lnTo>
                    <a:pt x="1948" y="2117"/>
                  </a:lnTo>
                  <a:lnTo>
                    <a:pt x="1948" y="2108"/>
                  </a:lnTo>
                  <a:lnTo>
                    <a:pt x="1949" y="2101"/>
                  </a:lnTo>
                  <a:lnTo>
                    <a:pt x="1953" y="2093"/>
                  </a:lnTo>
                  <a:lnTo>
                    <a:pt x="1961" y="2082"/>
                  </a:lnTo>
                  <a:lnTo>
                    <a:pt x="1970" y="2068"/>
                  </a:lnTo>
                  <a:lnTo>
                    <a:pt x="1976" y="2062"/>
                  </a:lnTo>
                  <a:lnTo>
                    <a:pt x="1981" y="2057"/>
                  </a:lnTo>
                  <a:lnTo>
                    <a:pt x="1987" y="2052"/>
                  </a:lnTo>
                  <a:lnTo>
                    <a:pt x="1993" y="2049"/>
                  </a:lnTo>
                  <a:lnTo>
                    <a:pt x="2004" y="2044"/>
                  </a:lnTo>
                  <a:lnTo>
                    <a:pt x="2017" y="2042"/>
                  </a:lnTo>
                  <a:lnTo>
                    <a:pt x="2029" y="2041"/>
                  </a:lnTo>
                  <a:lnTo>
                    <a:pt x="2041" y="2040"/>
                  </a:lnTo>
                  <a:lnTo>
                    <a:pt x="2055" y="2041"/>
                  </a:lnTo>
                  <a:lnTo>
                    <a:pt x="2070" y="2042"/>
                  </a:lnTo>
                  <a:lnTo>
                    <a:pt x="2080" y="2044"/>
                  </a:lnTo>
                  <a:lnTo>
                    <a:pt x="2091" y="2043"/>
                  </a:lnTo>
                  <a:lnTo>
                    <a:pt x="2096" y="2043"/>
                  </a:lnTo>
                  <a:lnTo>
                    <a:pt x="2103" y="2043"/>
                  </a:lnTo>
                  <a:lnTo>
                    <a:pt x="2109" y="2045"/>
                  </a:lnTo>
                  <a:lnTo>
                    <a:pt x="2115" y="2046"/>
                  </a:lnTo>
                  <a:lnTo>
                    <a:pt x="2120" y="2049"/>
                  </a:lnTo>
                  <a:lnTo>
                    <a:pt x="2126" y="2051"/>
                  </a:lnTo>
                  <a:lnTo>
                    <a:pt x="2132" y="2051"/>
                  </a:lnTo>
                  <a:lnTo>
                    <a:pt x="2137" y="2051"/>
                  </a:lnTo>
                  <a:lnTo>
                    <a:pt x="2135" y="2043"/>
                  </a:lnTo>
                  <a:lnTo>
                    <a:pt x="2132" y="2034"/>
                  </a:lnTo>
                  <a:lnTo>
                    <a:pt x="2128" y="2027"/>
                  </a:lnTo>
                  <a:lnTo>
                    <a:pt x="2124" y="2019"/>
                  </a:lnTo>
                  <a:lnTo>
                    <a:pt x="2126" y="2017"/>
                  </a:lnTo>
                  <a:lnTo>
                    <a:pt x="2129" y="2015"/>
                  </a:lnTo>
                  <a:lnTo>
                    <a:pt x="2132" y="2013"/>
                  </a:lnTo>
                  <a:lnTo>
                    <a:pt x="2135" y="2013"/>
                  </a:lnTo>
                  <a:lnTo>
                    <a:pt x="2142" y="2012"/>
                  </a:lnTo>
                  <a:lnTo>
                    <a:pt x="2149" y="2012"/>
                  </a:lnTo>
                  <a:lnTo>
                    <a:pt x="2167" y="2013"/>
                  </a:lnTo>
                  <a:lnTo>
                    <a:pt x="2186" y="2015"/>
                  </a:lnTo>
                  <a:lnTo>
                    <a:pt x="2206" y="2016"/>
                  </a:lnTo>
                  <a:lnTo>
                    <a:pt x="2225" y="2016"/>
                  </a:lnTo>
                  <a:lnTo>
                    <a:pt x="2238" y="2015"/>
                  </a:lnTo>
                  <a:lnTo>
                    <a:pt x="2250" y="2016"/>
                  </a:lnTo>
                  <a:lnTo>
                    <a:pt x="2263" y="2021"/>
                  </a:lnTo>
                  <a:lnTo>
                    <a:pt x="2276" y="2026"/>
                  </a:lnTo>
                  <a:lnTo>
                    <a:pt x="2282" y="2025"/>
                  </a:lnTo>
                  <a:lnTo>
                    <a:pt x="2287" y="2024"/>
                  </a:lnTo>
                  <a:lnTo>
                    <a:pt x="2291" y="2023"/>
                  </a:lnTo>
                  <a:lnTo>
                    <a:pt x="2295" y="2021"/>
                  </a:lnTo>
                  <a:lnTo>
                    <a:pt x="2299" y="2021"/>
                  </a:lnTo>
                  <a:lnTo>
                    <a:pt x="2304" y="2024"/>
                  </a:lnTo>
                  <a:lnTo>
                    <a:pt x="2305" y="2026"/>
                  </a:lnTo>
                  <a:lnTo>
                    <a:pt x="2306" y="2027"/>
                  </a:lnTo>
                  <a:lnTo>
                    <a:pt x="2307" y="2029"/>
                  </a:lnTo>
                  <a:lnTo>
                    <a:pt x="2307" y="2032"/>
                  </a:lnTo>
                  <a:lnTo>
                    <a:pt x="2305" y="2036"/>
                  </a:lnTo>
                  <a:lnTo>
                    <a:pt x="2301" y="2041"/>
                  </a:lnTo>
                  <a:lnTo>
                    <a:pt x="2293" y="2050"/>
                  </a:lnTo>
                  <a:lnTo>
                    <a:pt x="2287" y="2056"/>
                  </a:lnTo>
                  <a:lnTo>
                    <a:pt x="2289" y="2057"/>
                  </a:lnTo>
                  <a:lnTo>
                    <a:pt x="2292" y="2058"/>
                  </a:lnTo>
                  <a:lnTo>
                    <a:pt x="2296" y="2058"/>
                  </a:lnTo>
                  <a:lnTo>
                    <a:pt x="2299" y="2058"/>
                  </a:lnTo>
                  <a:lnTo>
                    <a:pt x="2302" y="2058"/>
                  </a:lnTo>
                  <a:lnTo>
                    <a:pt x="2305" y="2058"/>
                  </a:lnTo>
                  <a:lnTo>
                    <a:pt x="2325" y="2001"/>
                  </a:lnTo>
                  <a:lnTo>
                    <a:pt x="2325" y="1972"/>
                  </a:lnTo>
                  <a:lnTo>
                    <a:pt x="2324" y="1943"/>
                  </a:lnTo>
                  <a:lnTo>
                    <a:pt x="2323" y="1914"/>
                  </a:lnTo>
                  <a:lnTo>
                    <a:pt x="2321" y="1885"/>
                  </a:lnTo>
                  <a:lnTo>
                    <a:pt x="2320" y="1856"/>
                  </a:lnTo>
                  <a:lnTo>
                    <a:pt x="2316" y="1829"/>
                  </a:lnTo>
                  <a:lnTo>
                    <a:pt x="2314" y="1800"/>
                  </a:lnTo>
                  <a:lnTo>
                    <a:pt x="2312" y="1772"/>
                  </a:lnTo>
                  <a:lnTo>
                    <a:pt x="2308" y="1745"/>
                  </a:lnTo>
                  <a:lnTo>
                    <a:pt x="2306" y="1716"/>
                  </a:lnTo>
                  <a:lnTo>
                    <a:pt x="2304" y="1689"/>
                  </a:lnTo>
                  <a:lnTo>
                    <a:pt x="2301" y="1660"/>
                  </a:lnTo>
                  <a:lnTo>
                    <a:pt x="2300" y="1637"/>
                  </a:lnTo>
                  <a:lnTo>
                    <a:pt x="2299" y="1613"/>
                  </a:lnTo>
                  <a:lnTo>
                    <a:pt x="2299" y="1589"/>
                  </a:lnTo>
                  <a:lnTo>
                    <a:pt x="2298" y="1565"/>
                  </a:lnTo>
                  <a:lnTo>
                    <a:pt x="2298" y="1541"/>
                  </a:lnTo>
                  <a:lnTo>
                    <a:pt x="2298" y="1516"/>
                  </a:lnTo>
                  <a:lnTo>
                    <a:pt x="2297" y="1492"/>
                  </a:lnTo>
                  <a:lnTo>
                    <a:pt x="2297" y="1468"/>
                  </a:lnTo>
                  <a:lnTo>
                    <a:pt x="2296" y="1443"/>
                  </a:lnTo>
                  <a:lnTo>
                    <a:pt x="2295" y="1417"/>
                  </a:lnTo>
                  <a:lnTo>
                    <a:pt x="2292" y="1392"/>
                  </a:lnTo>
                  <a:lnTo>
                    <a:pt x="2288" y="1367"/>
                  </a:lnTo>
                  <a:lnTo>
                    <a:pt x="2283" y="1359"/>
                  </a:lnTo>
                  <a:lnTo>
                    <a:pt x="2279" y="1351"/>
                  </a:lnTo>
                  <a:lnTo>
                    <a:pt x="2277" y="1336"/>
                  </a:lnTo>
                  <a:lnTo>
                    <a:pt x="2279" y="1320"/>
                  </a:lnTo>
                  <a:lnTo>
                    <a:pt x="2276" y="1313"/>
                  </a:lnTo>
                  <a:lnTo>
                    <a:pt x="2273" y="1309"/>
                  </a:lnTo>
                  <a:lnTo>
                    <a:pt x="2269" y="1306"/>
                  </a:lnTo>
                  <a:lnTo>
                    <a:pt x="2265" y="1301"/>
                  </a:lnTo>
                  <a:lnTo>
                    <a:pt x="2261" y="1296"/>
                  </a:lnTo>
                  <a:lnTo>
                    <a:pt x="2259" y="1289"/>
                  </a:lnTo>
                  <a:lnTo>
                    <a:pt x="2257" y="1282"/>
                  </a:lnTo>
                  <a:lnTo>
                    <a:pt x="2256" y="1276"/>
                  </a:lnTo>
                  <a:lnTo>
                    <a:pt x="2254" y="1260"/>
                  </a:lnTo>
                  <a:lnTo>
                    <a:pt x="2254" y="1242"/>
                  </a:lnTo>
                  <a:lnTo>
                    <a:pt x="2257" y="1208"/>
                  </a:lnTo>
                  <a:lnTo>
                    <a:pt x="2263" y="1181"/>
                  </a:lnTo>
                  <a:lnTo>
                    <a:pt x="2265" y="1165"/>
                  </a:lnTo>
                  <a:lnTo>
                    <a:pt x="2267" y="1150"/>
                  </a:lnTo>
                  <a:lnTo>
                    <a:pt x="2256" y="1149"/>
                  </a:lnTo>
                  <a:lnTo>
                    <a:pt x="2244" y="1150"/>
                  </a:lnTo>
                  <a:lnTo>
                    <a:pt x="2238" y="1151"/>
                  </a:lnTo>
                  <a:lnTo>
                    <a:pt x="2231" y="1154"/>
                  </a:lnTo>
                  <a:lnTo>
                    <a:pt x="2228" y="1155"/>
                  </a:lnTo>
                  <a:lnTo>
                    <a:pt x="2225" y="1155"/>
                  </a:lnTo>
                  <a:lnTo>
                    <a:pt x="2223" y="1154"/>
                  </a:lnTo>
                  <a:lnTo>
                    <a:pt x="2220" y="1153"/>
                  </a:lnTo>
                  <a:lnTo>
                    <a:pt x="2218" y="1147"/>
                  </a:lnTo>
                  <a:lnTo>
                    <a:pt x="2216" y="1140"/>
                  </a:lnTo>
                  <a:lnTo>
                    <a:pt x="2213" y="1137"/>
                  </a:lnTo>
                  <a:lnTo>
                    <a:pt x="2209" y="1133"/>
                  </a:lnTo>
                  <a:lnTo>
                    <a:pt x="2206" y="1131"/>
                  </a:lnTo>
                  <a:lnTo>
                    <a:pt x="2201" y="1129"/>
                  </a:lnTo>
                  <a:lnTo>
                    <a:pt x="2200" y="1134"/>
                  </a:lnTo>
                  <a:lnTo>
                    <a:pt x="2198" y="1138"/>
                  </a:lnTo>
                  <a:lnTo>
                    <a:pt x="2193" y="1140"/>
                  </a:lnTo>
                  <a:lnTo>
                    <a:pt x="2190" y="1141"/>
                  </a:lnTo>
                  <a:lnTo>
                    <a:pt x="2185" y="1140"/>
                  </a:lnTo>
                  <a:lnTo>
                    <a:pt x="2181" y="1138"/>
                  </a:lnTo>
                  <a:lnTo>
                    <a:pt x="2177" y="1134"/>
                  </a:lnTo>
                  <a:lnTo>
                    <a:pt x="2176" y="1129"/>
                  </a:lnTo>
                  <a:lnTo>
                    <a:pt x="2167" y="1129"/>
                  </a:lnTo>
                  <a:lnTo>
                    <a:pt x="2160" y="1126"/>
                  </a:lnTo>
                  <a:lnTo>
                    <a:pt x="2153" y="1124"/>
                  </a:lnTo>
                  <a:lnTo>
                    <a:pt x="2144" y="1121"/>
                  </a:lnTo>
                  <a:lnTo>
                    <a:pt x="2146" y="1116"/>
                  </a:lnTo>
                  <a:lnTo>
                    <a:pt x="2148" y="1112"/>
                  </a:lnTo>
                  <a:lnTo>
                    <a:pt x="2148" y="1107"/>
                  </a:lnTo>
                  <a:lnTo>
                    <a:pt x="2146" y="1104"/>
                  </a:lnTo>
                  <a:lnTo>
                    <a:pt x="2144" y="1099"/>
                  </a:lnTo>
                  <a:lnTo>
                    <a:pt x="2141" y="1096"/>
                  </a:lnTo>
                  <a:lnTo>
                    <a:pt x="2137" y="1092"/>
                  </a:lnTo>
                  <a:lnTo>
                    <a:pt x="2133" y="1090"/>
                  </a:lnTo>
                  <a:lnTo>
                    <a:pt x="2123" y="1084"/>
                  </a:lnTo>
                  <a:lnTo>
                    <a:pt x="2112" y="1081"/>
                  </a:lnTo>
                  <a:lnTo>
                    <a:pt x="2102" y="1077"/>
                  </a:lnTo>
                  <a:lnTo>
                    <a:pt x="2093" y="1076"/>
                  </a:lnTo>
                  <a:lnTo>
                    <a:pt x="2094" y="1073"/>
                  </a:lnTo>
                  <a:lnTo>
                    <a:pt x="2096" y="1071"/>
                  </a:lnTo>
                  <a:lnTo>
                    <a:pt x="2099" y="1068"/>
                  </a:lnTo>
                  <a:lnTo>
                    <a:pt x="2101" y="1066"/>
                  </a:lnTo>
                  <a:lnTo>
                    <a:pt x="2109" y="1064"/>
                  </a:lnTo>
                  <a:lnTo>
                    <a:pt x="2116" y="1063"/>
                  </a:lnTo>
                  <a:lnTo>
                    <a:pt x="2131" y="1061"/>
                  </a:lnTo>
                  <a:lnTo>
                    <a:pt x="2137" y="1059"/>
                  </a:lnTo>
                  <a:lnTo>
                    <a:pt x="2137" y="1049"/>
                  </a:lnTo>
                  <a:lnTo>
                    <a:pt x="2135" y="1040"/>
                  </a:lnTo>
                  <a:lnTo>
                    <a:pt x="2135" y="1035"/>
                  </a:lnTo>
                  <a:lnTo>
                    <a:pt x="2136" y="1032"/>
                  </a:lnTo>
                  <a:lnTo>
                    <a:pt x="2140" y="1028"/>
                  </a:lnTo>
                  <a:lnTo>
                    <a:pt x="2144" y="1025"/>
                  </a:lnTo>
                  <a:lnTo>
                    <a:pt x="2145" y="1018"/>
                  </a:lnTo>
                  <a:lnTo>
                    <a:pt x="2144" y="1010"/>
                  </a:lnTo>
                  <a:lnTo>
                    <a:pt x="2138" y="1010"/>
                  </a:lnTo>
                  <a:lnTo>
                    <a:pt x="2134" y="1010"/>
                  </a:lnTo>
                  <a:lnTo>
                    <a:pt x="2131" y="1008"/>
                  </a:lnTo>
                  <a:lnTo>
                    <a:pt x="2128" y="1004"/>
                  </a:lnTo>
                  <a:lnTo>
                    <a:pt x="2127" y="1001"/>
                  </a:lnTo>
                  <a:lnTo>
                    <a:pt x="2127" y="997"/>
                  </a:lnTo>
                  <a:lnTo>
                    <a:pt x="2128" y="992"/>
                  </a:lnTo>
                  <a:lnTo>
                    <a:pt x="2129" y="986"/>
                  </a:lnTo>
                  <a:lnTo>
                    <a:pt x="2138" y="984"/>
                  </a:lnTo>
                  <a:lnTo>
                    <a:pt x="2150" y="982"/>
                  </a:lnTo>
                  <a:lnTo>
                    <a:pt x="2154" y="982"/>
                  </a:lnTo>
                  <a:lnTo>
                    <a:pt x="2160" y="982"/>
                  </a:lnTo>
                  <a:lnTo>
                    <a:pt x="2164" y="984"/>
                  </a:lnTo>
                  <a:lnTo>
                    <a:pt x="2167" y="987"/>
                  </a:lnTo>
                  <a:lnTo>
                    <a:pt x="2169" y="994"/>
                  </a:lnTo>
                  <a:lnTo>
                    <a:pt x="2170" y="1003"/>
                  </a:lnTo>
                  <a:lnTo>
                    <a:pt x="2172" y="1007"/>
                  </a:lnTo>
                  <a:lnTo>
                    <a:pt x="2175" y="1009"/>
                  </a:lnTo>
                  <a:lnTo>
                    <a:pt x="2178" y="1009"/>
                  </a:lnTo>
                  <a:lnTo>
                    <a:pt x="2185" y="1006"/>
                  </a:lnTo>
                  <a:lnTo>
                    <a:pt x="2187" y="1003"/>
                  </a:lnTo>
                  <a:lnTo>
                    <a:pt x="2189" y="999"/>
                  </a:lnTo>
                  <a:lnTo>
                    <a:pt x="2190" y="994"/>
                  </a:lnTo>
                  <a:lnTo>
                    <a:pt x="2191" y="989"/>
                  </a:lnTo>
                  <a:lnTo>
                    <a:pt x="2193" y="984"/>
                  </a:lnTo>
                  <a:lnTo>
                    <a:pt x="2195" y="981"/>
                  </a:lnTo>
                  <a:lnTo>
                    <a:pt x="2197" y="981"/>
                  </a:lnTo>
                  <a:lnTo>
                    <a:pt x="2199" y="979"/>
                  </a:lnTo>
                  <a:lnTo>
                    <a:pt x="2202" y="979"/>
                  </a:lnTo>
                  <a:lnTo>
                    <a:pt x="2205" y="979"/>
                  </a:lnTo>
                  <a:lnTo>
                    <a:pt x="2209" y="982"/>
                  </a:lnTo>
                  <a:lnTo>
                    <a:pt x="2213" y="985"/>
                  </a:lnTo>
                  <a:lnTo>
                    <a:pt x="2214" y="990"/>
                  </a:lnTo>
                  <a:lnTo>
                    <a:pt x="2214" y="994"/>
                  </a:lnTo>
                  <a:lnTo>
                    <a:pt x="2213" y="999"/>
                  </a:lnTo>
                  <a:lnTo>
                    <a:pt x="2210" y="1003"/>
                  </a:lnTo>
                  <a:lnTo>
                    <a:pt x="2207" y="1007"/>
                  </a:lnTo>
                  <a:lnTo>
                    <a:pt x="2203" y="1010"/>
                  </a:lnTo>
                  <a:lnTo>
                    <a:pt x="2214" y="1023"/>
                  </a:lnTo>
                  <a:lnTo>
                    <a:pt x="2209" y="1025"/>
                  </a:lnTo>
                  <a:lnTo>
                    <a:pt x="2206" y="1028"/>
                  </a:lnTo>
                  <a:lnTo>
                    <a:pt x="2206" y="1031"/>
                  </a:lnTo>
                  <a:lnTo>
                    <a:pt x="2205" y="1033"/>
                  </a:lnTo>
                  <a:lnTo>
                    <a:pt x="2206" y="1034"/>
                  </a:lnTo>
                  <a:lnTo>
                    <a:pt x="2208" y="1036"/>
                  </a:lnTo>
                  <a:lnTo>
                    <a:pt x="2209" y="1038"/>
                  </a:lnTo>
                  <a:lnTo>
                    <a:pt x="2211" y="1038"/>
                  </a:lnTo>
                  <a:lnTo>
                    <a:pt x="2215" y="1038"/>
                  </a:lnTo>
                  <a:lnTo>
                    <a:pt x="2218" y="1038"/>
                  </a:lnTo>
                  <a:lnTo>
                    <a:pt x="2224" y="1035"/>
                  </a:lnTo>
                  <a:lnTo>
                    <a:pt x="2227" y="1033"/>
                  </a:lnTo>
                  <a:lnTo>
                    <a:pt x="2240" y="1028"/>
                  </a:lnTo>
                  <a:lnTo>
                    <a:pt x="2254" y="1025"/>
                  </a:lnTo>
                  <a:lnTo>
                    <a:pt x="2259" y="1024"/>
                  </a:lnTo>
                  <a:lnTo>
                    <a:pt x="2266" y="1023"/>
                  </a:lnTo>
                  <a:lnTo>
                    <a:pt x="2273" y="1024"/>
                  </a:lnTo>
                  <a:lnTo>
                    <a:pt x="2280" y="1025"/>
                  </a:lnTo>
                  <a:lnTo>
                    <a:pt x="2284" y="1014"/>
                  </a:lnTo>
                  <a:lnTo>
                    <a:pt x="2289" y="1003"/>
                  </a:lnTo>
                  <a:lnTo>
                    <a:pt x="2293" y="992"/>
                  </a:lnTo>
                  <a:lnTo>
                    <a:pt x="2297" y="981"/>
                  </a:lnTo>
                  <a:lnTo>
                    <a:pt x="2299" y="969"/>
                  </a:lnTo>
                  <a:lnTo>
                    <a:pt x="2300" y="959"/>
                  </a:lnTo>
                  <a:lnTo>
                    <a:pt x="2302" y="949"/>
                  </a:lnTo>
                  <a:lnTo>
                    <a:pt x="2304" y="937"/>
                  </a:lnTo>
                  <a:lnTo>
                    <a:pt x="2305" y="932"/>
                  </a:lnTo>
                  <a:lnTo>
                    <a:pt x="2307" y="923"/>
                  </a:lnTo>
                  <a:lnTo>
                    <a:pt x="2309" y="913"/>
                  </a:lnTo>
                  <a:lnTo>
                    <a:pt x="2309" y="907"/>
                  </a:lnTo>
                  <a:lnTo>
                    <a:pt x="2307" y="905"/>
                  </a:lnTo>
                  <a:lnTo>
                    <a:pt x="2306" y="903"/>
                  </a:lnTo>
                  <a:lnTo>
                    <a:pt x="2304" y="902"/>
                  </a:lnTo>
                  <a:lnTo>
                    <a:pt x="2301" y="902"/>
                  </a:lnTo>
                  <a:lnTo>
                    <a:pt x="2296" y="901"/>
                  </a:lnTo>
                  <a:lnTo>
                    <a:pt x="2290" y="902"/>
                  </a:lnTo>
                  <a:lnTo>
                    <a:pt x="2284" y="902"/>
                  </a:lnTo>
                  <a:lnTo>
                    <a:pt x="2280" y="902"/>
                  </a:lnTo>
                  <a:lnTo>
                    <a:pt x="2277" y="901"/>
                  </a:lnTo>
                  <a:lnTo>
                    <a:pt x="2276" y="900"/>
                  </a:lnTo>
                  <a:lnTo>
                    <a:pt x="2275" y="899"/>
                  </a:lnTo>
                  <a:lnTo>
                    <a:pt x="2274" y="896"/>
                  </a:lnTo>
                  <a:lnTo>
                    <a:pt x="2275" y="892"/>
                  </a:lnTo>
                  <a:lnTo>
                    <a:pt x="2277" y="886"/>
                  </a:lnTo>
                  <a:lnTo>
                    <a:pt x="2281" y="882"/>
                  </a:lnTo>
                  <a:lnTo>
                    <a:pt x="2285" y="876"/>
                  </a:lnTo>
                  <a:lnTo>
                    <a:pt x="2291" y="872"/>
                  </a:lnTo>
                  <a:lnTo>
                    <a:pt x="2297" y="870"/>
                  </a:lnTo>
                  <a:lnTo>
                    <a:pt x="2302" y="868"/>
                  </a:lnTo>
                  <a:lnTo>
                    <a:pt x="2307" y="869"/>
                  </a:lnTo>
                  <a:lnTo>
                    <a:pt x="2309" y="870"/>
                  </a:lnTo>
                  <a:lnTo>
                    <a:pt x="2313" y="874"/>
                  </a:lnTo>
                  <a:lnTo>
                    <a:pt x="2315" y="877"/>
                  </a:lnTo>
                  <a:lnTo>
                    <a:pt x="2317" y="882"/>
                  </a:lnTo>
                  <a:lnTo>
                    <a:pt x="2318" y="885"/>
                  </a:lnTo>
                  <a:lnTo>
                    <a:pt x="2320" y="888"/>
                  </a:lnTo>
                  <a:lnTo>
                    <a:pt x="2320" y="892"/>
                  </a:lnTo>
                  <a:lnTo>
                    <a:pt x="2318" y="892"/>
                  </a:lnTo>
                  <a:lnTo>
                    <a:pt x="2326" y="891"/>
                  </a:lnTo>
                  <a:lnTo>
                    <a:pt x="2331" y="888"/>
                  </a:lnTo>
                  <a:lnTo>
                    <a:pt x="2334" y="884"/>
                  </a:lnTo>
                  <a:lnTo>
                    <a:pt x="2337" y="878"/>
                  </a:lnTo>
                  <a:lnTo>
                    <a:pt x="2335" y="872"/>
                  </a:lnTo>
                  <a:lnTo>
                    <a:pt x="2335" y="868"/>
                  </a:lnTo>
                  <a:lnTo>
                    <a:pt x="2339" y="860"/>
                  </a:lnTo>
                  <a:lnTo>
                    <a:pt x="2342" y="853"/>
                  </a:lnTo>
                  <a:lnTo>
                    <a:pt x="2343" y="846"/>
                  </a:lnTo>
                  <a:lnTo>
                    <a:pt x="2343" y="841"/>
                  </a:lnTo>
                  <a:lnTo>
                    <a:pt x="2345" y="835"/>
                  </a:lnTo>
                  <a:lnTo>
                    <a:pt x="2348" y="829"/>
                  </a:lnTo>
                  <a:lnTo>
                    <a:pt x="2357" y="819"/>
                  </a:lnTo>
                  <a:lnTo>
                    <a:pt x="2367" y="810"/>
                  </a:lnTo>
                  <a:lnTo>
                    <a:pt x="2382" y="796"/>
                  </a:lnTo>
                  <a:lnTo>
                    <a:pt x="2398" y="782"/>
                  </a:lnTo>
                  <a:lnTo>
                    <a:pt x="2414" y="769"/>
                  </a:lnTo>
                  <a:lnTo>
                    <a:pt x="2428" y="753"/>
                  </a:lnTo>
                  <a:lnTo>
                    <a:pt x="2433" y="746"/>
                  </a:lnTo>
                  <a:lnTo>
                    <a:pt x="2436" y="739"/>
                  </a:lnTo>
                  <a:lnTo>
                    <a:pt x="2438" y="732"/>
                  </a:lnTo>
                  <a:lnTo>
                    <a:pt x="2441" y="724"/>
                  </a:lnTo>
                  <a:lnTo>
                    <a:pt x="2449" y="711"/>
                  </a:lnTo>
                  <a:lnTo>
                    <a:pt x="2461" y="697"/>
                  </a:lnTo>
                  <a:lnTo>
                    <a:pt x="2465" y="689"/>
                  </a:lnTo>
                  <a:lnTo>
                    <a:pt x="2468" y="680"/>
                  </a:lnTo>
                  <a:lnTo>
                    <a:pt x="2468" y="675"/>
                  </a:lnTo>
                  <a:lnTo>
                    <a:pt x="2468" y="670"/>
                  </a:lnTo>
                  <a:lnTo>
                    <a:pt x="2468" y="665"/>
                  </a:lnTo>
                  <a:lnTo>
                    <a:pt x="2465" y="661"/>
                  </a:lnTo>
                  <a:lnTo>
                    <a:pt x="2463" y="656"/>
                  </a:lnTo>
                  <a:lnTo>
                    <a:pt x="2461" y="654"/>
                  </a:lnTo>
                  <a:lnTo>
                    <a:pt x="2458" y="651"/>
                  </a:lnTo>
                  <a:lnTo>
                    <a:pt x="2455" y="649"/>
                  </a:lnTo>
                  <a:lnTo>
                    <a:pt x="2448" y="647"/>
                  </a:lnTo>
                  <a:lnTo>
                    <a:pt x="2439" y="644"/>
                  </a:lnTo>
                  <a:lnTo>
                    <a:pt x="2430" y="637"/>
                  </a:lnTo>
                  <a:lnTo>
                    <a:pt x="2420" y="632"/>
                  </a:lnTo>
                  <a:lnTo>
                    <a:pt x="2423" y="632"/>
                  </a:lnTo>
                  <a:lnTo>
                    <a:pt x="2427" y="632"/>
                  </a:lnTo>
                  <a:lnTo>
                    <a:pt x="2436" y="632"/>
                  </a:lnTo>
                  <a:lnTo>
                    <a:pt x="2444" y="632"/>
                  </a:lnTo>
                  <a:lnTo>
                    <a:pt x="2453" y="638"/>
                  </a:lnTo>
                  <a:lnTo>
                    <a:pt x="2461" y="641"/>
                  </a:lnTo>
                  <a:lnTo>
                    <a:pt x="2466" y="641"/>
                  </a:lnTo>
                  <a:lnTo>
                    <a:pt x="2473" y="639"/>
                  </a:lnTo>
                  <a:lnTo>
                    <a:pt x="2479" y="634"/>
                  </a:lnTo>
                  <a:lnTo>
                    <a:pt x="2485" y="629"/>
                  </a:lnTo>
                  <a:lnTo>
                    <a:pt x="2490" y="622"/>
                  </a:lnTo>
                  <a:lnTo>
                    <a:pt x="2495" y="613"/>
                  </a:lnTo>
                  <a:lnTo>
                    <a:pt x="2501" y="604"/>
                  </a:lnTo>
                  <a:lnTo>
                    <a:pt x="2505" y="595"/>
                  </a:lnTo>
                  <a:lnTo>
                    <a:pt x="2513" y="574"/>
                  </a:lnTo>
                  <a:lnTo>
                    <a:pt x="2520" y="555"/>
                  </a:lnTo>
                  <a:lnTo>
                    <a:pt x="2526" y="538"/>
                  </a:lnTo>
                  <a:lnTo>
                    <a:pt x="2529" y="526"/>
                  </a:lnTo>
                  <a:lnTo>
                    <a:pt x="2536" y="506"/>
                  </a:lnTo>
                  <a:lnTo>
                    <a:pt x="2543" y="489"/>
                  </a:lnTo>
                  <a:lnTo>
                    <a:pt x="2546" y="481"/>
                  </a:lnTo>
                  <a:lnTo>
                    <a:pt x="2548" y="472"/>
                  </a:lnTo>
                  <a:lnTo>
                    <a:pt x="2551" y="461"/>
                  </a:lnTo>
                  <a:lnTo>
                    <a:pt x="2551" y="450"/>
                  </a:lnTo>
                  <a:lnTo>
                    <a:pt x="2552" y="431"/>
                  </a:lnTo>
                  <a:lnTo>
                    <a:pt x="2551" y="411"/>
                  </a:lnTo>
                  <a:lnTo>
                    <a:pt x="2551" y="391"/>
                  </a:lnTo>
                  <a:lnTo>
                    <a:pt x="2551" y="371"/>
                  </a:lnTo>
                  <a:lnTo>
                    <a:pt x="2552" y="362"/>
                  </a:lnTo>
                  <a:lnTo>
                    <a:pt x="2553" y="353"/>
                  </a:lnTo>
                  <a:lnTo>
                    <a:pt x="2555" y="344"/>
                  </a:lnTo>
                  <a:lnTo>
                    <a:pt x="2558" y="336"/>
                  </a:lnTo>
                  <a:lnTo>
                    <a:pt x="2564" y="320"/>
                  </a:lnTo>
                  <a:lnTo>
                    <a:pt x="2572" y="304"/>
                  </a:lnTo>
                  <a:lnTo>
                    <a:pt x="2580" y="288"/>
                  </a:lnTo>
                  <a:lnTo>
                    <a:pt x="2587" y="271"/>
                  </a:lnTo>
                  <a:lnTo>
                    <a:pt x="2591" y="263"/>
                  </a:lnTo>
                  <a:lnTo>
                    <a:pt x="2593" y="254"/>
                  </a:lnTo>
                  <a:lnTo>
                    <a:pt x="2594" y="245"/>
                  </a:lnTo>
                  <a:lnTo>
                    <a:pt x="2595" y="236"/>
                  </a:lnTo>
                  <a:lnTo>
                    <a:pt x="2595" y="203"/>
                  </a:lnTo>
                  <a:lnTo>
                    <a:pt x="2594" y="170"/>
                  </a:lnTo>
                  <a:lnTo>
                    <a:pt x="2593" y="153"/>
                  </a:lnTo>
                  <a:lnTo>
                    <a:pt x="2591" y="137"/>
                  </a:lnTo>
                  <a:lnTo>
                    <a:pt x="2587" y="121"/>
                  </a:lnTo>
                  <a:lnTo>
                    <a:pt x="2584" y="104"/>
                  </a:lnTo>
                  <a:lnTo>
                    <a:pt x="2579" y="95"/>
                  </a:lnTo>
                  <a:lnTo>
                    <a:pt x="2575" y="86"/>
                  </a:lnTo>
                  <a:lnTo>
                    <a:pt x="2570" y="78"/>
                  </a:lnTo>
                  <a:lnTo>
                    <a:pt x="2563" y="70"/>
                  </a:lnTo>
                  <a:lnTo>
                    <a:pt x="2552" y="55"/>
                  </a:lnTo>
                  <a:lnTo>
                    <a:pt x="2542" y="39"/>
                  </a:lnTo>
                  <a:lnTo>
                    <a:pt x="2514" y="32"/>
                  </a:lnTo>
                  <a:lnTo>
                    <a:pt x="2488" y="24"/>
                  </a:lnTo>
                  <a:lnTo>
                    <a:pt x="2464" y="18"/>
                  </a:lnTo>
                  <a:lnTo>
                    <a:pt x="2444" y="12"/>
                  </a:lnTo>
                  <a:lnTo>
                    <a:pt x="2441" y="18"/>
                  </a:lnTo>
                  <a:lnTo>
                    <a:pt x="2439" y="25"/>
                  </a:lnTo>
                  <a:lnTo>
                    <a:pt x="2436" y="31"/>
                  </a:lnTo>
                  <a:lnTo>
                    <a:pt x="2431" y="35"/>
                  </a:lnTo>
                  <a:lnTo>
                    <a:pt x="2427" y="40"/>
                  </a:lnTo>
                  <a:lnTo>
                    <a:pt x="2421" y="42"/>
                  </a:lnTo>
                  <a:lnTo>
                    <a:pt x="2414" y="42"/>
                  </a:lnTo>
                  <a:lnTo>
                    <a:pt x="2406" y="41"/>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7" name="Freeform 109">
              <a:extLst>
                <a:ext uri="{FF2B5EF4-FFF2-40B4-BE49-F238E27FC236}">
                  <a16:creationId xmlns="" xmlns:a16="http://schemas.microsoft.com/office/drawing/2014/main" id="{C63D3544-C615-354F-97B5-893DFB74CCEB}"/>
                </a:ext>
              </a:extLst>
            </p:cNvPr>
            <p:cNvSpPr>
              <a:spLocks/>
            </p:cNvSpPr>
            <p:nvPr/>
          </p:nvSpPr>
          <p:spPr bwMode="auto">
            <a:xfrm>
              <a:off x="6208354" y="2868546"/>
              <a:ext cx="714545" cy="569424"/>
            </a:xfrm>
            <a:custGeom>
              <a:avLst/>
              <a:gdLst>
                <a:gd name="T0" fmla="*/ 2190 w 2585"/>
                <a:gd name="T1" fmla="*/ 142 h 2058"/>
                <a:gd name="T2" fmla="*/ 2118 w 2585"/>
                <a:gd name="T3" fmla="*/ 286 h 2058"/>
                <a:gd name="T4" fmla="*/ 2073 w 2585"/>
                <a:gd name="T5" fmla="*/ 436 h 2058"/>
                <a:gd name="T6" fmla="*/ 1995 w 2585"/>
                <a:gd name="T7" fmla="*/ 523 h 2058"/>
                <a:gd name="T8" fmla="*/ 1908 w 2585"/>
                <a:gd name="T9" fmla="*/ 521 h 2058"/>
                <a:gd name="T10" fmla="*/ 1826 w 2585"/>
                <a:gd name="T11" fmla="*/ 495 h 2058"/>
                <a:gd name="T12" fmla="*/ 1768 w 2585"/>
                <a:gd name="T13" fmla="*/ 626 h 2058"/>
                <a:gd name="T14" fmla="*/ 1673 w 2585"/>
                <a:gd name="T15" fmla="*/ 618 h 2058"/>
                <a:gd name="T16" fmla="*/ 1597 w 2585"/>
                <a:gd name="T17" fmla="*/ 532 h 2058"/>
                <a:gd name="T18" fmla="*/ 1498 w 2585"/>
                <a:gd name="T19" fmla="*/ 404 h 2058"/>
                <a:gd name="T20" fmla="*/ 1338 w 2585"/>
                <a:gd name="T21" fmla="*/ 395 h 2058"/>
                <a:gd name="T22" fmla="*/ 1309 w 2585"/>
                <a:gd name="T23" fmla="*/ 511 h 2058"/>
                <a:gd name="T24" fmla="*/ 1197 w 2585"/>
                <a:gd name="T25" fmla="*/ 584 h 2058"/>
                <a:gd name="T26" fmla="*/ 998 w 2585"/>
                <a:gd name="T27" fmla="*/ 666 h 2058"/>
                <a:gd name="T28" fmla="*/ 864 w 2585"/>
                <a:gd name="T29" fmla="*/ 598 h 2058"/>
                <a:gd name="T30" fmla="*/ 741 w 2585"/>
                <a:gd name="T31" fmla="*/ 681 h 2058"/>
                <a:gd name="T32" fmla="*/ 594 w 2585"/>
                <a:gd name="T33" fmla="*/ 600 h 2058"/>
                <a:gd name="T34" fmla="*/ 442 w 2585"/>
                <a:gd name="T35" fmla="*/ 570 h 2058"/>
                <a:gd name="T36" fmla="*/ 342 w 2585"/>
                <a:gd name="T37" fmla="*/ 594 h 2058"/>
                <a:gd name="T38" fmla="*/ 52 w 2585"/>
                <a:gd name="T39" fmla="*/ 564 h 2058"/>
                <a:gd name="T40" fmla="*/ 30 w 2585"/>
                <a:gd name="T41" fmla="*/ 696 h 2058"/>
                <a:gd name="T42" fmla="*/ 30 w 2585"/>
                <a:gd name="T43" fmla="*/ 803 h 2058"/>
                <a:gd name="T44" fmla="*/ 150 w 2585"/>
                <a:gd name="T45" fmla="*/ 931 h 2058"/>
                <a:gd name="T46" fmla="*/ 263 w 2585"/>
                <a:gd name="T47" fmla="*/ 1049 h 2058"/>
                <a:gd name="T48" fmla="*/ 368 w 2585"/>
                <a:gd name="T49" fmla="*/ 1107 h 2058"/>
                <a:gd name="T50" fmla="*/ 406 w 2585"/>
                <a:gd name="T51" fmla="*/ 1306 h 2058"/>
                <a:gd name="T52" fmla="*/ 501 w 2585"/>
                <a:gd name="T53" fmla="*/ 1487 h 2058"/>
                <a:gd name="T54" fmla="*/ 552 w 2585"/>
                <a:gd name="T55" fmla="*/ 1629 h 2058"/>
                <a:gd name="T56" fmla="*/ 491 w 2585"/>
                <a:gd name="T57" fmla="*/ 1779 h 2058"/>
                <a:gd name="T58" fmla="*/ 668 w 2585"/>
                <a:gd name="T59" fmla="*/ 1860 h 2058"/>
                <a:gd name="T60" fmla="*/ 935 w 2585"/>
                <a:gd name="T61" fmla="*/ 1803 h 2058"/>
                <a:gd name="T62" fmla="*/ 1062 w 2585"/>
                <a:gd name="T63" fmla="*/ 1949 h 2058"/>
                <a:gd name="T64" fmla="*/ 1121 w 2585"/>
                <a:gd name="T65" fmla="*/ 2031 h 2058"/>
                <a:gd name="T66" fmla="*/ 1286 w 2585"/>
                <a:gd name="T67" fmla="*/ 1955 h 2058"/>
                <a:gd name="T68" fmla="*/ 1505 w 2585"/>
                <a:gd name="T69" fmla="*/ 1998 h 2058"/>
                <a:gd name="T70" fmla="*/ 1583 w 2585"/>
                <a:gd name="T71" fmla="*/ 1989 h 2058"/>
                <a:gd name="T72" fmla="*/ 1603 w 2585"/>
                <a:gd name="T73" fmla="*/ 1879 h 2058"/>
                <a:gd name="T74" fmla="*/ 1654 w 2585"/>
                <a:gd name="T75" fmla="*/ 1731 h 2058"/>
                <a:gd name="T76" fmla="*/ 1853 w 2585"/>
                <a:gd name="T77" fmla="*/ 1853 h 2058"/>
                <a:gd name="T78" fmla="*/ 1937 w 2585"/>
                <a:gd name="T79" fmla="*/ 1824 h 2058"/>
                <a:gd name="T80" fmla="*/ 2067 w 2585"/>
                <a:gd name="T81" fmla="*/ 1891 h 2058"/>
                <a:gd name="T82" fmla="*/ 2066 w 2585"/>
                <a:gd name="T83" fmla="*/ 1792 h 2058"/>
                <a:gd name="T84" fmla="*/ 1998 w 2585"/>
                <a:gd name="T85" fmla="*/ 1676 h 2058"/>
                <a:gd name="T86" fmla="*/ 1883 w 2585"/>
                <a:gd name="T87" fmla="*/ 1592 h 2058"/>
                <a:gd name="T88" fmla="*/ 1893 w 2585"/>
                <a:gd name="T89" fmla="*/ 1454 h 2058"/>
                <a:gd name="T90" fmla="*/ 1759 w 2585"/>
                <a:gd name="T91" fmla="*/ 1435 h 2058"/>
                <a:gd name="T92" fmla="*/ 1642 w 2585"/>
                <a:gd name="T93" fmla="*/ 1378 h 2058"/>
                <a:gd name="T94" fmla="*/ 1529 w 2585"/>
                <a:gd name="T95" fmla="*/ 1339 h 2058"/>
                <a:gd name="T96" fmla="*/ 1497 w 2585"/>
                <a:gd name="T97" fmla="*/ 1243 h 2058"/>
                <a:gd name="T98" fmla="*/ 1573 w 2585"/>
                <a:gd name="T99" fmla="*/ 1144 h 2058"/>
                <a:gd name="T100" fmla="*/ 1681 w 2585"/>
                <a:gd name="T101" fmla="*/ 1142 h 2058"/>
                <a:gd name="T102" fmla="*/ 1795 w 2585"/>
                <a:gd name="T103" fmla="*/ 1090 h 2058"/>
                <a:gd name="T104" fmla="*/ 2022 w 2585"/>
                <a:gd name="T105" fmla="*/ 934 h 2058"/>
                <a:gd name="T106" fmla="*/ 2090 w 2585"/>
                <a:gd name="T107" fmla="*/ 874 h 2058"/>
                <a:gd name="T108" fmla="*/ 2196 w 2585"/>
                <a:gd name="T109" fmla="*/ 861 h 2058"/>
                <a:gd name="T110" fmla="*/ 2274 w 2585"/>
                <a:gd name="T111" fmla="*/ 798 h 2058"/>
                <a:gd name="T112" fmla="*/ 2343 w 2585"/>
                <a:gd name="T113" fmla="*/ 780 h 2058"/>
                <a:gd name="T114" fmla="*/ 2397 w 2585"/>
                <a:gd name="T115" fmla="*/ 697 h 2058"/>
                <a:gd name="T116" fmla="*/ 2473 w 2585"/>
                <a:gd name="T117" fmla="*/ 654 h 2058"/>
                <a:gd name="T118" fmla="*/ 2537 w 2585"/>
                <a:gd name="T119" fmla="*/ 495 h 2058"/>
                <a:gd name="T120" fmla="*/ 2582 w 2585"/>
                <a:gd name="T121" fmla="*/ 413 h 2058"/>
                <a:gd name="T122" fmla="*/ 2548 w 2585"/>
                <a:gd name="T123" fmla="*/ 278 h 2058"/>
                <a:gd name="T124" fmla="*/ 2494 w 2585"/>
                <a:gd name="T125" fmla="*/ 56 h 2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85" h="2058">
                  <a:moveTo>
                    <a:pt x="2319" y="1"/>
                  </a:moveTo>
                  <a:lnTo>
                    <a:pt x="2318" y="7"/>
                  </a:lnTo>
                  <a:lnTo>
                    <a:pt x="2318" y="20"/>
                  </a:lnTo>
                  <a:lnTo>
                    <a:pt x="2318" y="34"/>
                  </a:lnTo>
                  <a:lnTo>
                    <a:pt x="2318" y="43"/>
                  </a:lnTo>
                  <a:lnTo>
                    <a:pt x="2313" y="43"/>
                  </a:lnTo>
                  <a:lnTo>
                    <a:pt x="2309" y="44"/>
                  </a:lnTo>
                  <a:lnTo>
                    <a:pt x="2306" y="44"/>
                  </a:lnTo>
                  <a:lnTo>
                    <a:pt x="2304" y="47"/>
                  </a:lnTo>
                  <a:lnTo>
                    <a:pt x="2301" y="50"/>
                  </a:lnTo>
                  <a:lnTo>
                    <a:pt x="2299" y="56"/>
                  </a:lnTo>
                  <a:lnTo>
                    <a:pt x="2301" y="68"/>
                  </a:lnTo>
                  <a:lnTo>
                    <a:pt x="2299" y="82"/>
                  </a:lnTo>
                  <a:lnTo>
                    <a:pt x="2277" y="83"/>
                  </a:lnTo>
                  <a:lnTo>
                    <a:pt x="2253" y="83"/>
                  </a:lnTo>
                  <a:lnTo>
                    <a:pt x="2230" y="83"/>
                  </a:lnTo>
                  <a:lnTo>
                    <a:pt x="2207" y="83"/>
                  </a:lnTo>
                  <a:lnTo>
                    <a:pt x="2199" y="112"/>
                  </a:lnTo>
                  <a:lnTo>
                    <a:pt x="2190" y="142"/>
                  </a:lnTo>
                  <a:lnTo>
                    <a:pt x="2187" y="150"/>
                  </a:lnTo>
                  <a:lnTo>
                    <a:pt x="2183" y="157"/>
                  </a:lnTo>
                  <a:lnTo>
                    <a:pt x="2180" y="163"/>
                  </a:lnTo>
                  <a:lnTo>
                    <a:pt x="2175" y="168"/>
                  </a:lnTo>
                  <a:lnTo>
                    <a:pt x="2170" y="174"/>
                  </a:lnTo>
                  <a:lnTo>
                    <a:pt x="2164" y="178"/>
                  </a:lnTo>
                  <a:lnTo>
                    <a:pt x="2158" y="181"/>
                  </a:lnTo>
                  <a:lnTo>
                    <a:pt x="2150" y="182"/>
                  </a:lnTo>
                  <a:lnTo>
                    <a:pt x="2139" y="186"/>
                  </a:lnTo>
                  <a:lnTo>
                    <a:pt x="2130" y="189"/>
                  </a:lnTo>
                  <a:lnTo>
                    <a:pt x="2123" y="195"/>
                  </a:lnTo>
                  <a:lnTo>
                    <a:pt x="2117" y="201"/>
                  </a:lnTo>
                  <a:lnTo>
                    <a:pt x="2115" y="208"/>
                  </a:lnTo>
                  <a:lnTo>
                    <a:pt x="2113" y="216"/>
                  </a:lnTo>
                  <a:lnTo>
                    <a:pt x="2113" y="225"/>
                  </a:lnTo>
                  <a:lnTo>
                    <a:pt x="2113" y="236"/>
                  </a:lnTo>
                  <a:lnTo>
                    <a:pt x="2115" y="255"/>
                  </a:lnTo>
                  <a:lnTo>
                    <a:pt x="2117" y="276"/>
                  </a:lnTo>
                  <a:lnTo>
                    <a:pt x="2118" y="286"/>
                  </a:lnTo>
                  <a:lnTo>
                    <a:pt x="2118" y="296"/>
                  </a:lnTo>
                  <a:lnTo>
                    <a:pt x="2117" y="305"/>
                  </a:lnTo>
                  <a:lnTo>
                    <a:pt x="2115" y="313"/>
                  </a:lnTo>
                  <a:lnTo>
                    <a:pt x="2113" y="318"/>
                  </a:lnTo>
                  <a:lnTo>
                    <a:pt x="2110" y="322"/>
                  </a:lnTo>
                  <a:lnTo>
                    <a:pt x="2108" y="324"/>
                  </a:lnTo>
                  <a:lnTo>
                    <a:pt x="2105" y="328"/>
                  </a:lnTo>
                  <a:lnTo>
                    <a:pt x="2098" y="332"/>
                  </a:lnTo>
                  <a:lnTo>
                    <a:pt x="2091" y="336"/>
                  </a:lnTo>
                  <a:lnTo>
                    <a:pt x="2084" y="340"/>
                  </a:lnTo>
                  <a:lnTo>
                    <a:pt x="2080" y="345"/>
                  </a:lnTo>
                  <a:lnTo>
                    <a:pt x="2077" y="348"/>
                  </a:lnTo>
                  <a:lnTo>
                    <a:pt x="2076" y="353"/>
                  </a:lnTo>
                  <a:lnTo>
                    <a:pt x="2075" y="358"/>
                  </a:lnTo>
                  <a:lnTo>
                    <a:pt x="2075" y="363"/>
                  </a:lnTo>
                  <a:lnTo>
                    <a:pt x="2076" y="386"/>
                  </a:lnTo>
                  <a:lnTo>
                    <a:pt x="2076" y="411"/>
                  </a:lnTo>
                  <a:lnTo>
                    <a:pt x="2075" y="424"/>
                  </a:lnTo>
                  <a:lnTo>
                    <a:pt x="2073" y="436"/>
                  </a:lnTo>
                  <a:lnTo>
                    <a:pt x="2069" y="447"/>
                  </a:lnTo>
                  <a:lnTo>
                    <a:pt x="2066" y="458"/>
                  </a:lnTo>
                  <a:lnTo>
                    <a:pt x="2063" y="462"/>
                  </a:lnTo>
                  <a:lnTo>
                    <a:pt x="2059" y="465"/>
                  </a:lnTo>
                  <a:lnTo>
                    <a:pt x="2053" y="466"/>
                  </a:lnTo>
                  <a:lnTo>
                    <a:pt x="2048" y="466"/>
                  </a:lnTo>
                  <a:lnTo>
                    <a:pt x="2035" y="466"/>
                  </a:lnTo>
                  <a:lnTo>
                    <a:pt x="2025" y="467"/>
                  </a:lnTo>
                  <a:lnTo>
                    <a:pt x="2020" y="469"/>
                  </a:lnTo>
                  <a:lnTo>
                    <a:pt x="2017" y="471"/>
                  </a:lnTo>
                  <a:lnTo>
                    <a:pt x="2015" y="475"/>
                  </a:lnTo>
                  <a:lnTo>
                    <a:pt x="2014" y="477"/>
                  </a:lnTo>
                  <a:lnTo>
                    <a:pt x="2011" y="483"/>
                  </a:lnTo>
                  <a:lnTo>
                    <a:pt x="2011" y="490"/>
                  </a:lnTo>
                  <a:lnTo>
                    <a:pt x="2014" y="504"/>
                  </a:lnTo>
                  <a:lnTo>
                    <a:pt x="2014" y="519"/>
                  </a:lnTo>
                  <a:lnTo>
                    <a:pt x="2007" y="523"/>
                  </a:lnTo>
                  <a:lnTo>
                    <a:pt x="2001" y="524"/>
                  </a:lnTo>
                  <a:lnTo>
                    <a:pt x="1995" y="523"/>
                  </a:lnTo>
                  <a:lnTo>
                    <a:pt x="1990" y="521"/>
                  </a:lnTo>
                  <a:lnTo>
                    <a:pt x="1985" y="519"/>
                  </a:lnTo>
                  <a:lnTo>
                    <a:pt x="1979" y="516"/>
                  </a:lnTo>
                  <a:lnTo>
                    <a:pt x="1975" y="512"/>
                  </a:lnTo>
                  <a:lnTo>
                    <a:pt x="1970" y="508"/>
                  </a:lnTo>
                  <a:lnTo>
                    <a:pt x="1961" y="499"/>
                  </a:lnTo>
                  <a:lnTo>
                    <a:pt x="1952" y="491"/>
                  </a:lnTo>
                  <a:lnTo>
                    <a:pt x="1946" y="486"/>
                  </a:lnTo>
                  <a:lnTo>
                    <a:pt x="1942" y="484"/>
                  </a:lnTo>
                  <a:lnTo>
                    <a:pt x="1936" y="482"/>
                  </a:lnTo>
                  <a:lnTo>
                    <a:pt x="1932" y="479"/>
                  </a:lnTo>
                  <a:lnTo>
                    <a:pt x="1931" y="486"/>
                  </a:lnTo>
                  <a:lnTo>
                    <a:pt x="1929" y="492"/>
                  </a:lnTo>
                  <a:lnTo>
                    <a:pt x="1927" y="498"/>
                  </a:lnTo>
                  <a:lnTo>
                    <a:pt x="1925" y="502"/>
                  </a:lnTo>
                  <a:lnTo>
                    <a:pt x="1921" y="508"/>
                  </a:lnTo>
                  <a:lnTo>
                    <a:pt x="1917" y="512"/>
                  </a:lnTo>
                  <a:lnTo>
                    <a:pt x="1912" y="518"/>
                  </a:lnTo>
                  <a:lnTo>
                    <a:pt x="1908" y="521"/>
                  </a:lnTo>
                  <a:lnTo>
                    <a:pt x="1902" y="526"/>
                  </a:lnTo>
                  <a:lnTo>
                    <a:pt x="1896" y="529"/>
                  </a:lnTo>
                  <a:lnTo>
                    <a:pt x="1891" y="532"/>
                  </a:lnTo>
                  <a:lnTo>
                    <a:pt x="1884" y="534"/>
                  </a:lnTo>
                  <a:lnTo>
                    <a:pt x="1878" y="535"/>
                  </a:lnTo>
                  <a:lnTo>
                    <a:pt x="1872" y="536"/>
                  </a:lnTo>
                  <a:lnTo>
                    <a:pt x="1866" y="536"/>
                  </a:lnTo>
                  <a:lnTo>
                    <a:pt x="1860" y="536"/>
                  </a:lnTo>
                  <a:lnTo>
                    <a:pt x="1859" y="527"/>
                  </a:lnTo>
                  <a:lnTo>
                    <a:pt x="1858" y="519"/>
                  </a:lnTo>
                  <a:lnTo>
                    <a:pt x="1854" y="510"/>
                  </a:lnTo>
                  <a:lnTo>
                    <a:pt x="1850" y="502"/>
                  </a:lnTo>
                  <a:lnTo>
                    <a:pt x="1847" y="499"/>
                  </a:lnTo>
                  <a:lnTo>
                    <a:pt x="1844" y="496"/>
                  </a:lnTo>
                  <a:lnTo>
                    <a:pt x="1842" y="494"/>
                  </a:lnTo>
                  <a:lnTo>
                    <a:pt x="1837" y="493"/>
                  </a:lnTo>
                  <a:lnTo>
                    <a:pt x="1834" y="492"/>
                  </a:lnTo>
                  <a:lnTo>
                    <a:pt x="1829" y="493"/>
                  </a:lnTo>
                  <a:lnTo>
                    <a:pt x="1826" y="495"/>
                  </a:lnTo>
                  <a:lnTo>
                    <a:pt x="1820" y="498"/>
                  </a:lnTo>
                  <a:lnTo>
                    <a:pt x="1818" y="501"/>
                  </a:lnTo>
                  <a:lnTo>
                    <a:pt x="1816" y="504"/>
                  </a:lnTo>
                  <a:lnTo>
                    <a:pt x="1814" y="509"/>
                  </a:lnTo>
                  <a:lnTo>
                    <a:pt x="1813" y="512"/>
                  </a:lnTo>
                  <a:lnTo>
                    <a:pt x="1813" y="517"/>
                  </a:lnTo>
                  <a:lnTo>
                    <a:pt x="1813" y="521"/>
                  </a:lnTo>
                  <a:lnTo>
                    <a:pt x="1812" y="525"/>
                  </a:lnTo>
                  <a:lnTo>
                    <a:pt x="1810" y="528"/>
                  </a:lnTo>
                  <a:lnTo>
                    <a:pt x="1803" y="534"/>
                  </a:lnTo>
                  <a:lnTo>
                    <a:pt x="1796" y="539"/>
                  </a:lnTo>
                  <a:lnTo>
                    <a:pt x="1792" y="541"/>
                  </a:lnTo>
                  <a:lnTo>
                    <a:pt x="1788" y="543"/>
                  </a:lnTo>
                  <a:lnTo>
                    <a:pt x="1786" y="547"/>
                  </a:lnTo>
                  <a:lnTo>
                    <a:pt x="1784" y="551"/>
                  </a:lnTo>
                  <a:lnTo>
                    <a:pt x="1777" y="581"/>
                  </a:lnTo>
                  <a:lnTo>
                    <a:pt x="1772" y="613"/>
                  </a:lnTo>
                  <a:lnTo>
                    <a:pt x="1771" y="621"/>
                  </a:lnTo>
                  <a:lnTo>
                    <a:pt x="1768" y="626"/>
                  </a:lnTo>
                  <a:lnTo>
                    <a:pt x="1764" y="632"/>
                  </a:lnTo>
                  <a:lnTo>
                    <a:pt x="1760" y="636"/>
                  </a:lnTo>
                  <a:lnTo>
                    <a:pt x="1754" y="641"/>
                  </a:lnTo>
                  <a:lnTo>
                    <a:pt x="1747" y="642"/>
                  </a:lnTo>
                  <a:lnTo>
                    <a:pt x="1739" y="643"/>
                  </a:lnTo>
                  <a:lnTo>
                    <a:pt x="1729" y="642"/>
                  </a:lnTo>
                  <a:lnTo>
                    <a:pt x="1728" y="636"/>
                  </a:lnTo>
                  <a:lnTo>
                    <a:pt x="1727" y="633"/>
                  </a:lnTo>
                  <a:lnTo>
                    <a:pt x="1724" y="630"/>
                  </a:lnTo>
                  <a:lnTo>
                    <a:pt x="1721" y="627"/>
                  </a:lnTo>
                  <a:lnTo>
                    <a:pt x="1714" y="625"/>
                  </a:lnTo>
                  <a:lnTo>
                    <a:pt x="1707" y="625"/>
                  </a:lnTo>
                  <a:lnTo>
                    <a:pt x="1699" y="626"/>
                  </a:lnTo>
                  <a:lnTo>
                    <a:pt x="1690" y="626"/>
                  </a:lnTo>
                  <a:lnTo>
                    <a:pt x="1687" y="626"/>
                  </a:lnTo>
                  <a:lnTo>
                    <a:pt x="1682" y="625"/>
                  </a:lnTo>
                  <a:lnTo>
                    <a:pt x="1679" y="624"/>
                  </a:lnTo>
                  <a:lnTo>
                    <a:pt x="1677" y="621"/>
                  </a:lnTo>
                  <a:lnTo>
                    <a:pt x="1673" y="618"/>
                  </a:lnTo>
                  <a:lnTo>
                    <a:pt x="1672" y="615"/>
                  </a:lnTo>
                  <a:lnTo>
                    <a:pt x="1670" y="611"/>
                  </a:lnTo>
                  <a:lnTo>
                    <a:pt x="1669" y="608"/>
                  </a:lnTo>
                  <a:lnTo>
                    <a:pt x="1669" y="599"/>
                  </a:lnTo>
                  <a:lnTo>
                    <a:pt x="1669" y="590"/>
                  </a:lnTo>
                  <a:lnTo>
                    <a:pt x="1670" y="573"/>
                  </a:lnTo>
                  <a:lnTo>
                    <a:pt x="1671" y="557"/>
                  </a:lnTo>
                  <a:lnTo>
                    <a:pt x="1670" y="545"/>
                  </a:lnTo>
                  <a:lnTo>
                    <a:pt x="1667" y="535"/>
                  </a:lnTo>
                  <a:lnTo>
                    <a:pt x="1664" y="528"/>
                  </a:lnTo>
                  <a:lnTo>
                    <a:pt x="1661" y="524"/>
                  </a:lnTo>
                  <a:lnTo>
                    <a:pt x="1656" y="521"/>
                  </a:lnTo>
                  <a:lnTo>
                    <a:pt x="1652" y="519"/>
                  </a:lnTo>
                  <a:lnTo>
                    <a:pt x="1646" y="519"/>
                  </a:lnTo>
                  <a:lnTo>
                    <a:pt x="1640" y="520"/>
                  </a:lnTo>
                  <a:lnTo>
                    <a:pt x="1626" y="525"/>
                  </a:lnTo>
                  <a:lnTo>
                    <a:pt x="1612" y="529"/>
                  </a:lnTo>
                  <a:lnTo>
                    <a:pt x="1605" y="531"/>
                  </a:lnTo>
                  <a:lnTo>
                    <a:pt x="1597" y="532"/>
                  </a:lnTo>
                  <a:lnTo>
                    <a:pt x="1589" y="532"/>
                  </a:lnTo>
                  <a:lnTo>
                    <a:pt x="1581" y="531"/>
                  </a:lnTo>
                  <a:lnTo>
                    <a:pt x="1582" y="510"/>
                  </a:lnTo>
                  <a:lnTo>
                    <a:pt x="1584" y="487"/>
                  </a:lnTo>
                  <a:lnTo>
                    <a:pt x="1583" y="476"/>
                  </a:lnTo>
                  <a:lnTo>
                    <a:pt x="1582" y="466"/>
                  </a:lnTo>
                  <a:lnTo>
                    <a:pt x="1581" y="460"/>
                  </a:lnTo>
                  <a:lnTo>
                    <a:pt x="1579" y="455"/>
                  </a:lnTo>
                  <a:lnTo>
                    <a:pt x="1575" y="451"/>
                  </a:lnTo>
                  <a:lnTo>
                    <a:pt x="1572" y="447"/>
                  </a:lnTo>
                  <a:lnTo>
                    <a:pt x="1559" y="437"/>
                  </a:lnTo>
                  <a:lnTo>
                    <a:pt x="1548" y="429"/>
                  </a:lnTo>
                  <a:lnTo>
                    <a:pt x="1543" y="425"/>
                  </a:lnTo>
                  <a:lnTo>
                    <a:pt x="1539" y="419"/>
                  </a:lnTo>
                  <a:lnTo>
                    <a:pt x="1535" y="412"/>
                  </a:lnTo>
                  <a:lnTo>
                    <a:pt x="1533" y="404"/>
                  </a:lnTo>
                  <a:lnTo>
                    <a:pt x="1530" y="402"/>
                  </a:lnTo>
                  <a:lnTo>
                    <a:pt x="1525" y="397"/>
                  </a:lnTo>
                  <a:lnTo>
                    <a:pt x="1498" y="404"/>
                  </a:lnTo>
                  <a:lnTo>
                    <a:pt x="1459" y="414"/>
                  </a:lnTo>
                  <a:lnTo>
                    <a:pt x="1449" y="416"/>
                  </a:lnTo>
                  <a:lnTo>
                    <a:pt x="1440" y="417"/>
                  </a:lnTo>
                  <a:lnTo>
                    <a:pt x="1432" y="416"/>
                  </a:lnTo>
                  <a:lnTo>
                    <a:pt x="1424" y="414"/>
                  </a:lnTo>
                  <a:lnTo>
                    <a:pt x="1418" y="411"/>
                  </a:lnTo>
                  <a:lnTo>
                    <a:pt x="1414" y="406"/>
                  </a:lnTo>
                  <a:lnTo>
                    <a:pt x="1411" y="403"/>
                  </a:lnTo>
                  <a:lnTo>
                    <a:pt x="1410" y="400"/>
                  </a:lnTo>
                  <a:lnTo>
                    <a:pt x="1409" y="395"/>
                  </a:lnTo>
                  <a:lnTo>
                    <a:pt x="1409" y="391"/>
                  </a:lnTo>
                  <a:lnTo>
                    <a:pt x="1393" y="389"/>
                  </a:lnTo>
                  <a:lnTo>
                    <a:pt x="1376" y="386"/>
                  </a:lnTo>
                  <a:lnTo>
                    <a:pt x="1368" y="386"/>
                  </a:lnTo>
                  <a:lnTo>
                    <a:pt x="1360" y="386"/>
                  </a:lnTo>
                  <a:lnTo>
                    <a:pt x="1352" y="387"/>
                  </a:lnTo>
                  <a:lnTo>
                    <a:pt x="1345" y="391"/>
                  </a:lnTo>
                  <a:lnTo>
                    <a:pt x="1342" y="393"/>
                  </a:lnTo>
                  <a:lnTo>
                    <a:pt x="1338" y="395"/>
                  </a:lnTo>
                  <a:lnTo>
                    <a:pt x="1337" y="399"/>
                  </a:lnTo>
                  <a:lnTo>
                    <a:pt x="1336" y="402"/>
                  </a:lnTo>
                  <a:lnTo>
                    <a:pt x="1334" y="408"/>
                  </a:lnTo>
                  <a:lnTo>
                    <a:pt x="1335" y="414"/>
                  </a:lnTo>
                  <a:lnTo>
                    <a:pt x="1335" y="422"/>
                  </a:lnTo>
                  <a:lnTo>
                    <a:pt x="1336" y="429"/>
                  </a:lnTo>
                  <a:lnTo>
                    <a:pt x="1336" y="436"/>
                  </a:lnTo>
                  <a:lnTo>
                    <a:pt x="1335" y="444"/>
                  </a:lnTo>
                  <a:lnTo>
                    <a:pt x="1332" y="449"/>
                  </a:lnTo>
                  <a:lnTo>
                    <a:pt x="1328" y="453"/>
                  </a:lnTo>
                  <a:lnTo>
                    <a:pt x="1325" y="457"/>
                  </a:lnTo>
                  <a:lnTo>
                    <a:pt x="1321" y="460"/>
                  </a:lnTo>
                  <a:lnTo>
                    <a:pt x="1318" y="463"/>
                  </a:lnTo>
                  <a:lnTo>
                    <a:pt x="1314" y="467"/>
                  </a:lnTo>
                  <a:lnTo>
                    <a:pt x="1313" y="473"/>
                  </a:lnTo>
                  <a:lnTo>
                    <a:pt x="1312" y="478"/>
                  </a:lnTo>
                  <a:lnTo>
                    <a:pt x="1312" y="493"/>
                  </a:lnTo>
                  <a:lnTo>
                    <a:pt x="1310" y="507"/>
                  </a:lnTo>
                  <a:lnTo>
                    <a:pt x="1309" y="511"/>
                  </a:lnTo>
                  <a:lnTo>
                    <a:pt x="1307" y="516"/>
                  </a:lnTo>
                  <a:lnTo>
                    <a:pt x="1304" y="519"/>
                  </a:lnTo>
                  <a:lnTo>
                    <a:pt x="1301" y="521"/>
                  </a:lnTo>
                  <a:lnTo>
                    <a:pt x="1293" y="525"/>
                  </a:lnTo>
                  <a:lnTo>
                    <a:pt x="1283" y="526"/>
                  </a:lnTo>
                  <a:lnTo>
                    <a:pt x="1271" y="528"/>
                  </a:lnTo>
                  <a:lnTo>
                    <a:pt x="1262" y="531"/>
                  </a:lnTo>
                  <a:lnTo>
                    <a:pt x="1260" y="533"/>
                  </a:lnTo>
                  <a:lnTo>
                    <a:pt x="1258" y="535"/>
                  </a:lnTo>
                  <a:lnTo>
                    <a:pt x="1255" y="540"/>
                  </a:lnTo>
                  <a:lnTo>
                    <a:pt x="1253" y="545"/>
                  </a:lnTo>
                  <a:lnTo>
                    <a:pt x="1251" y="555"/>
                  </a:lnTo>
                  <a:lnTo>
                    <a:pt x="1246" y="565"/>
                  </a:lnTo>
                  <a:lnTo>
                    <a:pt x="1244" y="569"/>
                  </a:lnTo>
                  <a:lnTo>
                    <a:pt x="1240" y="574"/>
                  </a:lnTo>
                  <a:lnTo>
                    <a:pt x="1237" y="577"/>
                  </a:lnTo>
                  <a:lnTo>
                    <a:pt x="1232" y="578"/>
                  </a:lnTo>
                  <a:lnTo>
                    <a:pt x="1215" y="582"/>
                  </a:lnTo>
                  <a:lnTo>
                    <a:pt x="1197" y="584"/>
                  </a:lnTo>
                  <a:lnTo>
                    <a:pt x="1180" y="584"/>
                  </a:lnTo>
                  <a:lnTo>
                    <a:pt x="1163" y="585"/>
                  </a:lnTo>
                  <a:lnTo>
                    <a:pt x="1146" y="586"/>
                  </a:lnTo>
                  <a:lnTo>
                    <a:pt x="1129" y="590"/>
                  </a:lnTo>
                  <a:lnTo>
                    <a:pt x="1120" y="592"/>
                  </a:lnTo>
                  <a:lnTo>
                    <a:pt x="1112" y="596"/>
                  </a:lnTo>
                  <a:lnTo>
                    <a:pt x="1104" y="599"/>
                  </a:lnTo>
                  <a:lnTo>
                    <a:pt x="1095" y="605"/>
                  </a:lnTo>
                  <a:lnTo>
                    <a:pt x="1096" y="613"/>
                  </a:lnTo>
                  <a:lnTo>
                    <a:pt x="1095" y="619"/>
                  </a:lnTo>
                  <a:lnTo>
                    <a:pt x="1092" y="625"/>
                  </a:lnTo>
                  <a:lnTo>
                    <a:pt x="1089" y="630"/>
                  </a:lnTo>
                  <a:lnTo>
                    <a:pt x="1086" y="634"/>
                  </a:lnTo>
                  <a:lnTo>
                    <a:pt x="1080" y="636"/>
                  </a:lnTo>
                  <a:lnTo>
                    <a:pt x="1074" y="639"/>
                  </a:lnTo>
                  <a:lnTo>
                    <a:pt x="1069" y="641"/>
                  </a:lnTo>
                  <a:lnTo>
                    <a:pt x="1040" y="644"/>
                  </a:lnTo>
                  <a:lnTo>
                    <a:pt x="1015" y="648"/>
                  </a:lnTo>
                  <a:lnTo>
                    <a:pt x="998" y="666"/>
                  </a:lnTo>
                  <a:lnTo>
                    <a:pt x="982" y="682"/>
                  </a:lnTo>
                  <a:lnTo>
                    <a:pt x="975" y="683"/>
                  </a:lnTo>
                  <a:lnTo>
                    <a:pt x="969" y="684"/>
                  </a:lnTo>
                  <a:lnTo>
                    <a:pt x="964" y="683"/>
                  </a:lnTo>
                  <a:lnTo>
                    <a:pt x="958" y="682"/>
                  </a:lnTo>
                  <a:lnTo>
                    <a:pt x="947" y="677"/>
                  </a:lnTo>
                  <a:lnTo>
                    <a:pt x="935" y="673"/>
                  </a:lnTo>
                  <a:lnTo>
                    <a:pt x="928" y="670"/>
                  </a:lnTo>
                  <a:lnTo>
                    <a:pt x="923" y="665"/>
                  </a:lnTo>
                  <a:lnTo>
                    <a:pt x="917" y="659"/>
                  </a:lnTo>
                  <a:lnTo>
                    <a:pt x="911" y="654"/>
                  </a:lnTo>
                  <a:lnTo>
                    <a:pt x="902" y="640"/>
                  </a:lnTo>
                  <a:lnTo>
                    <a:pt x="894" y="626"/>
                  </a:lnTo>
                  <a:lnTo>
                    <a:pt x="890" y="619"/>
                  </a:lnTo>
                  <a:lnTo>
                    <a:pt x="885" y="614"/>
                  </a:lnTo>
                  <a:lnTo>
                    <a:pt x="881" y="608"/>
                  </a:lnTo>
                  <a:lnTo>
                    <a:pt x="876" y="603"/>
                  </a:lnTo>
                  <a:lnTo>
                    <a:pt x="870" y="600"/>
                  </a:lnTo>
                  <a:lnTo>
                    <a:pt x="864" y="598"/>
                  </a:lnTo>
                  <a:lnTo>
                    <a:pt x="857" y="597"/>
                  </a:lnTo>
                  <a:lnTo>
                    <a:pt x="849" y="597"/>
                  </a:lnTo>
                  <a:lnTo>
                    <a:pt x="843" y="598"/>
                  </a:lnTo>
                  <a:lnTo>
                    <a:pt x="838" y="600"/>
                  </a:lnTo>
                  <a:lnTo>
                    <a:pt x="834" y="601"/>
                  </a:lnTo>
                  <a:lnTo>
                    <a:pt x="831" y="603"/>
                  </a:lnTo>
                  <a:lnTo>
                    <a:pt x="825" y="609"/>
                  </a:lnTo>
                  <a:lnTo>
                    <a:pt x="821" y="616"/>
                  </a:lnTo>
                  <a:lnTo>
                    <a:pt x="817" y="632"/>
                  </a:lnTo>
                  <a:lnTo>
                    <a:pt x="809" y="648"/>
                  </a:lnTo>
                  <a:lnTo>
                    <a:pt x="807" y="652"/>
                  </a:lnTo>
                  <a:lnTo>
                    <a:pt x="803" y="656"/>
                  </a:lnTo>
                  <a:lnTo>
                    <a:pt x="800" y="658"/>
                  </a:lnTo>
                  <a:lnTo>
                    <a:pt x="795" y="662"/>
                  </a:lnTo>
                  <a:lnTo>
                    <a:pt x="787" y="664"/>
                  </a:lnTo>
                  <a:lnTo>
                    <a:pt x="778" y="666"/>
                  </a:lnTo>
                  <a:lnTo>
                    <a:pt x="759" y="667"/>
                  </a:lnTo>
                  <a:lnTo>
                    <a:pt x="741" y="667"/>
                  </a:lnTo>
                  <a:lnTo>
                    <a:pt x="741" y="681"/>
                  </a:lnTo>
                  <a:lnTo>
                    <a:pt x="741" y="696"/>
                  </a:lnTo>
                  <a:lnTo>
                    <a:pt x="739" y="709"/>
                  </a:lnTo>
                  <a:lnTo>
                    <a:pt x="736" y="723"/>
                  </a:lnTo>
                  <a:lnTo>
                    <a:pt x="719" y="723"/>
                  </a:lnTo>
                  <a:lnTo>
                    <a:pt x="698" y="723"/>
                  </a:lnTo>
                  <a:lnTo>
                    <a:pt x="677" y="722"/>
                  </a:lnTo>
                  <a:lnTo>
                    <a:pt x="656" y="717"/>
                  </a:lnTo>
                  <a:lnTo>
                    <a:pt x="646" y="714"/>
                  </a:lnTo>
                  <a:lnTo>
                    <a:pt x="637" y="711"/>
                  </a:lnTo>
                  <a:lnTo>
                    <a:pt x="629" y="706"/>
                  </a:lnTo>
                  <a:lnTo>
                    <a:pt x="622" y="700"/>
                  </a:lnTo>
                  <a:lnTo>
                    <a:pt x="615" y="693"/>
                  </a:lnTo>
                  <a:lnTo>
                    <a:pt x="610" y="687"/>
                  </a:lnTo>
                  <a:lnTo>
                    <a:pt x="606" y="677"/>
                  </a:lnTo>
                  <a:lnTo>
                    <a:pt x="604" y="667"/>
                  </a:lnTo>
                  <a:lnTo>
                    <a:pt x="602" y="641"/>
                  </a:lnTo>
                  <a:lnTo>
                    <a:pt x="598" y="611"/>
                  </a:lnTo>
                  <a:lnTo>
                    <a:pt x="596" y="606"/>
                  </a:lnTo>
                  <a:lnTo>
                    <a:pt x="594" y="600"/>
                  </a:lnTo>
                  <a:lnTo>
                    <a:pt x="589" y="596"/>
                  </a:lnTo>
                  <a:lnTo>
                    <a:pt x="586" y="591"/>
                  </a:lnTo>
                  <a:lnTo>
                    <a:pt x="580" y="589"/>
                  </a:lnTo>
                  <a:lnTo>
                    <a:pt x="573" y="588"/>
                  </a:lnTo>
                  <a:lnTo>
                    <a:pt x="565" y="588"/>
                  </a:lnTo>
                  <a:lnTo>
                    <a:pt x="556" y="589"/>
                  </a:lnTo>
                  <a:lnTo>
                    <a:pt x="533" y="600"/>
                  </a:lnTo>
                  <a:lnTo>
                    <a:pt x="508" y="615"/>
                  </a:lnTo>
                  <a:lnTo>
                    <a:pt x="501" y="618"/>
                  </a:lnTo>
                  <a:lnTo>
                    <a:pt x="496" y="621"/>
                  </a:lnTo>
                  <a:lnTo>
                    <a:pt x="489" y="622"/>
                  </a:lnTo>
                  <a:lnTo>
                    <a:pt x="483" y="622"/>
                  </a:lnTo>
                  <a:lnTo>
                    <a:pt x="478" y="621"/>
                  </a:lnTo>
                  <a:lnTo>
                    <a:pt x="473" y="617"/>
                  </a:lnTo>
                  <a:lnTo>
                    <a:pt x="467" y="614"/>
                  </a:lnTo>
                  <a:lnTo>
                    <a:pt x="463" y="607"/>
                  </a:lnTo>
                  <a:lnTo>
                    <a:pt x="457" y="594"/>
                  </a:lnTo>
                  <a:lnTo>
                    <a:pt x="450" y="582"/>
                  </a:lnTo>
                  <a:lnTo>
                    <a:pt x="442" y="570"/>
                  </a:lnTo>
                  <a:lnTo>
                    <a:pt x="434" y="559"/>
                  </a:lnTo>
                  <a:lnTo>
                    <a:pt x="430" y="555"/>
                  </a:lnTo>
                  <a:lnTo>
                    <a:pt x="425" y="550"/>
                  </a:lnTo>
                  <a:lnTo>
                    <a:pt x="419" y="547"/>
                  </a:lnTo>
                  <a:lnTo>
                    <a:pt x="414" y="544"/>
                  </a:lnTo>
                  <a:lnTo>
                    <a:pt x="407" y="541"/>
                  </a:lnTo>
                  <a:lnTo>
                    <a:pt x="399" y="540"/>
                  </a:lnTo>
                  <a:lnTo>
                    <a:pt x="391" y="539"/>
                  </a:lnTo>
                  <a:lnTo>
                    <a:pt x="383" y="539"/>
                  </a:lnTo>
                  <a:lnTo>
                    <a:pt x="382" y="550"/>
                  </a:lnTo>
                  <a:lnTo>
                    <a:pt x="380" y="560"/>
                  </a:lnTo>
                  <a:lnTo>
                    <a:pt x="377" y="568"/>
                  </a:lnTo>
                  <a:lnTo>
                    <a:pt x="374" y="575"/>
                  </a:lnTo>
                  <a:lnTo>
                    <a:pt x="370" y="581"/>
                  </a:lnTo>
                  <a:lnTo>
                    <a:pt x="366" y="585"/>
                  </a:lnTo>
                  <a:lnTo>
                    <a:pt x="361" y="589"/>
                  </a:lnTo>
                  <a:lnTo>
                    <a:pt x="356" y="592"/>
                  </a:lnTo>
                  <a:lnTo>
                    <a:pt x="349" y="593"/>
                  </a:lnTo>
                  <a:lnTo>
                    <a:pt x="342" y="594"/>
                  </a:lnTo>
                  <a:lnTo>
                    <a:pt x="334" y="596"/>
                  </a:lnTo>
                  <a:lnTo>
                    <a:pt x="326" y="596"/>
                  </a:lnTo>
                  <a:lnTo>
                    <a:pt x="307" y="596"/>
                  </a:lnTo>
                  <a:lnTo>
                    <a:pt x="286" y="594"/>
                  </a:lnTo>
                  <a:lnTo>
                    <a:pt x="262" y="594"/>
                  </a:lnTo>
                  <a:lnTo>
                    <a:pt x="237" y="596"/>
                  </a:lnTo>
                  <a:lnTo>
                    <a:pt x="211" y="597"/>
                  </a:lnTo>
                  <a:lnTo>
                    <a:pt x="185" y="597"/>
                  </a:lnTo>
                  <a:lnTo>
                    <a:pt x="171" y="596"/>
                  </a:lnTo>
                  <a:lnTo>
                    <a:pt x="159" y="594"/>
                  </a:lnTo>
                  <a:lnTo>
                    <a:pt x="145" y="593"/>
                  </a:lnTo>
                  <a:lnTo>
                    <a:pt x="132" y="591"/>
                  </a:lnTo>
                  <a:lnTo>
                    <a:pt x="121" y="589"/>
                  </a:lnTo>
                  <a:lnTo>
                    <a:pt x="110" y="584"/>
                  </a:lnTo>
                  <a:lnTo>
                    <a:pt x="98" y="580"/>
                  </a:lnTo>
                  <a:lnTo>
                    <a:pt x="88" y="574"/>
                  </a:lnTo>
                  <a:lnTo>
                    <a:pt x="79" y="570"/>
                  </a:lnTo>
                  <a:lnTo>
                    <a:pt x="66" y="567"/>
                  </a:lnTo>
                  <a:lnTo>
                    <a:pt x="52" y="564"/>
                  </a:lnTo>
                  <a:lnTo>
                    <a:pt x="36" y="560"/>
                  </a:lnTo>
                  <a:lnTo>
                    <a:pt x="35" y="569"/>
                  </a:lnTo>
                  <a:lnTo>
                    <a:pt x="33" y="580"/>
                  </a:lnTo>
                  <a:lnTo>
                    <a:pt x="33" y="589"/>
                  </a:lnTo>
                  <a:lnTo>
                    <a:pt x="36" y="598"/>
                  </a:lnTo>
                  <a:lnTo>
                    <a:pt x="40" y="608"/>
                  </a:lnTo>
                  <a:lnTo>
                    <a:pt x="47" y="616"/>
                  </a:lnTo>
                  <a:lnTo>
                    <a:pt x="49" y="621"/>
                  </a:lnTo>
                  <a:lnTo>
                    <a:pt x="50" y="625"/>
                  </a:lnTo>
                  <a:lnTo>
                    <a:pt x="49" y="631"/>
                  </a:lnTo>
                  <a:lnTo>
                    <a:pt x="46" y="636"/>
                  </a:lnTo>
                  <a:lnTo>
                    <a:pt x="40" y="644"/>
                  </a:lnTo>
                  <a:lnTo>
                    <a:pt x="35" y="652"/>
                  </a:lnTo>
                  <a:lnTo>
                    <a:pt x="30" y="662"/>
                  </a:lnTo>
                  <a:lnTo>
                    <a:pt x="28" y="670"/>
                  </a:lnTo>
                  <a:lnTo>
                    <a:pt x="27" y="677"/>
                  </a:lnTo>
                  <a:lnTo>
                    <a:pt x="27" y="687"/>
                  </a:lnTo>
                  <a:lnTo>
                    <a:pt x="29" y="691"/>
                  </a:lnTo>
                  <a:lnTo>
                    <a:pt x="30" y="696"/>
                  </a:lnTo>
                  <a:lnTo>
                    <a:pt x="33" y="700"/>
                  </a:lnTo>
                  <a:lnTo>
                    <a:pt x="37" y="705"/>
                  </a:lnTo>
                  <a:lnTo>
                    <a:pt x="40" y="711"/>
                  </a:lnTo>
                  <a:lnTo>
                    <a:pt x="43" y="715"/>
                  </a:lnTo>
                  <a:lnTo>
                    <a:pt x="44" y="718"/>
                  </a:lnTo>
                  <a:lnTo>
                    <a:pt x="44" y="723"/>
                  </a:lnTo>
                  <a:lnTo>
                    <a:pt x="44" y="726"/>
                  </a:lnTo>
                  <a:lnTo>
                    <a:pt x="43" y="729"/>
                  </a:lnTo>
                  <a:lnTo>
                    <a:pt x="40" y="732"/>
                  </a:lnTo>
                  <a:lnTo>
                    <a:pt x="38" y="734"/>
                  </a:lnTo>
                  <a:lnTo>
                    <a:pt x="24" y="745"/>
                  </a:lnTo>
                  <a:lnTo>
                    <a:pt x="11" y="755"/>
                  </a:lnTo>
                  <a:lnTo>
                    <a:pt x="5" y="762"/>
                  </a:lnTo>
                  <a:lnTo>
                    <a:pt x="2" y="769"/>
                  </a:lnTo>
                  <a:lnTo>
                    <a:pt x="0" y="774"/>
                  </a:lnTo>
                  <a:lnTo>
                    <a:pt x="0" y="781"/>
                  </a:lnTo>
                  <a:lnTo>
                    <a:pt x="6" y="791"/>
                  </a:lnTo>
                  <a:lnTo>
                    <a:pt x="13" y="803"/>
                  </a:lnTo>
                  <a:lnTo>
                    <a:pt x="30" y="803"/>
                  </a:lnTo>
                  <a:lnTo>
                    <a:pt x="46" y="804"/>
                  </a:lnTo>
                  <a:lnTo>
                    <a:pt x="62" y="806"/>
                  </a:lnTo>
                  <a:lnTo>
                    <a:pt x="76" y="811"/>
                  </a:lnTo>
                  <a:lnTo>
                    <a:pt x="81" y="813"/>
                  </a:lnTo>
                  <a:lnTo>
                    <a:pt x="88" y="816"/>
                  </a:lnTo>
                  <a:lnTo>
                    <a:pt x="93" y="821"/>
                  </a:lnTo>
                  <a:lnTo>
                    <a:pt x="97" y="826"/>
                  </a:lnTo>
                  <a:lnTo>
                    <a:pt x="101" y="830"/>
                  </a:lnTo>
                  <a:lnTo>
                    <a:pt x="104" y="837"/>
                  </a:lnTo>
                  <a:lnTo>
                    <a:pt x="106" y="843"/>
                  </a:lnTo>
                  <a:lnTo>
                    <a:pt x="107" y="851"/>
                  </a:lnTo>
                  <a:lnTo>
                    <a:pt x="110" y="870"/>
                  </a:lnTo>
                  <a:lnTo>
                    <a:pt x="113" y="887"/>
                  </a:lnTo>
                  <a:lnTo>
                    <a:pt x="117" y="894"/>
                  </a:lnTo>
                  <a:lnTo>
                    <a:pt x="119" y="901"/>
                  </a:lnTo>
                  <a:lnTo>
                    <a:pt x="123" y="906"/>
                  </a:lnTo>
                  <a:lnTo>
                    <a:pt x="127" y="912"/>
                  </a:lnTo>
                  <a:lnTo>
                    <a:pt x="137" y="922"/>
                  </a:lnTo>
                  <a:lnTo>
                    <a:pt x="150" y="931"/>
                  </a:lnTo>
                  <a:lnTo>
                    <a:pt x="164" y="941"/>
                  </a:lnTo>
                  <a:lnTo>
                    <a:pt x="181" y="951"/>
                  </a:lnTo>
                  <a:lnTo>
                    <a:pt x="189" y="955"/>
                  </a:lnTo>
                  <a:lnTo>
                    <a:pt x="196" y="961"/>
                  </a:lnTo>
                  <a:lnTo>
                    <a:pt x="203" y="966"/>
                  </a:lnTo>
                  <a:lnTo>
                    <a:pt x="209" y="972"/>
                  </a:lnTo>
                  <a:lnTo>
                    <a:pt x="213" y="978"/>
                  </a:lnTo>
                  <a:lnTo>
                    <a:pt x="218" y="986"/>
                  </a:lnTo>
                  <a:lnTo>
                    <a:pt x="221" y="994"/>
                  </a:lnTo>
                  <a:lnTo>
                    <a:pt x="225" y="1002"/>
                  </a:lnTo>
                  <a:lnTo>
                    <a:pt x="227" y="1011"/>
                  </a:lnTo>
                  <a:lnTo>
                    <a:pt x="230" y="1019"/>
                  </a:lnTo>
                  <a:lnTo>
                    <a:pt x="234" y="1028"/>
                  </a:lnTo>
                  <a:lnTo>
                    <a:pt x="238" y="1036"/>
                  </a:lnTo>
                  <a:lnTo>
                    <a:pt x="243" y="1042"/>
                  </a:lnTo>
                  <a:lnTo>
                    <a:pt x="250" y="1048"/>
                  </a:lnTo>
                  <a:lnTo>
                    <a:pt x="254" y="1049"/>
                  </a:lnTo>
                  <a:lnTo>
                    <a:pt x="259" y="1049"/>
                  </a:lnTo>
                  <a:lnTo>
                    <a:pt x="263" y="1049"/>
                  </a:lnTo>
                  <a:lnTo>
                    <a:pt x="268" y="1049"/>
                  </a:lnTo>
                  <a:lnTo>
                    <a:pt x="269" y="1066"/>
                  </a:lnTo>
                  <a:lnTo>
                    <a:pt x="273" y="1083"/>
                  </a:lnTo>
                  <a:lnTo>
                    <a:pt x="276" y="1091"/>
                  </a:lnTo>
                  <a:lnTo>
                    <a:pt x="279" y="1098"/>
                  </a:lnTo>
                  <a:lnTo>
                    <a:pt x="283" y="1101"/>
                  </a:lnTo>
                  <a:lnTo>
                    <a:pt x="286" y="1103"/>
                  </a:lnTo>
                  <a:lnTo>
                    <a:pt x="290" y="1107"/>
                  </a:lnTo>
                  <a:lnTo>
                    <a:pt x="293" y="1108"/>
                  </a:lnTo>
                  <a:lnTo>
                    <a:pt x="302" y="1110"/>
                  </a:lnTo>
                  <a:lnTo>
                    <a:pt x="312" y="1110"/>
                  </a:lnTo>
                  <a:lnTo>
                    <a:pt x="323" y="1108"/>
                  </a:lnTo>
                  <a:lnTo>
                    <a:pt x="333" y="1107"/>
                  </a:lnTo>
                  <a:lnTo>
                    <a:pt x="343" y="1105"/>
                  </a:lnTo>
                  <a:lnTo>
                    <a:pt x="352" y="1103"/>
                  </a:lnTo>
                  <a:lnTo>
                    <a:pt x="357" y="1103"/>
                  </a:lnTo>
                  <a:lnTo>
                    <a:pt x="361" y="1105"/>
                  </a:lnTo>
                  <a:lnTo>
                    <a:pt x="365" y="1106"/>
                  </a:lnTo>
                  <a:lnTo>
                    <a:pt x="368" y="1107"/>
                  </a:lnTo>
                  <a:lnTo>
                    <a:pt x="373" y="1111"/>
                  </a:lnTo>
                  <a:lnTo>
                    <a:pt x="377" y="1116"/>
                  </a:lnTo>
                  <a:lnTo>
                    <a:pt x="382" y="1120"/>
                  </a:lnTo>
                  <a:lnTo>
                    <a:pt x="385" y="1125"/>
                  </a:lnTo>
                  <a:lnTo>
                    <a:pt x="390" y="1136"/>
                  </a:lnTo>
                  <a:lnTo>
                    <a:pt x="393" y="1147"/>
                  </a:lnTo>
                  <a:lnTo>
                    <a:pt x="394" y="1159"/>
                  </a:lnTo>
                  <a:lnTo>
                    <a:pt x="394" y="1172"/>
                  </a:lnTo>
                  <a:lnTo>
                    <a:pt x="394" y="1184"/>
                  </a:lnTo>
                  <a:lnTo>
                    <a:pt x="392" y="1198"/>
                  </a:lnTo>
                  <a:lnTo>
                    <a:pt x="388" y="1225"/>
                  </a:lnTo>
                  <a:lnTo>
                    <a:pt x="384" y="1253"/>
                  </a:lnTo>
                  <a:lnTo>
                    <a:pt x="382" y="1265"/>
                  </a:lnTo>
                  <a:lnTo>
                    <a:pt x="382" y="1278"/>
                  </a:lnTo>
                  <a:lnTo>
                    <a:pt x="383" y="1290"/>
                  </a:lnTo>
                  <a:lnTo>
                    <a:pt x="385" y="1302"/>
                  </a:lnTo>
                  <a:lnTo>
                    <a:pt x="393" y="1302"/>
                  </a:lnTo>
                  <a:lnTo>
                    <a:pt x="400" y="1303"/>
                  </a:lnTo>
                  <a:lnTo>
                    <a:pt x="406" y="1306"/>
                  </a:lnTo>
                  <a:lnTo>
                    <a:pt x="410" y="1311"/>
                  </a:lnTo>
                  <a:lnTo>
                    <a:pt x="415" y="1317"/>
                  </a:lnTo>
                  <a:lnTo>
                    <a:pt x="417" y="1325"/>
                  </a:lnTo>
                  <a:lnTo>
                    <a:pt x="419" y="1333"/>
                  </a:lnTo>
                  <a:lnTo>
                    <a:pt x="422" y="1344"/>
                  </a:lnTo>
                  <a:lnTo>
                    <a:pt x="424" y="1382"/>
                  </a:lnTo>
                  <a:lnTo>
                    <a:pt x="427" y="1414"/>
                  </a:lnTo>
                  <a:lnTo>
                    <a:pt x="432" y="1415"/>
                  </a:lnTo>
                  <a:lnTo>
                    <a:pt x="437" y="1417"/>
                  </a:lnTo>
                  <a:lnTo>
                    <a:pt x="441" y="1418"/>
                  </a:lnTo>
                  <a:lnTo>
                    <a:pt x="446" y="1420"/>
                  </a:lnTo>
                  <a:lnTo>
                    <a:pt x="452" y="1426"/>
                  </a:lnTo>
                  <a:lnTo>
                    <a:pt x="459" y="1434"/>
                  </a:lnTo>
                  <a:lnTo>
                    <a:pt x="470" y="1450"/>
                  </a:lnTo>
                  <a:lnTo>
                    <a:pt x="480" y="1466"/>
                  </a:lnTo>
                  <a:lnTo>
                    <a:pt x="484" y="1473"/>
                  </a:lnTo>
                  <a:lnTo>
                    <a:pt x="490" y="1479"/>
                  </a:lnTo>
                  <a:lnTo>
                    <a:pt x="496" y="1484"/>
                  </a:lnTo>
                  <a:lnTo>
                    <a:pt x="501" y="1487"/>
                  </a:lnTo>
                  <a:lnTo>
                    <a:pt x="508" y="1489"/>
                  </a:lnTo>
                  <a:lnTo>
                    <a:pt x="515" y="1492"/>
                  </a:lnTo>
                  <a:lnTo>
                    <a:pt x="522" y="1493"/>
                  </a:lnTo>
                  <a:lnTo>
                    <a:pt x="529" y="1494"/>
                  </a:lnTo>
                  <a:lnTo>
                    <a:pt x="558" y="1494"/>
                  </a:lnTo>
                  <a:lnTo>
                    <a:pt x="589" y="1493"/>
                  </a:lnTo>
                  <a:lnTo>
                    <a:pt x="582" y="1519"/>
                  </a:lnTo>
                  <a:lnTo>
                    <a:pt x="577" y="1544"/>
                  </a:lnTo>
                  <a:lnTo>
                    <a:pt x="575" y="1557"/>
                  </a:lnTo>
                  <a:lnTo>
                    <a:pt x="573" y="1569"/>
                  </a:lnTo>
                  <a:lnTo>
                    <a:pt x="572" y="1582"/>
                  </a:lnTo>
                  <a:lnTo>
                    <a:pt x="572" y="1595"/>
                  </a:lnTo>
                  <a:lnTo>
                    <a:pt x="572" y="1602"/>
                  </a:lnTo>
                  <a:lnTo>
                    <a:pt x="570" y="1609"/>
                  </a:lnTo>
                  <a:lnTo>
                    <a:pt x="567" y="1614"/>
                  </a:lnTo>
                  <a:lnTo>
                    <a:pt x="565" y="1618"/>
                  </a:lnTo>
                  <a:lnTo>
                    <a:pt x="561" y="1623"/>
                  </a:lnTo>
                  <a:lnTo>
                    <a:pt x="556" y="1626"/>
                  </a:lnTo>
                  <a:lnTo>
                    <a:pt x="552" y="1629"/>
                  </a:lnTo>
                  <a:lnTo>
                    <a:pt x="547" y="1633"/>
                  </a:lnTo>
                  <a:lnTo>
                    <a:pt x="536" y="1637"/>
                  </a:lnTo>
                  <a:lnTo>
                    <a:pt x="524" y="1643"/>
                  </a:lnTo>
                  <a:lnTo>
                    <a:pt x="514" y="1649"/>
                  </a:lnTo>
                  <a:lnTo>
                    <a:pt x="505" y="1656"/>
                  </a:lnTo>
                  <a:lnTo>
                    <a:pt x="493" y="1667"/>
                  </a:lnTo>
                  <a:lnTo>
                    <a:pt x="483" y="1678"/>
                  </a:lnTo>
                  <a:lnTo>
                    <a:pt x="474" y="1691"/>
                  </a:lnTo>
                  <a:lnTo>
                    <a:pt x="467" y="1702"/>
                  </a:lnTo>
                  <a:lnTo>
                    <a:pt x="460" y="1715"/>
                  </a:lnTo>
                  <a:lnTo>
                    <a:pt x="455" y="1727"/>
                  </a:lnTo>
                  <a:lnTo>
                    <a:pt x="449" y="1740"/>
                  </a:lnTo>
                  <a:lnTo>
                    <a:pt x="446" y="1752"/>
                  </a:lnTo>
                  <a:lnTo>
                    <a:pt x="455" y="1754"/>
                  </a:lnTo>
                  <a:lnTo>
                    <a:pt x="464" y="1755"/>
                  </a:lnTo>
                  <a:lnTo>
                    <a:pt x="472" y="1758"/>
                  </a:lnTo>
                  <a:lnTo>
                    <a:pt x="480" y="1764"/>
                  </a:lnTo>
                  <a:lnTo>
                    <a:pt x="487" y="1771"/>
                  </a:lnTo>
                  <a:lnTo>
                    <a:pt x="491" y="1779"/>
                  </a:lnTo>
                  <a:lnTo>
                    <a:pt x="496" y="1785"/>
                  </a:lnTo>
                  <a:lnTo>
                    <a:pt x="499" y="1795"/>
                  </a:lnTo>
                  <a:lnTo>
                    <a:pt x="503" y="1803"/>
                  </a:lnTo>
                  <a:lnTo>
                    <a:pt x="506" y="1811"/>
                  </a:lnTo>
                  <a:lnTo>
                    <a:pt x="511" y="1817"/>
                  </a:lnTo>
                  <a:lnTo>
                    <a:pt x="516" y="1825"/>
                  </a:lnTo>
                  <a:lnTo>
                    <a:pt x="524" y="1832"/>
                  </a:lnTo>
                  <a:lnTo>
                    <a:pt x="533" y="1839"/>
                  </a:lnTo>
                  <a:lnTo>
                    <a:pt x="544" y="1845"/>
                  </a:lnTo>
                  <a:lnTo>
                    <a:pt x="554" y="1849"/>
                  </a:lnTo>
                  <a:lnTo>
                    <a:pt x="566" y="1854"/>
                  </a:lnTo>
                  <a:lnTo>
                    <a:pt x="579" y="1857"/>
                  </a:lnTo>
                  <a:lnTo>
                    <a:pt x="591" y="1860"/>
                  </a:lnTo>
                  <a:lnTo>
                    <a:pt x="605" y="1862"/>
                  </a:lnTo>
                  <a:lnTo>
                    <a:pt x="618" y="1863"/>
                  </a:lnTo>
                  <a:lnTo>
                    <a:pt x="630" y="1863"/>
                  </a:lnTo>
                  <a:lnTo>
                    <a:pt x="643" y="1863"/>
                  </a:lnTo>
                  <a:lnTo>
                    <a:pt x="655" y="1862"/>
                  </a:lnTo>
                  <a:lnTo>
                    <a:pt x="668" y="1860"/>
                  </a:lnTo>
                  <a:lnTo>
                    <a:pt x="678" y="1857"/>
                  </a:lnTo>
                  <a:lnTo>
                    <a:pt x="688" y="1854"/>
                  </a:lnTo>
                  <a:lnTo>
                    <a:pt x="697" y="1849"/>
                  </a:lnTo>
                  <a:lnTo>
                    <a:pt x="712" y="1839"/>
                  </a:lnTo>
                  <a:lnTo>
                    <a:pt x="728" y="1829"/>
                  </a:lnTo>
                  <a:lnTo>
                    <a:pt x="736" y="1824"/>
                  </a:lnTo>
                  <a:lnTo>
                    <a:pt x="744" y="1821"/>
                  </a:lnTo>
                  <a:lnTo>
                    <a:pt x="752" y="1817"/>
                  </a:lnTo>
                  <a:lnTo>
                    <a:pt x="761" y="1815"/>
                  </a:lnTo>
                  <a:lnTo>
                    <a:pt x="777" y="1813"/>
                  </a:lnTo>
                  <a:lnTo>
                    <a:pt x="793" y="1813"/>
                  </a:lnTo>
                  <a:lnTo>
                    <a:pt x="809" y="1813"/>
                  </a:lnTo>
                  <a:lnTo>
                    <a:pt x="825" y="1814"/>
                  </a:lnTo>
                  <a:lnTo>
                    <a:pt x="841" y="1815"/>
                  </a:lnTo>
                  <a:lnTo>
                    <a:pt x="857" y="1815"/>
                  </a:lnTo>
                  <a:lnTo>
                    <a:pt x="872" y="1814"/>
                  </a:lnTo>
                  <a:lnTo>
                    <a:pt x="887" y="1812"/>
                  </a:lnTo>
                  <a:lnTo>
                    <a:pt x="911" y="1807"/>
                  </a:lnTo>
                  <a:lnTo>
                    <a:pt x="935" y="1803"/>
                  </a:lnTo>
                  <a:lnTo>
                    <a:pt x="958" y="1796"/>
                  </a:lnTo>
                  <a:lnTo>
                    <a:pt x="981" y="1788"/>
                  </a:lnTo>
                  <a:lnTo>
                    <a:pt x="1000" y="1775"/>
                  </a:lnTo>
                  <a:lnTo>
                    <a:pt x="1021" y="1763"/>
                  </a:lnTo>
                  <a:lnTo>
                    <a:pt x="1031" y="1757"/>
                  </a:lnTo>
                  <a:lnTo>
                    <a:pt x="1041" y="1754"/>
                  </a:lnTo>
                  <a:lnTo>
                    <a:pt x="1047" y="1752"/>
                  </a:lnTo>
                  <a:lnTo>
                    <a:pt x="1053" y="1752"/>
                  </a:lnTo>
                  <a:lnTo>
                    <a:pt x="1058" y="1752"/>
                  </a:lnTo>
                  <a:lnTo>
                    <a:pt x="1064" y="1754"/>
                  </a:lnTo>
                  <a:lnTo>
                    <a:pt x="1066" y="1778"/>
                  </a:lnTo>
                  <a:lnTo>
                    <a:pt x="1067" y="1801"/>
                  </a:lnTo>
                  <a:lnTo>
                    <a:pt x="1067" y="1826"/>
                  </a:lnTo>
                  <a:lnTo>
                    <a:pt x="1069" y="1852"/>
                  </a:lnTo>
                  <a:lnTo>
                    <a:pt x="1069" y="1875"/>
                  </a:lnTo>
                  <a:lnTo>
                    <a:pt x="1069" y="1901"/>
                  </a:lnTo>
                  <a:lnTo>
                    <a:pt x="1067" y="1926"/>
                  </a:lnTo>
                  <a:lnTo>
                    <a:pt x="1066" y="1949"/>
                  </a:lnTo>
                  <a:lnTo>
                    <a:pt x="1062" y="1949"/>
                  </a:lnTo>
                  <a:lnTo>
                    <a:pt x="1057" y="1951"/>
                  </a:lnTo>
                  <a:lnTo>
                    <a:pt x="1056" y="1956"/>
                  </a:lnTo>
                  <a:lnTo>
                    <a:pt x="1055" y="1960"/>
                  </a:lnTo>
                  <a:lnTo>
                    <a:pt x="1054" y="1964"/>
                  </a:lnTo>
                  <a:lnTo>
                    <a:pt x="1051" y="1968"/>
                  </a:lnTo>
                  <a:lnTo>
                    <a:pt x="1046" y="1973"/>
                  </a:lnTo>
                  <a:lnTo>
                    <a:pt x="1040" y="1978"/>
                  </a:lnTo>
                  <a:lnTo>
                    <a:pt x="1033" y="1983"/>
                  </a:lnTo>
                  <a:lnTo>
                    <a:pt x="1028" y="1987"/>
                  </a:lnTo>
                  <a:lnTo>
                    <a:pt x="1022" y="1993"/>
                  </a:lnTo>
                  <a:lnTo>
                    <a:pt x="1017" y="2000"/>
                  </a:lnTo>
                  <a:lnTo>
                    <a:pt x="1026" y="2001"/>
                  </a:lnTo>
                  <a:lnTo>
                    <a:pt x="1035" y="2002"/>
                  </a:lnTo>
                  <a:lnTo>
                    <a:pt x="1043" y="2004"/>
                  </a:lnTo>
                  <a:lnTo>
                    <a:pt x="1053" y="2008"/>
                  </a:lnTo>
                  <a:lnTo>
                    <a:pt x="1070" y="2013"/>
                  </a:lnTo>
                  <a:lnTo>
                    <a:pt x="1087" y="2020"/>
                  </a:lnTo>
                  <a:lnTo>
                    <a:pt x="1104" y="2027"/>
                  </a:lnTo>
                  <a:lnTo>
                    <a:pt x="1121" y="2031"/>
                  </a:lnTo>
                  <a:lnTo>
                    <a:pt x="1130" y="2034"/>
                  </a:lnTo>
                  <a:lnTo>
                    <a:pt x="1139" y="2034"/>
                  </a:lnTo>
                  <a:lnTo>
                    <a:pt x="1148" y="2034"/>
                  </a:lnTo>
                  <a:lnTo>
                    <a:pt x="1157" y="2033"/>
                  </a:lnTo>
                  <a:lnTo>
                    <a:pt x="1164" y="2031"/>
                  </a:lnTo>
                  <a:lnTo>
                    <a:pt x="1170" y="2029"/>
                  </a:lnTo>
                  <a:lnTo>
                    <a:pt x="1176" y="2026"/>
                  </a:lnTo>
                  <a:lnTo>
                    <a:pt x="1181" y="2022"/>
                  </a:lnTo>
                  <a:lnTo>
                    <a:pt x="1191" y="2013"/>
                  </a:lnTo>
                  <a:lnTo>
                    <a:pt x="1201" y="2003"/>
                  </a:lnTo>
                  <a:lnTo>
                    <a:pt x="1209" y="1993"/>
                  </a:lnTo>
                  <a:lnTo>
                    <a:pt x="1218" y="1983"/>
                  </a:lnTo>
                  <a:lnTo>
                    <a:pt x="1228" y="1973"/>
                  </a:lnTo>
                  <a:lnTo>
                    <a:pt x="1238" y="1965"/>
                  </a:lnTo>
                  <a:lnTo>
                    <a:pt x="1246" y="1962"/>
                  </a:lnTo>
                  <a:lnTo>
                    <a:pt x="1254" y="1960"/>
                  </a:lnTo>
                  <a:lnTo>
                    <a:pt x="1262" y="1957"/>
                  </a:lnTo>
                  <a:lnTo>
                    <a:pt x="1270" y="1956"/>
                  </a:lnTo>
                  <a:lnTo>
                    <a:pt x="1286" y="1955"/>
                  </a:lnTo>
                  <a:lnTo>
                    <a:pt x="1303" y="1956"/>
                  </a:lnTo>
                  <a:lnTo>
                    <a:pt x="1320" y="1960"/>
                  </a:lnTo>
                  <a:lnTo>
                    <a:pt x="1337" y="1964"/>
                  </a:lnTo>
                  <a:lnTo>
                    <a:pt x="1353" y="1969"/>
                  </a:lnTo>
                  <a:lnTo>
                    <a:pt x="1368" y="1975"/>
                  </a:lnTo>
                  <a:lnTo>
                    <a:pt x="1396" y="1988"/>
                  </a:lnTo>
                  <a:lnTo>
                    <a:pt x="1427" y="2002"/>
                  </a:lnTo>
                  <a:lnTo>
                    <a:pt x="1435" y="2003"/>
                  </a:lnTo>
                  <a:lnTo>
                    <a:pt x="1442" y="2004"/>
                  </a:lnTo>
                  <a:lnTo>
                    <a:pt x="1450" y="2005"/>
                  </a:lnTo>
                  <a:lnTo>
                    <a:pt x="1458" y="2004"/>
                  </a:lnTo>
                  <a:lnTo>
                    <a:pt x="1465" y="2002"/>
                  </a:lnTo>
                  <a:lnTo>
                    <a:pt x="1473" y="1998"/>
                  </a:lnTo>
                  <a:lnTo>
                    <a:pt x="1480" y="1993"/>
                  </a:lnTo>
                  <a:lnTo>
                    <a:pt x="1488" y="1986"/>
                  </a:lnTo>
                  <a:lnTo>
                    <a:pt x="1493" y="1989"/>
                  </a:lnTo>
                  <a:lnTo>
                    <a:pt x="1498" y="1992"/>
                  </a:lnTo>
                  <a:lnTo>
                    <a:pt x="1502" y="1995"/>
                  </a:lnTo>
                  <a:lnTo>
                    <a:pt x="1505" y="1998"/>
                  </a:lnTo>
                  <a:lnTo>
                    <a:pt x="1507" y="2002"/>
                  </a:lnTo>
                  <a:lnTo>
                    <a:pt x="1508" y="2005"/>
                  </a:lnTo>
                  <a:lnTo>
                    <a:pt x="1508" y="2010"/>
                  </a:lnTo>
                  <a:lnTo>
                    <a:pt x="1507" y="2013"/>
                  </a:lnTo>
                  <a:lnTo>
                    <a:pt x="1505" y="2022"/>
                  </a:lnTo>
                  <a:lnTo>
                    <a:pt x="1500" y="2030"/>
                  </a:lnTo>
                  <a:lnTo>
                    <a:pt x="1493" y="2039"/>
                  </a:lnTo>
                  <a:lnTo>
                    <a:pt x="1488" y="2046"/>
                  </a:lnTo>
                  <a:lnTo>
                    <a:pt x="1507" y="2051"/>
                  </a:lnTo>
                  <a:lnTo>
                    <a:pt x="1524" y="2055"/>
                  </a:lnTo>
                  <a:lnTo>
                    <a:pt x="1533" y="2058"/>
                  </a:lnTo>
                  <a:lnTo>
                    <a:pt x="1543" y="2058"/>
                  </a:lnTo>
                  <a:lnTo>
                    <a:pt x="1554" y="2058"/>
                  </a:lnTo>
                  <a:lnTo>
                    <a:pt x="1565" y="2058"/>
                  </a:lnTo>
                  <a:lnTo>
                    <a:pt x="1572" y="2033"/>
                  </a:lnTo>
                  <a:lnTo>
                    <a:pt x="1575" y="2006"/>
                  </a:lnTo>
                  <a:lnTo>
                    <a:pt x="1578" y="2000"/>
                  </a:lnTo>
                  <a:lnTo>
                    <a:pt x="1580" y="1995"/>
                  </a:lnTo>
                  <a:lnTo>
                    <a:pt x="1583" y="1989"/>
                  </a:lnTo>
                  <a:lnTo>
                    <a:pt x="1588" y="1986"/>
                  </a:lnTo>
                  <a:lnTo>
                    <a:pt x="1592" y="1983"/>
                  </a:lnTo>
                  <a:lnTo>
                    <a:pt x="1598" y="1980"/>
                  </a:lnTo>
                  <a:lnTo>
                    <a:pt x="1606" y="1978"/>
                  </a:lnTo>
                  <a:lnTo>
                    <a:pt x="1615" y="1978"/>
                  </a:lnTo>
                  <a:lnTo>
                    <a:pt x="1616" y="1971"/>
                  </a:lnTo>
                  <a:lnTo>
                    <a:pt x="1616" y="1964"/>
                  </a:lnTo>
                  <a:lnTo>
                    <a:pt x="1615" y="1957"/>
                  </a:lnTo>
                  <a:lnTo>
                    <a:pt x="1614" y="1952"/>
                  </a:lnTo>
                  <a:lnTo>
                    <a:pt x="1611" y="1940"/>
                  </a:lnTo>
                  <a:lnTo>
                    <a:pt x="1606" y="1930"/>
                  </a:lnTo>
                  <a:lnTo>
                    <a:pt x="1600" y="1919"/>
                  </a:lnTo>
                  <a:lnTo>
                    <a:pt x="1597" y="1908"/>
                  </a:lnTo>
                  <a:lnTo>
                    <a:pt x="1595" y="1903"/>
                  </a:lnTo>
                  <a:lnTo>
                    <a:pt x="1593" y="1897"/>
                  </a:lnTo>
                  <a:lnTo>
                    <a:pt x="1593" y="1890"/>
                  </a:lnTo>
                  <a:lnTo>
                    <a:pt x="1593" y="1885"/>
                  </a:lnTo>
                  <a:lnTo>
                    <a:pt x="1598" y="1882"/>
                  </a:lnTo>
                  <a:lnTo>
                    <a:pt x="1603" y="1879"/>
                  </a:lnTo>
                  <a:lnTo>
                    <a:pt x="1606" y="1877"/>
                  </a:lnTo>
                  <a:lnTo>
                    <a:pt x="1608" y="1873"/>
                  </a:lnTo>
                  <a:lnTo>
                    <a:pt x="1611" y="1869"/>
                  </a:lnTo>
                  <a:lnTo>
                    <a:pt x="1612" y="1865"/>
                  </a:lnTo>
                  <a:lnTo>
                    <a:pt x="1613" y="1861"/>
                  </a:lnTo>
                  <a:lnTo>
                    <a:pt x="1614" y="1855"/>
                  </a:lnTo>
                  <a:lnTo>
                    <a:pt x="1613" y="1846"/>
                  </a:lnTo>
                  <a:lnTo>
                    <a:pt x="1611" y="1834"/>
                  </a:lnTo>
                  <a:lnTo>
                    <a:pt x="1608" y="1823"/>
                  </a:lnTo>
                  <a:lnTo>
                    <a:pt x="1604" y="1811"/>
                  </a:lnTo>
                  <a:lnTo>
                    <a:pt x="1581" y="1765"/>
                  </a:lnTo>
                  <a:lnTo>
                    <a:pt x="1563" y="1732"/>
                  </a:lnTo>
                  <a:lnTo>
                    <a:pt x="1592" y="1727"/>
                  </a:lnTo>
                  <a:lnTo>
                    <a:pt x="1624" y="1722"/>
                  </a:lnTo>
                  <a:lnTo>
                    <a:pt x="1632" y="1722"/>
                  </a:lnTo>
                  <a:lnTo>
                    <a:pt x="1639" y="1723"/>
                  </a:lnTo>
                  <a:lnTo>
                    <a:pt x="1645" y="1724"/>
                  </a:lnTo>
                  <a:lnTo>
                    <a:pt x="1650" y="1727"/>
                  </a:lnTo>
                  <a:lnTo>
                    <a:pt x="1654" y="1731"/>
                  </a:lnTo>
                  <a:lnTo>
                    <a:pt x="1657" y="1737"/>
                  </a:lnTo>
                  <a:lnTo>
                    <a:pt x="1660" y="1743"/>
                  </a:lnTo>
                  <a:lnTo>
                    <a:pt x="1661" y="1752"/>
                  </a:lnTo>
                  <a:lnTo>
                    <a:pt x="1695" y="1751"/>
                  </a:lnTo>
                  <a:lnTo>
                    <a:pt x="1731" y="1750"/>
                  </a:lnTo>
                  <a:lnTo>
                    <a:pt x="1739" y="1750"/>
                  </a:lnTo>
                  <a:lnTo>
                    <a:pt x="1748" y="1751"/>
                  </a:lnTo>
                  <a:lnTo>
                    <a:pt x="1757" y="1752"/>
                  </a:lnTo>
                  <a:lnTo>
                    <a:pt x="1765" y="1755"/>
                  </a:lnTo>
                  <a:lnTo>
                    <a:pt x="1773" y="1757"/>
                  </a:lnTo>
                  <a:lnTo>
                    <a:pt x="1780" y="1762"/>
                  </a:lnTo>
                  <a:lnTo>
                    <a:pt x="1787" y="1766"/>
                  </a:lnTo>
                  <a:lnTo>
                    <a:pt x="1794" y="1773"/>
                  </a:lnTo>
                  <a:lnTo>
                    <a:pt x="1811" y="1790"/>
                  </a:lnTo>
                  <a:lnTo>
                    <a:pt x="1831" y="1815"/>
                  </a:lnTo>
                  <a:lnTo>
                    <a:pt x="1841" y="1828"/>
                  </a:lnTo>
                  <a:lnTo>
                    <a:pt x="1847" y="1840"/>
                  </a:lnTo>
                  <a:lnTo>
                    <a:pt x="1851" y="1847"/>
                  </a:lnTo>
                  <a:lnTo>
                    <a:pt x="1853" y="1853"/>
                  </a:lnTo>
                  <a:lnTo>
                    <a:pt x="1853" y="1858"/>
                  </a:lnTo>
                  <a:lnTo>
                    <a:pt x="1853" y="1863"/>
                  </a:lnTo>
                  <a:lnTo>
                    <a:pt x="1860" y="1863"/>
                  </a:lnTo>
                  <a:lnTo>
                    <a:pt x="1867" y="1862"/>
                  </a:lnTo>
                  <a:lnTo>
                    <a:pt x="1874" y="1860"/>
                  </a:lnTo>
                  <a:lnTo>
                    <a:pt x="1880" y="1857"/>
                  </a:lnTo>
                  <a:lnTo>
                    <a:pt x="1882" y="1850"/>
                  </a:lnTo>
                  <a:lnTo>
                    <a:pt x="1884" y="1845"/>
                  </a:lnTo>
                  <a:lnTo>
                    <a:pt x="1886" y="1839"/>
                  </a:lnTo>
                  <a:lnTo>
                    <a:pt x="1890" y="1834"/>
                  </a:lnTo>
                  <a:lnTo>
                    <a:pt x="1893" y="1831"/>
                  </a:lnTo>
                  <a:lnTo>
                    <a:pt x="1896" y="1828"/>
                  </a:lnTo>
                  <a:lnTo>
                    <a:pt x="1901" y="1825"/>
                  </a:lnTo>
                  <a:lnTo>
                    <a:pt x="1905" y="1823"/>
                  </a:lnTo>
                  <a:lnTo>
                    <a:pt x="1910" y="1822"/>
                  </a:lnTo>
                  <a:lnTo>
                    <a:pt x="1916" y="1822"/>
                  </a:lnTo>
                  <a:lnTo>
                    <a:pt x="1920" y="1822"/>
                  </a:lnTo>
                  <a:lnTo>
                    <a:pt x="1926" y="1822"/>
                  </a:lnTo>
                  <a:lnTo>
                    <a:pt x="1937" y="1824"/>
                  </a:lnTo>
                  <a:lnTo>
                    <a:pt x="1949" y="1829"/>
                  </a:lnTo>
                  <a:lnTo>
                    <a:pt x="1960" y="1834"/>
                  </a:lnTo>
                  <a:lnTo>
                    <a:pt x="1970" y="1842"/>
                  </a:lnTo>
                  <a:lnTo>
                    <a:pt x="1979" y="1852"/>
                  </a:lnTo>
                  <a:lnTo>
                    <a:pt x="1989" y="1861"/>
                  </a:lnTo>
                  <a:lnTo>
                    <a:pt x="1994" y="1872"/>
                  </a:lnTo>
                  <a:lnTo>
                    <a:pt x="1999" y="1883"/>
                  </a:lnTo>
                  <a:lnTo>
                    <a:pt x="2001" y="1889"/>
                  </a:lnTo>
                  <a:lnTo>
                    <a:pt x="2001" y="1895"/>
                  </a:lnTo>
                  <a:lnTo>
                    <a:pt x="2001" y="1901"/>
                  </a:lnTo>
                  <a:lnTo>
                    <a:pt x="2001" y="1907"/>
                  </a:lnTo>
                  <a:lnTo>
                    <a:pt x="2013" y="1907"/>
                  </a:lnTo>
                  <a:lnTo>
                    <a:pt x="2023" y="1908"/>
                  </a:lnTo>
                  <a:lnTo>
                    <a:pt x="2028" y="1906"/>
                  </a:lnTo>
                  <a:lnTo>
                    <a:pt x="2034" y="1903"/>
                  </a:lnTo>
                  <a:lnTo>
                    <a:pt x="2041" y="1901"/>
                  </a:lnTo>
                  <a:lnTo>
                    <a:pt x="2048" y="1899"/>
                  </a:lnTo>
                  <a:lnTo>
                    <a:pt x="2058" y="1896"/>
                  </a:lnTo>
                  <a:lnTo>
                    <a:pt x="2067" y="1891"/>
                  </a:lnTo>
                  <a:lnTo>
                    <a:pt x="2075" y="1886"/>
                  </a:lnTo>
                  <a:lnTo>
                    <a:pt x="2083" y="1880"/>
                  </a:lnTo>
                  <a:lnTo>
                    <a:pt x="2090" y="1873"/>
                  </a:lnTo>
                  <a:lnTo>
                    <a:pt x="2098" y="1867"/>
                  </a:lnTo>
                  <a:lnTo>
                    <a:pt x="2107" y="1863"/>
                  </a:lnTo>
                  <a:lnTo>
                    <a:pt x="2116" y="1861"/>
                  </a:lnTo>
                  <a:lnTo>
                    <a:pt x="2108" y="1853"/>
                  </a:lnTo>
                  <a:lnTo>
                    <a:pt x="2101" y="1848"/>
                  </a:lnTo>
                  <a:lnTo>
                    <a:pt x="2096" y="1846"/>
                  </a:lnTo>
                  <a:lnTo>
                    <a:pt x="2091" y="1844"/>
                  </a:lnTo>
                  <a:lnTo>
                    <a:pt x="2088" y="1840"/>
                  </a:lnTo>
                  <a:lnTo>
                    <a:pt x="2084" y="1836"/>
                  </a:lnTo>
                  <a:lnTo>
                    <a:pt x="2081" y="1829"/>
                  </a:lnTo>
                  <a:lnTo>
                    <a:pt x="2079" y="1816"/>
                  </a:lnTo>
                  <a:lnTo>
                    <a:pt x="2077" y="1812"/>
                  </a:lnTo>
                  <a:lnTo>
                    <a:pt x="2076" y="1806"/>
                  </a:lnTo>
                  <a:lnTo>
                    <a:pt x="2074" y="1803"/>
                  </a:lnTo>
                  <a:lnTo>
                    <a:pt x="2072" y="1799"/>
                  </a:lnTo>
                  <a:lnTo>
                    <a:pt x="2066" y="1792"/>
                  </a:lnTo>
                  <a:lnTo>
                    <a:pt x="2059" y="1788"/>
                  </a:lnTo>
                  <a:lnTo>
                    <a:pt x="2043" y="1780"/>
                  </a:lnTo>
                  <a:lnTo>
                    <a:pt x="2026" y="1768"/>
                  </a:lnTo>
                  <a:lnTo>
                    <a:pt x="2030" y="1762"/>
                  </a:lnTo>
                  <a:lnTo>
                    <a:pt x="2035" y="1757"/>
                  </a:lnTo>
                  <a:lnTo>
                    <a:pt x="2041" y="1754"/>
                  </a:lnTo>
                  <a:lnTo>
                    <a:pt x="2046" y="1750"/>
                  </a:lnTo>
                  <a:lnTo>
                    <a:pt x="2049" y="1747"/>
                  </a:lnTo>
                  <a:lnTo>
                    <a:pt x="2051" y="1742"/>
                  </a:lnTo>
                  <a:lnTo>
                    <a:pt x="2051" y="1735"/>
                  </a:lnTo>
                  <a:lnTo>
                    <a:pt x="2048" y="1726"/>
                  </a:lnTo>
                  <a:lnTo>
                    <a:pt x="2042" y="1718"/>
                  </a:lnTo>
                  <a:lnTo>
                    <a:pt x="2035" y="1711"/>
                  </a:lnTo>
                  <a:lnTo>
                    <a:pt x="2026" y="1706"/>
                  </a:lnTo>
                  <a:lnTo>
                    <a:pt x="2017" y="1699"/>
                  </a:lnTo>
                  <a:lnTo>
                    <a:pt x="2009" y="1692"/>
                  </a:lnTo>
                  <a:lnTo>
                    <a:pt x="2002" y="1684"/>
                  </a:lnTo>
                  <a:lnTo>
                    <a:pt x="2000" y="1681"/>
                  </a:lnTo>
                  <a:lnTo>
                    <a:pt x="1998" y="1676"/>
                  </a:lnTo>
                  <a:lnTo>
                    <a:pt x="1997" y="1672"/>
                  </a:lnTo>
                  <a:lnTo>
                    <a:pt x="1998" y="1667"/>
                  </a:lnTo>
                  <a:lnTo>
                    <a:pt x="1986" y="1667"/>
                  </a:lnTo>
                  <a:lnTo>
                    <a:pt x="1975" y="1668"/>
                  </a:lnTo>
                  <a:lnTo>
                    <a:pt x="1965" y="1670"/>
                  </a:lnTo>
                  <a:lnTo>
                    <a:pt x="1953" y="1670"/>
                  </a:lnTo>
                  <a:lnTo>
                    <a:pt x="1954" y="1661"/>
                  </a:lnTo>
                  <a:lnTo>
                    <a:pt x="1956" y="1651"/>
                  </a:lnTo>
                  <a:lnTo>
                    <a:pt x="1957" y="1641"/>
                  </a:lnTo>
                  <a:lnTo>
                    <a:pt x="1956" y="1631"/>
                  </a:lnTo>
                  <a:lnTo>
                    <a:pt x="1946" y="1629"/>
                  </a:lnTo>
                  <a:lnTo>
                    <a:pt x="1938" y="1627"/>
                  </a:lnTo>
                  <a:lnTo>
                    <a:pt x="1929" y="1625"/>
                  </a:lnTo>
                  <a:lnTo>
                    <a:pt x="1921" y="1622"/>
                  </a:lnTo>
                  <a:lnTo>
                    <a:pt x="1912" y="1617"/>
                  </a:lnTo>
                  <a:lnTo>
                    <a:pt x="1905" y="1611"/>
                  </a:lnTo>
                  <a:lnTo>
                    <a:pt x="1897" y="1607"/>
                  </a:lnTo>
                  <a:lnTo>
                    <a:pt x="1892" y="1600"/>
                  </a:lnTo>
                  <a:lnTo>
                    <a:pt x="1883" y="1592"/>
                  </a:lnTo>
                  <a:lnTo>
                    <a:pt x="1871" y="1581"/>
                  </a:lnTo>
                  <a:lnTo>
                    <a:pt x="1861" y="1570"/>
                  </a:lnTo>
                  <a:lnTo>
                    <a:pt x="1853" y="1560"/>
                  </a:lnTo>
                  <a:lnTo>
                    <a:pt x="1849" y="1552"/>
                  </a:lnTo>
                  <a:lnTo>
                    <a:pt x="1845" y="1545"/>
                  </a:lnTo>
                  <a:lnTo>
                    <a:pt x="1843" y="1537"/>
                  </a:lnTo>
                  <a:lnTo>
                    <a:pt x="1842" y="1530"/>
                  </a:lnTo>
                  <a:lnTo>
                    <a:pt x="1843" y="1522"/>
                  </a:lnTo>
                  <a:lnTo>
                    <a:pt x="1844" y="1516"/>
                  </a:lnTo>
                  <a:lnTo>
                    <a:pt x="1846" y="1509"/>
                  </a:lnTo>
                  <a:lnTo>
                    <a:pt x="1850" y="1503"/>
                  </a:lnTo>
                  <a:lnTo>
                    <a:pt x="1853" y="1496"/>
                  </a:lnTo>
                  <a:lnTo>
                    <a:pt x="1858" y="1491"/>
                  </a:lnTo>
                  <a:lnTo>
                    <a:pt x="1863" y="1485"/>
                  </a:lnTo>
                  <a:lnTo>
                    <a:pt x="1868" y="1480"/>
                  </a:lnTo>
                  <a:lnTo>
                    <a:pt x="1880" y="1471"/>
                  </a:lnTo>
                  <a:lnTo>
                    <a:pt x="1894" y="1464"/>
                  </a:lnTo>
                  <a:lnTo>
                    <a:pt x="1894" y="1459"/>
                  </a:lnTo>
                  <a:lnTo>
                    <a:pt x="1893" y="1454"/>
                  </a:lnTo>
                  <a:lnTo>
                    <a:pt x="1891" y="1450"/>
                  </a:lnTo>
                  <a:lnTo>
                    <a:pt x="1886" y="1447"/>
                  </a:lnTo>
                  <a:lnTo>
                    <a:pt x="1880" y="1445"/>
                  </a:lnTo>
                  <a:lnTo>
                    <a:pt x="1875" y="1443"/>
                  </a:lnTo>
                  <a:lnTo>
                    <a:pt x="1867" y="1442"/>
                  </a:lnTo>
                  <a:lnTo>
                    <a:pt x="1860" y="1442"/>
                  </a:lnTo>
                  <a:lnTo>
                    <a:pt x="1828" y="1442"/>
                  </a:lnTo>
                  <a:lnTo>
                    <a:pt x="1804" y="1444"/>
                  </a:lnTo>
                  <a:lnTo>
                    <a:pt x="1804" y="1447"/>
                  </a:lnTo>
                  <a:lnTo>
                    <a:pt x="1803" y="1450"/>
                  </a:lnTo>
                  <a:lnTo>
                    <a:pt x="1798" y="1451"/>
                  </a:lnTo>
                  <a:lnTo>
                    <a:pt x="1794" y="1451"/>
                  </a:lnTo>
                  <a:lnTo>
                    <a:pt x="1790" y="1450"/>
                  </a:lnTo>
                  <a:lnTo>
                    <a:pt x="1788" y="1447"/>
                  </a:lnTo>
                  <a:lnTo>
                    <a:pt x="1786" y="1445"/>
                  </a:lnTo>
                  <a:lnTo>
                    <a:pt x="1785" y="1442"/>
                  </a:lnTo>
                  <a:lnTo>
                    <a:pt x="1784" y="1437"/>
                  </a:lnTo>
                  <a:lnTo>
                    <a:pt x="1784" y="1432"/>
                  </a:lnTo>
                  <a:lnTo>
                    <a:pt x="1759" y="1435"/>
                  </a:lnTo>
                  <a:lnTo>
                    <a:pt x="1735" y="1438"/>
                  </a:lnTo>
                  <a:lnTo>
                    <a:pt x="1730" y="1438"/>
                  </a:lnTo>
                  <a:lnTo>
                    <a:pt x="1724" y="1437"/>
                  </a:lnTo>
                  <a:lnTo>
                    <a:pt x="1719" y="1436"/>
                  </a:lnTo>
                  <a:lnTo>
                    <a:pt x="1714" y="1435"/>
                  </a:lnTo>
                  <a:lnTo>
                    <a:pt x="1710" y="1431"/>
                  </a:lnTo>
                  <a:lnTo>
                    <a:pt x="1704" y="1428"/>
                  </a:lnTo>
                  <a:lnTo>
                    <a:pt x="1699" y="1423"/>
                  </a:lnTo>
                  <a:lnTo>
                    <a:pt x="1695" y="1417"/>
                  </a:lnTo>
                  <a:lnTo>
                    <a:pt x="1688" y="1407"/>
                  </a:lnTo>
                  <a:lnTo>
                    <a:pt x="1682" y="1399"/>
                  </a:lnTo>
                  <a:lnTo>
                    <a:pt x="1675" y="1391"/>
                  </a:lnTo>
                  <a:lnTo>
                    <a:pt x="1669" y="1385"/>
                  </a:lnTo>
                  <a:lnTo>
                    <a:pt x="1665" y="1382"/>
                  </a:lnTo>
                  <a:lnTo>
                    <a:pt x="1662" y="1380"/>
                  </a:lnTo>
                  <a:lnTo>
                    <a:pt x="1657" y="1379"/>
                  </a:lnTo>
                  <a:lnTo>
                    <a:pt x="1653" y="1378"/>
                  </a:lnTo>
                  <a:lnTo>
                    <a:pt x="1648" y="1378"/>
                  </a:lnTo>
                  <a:lnTo>
                    <a:pt x="1642" y="1378"/>
                  </a:lnTo>
                  <a:lnTo>
                    <a:pt x="1637" y="1379"/>
                  </a:lnTo>
                  <a:lnTo>
                    <a:pt x="1630" y="1380"/>
                  </a:lnTo>
                  <a:lnTo>
                    <a:pt x="1628" y="1373"/>
                  </a:lnTo>
                  <a:lnTo>
                    <a:pt x="1624" y="1368"/>
                  </a:lnTo>
                  <a:lnTo>
                    <a:pt x="1621" y="1362"/>
                  </a:lnTo>
                  <a:lnTo>
                    <a:pt x="1616" y="1357"/>
                  </a:lnTo>
                  <a:lnTo>
                    <a:pt x="1613" y="1354"/>
                  </a:lnTo>
                  <a:lnTo>
                    <a:pt x="1608" y="1350"/>
                  </a:lnTo>
                  <a:lnTo>
                    <a:pt x="1604" y="1348"/>
                  </a:lnTo>
                  <a:lnTo>
                    <a:pt x="1599" y="1346"/>
                  </a:lnTo>
                  <a:lnTo>
                    <a:pt x="1588" y="1344"/>
                  </a:lnTo>
                  <a:lnTo>
                    <a:pt x="1576" y="1344"/>
                  </a:lnTo>
                  <a:lnTo>
                    <a:pt x="1564" y="1344"/>
                  </a:lnTo>
                  <a:lnTo>
                    <a:pt x="1550" y="1346"/>
                  </a:lnTo>
                  <a:lnTo>
                    <a:pt x="1543" y="1346"/>
                  </a:lnTo>
                  <a:lnTo>
                    <a:pt x="1538" y="1346"/>
                  </a:lnTo>
                  <a:lnTo>
                    <a:pt x="1534" y="1345"/>
                  </a:lnTo>
                  <a:lnTo>
                    <a:pt x="1531" y="1343"/>
                  </a:lnTo>
                  <a:lnTo>
                    <a:pt x="1529" y="1339"/>
                  </a:lnTo>
                  <a:lnTo>
                    <a:pt x="1527" y="1336"/>
                  </a:lnTo>
                  <a:lnTo>
                    <a:pt x="1526" y="1331"/>
                  </a:lnTo>
                  <a:lnTo>
                    <a:pt x="1526" y="1325"/>
                  </a:lnTo>
                  <a:lnTo>
                    <a:pt x="1526" y="1322"/>
                  </a:lnTo>
                  <a:lnTo>
                    <a:pt x="1525" y="1320"/>
                  </a:lnTo>
                  <a:lnTo>
                    <a:pt x="1523" y="1317"/>
                  </a:lnTo>
                  <a:lnTo>
                    <a:pt x="1521" y="1315"/>
                  </a:lnTo>
                  <a:lnTo>
                    <a:pt x="1515" y="1313"/>
                  </a:lnTo>
                  <a:lnTo>
                    <a:pt x="1508" y="1313"/>
                  </a:lnTo>
                  <a:lnTo>
                    <a:pt x="1493" y="1313"/>
                  </a:lnTo>
                  <a:lnTo>
                    <a:pt x="1482" y="1314"/>
                  </a:lnTo>
                  <a:lnTo>
                    <a:pt x="1481" y="1306"/>
                  </a:lnTo>
                  <a:lnTo>
                    <a:pt x="1481" y="1297"/>
                  </a:lnTo>
                  <a:lnTo>
                    <a:pt x="1482" y="1288"/>
                  </a:lnTo>
                  <a:lnTo>
                    <a:pt x="1484" y="1278"/>
                  </a:lnTo>
                  <a:lnTo>
                    <a:pt x="1486" y="1267"/>
                  </a:lnTo>
                  <a:lnTo>
                    <a:pt x="1490" y="1258"/>
                  </a:lnTo>
                  <a:lnTo>
                    <a:pt x="1493" y="1250"/>
                  </a:lnTo>
                  <a:lnTo>
                    <a:pt x="1497" y="1243"/>
                  </a:lnTo>
                  <a:lnTo>
                    <a:pt x="1503" y="1242"/>
                  </a:lnTo>
                  <a:lnTo>
                    <a:pt x="1508" y="1239"/>
                  </a:lnTo>
                  <a:lnTo>
                    <a:pt x="1513" y="1235"/>
                  </a:lnTo>
                  <a:lnTo>
                    <a:pt x="1516" y="1230"/>
                  </a:lnTo>
                  <a:lnTo>
                    <a:pt x="1518" y="1223"/>
                  </a:lnTo>
                  <a:lnTo>
                    <a:pt x="1521" y="1216"/>
                  </a:lnTo>
                  <a:lnTo>
                    <a:pt x="1521" y="1208"/>
                  </a:lnTo>
                  <a:lnTo>
                    <a:pt x="1521" y="1200"/>
                  </a:lnTo>
                  <a:lnTo>
                    <a:pt x="1521" y="1191"/>
                  </a:lnTo>
                  <a:lnTo>
                    <a:pt x="1519" y="1183"/>
                  </a:lnTo>
                  <a:lnTo>
                    <a:pt x="1517" y="1175"/>
                  </a:lnTo>
                  <a:lnTo>
                    <a:pt x="1515" y="1167"/>
                  </a:lnTo>
                  <a:lnTo>
                    <a:pt x="1511" y="1160"/>
                  </a:lnTo>
                  <a:lnTo>
                    <a:pt x="1508" y="1155"/>
                  </a:lnTo>
                  <a:lnTo>
                    <a:pt x="1505" y="1149"/>
                  </a:lnTo>
                  <a:lnTo>
                    <a:pt x="1500" y="1146"/>
                  </a:lnTo>
                  <a:lnTo>
                    <a:pt x="1524" y="1144"/>
                  </a:lnTo>
                  <a:lnTo>
                    <a:pt x="1548" y="1144"/>
                  </a:lnTo>
                  <a:lnTo>
                    <a:pt x="1573" y="1144"/>
                  </a:lnTo>
                  <a:lnTo>
                    <a:pt x="1597" y="1143"/>
                  </a:lnTo>
                  <a:lnTo>
                    <a:pt x="1598" y="1136"/>
                  </a:lnTo>
                  <a:lnTo>
                    <a:pt x="1597" y="1130"/>
                  </a:lnTo>
                  <a:lnTo>
                    <a:pt x="1595" y="1123"/>
                  </a:lnTo>
                  <a:lnTo>
                    <a:pt x="1592" y="1117"/>
                  </a:lnTo>
                  <a:lnTo>
                    <a:pt x="1589" y="1111"/>
                  </a:lnTo>
                  <a:lnTo>
                    <a:pt x="1587" y="1106"/>
                  </a:lnTo>
                  <a:lnTo>
                    <a:pt x="1585" y="1099"/>
                  </a:lnTo>
                  <a:lnTo>
                    <a:pt x="1585" y="1092"/>
                  </a:lnTo>
                  <a:lnTo>
                    <a:pt x="1604" y="1089"/>
                  </a:lnTo>
                  <a:lnTo>
                    <a:pt x="1623" y="1087"/>
                  </a:lnTo>
                  <a:lnTo>
                    <a:pt x="1641" y="1087"/>
                  </a:lnTo>
                  <a:lnTo>
                    <a:pt x="1661" y="1087"/>
                  </a:lnTo>
                  <a:lnTo>
                    <a:pt x="1663" y="1106"/>
                  </a:lnTo>
                  <a:lnTo>
                    <a:pt x="1666" y="1120"/>
                  </a:lnTo>
                  <a:lnTo>
                    <a:pt x="1670" y="1127"/>
                  </a:lnTo>
                  <a:lnTo>
                    <a:pt x="1673" y="1133"/>
                  </a:lnTo>
                  <a:lnTo>
                    <a:pt x="1677" y="1138"/>
                  </a:lnTo>
                  <a:lnTo>
                    <a:pt x="1681" y="1142"/>
                  </a:lnTo>
                  <a:lnTo>
                    <a:pt x="1686" y="1146"/>
                  </a:lnTo>
                  <a:lnTo>
                    <a:pt x="1691" y="1149"/>
                  </a:lnTo>
                  <a:lnTo>
                    <a:pt x="1697" y="1152"/>
                  </a:lnTo>
                  <a:lnTo>
                    <a:pt x="1704" y="1155"/>
                  </a:lnTo>
                  <a:lnTo>
                    <a:pt x="1719" y="1157"/>
                  </a:lnTo>
                  <a:lnTo>
                    <a:pt x="1737" y="1158"/>
                  </a:lnTo>
                  <a:lnTo>
                    <a:pt x="1745" y="1158"/>
                  </a:lnTo>
                  <a:lnTo>
                    <a:pt x="1752" y="1157"/>
                  </a:lnTo>
                  <a:lnTo>
                    <a:pt x="1757" y="1156"/>
                  </a:lnTo>
                  <a:lnTo>
                    <a:pt x="1762" y="1153"/>
                  </a:lnTo>
                  <a:lnTo>
                    <a:pt x="1767" y="1150"/>
                  </a:lnTo>
                  <a:lnTo>
                    <a:pt x="1769" y="1146"/>
                  </a:lnTo>
                  <a:lnTo>
                    <a:pt x="1772" y="1140"/>
                  </a:lnTo>
                  <a:lnTo>
                    <a:pt x="1775" y="1131"/>
                  </a:lnTo>
                  <a:lnTo>
                    <a:pt x="1778" y="1120"/>
                  </a:lnTo>
                  <a:lnTo>
                    <a:pt x="1781" y="1110"/>
                  </a:lnTo>
                  <a:lnTo>
                    <a:pt x="1785" y="1102"/>
                  </a:lnTo>
                  <a:lnTo>
                    <a:pt x="1789" y="1095"/>
                  </a:lnTo>
                  <a:lnTo>
                    <a:pt x="1795" y="1090"/>
                  </a:lnTo>
                  <a:lnTo>
                    <a:pt x="1802" y="1083"/>
                  </a:lnTo>
                  <a:lnTo>
                    <a:pt x="1810" y="1076"/>
                  </a:lnTo>
                  <a:lnTo>
                    <a:pt x="1819" y="1069"/>
                  </a:lnTo>
                  <a:lnTo>
                    <a:pt x="1839" y="1054"/>
                  </a:lnTo>
                  <a:lnTo>
                    <a:pt x="1860" y="1038"/>
                  </a:lnTo>
                  <a:lnTo>
                    <a:pt x="1880" y="1025"/>
                  </a:lnTo>
                  <a:lnTo>
                    <a:pt x="1902" y="1012"/>
                  </a:lnTo>
                  <a:lnTo>
                    <a:pt x="1912" y="1007"/>
                  </a:lnTo>
                  <a:lnTo>
                    <a:pt x="1924" y="1003"/>
                  </a:lnTo>
                  <a:lnTo>
                    <a:pt x="1935" y="1001"/>
                  </a:lnTo>
                  <a:lnTo>
                    <a:pt x="1946" y="999"/>
                  </a:lnTo>
                  <a:lnTo>
                    <a:pt x="1969" y="995"/>
                  </a:lnTo>
                  <a:lnTo>
                    <a:pt x="1993" y="990"/>
                  </a:lnTo>
                  <a:lnTo>
                    <a:pt x="1999" y="987"/>
                  </a:lnTo>
                  <a:lnTo>
                    <a:pt x="2005" y="983"/>
                  </a:lnTo>
                  <a:lnTo>
                    <a:pt x="2008" y="976"/>
                  </a:lnTo>
                  <a:lnTo>
                    <a:pt x="2011" y="968"/>
                  </a:lnTo>
                  <a:lnTo>
                    <a:pt x="2017" y="951"/>
                  </a:lnTo>
                  <a:lnTo>
                    <a:pt x="2022" y="934"/>
                  </a:lnTo>
                  <a:lnTo>
                    <a:pt x="2024" y="927"/>
                  </a:lnTo>
                  <a:lnTo>
                    <a:pt x="2026" y="920"/>
                  </a:lnTo>
                  <a:lnTo>
                    <a:pt x="2030" y="914"/>
                  </a:lnTo>
                  <a:lnTo>
                    <a:pt x="2034" y="911"/>
                  </a:lnTo>
                  <a:lnTo>
                    <a:pt x="2036" y="910"/>
                  </a:lnTo>
                  <a:lnTo>
                    <a:pt x="2039" y="910"/>
                  </a:lnTo>
                  <a:lnTo>
                    <a:pt x="2042" y="910"/>
                  </a:lnTo>
                  <a:lnTo>
                    <a:pt x="2046" y="911"/>
                  </a:lnTo>
                  <a:lnTo>
                    <a:pt x="2053" y="914"/>
                  </a:lnTo>
                  <a:lnTo>
                    <a:pt x="2063" y="921"/>
                  </a:lnTo>
                  <a:lnTo>
                    <a:pt x="2063" y="908"/>
                  </a:lnTo>
                  <a:lnTo>
                    <a:pt x="2064" y="893"/>
                  </a:lnTo>
                  <a:lnTo>
                    <a:pt x="2066" y="885"/>
                  </a:lnTo>
                  <a:lnTo>
                    <a:pt x="2069" y="879"/>
                  </a:lnTo>
                  <a:lnTo>
                    <a:pt x="2072" y="877"/>
                  </a:lnTo>
                  <a:lnTo>
                    <a:pt x="2074" y="876"/>
                  </a:lnTo>
                  <a:lnTo>
                    <a:pt x="2077" y="874"/>
                  </a:lnTo>
                  <a:lnTo>
                    <a:pt x="2082" y="874"/>
                  </a:lnTo>
                  <a:lnTo>
                    <a:pt x="2090" y="874"/>
                  </a:lnTo>
                  <a:lnTo>
                    <a:pt x="2099" y="876"/>
                  </a:lnTo>
                  <a:lnTo>
                    <a:pt x="2107" y="878"/>
                  </a:lnTo>
                  <a:lnTo>
                    <a:pt x="2115" y="880"/>
                  </a:lnTo>
                  <a:lnTo>
                    <a:pt x="2131" y="886"/>
                  </a:lnTo>
                  <a:lnTo>
                    <a:pt x="2146" y="892"/>
                  </a:lnTo>
                  <a:lnTo>
                    <a:pt x="2162" y="897"/>
                  </a:lnTo>
                  <a:lnTo>
                    <a:pt x="2179" y="903"/>
                  </a:lnTo>
                  <a:lnTo>
                    <a:pt x="2187" y="904"/>
                  </a:lnTo>
                  <a:lnTo>
                    <a:pt x="2195" y="905"/>
                  </a:lnTo>
                  <a:lnTo>
                    <a:pt x="2204" y="905"/>
                  </a:lnTo>
                  <a:lnTo>
                    <a:pt x="2213" y="905"/>
                  </a:lnTo>
                  <a:lnTo>
                    <a:pt x="2214" y="898"/>
                  </a:lnTo>
                  <a:lnTo>
                    <a:pt x="2214" y="892"/>
                  </a:lnTo>
                  <a:lnTo>
                    <a:pt x="2214" y="885"/>
                  </a:lnTo>
                  <a:lnTo>
                    <a:pt x="2212" y="879"/>
                  </a:lnTo>
                  <a:lnTo>
                    <a:pt x="2210" y="873"/>
                  </a:lnTo>
                  <a:lnTo>
                    <a:pt x="2206" y="869"/>
                  </a:lnTo>
                  <a:lnTo>
                    <a:pt x="2202" y="864"/>
                  </a:lnTo>
                  <a:lnTo>
                    <a:pt x="2196" y="861"/>
                  </a:lnTo>
                  <a:lnTo>
                    <a:pt x="2204" y="861"/>
                  </a:lnTo>
                  <a:lnTo>
                    <a:pt x="2212" y="862"/>
                  </a:lnTo>
                  <a:lnTo>
                    <a:pt x="2220" y="864"/>
                  </a:lnTo>
                  <a:lnTo>
                    <a:pt x="2228" y="867"/>
                  </a:lnTo>
                  <a:lnTo>
                    <a:pt x="2235" y="869"/>
                  </a:lnTo>
                  <a:lnTo>
                    <a:pt x="2243" y="870"/>
                  </a:lnTo>
                  <a:lnTo>
                    <a:pt x="2250" y="871"/>
                  </a:lnTo>
                  <a:lnTo>
                    <a:pt x="2257" y="871"/>
                  </a:lnTo>
                  <a:lnTo>
                    <a:pt x="2258" y="862"/>
                  </a:lnTo>
                  <a:lnTo>
                    <a:pt x="2260" y="852"/>
                  </a:lnTo>
                  <a:lnTo>
                    <a:pt x="2261" y="843"/>
                  </a:lnTo>
                  <a:lnTo>
                    <a:pt x="2262" y="834"/>
                  </a:lnTo>
                  <a:lnTo>
                    <a:pt x="2266" y="826"/>
                  </a:lnTo>
                  <a:lnTo>
                    <a:pt x="2271" y="820"/>
                  </a:lnTo>
                  <a:lnTo>
                    <a:pt x="2273" y="816"/>
                  </a:lnTo>
                  <a:lnTo>
                    <a:pt x="2274" y="813"/>
                  </a:lnTo>
                  <a:lnTo>
                    <a:pt x="2276" y="808"/>
                  </a:lnTo>
                  <a:lnTo>
                    <a:pt x="2277" y="804"/>
                  </a:lnTo>
                  <a:lnTo>
                    <a:pt x="2274" y="798"/>
                  </a:lnTo>
                  <a:lnTo>
                    <a:pt x="2271" y="791"/>
                  </a:lnTo>
                  <a:lnTo>
                    <a:pt x="2265" y="783"/>
                  </a:lnTo>
                  <a:lnTo>
                    <a:pt x="2258" y="775"/>
                  </a:lnTo>
                  <a:lnTo>
                    <a:pt x="2254" y="767"/>
                  </a:lnTo>
                  <a:lnTo>
                    <a:pt x="2250" y="761"/>
                  </a:lnTo>
                  <a:lnTo>
                    <a:pt x="2250" y="758"/>
                  </a:lnTo>
                  <a:lnTo>
                    <a:pt x="2252" y="756"/>
                  </a:lnTo>
                  <a:lnTo>
                    <a:pt x="2253" y="754"/>
                  </a:lnTo>
                  <a:lnTo>
                    <a:pt x="2256" y="753"/>
                  </a:lnTo>
                  <a:lnTo>
                    <a:pt x="2270" y="752"/>
                  </a:lnTo>
                  <a:lnTo>
                    <a:pt x="2287" y="752"/>
                  </a:lnTo>
                  <a:lnTo>
                    <a:pt x="2296" y="752"/>
                  </a:lnTo>
                  <a:lnTo>
                    <a:pt x="2304" y="753"/>
                  </a:lnTo>
                  <a:lnTo>
                    <a:pt x="2311" y="755"/>
                  </a:lnTo>
                  <a:lnTo>
                    <a:pt x="2318" y="758"/>
                  </a:lnTo>
                  <a:lnTo>
                    <a:pt x="2326" y="763"/>
                  </a:lnTo>
                  <a:lnTo>
                    <a:pt x="2332" y="769"/>
                  </a:lnTo>
                  <a:lnTo>
                    <a:pt x="2337" y="775"/>
                  </a:lnTo>
                  <a:lnTo>
                    <a:pt x="2343" y="780"/>
                  </a:lnTo>
                  <a:lnTo>
                    <a:pt x="2348" y="786"/>
                  </a:lnTo>
                  <a:lnTo>
                    <a:pt x="2354" y="789"/>
                  </a:lnTo>
                  <a:lnTo>
                    <a:pt x="2359" y="790"/>
                  </a:lnTo>
                  <a:lnTo>
                    <a:pt x="2363" y="790"/>
                  </a:lnTo>
                  <a:lnTo>
                    <a:pt x="2368" y="791"/>
                  </a:lnTo>
                  <a:lnTo>
                    <a:pt x="2373" y="790"/>
                  </a:lnTo>
                  <a:lnTo>
                    <a:pt x="2375" y="781"/>
                  </a:lnTo>
                  <a:lnTo>
                    <a:pt x="2375" y="772"/>
                  </a:lnTo>
                  <a:lnTo>
                    <a:pt x="2375" y="763"/>
                  </a:lnTo>
                  <a:lnTo>
                    <a:pt x="2375" y="754"/>
                  </a:lnTo>
                  <a:lnTo>
                    <a:pt x="2378" y="754"/>
                  </a:lnTo>
                  <a:lnTo>
                    <a:pt x="2381" y="753"/>
                  </a:lnTo>
                  <a:lnTo>
                    <a:pt x="2383" y="741"/>
                  </a:lnTo>
                  <a:lnTo>
                    <a:pt x="2384" y="729"/>
                  </a:lnTo>
                  <a:lnTo>
                    <a:pt x="2385" y="716"/>
                  </a:lnTo>
                  <a:lnTo>
                    <a:pt x="2388" y="706"/>
                  </a:lnTo>
                  <a:lnTo>
                    <a:pt x="2391" y="701"/>
                  </a:lnTo>
                  <a:lnTo>
                    <a:pt x="2394" y="699"/>
                  </a:lnTo>
                  <a:lnTo>
                    <a:pt x="2397" y="697"/>
                  </a:lnTo>
                  <a:lnTo>
                    <a:pt x="2402" y="695"/>
                  </a:lnTo>
                  <a:lnTo>
                    <a:pt x="2408" y="695"/>
                  </a:lnTo>
                  <a:lnTo>
                    <a:pt x="2413" y="697"/>
                  </a:lnTo>
                  <a:lnTo>
                    <a:pt x="2421" y="699"/>
                  </a:lnTo>
                  <a:lnTo>
                    <a:pt x="2429" y="704"/>
                  </a:lnTo>
                  <a:lnTo>
                    <a:pt x="2429" y="698"/>
                  </a:lnTo>
                  <a:lnTo>
                    <a:pt x="2429" y="693"/>
                  </a:lnTo>
                  <a:lnTo>
                    <a:pt x="2430" y="689"/>
                  </a:lnTo>
                  <a:lnTo>
                    <a:pt x="2433" y="685"/>
                  </a:lnTo>
                  <a:lnTo>
                    <a:pt x="2435" y="682"/>
                  </a:lnTo>
                  <a:lnTo>
                    <a:pt x="2438" y="680"/>
                  </a:lnTo>
                  <a:lnTo>
                    <a:pt x="2442" y="679"/>
                  </a:lnTo>
                  <a:lnTo>
                    <a:pt x="2445" y="676"/>
                  </a:lnTo>
                  <a:lnTo>
                    <a:pt x="2465" y="674"/>
                  </a:lnTo>
                  <a:lnTo>
                    <a:pt x="2483" y="673"/>
                  </a:lnTo>
                  <a:lnTo>
                    <a:pt x="2481" y="668"/>
                  </a:lnTo>
                  <a:lnTo>
                    <a:pt x="2478" y="664"/>
                  </a:lnTo>
                  <a:lnTo>
                    <a:pt x="2476" y="658"/>
                  </a:lnTo>
                  <a:lnTo>
                    <a:pt x="2473" y="654"/>
                  </a:lnTo>
                  <a:lnTo>
                    <a:pt x="2468" y="650"/>
                  </a:lnTo>
                  <a:lnTo>
                    <a:pt x="2463" y="647"/>
                  </a:lnTo>
                  <a:lnTo>
                    <a:pt x="2459" y="644"/>
                  </a:lnTo>
                  <a:lnTo>
                    <a:pt x="2453" y="643"/>
                  </a:lnTo>
                  <a:lnTo>
                    <a:pt x="2453" y="640"/>
                  </a:lnTo>
                  <a:lnTo>
                    <a:pt x="2453" y="636"/>
                  </a:lnTo>
                  <a:lnTo>
                    <a:pt x="2455" y="633"/>
                  </a:lnTo>
                  <a:lnTo>
                    <a:pt x="2458" y="630"/>
                  </a:lnTo>
                  <a:lnTo>
                    <a:pt x="2463" y="623"/>
                  </a:lnTo>
                  <a:lnTo>
                    <a:pt x="2471" y="615"/>
                  </a:lnTo>
                  <a:lnTo>
                    <a:pt x="2490" y="602"/>
                  </a:lnTo>
                  <a:lnTo>
                    <a:pt x="2502" y="590"/>
                  </a:lnTo>
                  <a:lnTo>
                    <a:pt x="2512" y="575"/>
                  </a:lnTo>
                  <a:lnTo>
                    <a:pt x="2520" y="562"/>
                  </a:lnTo>
                  <a:lnTo>
                    <a:pt x="2526" y="550"/>
                  </a:lnTo>
                  <a:lnTo>
                    <a:pt x="2532" y="537"/>
                  </a:lnTo>
                  <a:lnTo>
                    <a:pt x="2535" y="525"/>
                  </a:lnTo>
                  <a:lnTo>
                    <a:pt x="2537" y="511"/>
                  </a:lnTo>
                  <a:lnTo>
                    <a:pt x="2537" y="495"/>
                  </a:lnTo>
                  <a:lnTo>
                    <a:pt x="2537" y="478"/>
                  </a:lnTo>
                  <a:lnTo>
                    <a:pt x="2528" y="476"/>
                  </a:lnTo>
                  <a:lnTo>
                    <a:pt x="2522" y="474"/>
                  </a:lnTo>
                  <a:lnTo>
                    <a:pt x="2516" y="470"/>
                  </a:lnTo>
                  <a:lnTo>
                    <a:pt x="2512" y="467"/>
                  </a:lnTo>
                  <a:lnTo>
                    <a:pt x="2511" y="463"/>
                  </a:lnTo>
                  <a:lnTo>
                    <a:pt x="2510" y="459"/>
                  </a:lnTo>
                  <a:lnTo>
                    <a:pt x="2510" y="455"/>
                  </a:lnTo>
                  <a:lnTo>
                    <a:pt x="2511" y="451"/>
                  </a:lnTo>
                  <a:lnTo>
                    <a:pt x="2515" y="442"/>
                  </a:lnTo>
                  <a:lnTo>
                    <a:pt x="2518" y="432"/>
                  </a:lnTo>
                  <a:lnTo>
                    <a:pt x="2520" y="427"/>
                  </a:lnTo>
                  <a:lnTo>
                    <a:pt x="2520" y="422"/>
                  </a:lnTo>
                  <a:lnTo>
                    <a:pt x="2520" y="419"/>
                  </a:lnTo>
                  <a:lnTo>
                    <a:pt x="2519" y="414"/>
                  </a:lnTo>
                  <a:lnTo>
                    <a:pt x="2534" y="413"/>
                  </a:lnTo>
                  <a:lnTo>
                    <a:pt x="2550" y="413"/>
                  </a:lnTo>
                  <a:lnTo>
                    <a:pt x="2566" y="413"/>
                  </a:lnTo>
                  <a:lnTo>
                    <a:pt x="2582" y="413"/>
                  </a:lnTo>
                  <a:lnTo>
                    <a:pt x="2584" y="394"/>
                  </a:lnTo>
                  <a:lnTo>
                    <a:pt x="2585" y="372"/>
                  </a:lnTo>
                  <a:lnTo>
                    <a:pt x="2585" y="362"/>
                  </a:lnTo>
                  <a:lnTo>
                    <a:pt x="2584" y="352"/>
                  </a:lnTo>
                  <a:lnTo>
                    <a:pt x="2582" y="343"/>
                  </a:lnTo>
                  <a:lnTo>
                    <a:pt x="2578" y="335"/>
                  </a:lnTo>
                  <a:lnTo>
                    <a:pt x="2572" y="328"/>
                  </a:lnTo>
                  <a:lnTo>
                    <a:pt x="2565" y="322"/>
                  </a:lnTo>
                  <a:lnTo>
                    <a:pt x="2557" y="318"/>
                  </a:lnTo>
                  <a:lnTo>
                    <a:pt x="2549" y="313"/>
                  </a:lnTo>
                  <a:lnTo>
                    <a:pt x="2545" y="311"/>
                  </a:lnTo>
                  <a:lnTo>
                    <a:pt x="2542" y="309"/>
                  </a:lnTo>
                  <a:lnTo>
                    <a:pt x="2540" y="306"/>
                  </a:lnTo>
                  <a:lnTo>
                    <a:pt x="2537" y="303"/>
                  </a:lnTo>
                  <a:lnTo>
                    <a:pt x="2536" y="298"/>
                  </a:lnTo>
                  <a:lnTo>
                    <a:pt x="2535" y="294"/>
                  </a:lnTo>
                  <a:lnTo>
                    <a:pt x="2535" y="289"/>
                  </a:lnTo>
                  <a:lnTo>
                    <a:pt x="2536" y="282"/>
                  </a:lnTo>
                  <a:lnTo>
                    <a:pt x="2548" y="278"/>
                  </a:lnTo>
                  <a:lnTo>
                    <a:pt x="2558" y="273"/>
                  </a:lnTo>
                  <a:lnTo>
                    <a:pt x="2563" y="232"/>
                  </a:lnTo>
                  <a:lnTo>
                    <a:pt x="2566" y="190"/>
                  </a:lnTo>
                  <a:lnTo>
                    <a:pt x="2566" y="179"/>
                  </a:lnTo>
                  <a:lnTo>
                    <a:pt x="2566" y="168"/>
                  </a:lnTo>
                  <a:lnTo>
                    <a:pt x="2565" y="158"/>
                  </a:lnTo>
                  <a:lnTo>
                    <a:pt x="2563" y="149"/>
                  </a:lnTo>
                  <a:lnTo>
                    <a:pt x="2559" y="139"/>
                  </a:lnTo>
                  <a:lnTo>
                    <a:pt x="2556" y="130"/>
                  </a:lnTo>
                  <a:lnTo>
                    <a:pt x="2551" y="120"/>
                  </a:lnTo>
                  <a:lnTo>
                    <a:pt x="2544" y="110"/>
                  </a:lnTo>
                  <a:lnTo>
                    <a:pt x="2532" y="98"/>
                  </a:lnTo>
                  <a:lnTo>
                    <a:pt x="2515" y="85"/>
                  </a:lnTo>
                  <a:lnTo>
                    <a:pt x="2507" y="79"/>
                  </a:lnTo>
                  <a:lnTo>
                    <a:pt x="2500" y="71"/>
                  </a:lnTo>
                  <a:lnTo>
                    <a:pt x="2498" y="67"/>
                  </a:lnTo>
                  <a:lnTo>
                    <a:pt x="2495" y="64"/>
                  </a:lnTo>
                  <a:lnTo>
                    <a:pt x="2494" y="60"/>
                  </a:lnTo>
                  <a:lnTo>
                    <a:pt x="2494" y="56"/>
                  </a:lnTo>
                  <a:lnTo>
                    <a:pt x="2494" y="53"/>
                  </a:lnTo>
                  <a:lnTo>
                    <a:pt x="2494" y="50"/>
                  </a:lnTo>
                  <a:lnTo>
                    <a:pt x="2474" y="45"/>
                  </a:lnTo>
                  <a:lnTo>
                    <a:pt x="2454" y="40"/>
                  </a:lnTo>
                  <a:lnTo>
                    <a:pt x="2440" y="34"/>
                  </a:lnTo>
                  <a:lnTo>
                    <a:pt x="2428" y="28"/>
                  </a:lnTo>
                  <a:lnTo>
                    <a:pt x="2416" y="20"/>
                  </a:lnTo>
                  <a:lnTo>
                    <a:pt x="2403" y="14"/>
                  </a:lnTo>
                  <a:lnTo>
                    <a:pt x="2391" y="8"/>
                  </a:lnTo>
                  <a:lnTo>
                    <a:pt x="2377" y="3"/>
                  </a:lnTo>
                  <a:lnTo>
                    <a:pt x="2362" y="1"/>
                  </a:lnTo>
                  <a:lnTo>
                    <a:pt x="2348" y="0"/>
                  </a:lnTo>
                  <a:lnTo>
                    <a:pt x="2334" y="0"/>
                  </a:lnTo>
                  <a:lnTo>
                    <a:pt x="2319" y="1"/>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8" name="Freeform 111">
              <a:extLst>
                <a:ext uri="{FF2B5EF4-FFF2-40B4-BE49-F238E27FC236}">
                  <a16:creationId xmlns="" xmlns:a16="http://schemas.microsoft.com/office/drawing/2014/main" id="{ECD7CF2F-3548-2145-9987-F9B117745FF3}"/>
                </a:ext>
              </a:extLst>
            </p:cNvPr>
            <p:cNvSpPr>
              <a:spLocks/>
            </p:cNvSpPr>
            <p:nvPr/>
          </p:nvSpPr>
          <p:spPr bwMode="auto">
            <a:xfrm>
              <a:off x="4606504" y="841009"/>
              <a:ext cx="1123645" cy="819585"/>
            </a:xfrm>
            <a:custGeom>
              <a:avLst/>
              <a:gdLst>
                <a:gd name="T0" fmla="*/ 1570 w 4069"/>
                <a:gd name="T1" fmla="*/ 2872 h 2968"/>
                <a:gd name="T2" fmla="*/ 1663 w 4069"/>
                <a:gd name="T3" fmla="*/ 2763 h 2968"/>
                <a:gd name="T4" fmla="*/ 1688 w 4069"/>
                <a:gd name="T5" fmla="*/ 2617 h 2968"/>
                <a:gd name="T6" fmla="*/ 1857 w 4069"/>
                <a:gd name="T7" fmla="*/ 2541 h 2968"/>
                <a:gd name="T8" fmla="*/ 2115 w 4069"/>
                <a:gd name="T9" fmla="*/ 2438 h 2968"/>
                <a:gd name="T10" fmla="*/ 2317 w 4069"/>
                <a:gd name="T11" fmla="*/ 2587 h 2968"/>
                <a:gd name="T12" fmla="*/ 2659 w 4069"/>
                <a:gd name="T13" fmla="*/ 2585 h 2968"/>
                <a:gd name="T14" fmla="*/ 2793 w 4069"/>
                <a:gd name="T15" fmla="*/ 2744 h 2968"/>
                <a:gd name="T16" fmla="*/ 2953 w 4069"/>
                <a:gd name="T17" fmla="*/ 2759 h 2968"/>
                <a:gd name="T18" fmla="*/ 2978 w 4069"/>
                <a:gd name="T19" fmla="*/ 2904 h 2968"/>
                <a:gd name="T20" fmla="*/ 3121 w 4069"/>
                <a:gd name="T21" fmla="*/ 2919 h 2968"/>
                <a:gd name="T22" fmla="*/ 3134 w 4069"/>
                <a:gd name="T23" fmla="*/ 2786 h 2968"/>
                <a:gd name="T24" fmla="*/ 3280 w 4069"/>
                <a:gd name="T25" fmla="*/ 2899 h 2968"/>
                <a:gd name="T26" fmla="*/ 3424 w 4069"/>
                <a:gd name="T27" fmla="*/ 2895 h 2968"/>
                <a:gd name="T28" fmla="*/ 3584 w 4069"/>
                <a:gd name="T29" fmla="*/ 2816 h 2968"/>
                <a:gd name="T30" fmla="*/ 3610 w 4069"/>
                <a:gd name="T31" fmla="*/ 2602 h 2968"/>
                <a:gd name="T32" fmla="*/ 3566 w 4069"/>
                <a:gd name="T33" fmla="*/ 2371 h 2968"/>
                <a:gd name="T34" fmla="*/ 3345 w 4069"/>
                <a:gd name="T35" fmla="*/ 2211 h 2968"/>
                <a:gd name="T36" fmla="*/ 3353 w 4069"/>
                <a:gd name="T37" fmla="*/ 1903 h 2968"/>
                <a:gd name="T38" fmla="*/ 3604 w 4069"/>
                <a:gd name="T39" fmla="*/ 1878 h 2968"/>
                <a:gd name="T40" fmla="*/ 3671 w 4069"/>
                <a:gd name="T41" fmla="*/ 1682 h 2968"/>
                <a:gd name="T42" fmla="*/ 3797 w 4069"/>
                <a:gd name="T43" fmla="*/ 1540 h 2968"/>
                <a:gd name="T44" fmla="*/ 3995 w 4069"/>
                <a:gd name="T45" fmla="*/ 1313 h 2968"/>
                <a:gd name="T46" fmla="*/ 4059 w 4069"/>
                <a:gd name="T47" fmla="*/ 1027 h 2968"/>
                <a:gd name="T48" fmla="*/ 3923 w 4069"/>
                <a:gd name="T49" fmla="*/ 856 h 2968"/>
                <a:gd name="T50" fmla="*/ 3585 w 4069"/>
                <a:gd name="T51" fmla="*/ 770 h 2968"/>
                <a:gd name="T52" fmla="*/ 3448 w 4069"/>
                <a:gd name="T53" fmla="*/ 799 h 2968"/>
                <a:gd name="T54" fmla="*/ 3091 w 4069"/>
                <a:gd name="T55" fmla="*/ 851 h 2968"/>
                <a:gd name="T56" fmla="*/ 2824 w 4069"/>
                <a:gd name="T57" fmla="*/ 938 h 2968"/>
                <a:gd name="T58" fmla="*/ 2611 w 4069"/>
                <a:gd name="T59" fmla="*/ 992 h 2968"/>
                <a:gd name="T60" fmla="*/ 2577 w 4069"/>
                <a:gd name="T61" fmla="*/ 926 h 2968"/>
                <a:gd name="T62" fmla="*/ 2348 w 4069"/>
                <a:gd name="T63" fmla="*/ 794 h 2968"/>
                <a:gd name="T64" fmla="*/ 2160 w 4069"/>
                <a:gd name="T65" fmla="*/ 594 h 2968"/>
                <a:gd name="T66" fmla="*/ 1933 w 4069"/>
                <a:gd name="T67" fmla="*/ 471 h 2968"/>
                <a:gd name="T68" fmla="*/ 1763 w 4069"/>
                <a:gd name="T69" fmla="*/ 304 h 2968"/>
                <a:gd name="T70" fmla="*/ 1572 w 4069"/>
                <a:gd name="T71" fmla="*/ 206 h 2968"/>
                <a:gd name="T72" fmla="*/ 1482 w 4069"/>
                <a:gd name="T73" fmla="*/ 56 h 2968"/>
                <a:gd name="T74" fmla="*/ 1220 w 4069"/>
                <a:gd name="T75" fmla="*/ 46 h 2968"/>
                <a:gd name="T76" fmla="*/ 1088 w 4069"/>
                <a:gd name="T77" fmla="*/ 46 h 2968"/>
                <a:gd name="T78" fmla="*/ 711 w 4069"/>
                <a:gd name="T79" fmla="*/ 84 h 2968"/>
                <a:gd name="T80" fmla="*/ 711 w 4069"/>
                <a:gd name="T81" fmla="*/ 179 h 2968"/>
                <a:gd name="T82" fmla="*/ 352 w 4069"/>
                <a:gd name="T83" fmla="*/ 176 h 2968"/>
                <a:gd name="T84" fmla="*/ 190 w 4069"/>
                <a:gd name="T85" fmla="*/ 358 h 2968"/>
                <a:gd name="T86" fmla="*/ 26 w 4069"/>
                <a:gd name="T87" fmla="*/ 465 h 2968"/>
                <a:gd name="T88" fmla="*/ 4 w 4069"/>
                <a:gd name="T89" fmla="*/ 640 h 2968"/>
                <a:gd name="T90" fmla="*/ 107 w 4069"/>
                <a:gd name="T91" fmla="*/ 698 h 2968"/>
                <a:gd name="T92" fmla="*/ 258 w 4069"/>
                <a:gd name="T93" fmla="*/ 691 h 2968"/>
                <a:gd name="T94" fmla="*/ 370 w 4069"/>
                <a:gd name="T95" fmla="*/ 827 h 2968"/>
                <a:gd name="T96" fmla="*/ 551 w 4069"/>
                <a:gd name="T97" fmla="*/ 901 h 2968"/>
                <a:gd name="T98" fmla="*/ 590 w 4069"/>
                <a:gd name="T99" fmla="*/ 1026 h 2968"/>
                <a:gd name="T100" fmla="*/ 741 w 4069"/>
                <a:gd name="T101" fmla="*/ 1147 h 2968"/>
                <a:gd name="T102" fmla="*/ 704 w 4069"/>
                <a:gd name="T103" fmla="*/ 1344 h 2968"/>
                <a:gd name="T104" fmla="*/ 549 w 4069"/>
                <a:gd name="T105" fmla="*/ 1492 h 2968"/>
                <a:gd name="T106" fmla="*/ 419 w 4069"/>
                <a:gd name="T107" fmla="*/ 1650 h 2968"/>
                <a:gd name="T108" fmla="*/ 476 w 4069"/>
                <a:gd name="T109" fmla="*/ 2003 h 2968"/>
                <a:gd name="T110" fmla="*/ 466 w 4069"/>
                <a:gd name="T111" fmla="*/ 2284 h 2968"/>
                <a:gd name="T112" fmla="*/ 554 w 4069"/>
                <a:gd name="T113" fmla="*/ 2449 h 2968"/>
                <a:gd name="T114" fmla="*/ 764 w 4069"/>
                <a:gd name="T115" fmla="*/ 2560 h 2968"/>
                <a:gd name="T116" fmla="*/ 926 w 4069"/>
                <a:gd name="T117" fmla="*/ 2629 h 2968"/>
                <a:gd name="T118" fmla="*/ 1033 w 4069"/>
                <a:gd name="T119" fmla="*/ 2714 h 2968"/>
                <a:gd name="T120" fmla="*/ 1112 w 4069"/>
                <a:gd name="T121" fmla="*/ 2793 h 2968"/>
                <a:gd name="T122" fmla="*/ 1252 w 4069"/>
                <a:gd name="T123" fmla="*/ 2820 h 2968"/>
                <a:gd name="T124" fmla="*/ 1383 w 4069"/>
                <a:gd name="T125" fmla="*/ 2952 h 29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69" h="2968">
                  <a:moveTo>
                    <a:pt x="1451" y="2966"/>
                  </a:moveTo>
                  <a:lnTo>
                    <a:pt x="1451" y="2962"/>
                  </a:lnTo>
                  <a:lnTo>
                    <a:pt x="1451" y="2957"/>
                  </a:lnTo>
                  <a:lnTo>
                    <a:pt x="1452" y="2954"/>
                  </a:lnTo>
                  <a:lnTo>
                    <a:pt x="1453" y="2950"/>
                  </a:lnTo>
                  <a:lnTo>
                    <a:pt x="1458" y="2946"/>
                  </a:lnTo>
                  <a:lnTo>
                    <a:pt x="1463" y="2941"/>
                  </a:lnTo>
                  <a:lnTo>
                    <a:pt x="1468" y="2937"/>
                  </a:lnTo>
                  <a:lnTo>
                    <a:pt x="1473" y="2932"/>
                  </a:lnTo>
                  <a:lnTo>
                    <a:pt x="1475" y="2930"/>
                  </a:lnTo>
                  <a:lnTo>
                    <a:pt x="1476" y="2927"/>
                  </a:lnTo>
                  <a:lnTo>
                    <a:pt x="1476" y="2923"/>
                  </a:lnTo>
                  <a:lnTo>
                    <a:pt x="1476" y="2920"/>
                  </a:lnTo>
                  <a:lnTo>
                    <a:pt x="1490" y="2920"/>
                  </a:lnTo>
                  <a:lnTo>
                    <a:pt x="1502" y="2920"/>
                  </a:lnTo>
                  <a:lnTo>
                    <a:pt x="1519" y="2920"/>
                  </a:lnTo>
                  <a:lnTo>
                    <a:pt x="1535" y="2919"/>
                  </a:lnTo>
                  <a:lnTo>
                    <a:pt x="1543" y="2917"/>
                  </a:lnTo>
                  <a:lnTo>
                    <a:pt x="1550" y="2915"/>
                  </a:lnTo>
                  <a:lnTo>
                    <a:pt x="1553" y="2913"/>
                  </a:lnTo>
                  <a:lnTo>
                    <a:pt x="1557" y="2911"/>
                  </a:lnTo>
                  <a:lnTo>
                    <a:pt x="1560" y="2902"/>
                  </a:lnTo>
                  <a:lnTo>
                    <a:pt x="1564" y="2888"/>
                  </a:lnTo>
                  <a:lnTo>
                    <a:pt x="1566" y="2880"/>
                  </a:lnTo>
                  <a:lnTo>
                    <a:pt x="1568" y="2875"/>
                  </a:lnTo>
                  <a:lnTo>
                    <a:pt x="1570" y="2872"/>
                  </a:lnTo>
                  <a:lnTo>
                    <a:pt x="1574" y="2871"/>
                  </a:lnTo>
                  <a:lnTo>
                    <a:pt x="1580" y="2871"/>
                  </a:lnTo>
                  <a:lnTo>
                    <a:pt x="1586" y="2871"/>
                  </a:lnTo>
                  <a:lnTo>
                    <a:pt x="1581" y="2859"/>
                  </a:lnTo>
                  <a:lnTo>
                    <a:pt x="1576" y="2848"/>
                  </a:lnTo>
                  <a:lnTo>
                    <a:pt x="1572" y="2839"/>
                  </a:lnTo>
                  <a:lnTo>
                    <a:pt x="1569" y="2834"/>
                  </a:lnTo>
                  <a:lnTo>
                    <a:pt x="1572" y="2839"/>
                  </a:lnTo>
                  <a:lnTo>
                    <a:pt x="1576" y="2848"/>
                  </a:lnTo>
                  <a:lnTo>
                    <a:pt x="1581" y="2859"/>
                  </a:lnTo>
                  <a:lnTo>
                    <a:pt x="1586" y="2871"/>
                  </a:lnTo>
                  <a:lnTo>
                    <a:pt x="1593" y="2871"/>
                  </a:lnTo>
                  <a:lnTo>
                    <a:pt x="1604" y="2867"/>
                  </a:lnTo>
                  <a:lnTo>
                    <a:pt x="1606" y="2861"/>
                  </a:lnTo>
                  <a:lnTo>
                    <a:pt x="1606" y="2854"/>
                  </a:lnTo>
                  <a:lnTo>
                    <a:pt x="1613" y="2851"/>
                  </a:lnTo>
                  <a:lnTo>
                    <a:pt x="1617" y="2850"/>
                  </a:lnTo>
                  <a:lnTo>
                    <a:pt x="1629" y="2842"/>
                  </a:lnTo>
                  <a:lnTo>
                    <a:pt x="1640" y="2833"/>
                  </a:lnTo>
                  <a:lnTo>
                    <a:pt x="1644" y="2827"/>
                  </a:lnTo>
                  <a:lnTo>
                    <a:pt x="1648" y="2823"/>
                  </a:lnTo>
                  <a:lnTo>
                    <a:pt x="1651" y="2817"/>
                  </a:lnTo>
                  <a:lnTo>
                    <a:pt x="1654" y="2812"/>
                  </a:lnTo>
                  <a:lnTo>
                    <a:pt x="1658" y="2800"/>
                  </a:lnTo>
                  <a:lnTo>
                    <a:pt x="1660" y="2788"/>
                  </a:lnTo>
                  <a:lnTo>
                    <a:pt x="1663" y="2763"/>
                  </a:lnTo>
                  <a:lnTo>
                    <a:pt x="1664" y="2734"/>
                  </a:lnTo>
                  <a:lnTo>
                    <a:pt x="1666" y="2719"/>
                  </a:lnTo>
                  <a:lnTo>
                    <a:pt x="1668" y="2703"/>
                  </a:lnTo>
                  <a:lnTo>
                    <a:pt x="1670" y="2695"/>
                  </a:lnTo>
                  <a:lnTo>
                    <a:pt x="1671" y="2687"/>
                  </a:lnTo>
                  <a:lnTo>
                    <a:pt x="1670" y="2679"/>
                  </a:lnTo>
                  <a:lnTo>
                    <a:pt x="1670" y="2673"/>
                  </a:lnTo>
                  <a:lnTo>
                    <a:pt x="1666" y="2664"/>
                  </a:lnTo>
                  <a:lnTo>
                    <a:pt x="1664" y="2657"/>
                  </a:lnTo>
                  <a:lnTo>
                    <a:pt x="1659" y="2652"/>
                  </a:lnTo>
                  <a:lnTo>
                    <a:pt x="1655" y="2650"/>
                  </a:lnTo>
                  <a:lnTo>
                    <a:pt x="1643" y="2648"/>
                  </a:lnTo>
                  <a:lnTo>
                    <a:pt x="1626" y="2646"/>
                  </a:lnTo>
                  <a:lnTo>
                    <a:pt x="1626" y="2640"/>
                  </a:lnTo>
                  <a:lnTo>
                    <a:pt x="1626" y="2633"/>
                  </a:lnTo>
                  <a:lnTo>
                    <a:pt x="1627" y="2626"/>
                  </a:lnTo>
                  <a:lnTo>
                    <a:pt x="1630" y="2620"/>
                  </a:lnTo>
                  <a:lnTo>
                    <a:pt x="1633" y="2608"/>
                  </a:lnTo>
                  <a:lnTo>
                    <a:pt x="1638" y="2594"/>
                  </a:lnTo>
                  <a:lnTo>
                    <a:pt x="1651" y="2592"/>
                  </a:lnTo>
                  <a:lnTo>
                    <a:pt x="1665" y="2591"/>
                  </a:lnTo>
                  <a:lnTo>
                    <a:pt x="1671" y="2600"/>
                  </a:lnTo>
                  <a:lnTo>
                    <a:pt x="1676" y="2608"/>
                  </a:lnTo>
                  <a:lnTo>
                    <a:pt x="1680" y="2611"/>
                  </a:lnTo>
                  <a:lnTo>
                    <a:pt x="1683" y="2613"/>
                  </a:lnTo>
                  <a:lnTo>
                    <a:pt x="1688" y="2617"/>
                  </a:lnTo>
                  <a:lnTo>
                    <a:pt x="1693" y="2619"/>
                  </a:lnTo>
                  <a:lnTo>
                    <a:pt x="1700" y="2621"/>
                  </a:lnTo>
                  <a:lnTo>
                    <a:pt x="1705" y="2623"/>
                  </a:lnTo>
                  <a:lnTo>
                    <a:pt x="1709" y="2624"/>
                  </a:lnTo>
                  <a:lnTo>
                    <a:pt x="1713" y="2623"/>
                  </a:lnTo>
                  <a:lnTo>
                    <a:pt x="1719" y="2619"/>
                  </a:lnTo>
                  <a:lnTo>
                    <a:pt x="1725" y="2612"/>
                  </a:lnTo>
                  <a:lnTo>
                    <a:pt x="1733" y="2603"/>
                  </a:lnTo>
                  <a:lnTo>
                    <a:pt x="1741" y="2595"/>
                  </a:lnTo>
                  <a:lnTo>
                    <a:pt x="1749" y="2591"/>
                  </a:lnTo>
                  <a:lnTo>
                    <a:pt x="1756" y="2587"/>
                  </a:lnTo>
                  <a:lnTo>
                    <a:pt x="1758" y="2583"/>
                  </a:lnTo>
                  <a:lnTo>
                    <a:pt x="1762" y="2579"/>
                  </a:lnTo>
                  <a:lnTo>
                    <a:pt x="1763" y="2575"/>
                  </a:lnTo>
                  <a:lnTo>
                    <a:pt x="1765" y="2570"/>
                  </a:lnTo>
                  <a:lnTo>
                    <a:pt x="1767" y="2560"/>
                  </a:lnTo>
                  <a:lnTo>
                    <a:pt x="1770" y="2551"/>
                  </a:lnTo>
                  <a:lnTo>
                    <a:pt x="1783" y="2550"/>
                  </a:lnTo>
                  <a:lnTo>
                    <a:pt x="1797" y="2551"/>
                  </a:lnTo>
                  <a:lnTo>
                    <a:pt x="1812" y="2552"/>
                  </a:lnTo>
                  <a:lnTo>
                    <a:pt x="1828" y="2551"/>
                  </a:lnTo>
                  <a:lnTo>
                    <a:pt x="1835" y="2551"/>
                  </a:lnTo>
                  <a:lnTo>
                    <a:pt x="1841" y="2548"/>
                  </a:lnTo>
                  <a:lnTo>
                    <a:pt x="1847" y="2547"/>
                  </a:lnTo>
                  <a:lnTo>
                    <a:pt x="1854" y="2544"/>
                  </a:lnTo>
                  <a:lnTo>
                    <a:pt x="1857" y="2541"/>
                  </a:lnTo>
                  <a:lnTo>
                    <a:pt x="1862" y="2537"/>
                  </a:lnTo>
                  <a:lnTo>
                    <a:pt x="1864" y="2534"/>
                  </a:lnTo>
                  <a:lnTo>
                    <a:pt x="1868" y="2529"/>
                  </a:lnTo>
                  <a:lnTo>
                    <a:pt x="1871" y="2520"/>
                  </a:lnTo>
                  <a:lnTo>
                    <a:pt x="1875" y="2510"/>
                  </a:lnTo>
                  <a:lnTo>
                    <a:pt x="1877" y="2500"/>
                  </a:lnTo>
                  <a:lnTo>
                    <a:pt x="1880" y="2490"/>
                  </a:lnTo>
                  <a:lnTo>
                    <a:pt x="1882" y="2486"/>
                  </a:lnTo>
                  <a:lnTo>
                    <a:pt x="1886" y="2482"/>
                  </a:lnTo>
                  <a:lnTo>
                    <a:pt x="1889" y="2478"/>
                  </a:lnTo>
                  <a:lnTo>
                    <a:pt x="1893" y="2474"/>
                  </a:lnTo>
                  <a:lnTo>
                    <a:pt x="1896" y="2467"/>
                  </a:lnTo>
                  <a:lnTo>
                    <a:pt x="1901" y="2459"/>
                  </a:lnTo>
                  <a:lnTo>
                    <a:pt x="1905" y="2453"/>
                  </a:lnTo>
                  <a:lnTo>
                    <a:pt x="1911" y="2447"/>
                  </a:lnTo>
                  <a:lnTo>
                    <a:pt x="1917" y="2444"/>
                  </a:lnTo>
                  <a:lnTo>
                    <a:pt x="1923" y="2440"/>
                  </a:lnTo>
                  <a:lnTo>
                    <a:pt x="1930" y="2438"/>
                  </a:lnTo>
                  <a:lnTo>
                    <a:pt x="1938" y="2436"/>
                  </a:lnTo>
                  <a:lnTo>
                    <a:pt x="1954" y="2435"/>
                  </a:lnTo>
                  <a:lnTo>
                    <a:pt x="1971" y="2435"/>
                  </a:lnTo>
                  <a:lnTo>
                    <a:pt x="1988" y="2435"/>
                  </a:lnTo>
                  <a:lnTo>
                    <a:pt x="2007" y="2435"/>
                  </a:lnTo>
                  <a:lnTo>
                    <a:pt x="2043" y="2435"/>
                  </a:lnTo>
                  <a:lnTo>
                    <a:pt x="2079" y="2436"/>
                  </a:lnTo>
                  <a:lnTo>
                    <a:pt x="2115" y="2438"/>
                  </a:lnTo>
                  <a:lnTo>
                    <a:pt x="2150" y="2439"/>
                  </a:lnTo>
                  <a:lnTo>
                    <a:pt x="2154" y="2454"/>
                  </a:lnTo>
                  <a:lnTo>
                    <a:pt x="2155" y="2469"/>
                  </a:lnTo>
                  <a:lnTo>
                    <a:pt x="2156" y="2476"/>
                  </a:lnTo>
                  <a:lnTo>
                    <a:pt x="2158" y="2481"/>
                  </a:lnTo>
                  <a:lnTo>
                    <a:pt x="2161" y="2488"/>
                  </a:lnTo>
                  <a:lnTo>
                    <a:pt x="2167" y="2494"/>
                  </a:lnTo>
                  <a:lnTo>
                    <a:pt x="2173" y="2497"/>
                  </a:lnTo>
                  <a:lnTo>
                    <a:pt x="2180" y="2500"/>
                  </a:lnTo>
                  <a:lnTo>
                    <a:pt x="2188" y="2502"/>
                  </a:lnTo>
                  <a:lnTo>
                    <a:pt x="2194" y="2503"/>
                  </a:lnTo>
                  <a:lnTo>
                    <a:pt x="2210" y="2505"/>
                  </a:lnTo>
                  <a:lnTo>
                    <a:pt x="2224" y="2506"/>
                  </a:lnTo>
                  <a:lnTo>
                    <a:pt x="2234" y="2507"/>
                  </a:lnTo>
                  <a:lnTo>
                    <a:pt x="2241" y="2510"/>
                  </a:lnTo>
                  <a:lnTo>
                    <a:pt x="2246" y="2512"/>
                  </a:lnTo>
                  <a:lnTo>
                    <a:pt x="2249" y="2514"/>
                  </a:lnTo>
                  <a:lnTo>
                    <a:pt x="2255" y="2522"/>
                  </a:lnTo>
                  <a:lnTo>
                    <a:pt x="2262" y="2536"/>
                  </a:lnTo>
                  <a:lnTo>
                    <a:pt x="2272" y="2548"/>
                  </a:lnTo>
                  <a:lnTo>
                    <a:pt x="2284" y="2560"/>
                  </a:lnTo>
                  <a:lnTo>
                    <a:pt x="2290" y="2566"/>
                  </a:lnTo>
                  <a:lnTo>
                    <a:pt x="2296" y="2572"/>
                  </a:lnTo>
                  <a:lnTo>
                    <a:pt x="2299" y="2579"/>
                  </a:lnTo>
                  <a:lnTo>
                    <a:pt x="2303" y="2587"/>
                  </a:lnTo>
                  <a:lnTo>
                    <a:pt x="2317" y="2587"/>
                  </a:lnTo>
                  <a:lnTo>
                    <a:pt x="2332" y="2585"/>
                  </a:lnTo>
                  <a:lnTo>
                    <a:pt x="2348" y="2584"/>
                  </a:lnTo>
                  <a:lnTo>
                    <a:pt x="2364" y="2584"/>
                  </a:lnTo>
                  <a:lnTo>
                    <a:pt x="2371" y="2585"/>
                  </a:lnTo>
                  <a:lnTo>
                    <a:pt x="2377" y="2587"/>
                  </a:lnTo>
                  <a:lnTo>
                    <a:pt x="2381" y="2589"/>
                  </a:lnTo>
                  <a:lnTo>
                    <a:pt x="2385" y="2593"/>
                  </a:lnTo>
                  <a:lnTo>
                    <a:pt x="2393" y="2602"/>
                  </a:lnTo>
                  <a:lnTo>
                    <a:pt x="2401" y="2612"/>
                  </a:lnTo>
                  <a:lnTo>
                    <a:pt x="2405" y="2618"/>
                  </a:lnTo>
                  <a:lnTo>
                    <a:pt x="2411" y="2624"/>
                  </a:lnTo>
                  <a:lnTo>
                    <a:pt x="2417" y="2628"/>
                  </a:lnTo>
                  <a:lnTo>
                    <a:pt x="2422" y="2632"/>
                  </a:lnTo>
                  <a:lnTo>
                    <a:pt x="2434" y="2637"/>
                  </a:lnTo>
                  <a:lnTo>
                    <a:pt x="2446" y="2642"/>
                  </a:lnTo>
                  <a:lnTo>
                    <a:pt x="2460" y="2644"/>
                  </a:lnTo>
                  <a:lnTo>
                    <a:pt x="2473" y="2644"/>
                  </a:lnTo>
                  <a:lnTo>
                    <a:pt x="2488" y="2644"/>
                  </a:lnTo>
                  <a:lnTo>
                    <a:pt x="2503" y="2642"/>
                  </a:lnTo>
                  <a:lnTo>
                    <a:pt x="2529" y="2637"/>
                  </a:lnTo>
                  <a:lnTo>
                    <a:pt x="2555" y="2630"/>
                  </a:lnTo>
                  <a:lnTo>
                    <a:pt x="2582" y="2621"/>
                  </a:lnTo>
                  <a:lnTo>
                    <a:pt x="2608" y="2613"/>
                  </a:lnTo>
                  <a:lnTo>
                    <a:pt x="2627" y="2603"/>
                  </a:lnTo>
                  <a:lnTo>
                    <a:pt x="2648" y="2591"/>
                  </a:lnTo>
                  <a:lnTo>
                    <a:pt x="2659" y="2585"/>
                  </a:lnTo>
                  <a:lnTo>
                    <a:pt x="2670" y="2580"/>
                  </a:lnTo>
                  <a:lnTo>
                    <a:pt x="2675" y="2579"/>
                  </a:lnTo>
                  <a:lnTo>
                    <a:pt x="2681" y="2578"/>
                  </a:lnTo>
                  <a:lnTo>
                    <a:pt x="2686" y="2578"/>
                  </a:lnTo>
                  <a:lnTo>
                    <a:pt x="2692" y="2579"/>
                  </a:lnTo>
                  <a:lnTo>
                    <a:pt x="2692" y="2594"/>
                  </a:lnTo>
                  <a:lnTo>
                    <a:pt x="2691" y="2610"/>
                  </a:lnTo>
                  <a:lnTo>
                    <a:pt x="2692" y="2617"/>
                  </a:lnTo>
                  <a:lnTo>
                    <a:pt x="2693" y="2625"/>
                  </a:lnTo>
                  <a:lnTo>
                    <a:pt x="2694" y="2632"/>
                  </a:lnTo>
                  <a:lnTo>
                    <a:pt x="2698" y="2637"/>
                  </a:lnTo>
                  <a:lnTo>
                    <a:pt x="2704" y="2643"/>
                  </a:lnTo>
                  <a:lnTo>
                    <a:pt x="2710" y="2649"/>
                  </a:lnTo>
                  <a:lnTo>
                    <a:pt x="2717" y="2653"/>
                  </a:lnTo>
                  <a:lnTo>
                    <a:pt x="2725" y="2657"/>
                  </a:lnTo>
                  <a:lnTo>
                    <a:pt x="2733" y="2661"/>
                  </a:lnTo>
                  <a:lnTo>
                    <a:pt x="2741" y="2666"/>
                  </a:lnTo>
                  <a:lnTo>
                    <a:pt x="2749" y="2671"/>
                  </a:lnTo>
                  <a:lnTo>
                    <a:pt x="2755" y="2677"/>
                  </a:lnTo>
                  <a:lnTo>
                    <a:pt x="2765" y="2689"/>
                  </a:lnTo>
                  <a:lnTo>
                    <a:pt x="2775" y="2702"/>
                  </a:lnTo>
                  <a:lnTo>
                    <a:pt x="2780" y="2709"/>
                  </a:lnTo>
                  <a:lnTo>
                    <a:pt x="2784" y="2716"/>
                  </a:lnTo>
                  <a:lnTo>
                    <a:pt x="2788" y="2723"/>
                  </a:lnTo>
                  <a:lnTo>
                    <a:pt x="2790" y="2730"/>
                  </a:lnTo>
                  <a:lnTo>
                    <a:pt x="2793" y="2744"/>
                  </a:lnTo>
                  <a:lnTo>
                    <a:pt x="2793" y="2760"/>
                  </a:lnTo>
                  <a:lnTo>
                    <a:pt x="2793" y="2776"/>
                  </a:lnTo>
                  <a:lnTo>
                    <a:pt x="2793" y="2791"/>
                  </a:lnTo>
                  <a:lnTo>
                    <a:pt x="2806" y="2791"/>
                  </a:lnTo>
                  <a:lnTo>
                    <a:pt x="2819" y="2791"/>
                  </a:lnTo>
                  <a:lnTo>
                    <a:pt x="2831" y="2791"/>
                  </a:lnTo>
                  <a:lnTo>
                    <a:pt x="2844" y="2791"/>
                  </a:lnTo>
                  <a:lnTo>
                    <a:pt x="2856" y="2793"/>
                  </a:lnTo>
                  <a:lnTo>
                    <a:pt x="2869" y="2797"/>
                  </a:lnTo>
                  <a:lnTo>
                    <a:pt x="2874" y="2799"/>
                  </a:lnTo>
                  <a:lnTo>
                    <a:pt x="2880" y="2800"/>
                  </a:lnTo>
                  <a:lnTo>
                    <a:pt x="2887" y="2800"/>
                  </a:lnTo>
                  <a:lnTo>
                    <a:pt x="2893" y="2799"/>
                  </a:lnTo>
                  <a:lnTo>
                    <a:pt x="2898" y="2797"/>
                  </a:lnTo>
                  <a:lnTo>
                    <a:pt x="2903" y="2793"/>
                  </a:lnTo>
                  <a:lnTo>
                    <a:pt x="2906" y="2790"/>
                  </a:lnTo>
                  <a:lnTo>
                    <a:pt x="2908" y="2785"/>
                  </a:lnTo>
                  <a:lnTo>
                    <a:pt x="2912" y="2782"/>
                  </a:lnTo>
                  <a:lnTo>
                    <a:pt x="2914" y="2777"/>
                  </a:lnTo>
                  <a:lnTo>
                    <a:pt x="2919" y="2774"/>
                  </a:lnTo>
                  <a:lnTo>
                    <a:pt x="2923" y="2771"/>
                  </a:lnTo>
                  <a:lnTo>
                    <a:pt x="2928" y="2769"/>
                  </a:lnTo>
                  <a:lnTo>
                    <a:pt x="2934" y="2769"/>
                  </a:lnTo>
                  <a:lnTo>
                    <a:pt x="2939" y="2769"/>
                  </a:lnTo>
                  <a:lnTo>
                    <a:pt x="2945" y="2767"/>
                  </a:lnTo>
                  <a:lnTo>
                    <a:pt x="2953" y="2759"/>
                  </a:lnTo>
                  <a:lnTo>
                    <a:pt x="2962" y="2751"/>
                  </a:lnTo>
                  <a:lnTo>
                    <a:pt x="2971" y="2747"/>
                  </a:lnTo>
                  <a:lnTo>
                    <a:pt x="2978" y="2744"/>
                  </a:lnTo>
                  <a:lnTo>
                    <a:pt x="2985" y="2742"/>
                  </a:lnTo>
                  <a:lnTo>
                    <a:pt x="2990" y="2741"/>
                  </a:lnTo>
                  <a:lnTo>
                    <a:pt x="2995" y="2741"/>
                  </a:lnTo>
                  <a:lnTo>
                    <a:pt x="3000" y="2742"/>
                  </a:lnTo>
                  <a:lnTo>
                    <a:pt x="3004" y="2744"/>
                  </a:lnTo>
                  <a:lnTo>
                    <a:pt x="3008" y="2747"/>
                  </a:lnTo>
                  <a:lnTo>
                    <a:pt x="3011" y="2750"/>
                  </a:lnTo>
                  <a:lnTo>
                    <a:pt x="3013" y="2753"/>
                  </a:lnTo>
                  <a:lnTo>
                    <a:pt x="3016" y="2758"/>
                  </a:lnTo>
                  <a:lnTo>
                    <a:pt x="3017" y="2764"/>
                  </a:lnTo>
                  <a:lnTo>
                    <a:pt x="3019" y="2775"/>
                  </a:lnTo>
                  <a:lnTo>
                    <a:pt x="3019" y="2788"/>
                  </a:lnTo>
                  <a:lnTo>
                    <a:pt x="3019" y="2801"/>
                  </a:lnTo>
                  <a:lnTo>
                    <a:pt x="3017" y="2816"/>
                  </a:lnTo>
                  <a:lnTo>
                    <a:pt x="3014" y="2831"/>
                  </a:lnTo>
                  <a:lnTo>
                    <a:pt x="3012" y="2845"/>
                  </a:lnTo>
                  <a:lnTo>
                    <a:pt x="3008" y="2870"/>
                  </a:lnTo>
                  <a:lnTo>
                    <a:pt x="3003" y="2888"/>
                  </a:lnTo>
                  <a:lnTo>
                    <a:pt x="2995" y="2888"/>
                  </a:lnTo>
                  <a:lnTo>
                    <a:pt x="2989" y="2890"/>
                  </a:lnTo>
                  <a:lnTo>
                    <a:pt x="2985" y="2894"/>
                  </a:lnTo>
                  <a:lnTo>
                    <a:pt x="2981" y="2898"/>
                  </a:lnTo>
                  <a:lnTo>
                    <a:pt x="2978" y="2904"/>
                  </a:lnTo>
                  <a:lnTo>
                    <a:pt x="2976" y="2909"/>
                  </a:lnTo>
                  <a:lnTo>
                    <a:pt x="2975" y="2915"/>
                  </a:lnTo>
                  <a:lnTo>
                    <a:pt x="2973" y="2922"/>
                  </a:lnTo>
                  <a:lnTo>
                    <a:pt x="2978" y="2919"/>
                  </a:lnTo>
                  <a:lnTo>
                    <a:pt x="2982" y="2915"/>
                  </a:lnTo>
                  <a:lnTo>
                    <a:pt x="2988" y="2912"/>
                  </a:lnTo>
                  <a:lnTo>
                    <a:pt x="2995" y="2911"/>
                  </a:lnTo>
                  <a:lnTo>
                    <a:pt x="3009" y="2908"/>
                  </a:lnTo>
                  <a:lnTo>
                    <a:pt x="3020" y="2908"/>
                  </a:lnTo>
                  <a:lnTo>
                    <a:pt x="3027" y="2909"/>
                  </a:lnTo>
                  <a:lnTo>
                    <a:pt x="3033" y="2911"/>
                  </a:lnTo>
                  <a:lnTo>
                    <a:pt x="3036" y="2913"/>
                  </a:lnTo>
                  <a:lnTo>
                    <a:pt x="3039" y="2915"/>
                  </a:lnTo>
                  <a:lnTo>
                    <a:pt x="3045" y="2922"/>
                  </a:lnTo>
                  <a:lnTo>
                    <a:pt x="3051" y="2931"/>
                  </a:lnTo>
                  <a:lnTo>
                    <a:pt x="3059" y="2940"/>
                  </a:lnTo>
                  <a:lnTo>
                    <a:pt x="3064" y="2945"/>
                  </a:lnTo>
                  <a:lnTo>
                    <a:pt x="3072" y="2947"/>
                  </a:lnTo>
                  <a:lnTo>
                    <a:pt x="3086" y="2947"/>
                  </a:lnTo>
                  <a:lnTo>
                    <a:pt x="3094" y="2947"/>
                  </a:lnTo>
                  <a:lnTo>
                    <a:pt x="3102" y="2946"/>
                  </a:lnTo>
                  <a:lnTo>
                    <a:pt x="3113" y="2946"/>
                  </a:lnTo>
                  <a:lnTo>
                    <a:pt x="3124" y="2946"/>
                  </a:lnTo>
                  <a:lnTo>
                    <a:pt x="3124" y="2936"/>
                  </a:lnTo>
                  <a:lnTo>
                    <a:pt x="3123" y="2928"/>
                  </a:lnTo>
                  <a:lnTo>
                    <a:pt x="3121" y="2919"/>
                  </a:lnTo>
                  <a:lnTo>
                    <a:pt x="3119" y="2909"/>
                  </a:lnTo>
                  <a:lnTo>
                    <a:pt x="3117" y="2902"/>
                  </a:lnTo>
                  <a:lnTo>
                    <a:pt x="3113" y="2894"/>
                  </a:lnTo>
                  <a:lnTo>
                    <a:pt x="3109" y="2886"/>
                  </a:lnTo>
                  <a:lnTo>
                    <a:pt x="3104" y="2879"/>
                  </a:lnTo>
                  <a:lnTo>
                    <a:pt x="3099" y="2872"/>
                  </a:lnTo>
                  <a:lnTo>
                    <a:pt x="3092" y="2866"/>
                  </a:lnTo>
                  <a:lnTo>
                    <a:pt x="3085" y="2863"/>
                  </a:lnTo>
                  <a:lnTo>
                    <a:pt x="3076" y="2859"/>
                  </a:lnTo>
                  <a:lnTo>
                    <a:pt x="3070" y="2858"/>
                  </a:lnTo>
                  <a:lnTo>
                    <a:pt x="3066" y="2856"/>
                  </a:lnTo>
                  <a:lnTo>
                    <a:pt x="3062" y="2853"/>
                  </a:lnTo>
                  <a:lnTo>
                    <a:pt x="3061" y="2850"/>
                  </a:lnTo>
                  <a:lnTo>
                    <a:pt x="3060" y="2845"/>
                  </a:lnTo>
                  <a:lnTo>
                    <a:pt x="3062" y="2840"/>
                  </a:lnTo>
                  <a:lnTo>
                    <a:pt x="3066" y="2835"/>
                  </a:lnTo>
                  <a:lnTo>
                    <a:pt x="3071" y="2833"/>
                  </a:lnTo>
                  <a:lnTo>
                    <a:pt x="3083" y="2827"/>
                  </a:lnTo>
                  <a:lnTo>
                    <a:pt x="3095" y="2825"/>
                  </a:lnTo>
                  <a:lnTo>
                    <a:pt x="3097" y="2817"/>
                  </a:lnTo>
                  <a:lnTo>
                    <a:pt x="3102" y="2810"/>
                  </a:lnTo>
                  <a:lnTo>
                    <a:pt x="3107" y="2805"/>
                  </a:lnTo>
                  <a:lnTo>
                    <a:pt x="3112" y="2799"/>
                  </a:lnTo>
                  <a:lnTo>
                    <a:pt x="3119" y="2794"/>
                  </a:lnTo>
                  <a:lnTo>
                    <a:pt x="3126" y="2790"/>
                  </a:lnTo>
                  <a:lnTo>
                    <a:pt x="3134" y="2786"/>
                  </a:lnTo>
                  <a:lnTo>
                    <a:pt x="3142" y="2784"/>
                  </a:lnTo>
                  <a:lnTo>
                    <a:pt x="3176" y="2775"/>
                  </a:lnTo>
                  <a:lnTo>
                    <a:pt x="3208" y="2768"/>
                  </a:lnTo>
                  <a:lnTo>
                    <a:pt x="3209" y="2763"/>
                  </a:lnTo>
                  <a:lnTo>
                    <a:pt x="3211" y="2757"/>
                  </a:lnTo>
                  <a:lnTo>
                    <a:pt x="3214" y="2753"/>
                  </a:lnTo>
                  <a:lnTo>
                    <a:pt x="3217" y="2749"/>
                  </a:lnTo>
                  <a:lnTo>
                    <a:pt x="3225" y="2741"/>
                  </a:lnTo>
                  <a:lnTo>
                    <a:pt x="3231" y="2732"/>
                  </a:lnTo>
                  <a:lnTo>
                    <a:pt x="3238" y="2731"/>
                  </a:lnTo>
                  <a:lnTo>
                    <a:pt x="3244" y="2731"/>
                  </a:lnTo>
                  <a:lnTo>
                    <a:pt x="3246" y="2747"/>
                  </a:lnTo>
                  <a:lnTo>
                    <a:pt x="3244" y="2763"/>
                  </a:lnTo>
                  <a:lnTo>
                    <a:pt x="3243" y="2777"/>
                  </a:lnTo>
                  <a:lnTo>
                    <a:pt x="3241" y="2791"/>
                  </a:lnTo>
                  <a:lnTo>
                    <a:pt x="3239" y="2806"/>
                  </a:lnTo>
                  <a:lnTo>
                    <a:pt x="3236" y="2821"/>
                  </a:lnTo>
                  <a:lnTo>
                    <a:pt x="3235" y="2835"/>
                  </a:lnTo>
                  <a:lnTo>
                    <a:pt x="3236" y="2850"/>
                  </a:lnTo>
                  <a:lnTo>
                    <a:pt x="3252" y="2854"/>
                  </a:lnTo>
                  <a:lnTo>
                    <a:pt x="3268" y="2859"/>
                  </a:lnTo>
                  <a:lnTo>
                    <a:pt x="3269" y="2868"/>
                  </a:lnTo>
                  <a:lnTo>
                    <a:pt x="3269" y="2879"/>
                  </a:lnTo>
                  <a:lnTo>
                    <a:pt x="3269" y="2888"/>
                  </a:lnTo>
                  <a:lnTo>
                    <a:pt x="3271" y="2898"/>
                  </a:lnTo>
                  <a:lnTo>
                    <a:pt x="3280" y="2899"/>
                  </a:lnTo>
                  <a:lnTo>
                    <a:pt x="3288" y="2902"/>
                  </a:lnTo>
                  <a:lnTo>
                    <a:pt x="3296" y="2905"/>
                  </a:lnTo>
                  <a:lnTo>
                    <a:pt x="3302" y="2909"/>
                  </a:lnTo>
                  <a:lnTo>
                    <a:pt x="3315" y="2921"/>
                  </a:lnTo>
                  <a:lnTo>
                    <a:pt x="3326" y="2935"/>
                  </a:lnTo>
                  <a:lnTo>
                    <a:pt x="3333" y="2941"/>
                  </a:lnTo>
                  <a:lnTo>
                    <a:pt x="3348" y="2955"/>
                  </a:lnTo>
                  <a:lnTo>
                    <a:pt x="3357" y="2961"/>
                  </a:lnTo>
                  <a:lnTo>
                    <a:pt x="3364" y="2965"/>
                  </a:lnTo>
                  <a:lnTo>
                    <a:pt x="3366" y="2965"/>
                  </a:lnTo>
                  <a:lnTo>
                    <a:pt x="3369" y="2965"/>
                  </a:lnTo>
                  <a:lnTo>
                    <a:pt x="3370" y="2964"/>
                  </a:lnTo>
                  <a:lnTo>
                    <a:pt x="3371" y="2962"/>
                  </a:lnTo>
                  <a:lnTo>
                    <a:pt x="3371" y="2952"/>
                  </a:lnTo>
                  <a:lnTo>
                    <a:pt x="3372" y="2944"/>
                  </a:lnTo>
                  <a:lnTo>
                    <a:pt x="3374" y="2938"/>
                  </a:lnTo>
                  <a:lnTo>
                    <a:pt x="3379" y="2932"/>
                  </a:lnTo>
                  <a:lnTo>
                    <a:pt x="3389" y="2925"/>
                  </a:lnTo>
                  <a:lnTo>
                    <a:pt x="3402" y="2917"/>
                  </a:lnTo>
                  <a:lnTo>
                    <a:pt x="3405" y="2916"/>
                  </a:lnTo>
                  <a:lnTo>
                    <a:pt x="3410" y="2916"/>
                  </a:lnTo>
                  <a:lnTo>
                    <a:pt x="3414" y="2916"/>
                  </a:lnTo>
                  <a:lnTo>
                    <a:pt x="3417" y="2915"/>
                  </a:lnTo>
                  <a:lnTo>
                    <a:pt x="3420" y="2907"/>
                  </a:lnTo>
                  <a:lnTo>
                    <a:pt x="3421" y="2900"/>
                  </a:lnTo>
                  <a:lnTo>
                    <a:pt x="3424" y="2895"/>
                  </a:lnTo>
                  <a:lnTo>
                    <a:pt x="3428" y="2889"/>
                  </a:lnTo>
                  <a:lnTo>
                    <a:pt x="3431" y="2883"/>
                  </a:lnTo>
                  <a:lnTo>
                    <a:pt x="3438" y="2879"/>
                  </a:lnTo>
                  <a:lnTo>
                    <a:pt x="3446" y="2876"/>
                  </a:lnTo>
                  <a:lnTo>
                    <a:pt x="3462" y="2874"/>
                  </a:lnTo>
                  <a:lnTo>
                    <a:pt x="3477" y="2872"/>
                  </a:lnTo>
                  <a:lnTo>
                    <a:pt x="3482" y="2871"/>
                  </a:lnTo>
                  <a:lnTo>
                    <a:pt x="3484" y="2859"/>
                  </a:lnTo>
                  <a:lnTo>
                    <a:pt x="3486" y="2848"/>
                  </a:lnTo>
                  <a:lnTo>
                    <a:pt x="3490" y="2838"/>
                  </a:lnTo>
                  <a:lnTo>
                    <a:pt x="3497" y="2827"/>
                  </a:lnTo>
                  <a:lnTo>
                    <a:pt x="3504" y="2818"/>
                  </a:lnTo>
                  <a:lnTo>
                    <a:pt x="3513" y="2809"/>
                  </a:lnTo>
                  <a:lnTo>
                    <a:pt x="3522" y="2802"/>
                  </a:lnTo>
                  <a:lnTo>
                    <a:pt x="3531" y="2796"/>
                  </a:lnTo>
                  <a:lnTo>
                    <a:pt x="3532" y="2802"/>
                  </a:lnTo>
                  <a:lnTo>
                    <a:pt x="3535" y="2808"/>
                  </a:lnTo>
                  <a:lnTo>
                    <a:pt x="3539" y="2814"/>
                  </a:lnTo>
                  <a:lnTo>
                    <a:pt x="3544" y="2818"/>
                  </a:lnTo>
                  <a:lnTo>
                    <a:pt x="3550" y="2823"/>
                  </a:lnTo>
                  <a:lnTo>
                    <a:pt x="3556" y="2825"/>
                  </a:lnTo>
                  <a:lnTo>
                    <a:pt x="3563" y="2826"/>
                  </a:lnTo>
                  <a:lnTo>
                    <a:pt x="3570" y="2825"/>
                  </a:lnTo>
                  <a:lnTo>
                    <a:pt x="3576" y="2823"/>
                  </a:lnTo>
                  <a:lnTo>
                    <a:pt x="3580" y="2820"/>
                  </a:lnTo>
                  <a:lnTo>
                    <a:pt x="3584" y="2816"/>
                  </a:lnTo>
                  <a:lnTo>
                    <a:pt x="3586" y="2810"/>
                  </a:lnTo>
                  <a:lnTo>
                    <a:pt x="3589" y="2799"/>
                  </a:lnTo>
                  <a:lnTo>
                    <a:pt x="3595" y="2786"/>
                  </a:lnTo>
                  <a:lnTo>
                    <a:pt x="3599" y="2780"/>
                  </a:lnTo>
                  <a:lnTo>
                    <a:pt x="3601" y="2774"/>
                  </a:lnTo>
                  <a:lnTo>
                    <a:pt x="3604" y="2771"/>
                  </a:lnTo>
                  <a:lnTo>
                    <a:pt x="3608" y="2766"/>
                  </a:lnTo>
                  <a:lnTo>
                    <a:pt x="3617" y="2760"/>
                  </a:lnTo>
                  <a:lnTo>
                    <a:pt x="3629" y="2755"/>
                  </a:lnTo>
                  <a:lnTo>
                    <a:pt x="3642" y="2748"/>
                  </a:lnTo>
                  <a:lnTo>
                    <a:pt x="3654" y="2741"/>
                  </a:lnTo>
                  <a:lnTo>
                    <a:pt x="3666" y="2735"/>
                  </a:lnTo>
                  <a:lnTo>
                    <a:pt x="3678" y="2730"/>
                  </a:lnTo>
                  <a:lnTo>
                    <a:pt x="3671" y="2722"/>
                  </a:lnTo>
                  <a:lnTo>
                    <a:pt x="3668" y="2712"/>
                  </a:lnTo>
                  <a:lnTo>
                    <a:pt x="3666" y="2703"/>
                  </a:lnTo>
                  <a:lnTo>
                    <a:pt x="3665" y="2694"/>
                  </a:lnTo>
                  <a:lnTo>
                    <a:pt x="3662" y="2685"/>
                  </a:lnTo>
                  <a:lnTo>
                    <a:pt x="3660" y="2676"/>
                  </a:lnTo>
                  <a:lnTo>
                    <a:pt x="3658" y="2667"/>
                  </a:lnTo>
                  <a:lnTo>
                    <a:pt x="3652" y="2659"/>
                  </a:lnTo>
                  <a:lnTo>
                    <a:pt x="3637" y="2644"/>
                  </a:lnTo>
                  <a:lnTo>
                    <a:pt x="3624" y="2629"/>
                  </a:lnTo>
                  <a:lnTo>
                    <a:pt x="3618" y="2620"/>
                  </a:lnTo>
                  <a:lnTo>
                    <a:pt x="3613" y="2611"/>
                  </a:lnTo>
                  <a:lnTo>
                    <a:pt x="3610" y="2602"/>
                  </a:lnTo>
                  <a:lnTo>
                    <a:pt x="3604" y="2593"/>
                  </a:lnTo>
                  <a:lnTo>
                    <a:pt x="3591" y="2575"/>
                  </a:lnTo>
                  <a:lnTo>
                    <a:pt x="3575" y="2556"/>
                  </a:lnTo>
                  <a:lnTo>
                    <a:pt x="3567" y="2547"/>
                  </a:lnTo>
                  <a:lnTo>
                    <a:pt x="3561" y="2538"/>
                  </a:lnTo>
                  <a:lnTo>
                    <a:pt x="3555" y="2528"/>
                  </a:lnTo>
                  <a:lnTo>
                    <a:pt x="3552" y="2518"/>
                  </a:lnTo>
                  <a:lnTo>
                    <a:pt x="3550" y="2504"/>
                  </a:lnTo>
                  <a:lnTo>
                    <a:pt x="3550" y="2492"/>
                  </a:lnTo>
                  <a:lnTo>
                    <a:pt x="3552" y="2480"/>
                  </a:lnTo>
                  <a:lnTo>
                    <a:pt x="3555" y="2470"/>
                  </a:lnTo>
                  <a:lnTo>
                    <a:pt x="3566" y="2451"/>
                  </a:lnTo>
                  <a:lnTo>
                    <a:pt x="3578" y="2431"/>
                  </a:lnTo>
                  <a:lnTo>
                    <a:pt x="3581" y="2424"/>
                  </a:lnTo>
                  <a:lnTo>
                    <a:pt x="3585" y="2418"/>
                  </a:lnTo>
                  <a:lnTo>
                    <a:pt x="3587" y="2412"/>
                  </a:lnTo>
                  <a:lnTo>
                    <a:pt x="3588" y="2406"/>
                  </a:lnTo>
                  <a:lnTo>
                    <a:pt x="3589" y="2400"/>
                  </a:lnTo>
                  <a:lnTo>
                    <a:pt x="3589" y="2396"/>
                  </a:lnTo>
                  <a:lnTo>
                    <a:pt x="3588" y="2391"/>
                  </a:lnTo>
                  <a:lnTo>
                    <a:pt x="3586" y="2388"/>
                  </a:lnTo>
                  <a:lnTo>
                    <a:pt x="3584" y="2385"/>
                  </a:lnTo>
                  <a:lnTo>
                    <a:pt x="3581" y="2381"/>
                  </a:lnTo>
                  <a:lnTo>
                    <a:pt x="3578" y="2378"/>
                  </a:lnTo>
                  <a:lnTo>
                    <a:pt x="3575" y="2375"/>
                  </a:lnTo>
                  <a:lnTo>
                    <a:pt x="3566" y="2371"/>
                  </a:lnTo>
                  <a:lnTo>
                    <a:pt x="3555" y="2369"/>
                  </a:lnTo>
                  <a:lnTo>
                    <a:pt x="3544" y="2366"/>
                  </a:lnTo>
                  <a:lnTo>
                    <a:pt x="3531" y="2364"/>
                  </a:lnTo>
                  <a:lnTo>
                    <a:pt x="3519" y="2363"/>
                  </a:lnTo>
                  <a:lnTo>
                    <a:pt x="3506" y="2363"/>
                  </a:lnTo>
                  <a:lnTo>
                    <a:pt x="3482" y="2362"/>
                  </a:lnTo>
                  <a:lnTo>
                    <a:pt x="3464" y="2361"/>
                  </a:lnTo>
                  <a:lnTo>
                    <a:pt x="3454" y="2358"/>
                  </a:lnTo>
                  <a:lnTo>
                    <a:pt x="3445" y="2356"/>
                  </a:lnTo>
                  <a:lnTo>
                    <a:pt x="3436" y="2353"/>
                  </a:lnTo>
                  <a:lnTo>
                    <a:pt x="3425" y="2348"/>
                  </a:lnTo>
                  <a:lnTo>
                    <a:pt x="3416" y="2342"/>
                  </a:lnTo>
                  <a:lnTo>
                    <a:pt x="3407" y="2337"/>
                  </a:lnTo>
                  <a:lnTo>
                    <a:pt x="3398" y="2330"/>
                  </a:lnTo>
                  <a:lnTo>
                    <a:pt x="3390" y="2322"/>
                  </a:lnTo>
                  <a:lnTo>
                    <a:pt x="3382" y="2314"/>
                  </a:lnTo>
                  <a:lnTo>
                    <a:pt x="3374" y="2306"/>
                  </a:lnTo>
                  <a:lnTo>
                    <a:pt x="3367" y="2297"/>
                  </a:lnTo>
                  <a:lnTo>
                    <a:pt x="3362" y="2289"/>
                  </a:lnTo>
                  <a:lnTo>
                    <a:pt x="3357" y="2280"/>
                  </a:lnTo>
                  <a:lnTo>
                    <a:pt x="3353" y="2270"/>
                  </a:lnTo>
                  <a:lnTo>
                    <a:pt x="3349" y="2260"/>
                  </a:lnTo>
                  <a:lnTo>
                    <a:pt x="3347" y="2251"/>
                  </a:lnTo>
                  <a:lnTo>
                    <a:pt x="3345" y="2239"/>
                  </a:lnTo>
                  <a:lnTo>
                    <a:pt x="3345" y="2225"/>
                  </a:lnTo>
                  <a:lnTo>
                    <a:pt x="3345" y="2211"/>
                  </a:lnTo>
                  <a:lnTo>
                    <a:pt x="3346" y="2198"/>
                  </a:lnTo>
                  <a:lnTo>
                    <a:pt x="3346" y="2184"/>
                  </a:lnTo>
                  <a:lnTo>
                    <a:pt x="3345" y="2172"/>
                  </a:lnTo>
                  <a:lnTo>
                    <a:pt x="3342" y="2159"/>
                  </a:lnTo>
                  <a:lnTo>
                    <a:pt x="3339" y="2147"/>
                  </a:lnTo>
                  <a:lnTo>
                    <a:pt x="3349" y="2144"/>
                  </a:lnTo>
                  <a:lnTo>
                    <a:pt x="3376" y="2142"/>
                  </a:lnTo>
                  <a:lnTo>
                    <a:pt x="3405" y="2140"/>
                  </a:lnTo>
                  <a:lnTo>
                    <a:pt x="3420" y="2139"/>
                  </a:lnTo>
                  <a:lnTo>
                    <a:pt x="3422" y="2131"/>
                  </a:lnTo>
                  <a:lnTo>
                    <a:pt x="3423" y="2124"/>
                  </a:lnTo>
                  <a:lnTo>
                    <a:pt x="3423" y="2119"/>
                  </a:lnTo>
                  <a:lnTo>
                    <a:pt x="3422" y="2115"/>
                  </a:lnTo>
                  <a:lnTo>
                    <a:pt x="3417" y="2107"/>
                  </a:lnTo>
                  <a:lnTo>
                    <a:pt x="3412" y="2098"/>
                  </a:lnTo>
                  <a:lnTo>
                    <a:pt x="3402" y="2076"/>
                  </a:lnTo>
                  <a:lnTo>
                    <a:pt x="3392" y="2054"/>
                  </a:lnTo>
                  <a:lnTo>
                    <a:pt x="3386" y="2032"/>
                  </a:lnTo>
                  <a:lnTo>
                    <a:pt x="3378" y="2009"/>
                  </a:lnTo>
                  <a:lnTo>
                    <a:pt x="3371" y="1985"/>
                  </a:lnTo>
                  <a:lnTo>
                    <a:pt x="3364" y="1962"/>
                  </a:lnTo>
                  <a:lnTo>
                    <a:pt x="3356" y="1940"/>
                  </a:lnTo>
                  <a:lnTo>
                    <a:pt x="3347" y="1919"/>
                  </a:lnTo>
                  <a:lnTo>
                    <a:pt x="3345" y="1914"/>
                  </a:lnTo>
                  <a:lnTo>
                    <a:pt x="3343" y="1911"/>
                  </a:lnTo>
                  <a:lnTo>
                    <a:pt x="3353" y="1903"/>
                  </a:lnTo>
                  <a:lnTo>
                    <a:pt x="3365" y="1891"/>
                  </a:lnTo>
                  <a:lnTo>
                    <a:pt x="3372" y="1887"/>
                  </a:lnTo>
                  <a:lnTo>
                    <a:pt x="3379" y="1882"/>
                  </a:lnTo>
                  <a:lnTo>
                    <a:pt x="3386" y="1879"/>
                  </a:lnTo>
                  <a:lnTo>
                    <a:pt x="3392" y="1877"/>
                  </a:lnTo>
                  <a:lnTo>
                    <a:pt x="3398" y="1875"/>
                  </a:lnTo>
                  <a:lnTo>
                    <a:pt x="3403" y="1877"/>
                  </a:lnTo>
                  <a:lnTo>
                    <a:pt x="3407" y="1878"/>
                  </a:lnTo>
                  <a:lnTo>
                    <a:pt x="3412" y="1880"/>
                  </a:lnTo>
                  <a:lnTo>
                    <a:pt x="3420" y="1885"/>
                  </a:lnTo>
                  <a:lnTo>
                    <a:pt x="3429" y="1887"/>
                  </a:lnTo>
                  <a:lnTo>
                    <a:pt x="3438" y="1888"/>
                  </a:lnTo>
                  <a:lnTo>
                    <a:pt x="3447" y="1887"/>
                  </a:lnTo>
                  <a:lnTo>
                    <a:pt x="3457" y="1886"/>
                  </a:lnTo>
                  <a:lnTo>
                    <a:pt x="3466" y="1887"/>
                  </a:lnTo>
                  <a:lnTo>
                    <a:pt x="3485" y="1891"/>
                  </a:lnTo>
                  <a:lnTo>
                    <a:pt x="3501" y="1897"/>
                  </a:lnTo>
                  <a:lnTo>
                    <a:pt x="3509" y="1899"/>
                  </a:lnTo>
                  <a:lnTo>
                    <a:pt x="3518" y="1901"/>
                  </a:lnTo>
                  <a:lnTo>
                    <a:pt x="3528" y="1902"/>
                  </a:lnTo>
                  <a:lnTo>
                    <a:pt x="3538" y="1901"/>
                  </a:lnTo>
                  <a:lnTo>
                    <a:pt x="3558" y="1898"/>
                  </a:lnTo>
                  <a:lnTo>
                    <a:pt x="3575" y="1896"/>
                  </a:lnTo>
                  <a:lnTo>
                    <a:pt x="3592" y="1896"/>
                  </a:lnTo>
                  <a:lnTo>
                    <a:pt x="3610" y="1896"/>
                  </a:lnTo>
                  <a:lnTo>
                    <a:pt x="3604" y="1878"/>
                  </a:lnTo>
                  <a:lnTo>
                    <a:pt x="3600" y="1862"/>
                  </a:lnTo>
                  <a:lnTo>
                    <a:pt x="3601" y="1855"/>
                  </a:lnTo>
                  <a:lnTo>
                    <a:pt x="3603" y="1852"/>
                  </a:lnTo>
                  <a:lnTo>
                    <a:pt x="3607" y="1848"/>
                  </a:lnTo>
                  <a:lnTo>
                    <a:pt x="3610" y="1847"/>
                  </a:lnTo>
                  <a:lnTo>
                    <a:pt x="3618" y="1844"/>
                  </a:lnTo>
                  <a:lnTo>
                    <a:pt x="3628" y="1839"/>
                  </a:lnTo>
                  <a:lnTo>
                    <a:pt x="3638" y="1832"/>
                  </a:lnTo>
                  <a:lnTo>
                    <a:pt x="3646" y="1824"/>
                  </a:lnTo>
                  <a:lnTo>
                    <a:pt x="3653" y="1817"/>
                  </a:lnTo>
                  <a:lnTo>
                    <a:pt x="3659" y="1808"/>
                  </a:lnTo>
                  <a:lnTo>
                    <a:pt x="3663" y="1799"/>
                  </a:lnTo>
                  <a:lnTo>
                    <a:pt x="3667" y="1790"/>
                  </a:lnTo>
                  <a:lnTo>
                    <a:pt x="3669" y="1780"/>
                  </a:lnTo>
                  <a:lnTo>
                    <a:pt x="3669" y="1768"/>
                  </a:lnTo>
                  <a:lnTo>
                    <a:pt x="3667" y="1762"/>
                  </a:lnTo>
                  <a:lnTo>
                    <a:pt x="3665" y="1754"/>
                  </a:lnTo>
                  <a:lnTo>
                    <a:pt x="3662" y="1745"/>
                  </a:lnTo>
                  <a:lnTo>
                    <a:pt x="3662" y="1734"/>
                  </a:lnTo>
                  <a:lnTo>
                    <a:pt x="3666" y="1723"/>
                  </a:lnTo>
                  <a:lnTo>
                    <a:pt x="3669" y="1713"/>
                  </a:lnTo>
                  <a:lnTo>
                    <a:pt x="3671" y="1707"/>
                  </a:lnTo>
                  <a:lnTo>
                    <a:pt x="3673" y="1701"/>
                  </a:lnTo>
                  <a:lnTo>
                    <a:pt x="3673" y="1696"/>
                  </a:lnTo>
                  <a:lnTo>
                    <a:pt x="3673" y="1689"/>
                  </a:lnTo>
                  <a:lnTo>
                    <a:pt x="3671" y="1682"/>
                  </a:lnTo>
                  <a:lnTo>
                    <a:pt x="3668" y="1675"/>
                  </a:lnTo>
                  <a:lnTo>
                    <a:pt x="3665" y="1667"/>
                  </a:lnTo>
                  <a:lnTo>
                    <a:pt x="3661" y="1660"/>
                  </a:lnTo>
                  <a:lnTo>
                    <a:pt x="3652" y="1645"/>
                  </a:lnTo>
                  <a:lnTo>
                    <a:pt x="3642" y="1634"/>
                  </a:lnTo>
                  <a:lnTo>
                    <a:pt x="3662" y="1630"/>
                  </a:lnTo>
                  <a:lnTo>
                    <a:pt x="3682" y="1625"/>
                  </a:lnTo>
                  <a:lnTo>
                    <a:pt x="3702" y="1623"/>
                  </a:lnTo>
                  <a:lnTo>
                    <a:pt x="3725" y="1620"/>
                  </a:lnTo>
                  <a:lnTo>
                    <a:pt x="3736" y="1622"/>
                  </a:lnTo>
                  <a:lnTo>
                    <a:pt x="3752" y="1623"/>
                  </a:lnTo>
                  <a:lnTo>
                    <a:pt x="3760" y="1622"/>
                  </a:lnTo>
                  <a:lnTo>
                    <a:pt x="3767" y="1622"/>
                  </a:lnTo>
                  <a:lnTo>
                    <a:pt x="3774" y="1619"/>
                  </a:lnTo>
                  <a:lnTo>
                    <a:pt x="3777" y="1617"/>
                  </a:lnTo>
                  <a:lnTo>
                    <a:pt x="3781" y="1612"/>
                  </a:lnTo>
                  <a:lnTo>
                    <a:pt x="3782" y="1607"/>
                  </a:lnTo>
                  <a:lnTo>
                    <a:pt x="3783" y="1600"/>
                  </a:lnTo>
                  <a:lnTo>
                    <a:pt x="3782" y="1593"/>
                  </a:lnTo>
                  <a:lnTo>
                    <a:pt x="3781" y="1579"/>
                  </a:lnTo>
                  <a:lnTo>
                    <a:pt x="3781" y="1568"/>
                  </a:lnTo>
                  <a:lnTo>
                    <a:pt x="3782" y="1562"/>
                  </a:lnTo>
                  <a:lnTo>
                    <a:pt x="3784" y="1558"/>
                  </a:lnTo>
                  <a:lnTo>
                    <a:pt x="3786" y="1553"/>
                  </a:lnTo>
                  <a:lnTo>
                    <a:pt x="3790" y="1549"/>
                  </a:lnTo>
                  <a:lnTo>
                    <a:pt x="3797" y="1540"/>
                  </a:lnTo>
                  <a:lnTo>
                    <a:pt x="3806" y="1532"/>
                  </a:lnTo>
                  <a:lnTo>
                    <a:pt x="3825" y="1517"/>
                  </a:lnTo>
                  <a:lnTo>
                    <a:pt x="3844" y="1504"/>
                  </a:lnTo>
                  <a:lnTo>
                    <a:pt x="3852" y="1500"/>
                  </a:lnTo>
                  <a:lnTo>
                    <a:pt x="3860" y="1497"/>
                  </a:lnTo>
                  <a:lnTo>
                    <a:pt x="3868" y="1495"/>
                  </a:lnTo>
                  <a:lnTo>
                    <a:pt x="3878" y="1493"/>
                  </a:lnTo>
                  <a:lnTo>
                    <a:pt x="3895" y="1492"/>
                  </a:lnTo>
                  <a:lnTo>
                    <a:pt x="3912" y="1492"/>
                  </a:lnTo>
                  <a:lnTo>
                    <a:pt x="3924" y="1491"/>
                  </a:lnTo>
                  <a:lnTo>
                    <a:pt x="3938" y="1491"/>
                  </a:lnTo>
                  <a:lnTo>
                    <a:pt x="3939" y="1463"/>
                  </a:lnTo>
                  <a:lnTo>
                    <a:pt x="3940" y="1439"/>
                  </a:lnTo>
                  <a:lnTo>
                    <a:pt x="3941" y="1428"/>
                  </a:lnTo>
                  <a:lnTo>
                    <a:pt x="3945" y="1417"/>
                  </a:lnTo>
                  <a:lnTo>
                    <a:pt x="3949" y="1405"/>
                  </a:lnTo>
                  <a:lnTo>
                    <a:pt x="3956" y="1394"/>
                  </a:lnTo>
                  <a:lnTo>
                    <a:pt x="3964" y="1384"/>
                  </a:lnTo>
                  <a:lnTo>
                    <a:pt x="3969" y="1376"/>
                  </a:lnTo>
                  <a:lnTo>
                    <a:pt x="3974" y="1366"/>
                  </a:lnTo>
                  <a:lnTo>
                    <a:pt x="3979" y="1355"/>
                  </a:lnTo>
                  <a:lnTo>
                    <a:pt x="3982" y="1341"/>
                  </a:lnTo>
                  <a:lnTo>
                    <a:pt x="3986" y="1329"/>
                  </a:lnTo>
                  <a:lnTo>
                    <a:pt x="3988" y="1323"/>
                  </a:lnTo>
                  <a:lnTo>
                    <a:pt x="3990" y="1318"/>
                  </a:lnTo>
                  <a:lnTo>
                    <a:pt x="3995" y="1313"/>
                  </a:lnTo>
                  <a:lnTo>
                    <a:pt x="4000" y="1310"/>
                  </a:lnTo>
                  <a:lnTo>
                    <a:pt x="3999" y="1274"/>
                  </a:lnTo>
                  <a:lnTo>
                    <a:pt x="3999" y="1234"/>
                  </a:lnTo>
                  <a:lnTo>
                    <a:pt x="3999" y="1225"/>
                  </a:lnTo>
                  <a:lnTo>
                    <a:pt x="4002" y="1216"/>
                  </a:lnTo>
                  <a:lnTo>
                    <a:pt x="4004" y="1208"/>
                  </a:lnTo>
                  <a:lnTo>
                    <a:pt x="4007" y="1200"/>
                  </a:lnTo>
                  <a:lnTo>
                    <a:pt x="4012" y="1193"/>
                  </a:lnTo>
                  <a:lnTo>
                    <a:pt x="4018" y="1189"/>
                  </a:lnTo>
                  <a:lnTo>
                    <a:pt x="4024" y="1184"/>
                  </a:lnTo>
                  <a:lnTo>
                    <a:pt x="4034" y="1181"/>
                  </a:lnTo>
                  <a:lnTo>
                    <a:pt x="4037" y="1174"/>
                  </a:lnTo>
                  <a:lnTo>
                    <a:pt x="4039" y="1166"/>
                  </a:lnTo>
                  <a:lnTo>
                    <a:pt x="4040" y="1157"/>
                  </a:lnTo>
                  <a:lnTo>
                    <a:pt x="4041" y="1149"/>
                  </a:lnTo>
                  <a:lnTo>
                    <a:pt x="4041" y="1132"/>
                  </a:lnTo>
                  <a:lnTo>
                    <a:pt x="4040" y="1114"/>
                  </a:lnTo>
                  <a:lnTo>
                    <a:pt x="4038" y="1097"/>
                  </a:lnTo>
                  <a:lnTo>
                    <a:pt x="4038" y="1078"/>
                  </a:lnTo>
                  <a:lnTo>
                    <a:pt x="4038" y="1070"/>
                  </a:lnTo>
                  <a:lnTo>
                    <a:pt x="4039" y="1062"/>
                  </a:lnTo>
                  <a:lnTo>
                    <a:pt x="4041" y="1054"/>
                  </a:lnTo>
                  <a:lnTo>
                    <a:pt x="4044" y="1046"/>
                  </a:lnTo>
                  <a:lnTo>
                    <a:pt x="4048" y="1039"/>
                  </a:lnTo>
                  <a:lnTo>
                    <a:pt x="4054" y="1033"/>
                  </a:lnTo>
                  <a:lnTo>
                    <a:pt x="4059" y="1027"/>
                  </a:lnTo>
                  <a:lnTo>
                    <a:pt x="4064" y="1021"/>
                  </a:lnTo>
                  <a:lnTo>
                    <a:pt x="4065" y="1019"/>
                  </a:lnTo>
                  <a:lnTo>
                    <a:pt x="4068" y="1016"/>
                  </a:lnTo>
                  <a:lnTo>
                    <a:pt x="4069" y="1013"/>
                  </a:lnTo>
                  <a:lnTo>
                    <a:pt x="4069" y="1009"/>
                  </a:lnTo>
                  <a:lnTo>
                    <a:pt x="4069" y="1005"/>
                  </a:lnTo>
                  <a:lnTo>
                    <a:pt x="4068" y="1001"/>
                  </a:lnTo>
                  <a:lnTo>
                    <a:pt x="4065" y="995"/>
                  </a:lnTo>
                  <a:lnTo>
                    <a:pt x="4063" y="988"/>
                  </a:lnTo>
                  <a:lnTo>
                    <a:pt x="4055" y="977"/>
                  </a:lnTo>
                  <a:lnTo>
                    <a:pt x="4047" y="967"/>
                  </a:lnTo>
                  <a:lnTo>
                    <a:pt x="4044" y="962"/>
                  </a:lnTo>
                  <a:lnTo>
                    <a:pt x="4040" y="957"/>
                  </a:lnTo>
                  <a:lnTo>
                    <a:pt x="4037" y="951"/>
                  </a:lnTo>
                  <a:lnTo>
                    <a:pt x="4035" y="943"/>
                  </a:lnTo>
                  <a:lnTo>
                    <a:pt x="4023" y="937"/>
                  </a:lnTo>
                  <a:lnTo>
                    <a:pt x="4013" y="931"/>
                  </a:lnTo>
                  <a:lnTo>
                    <a:pt x="3995" y="929"/>
                  </a:lnTo>
                  <a:lnTo>
                    <a:pt x="3979" y="927"/>
                  </a:lnTo>
                  <a:lnTo>
                    <a:pt x="3971" y="922"/>
                  </a:lnTo>
                  <a:lnTo>
                    <a:pt x="3965" y="917"/>
                  </a:lnTo>
                  <a:lnTo>
                    <a:pt x="3958" y="910"/>
                  </a:lnTo>
                  <a:lnTo>
                    <a:pt x="3953" y="902"/>
                  </a:lnTo>
                  <a:lnTo>
                    <a:pt x="3944" y="886"/>
                  </a:lnTo>
                  <a:lnTo>
                    <a:pt x="3933" y="871"/>
                  </a:lnTo>
                  <a:lnTo>
                    <a:pt x="3923" y="856"/>
                  </a:lnTo>
                  <a:lnTo>
                    <a:pt x="3914" y="845"/>
                  </a:lnTo>
                  <a:lnTo>
                    <a:pt x="3908" y="840"/>
                  </a:lnTo>
                  <a:lnTo>
                    <a:pt x="3904" y="836"/>
                  </a:lnTo>
                  <a:lnTo>
                    <a:pt x="3898" y="832"/>
                  </a:lnTo>
                  <a:lnTo>
                    <a:pt x="3892" y="830"/>
                  </a:lnTo>
                  <a:lnTo>
                    <a:pt x="3887" y="828"/>
                  </a:lnTo>
                  <a:lnTo>
                    <a:pt x="3881" y="827"/>
                  </a:lnTo>
                  <a:lnTo>
                    <a:pt x="3875" y="826"/>
                  </a:lnTo>
                  <a:lnTo>
                    <a:pt x="3867" y="826"/>
                  </a:lnTo>
                  <a:lnTo>
                    <a:pt x="3852" y="827"/>
                  </a:lnTo>
                  <a:lnTo>
                    <a:pt x="3834" y="830"/>
                  </a:lnTo>
                  <a:lnTo>
                    <a:pt x="3825" y="832"/>
                  </a:lnTo>
                  <a:lnTo>
                    <a:pt x="3816" y="834"/>
                  </a:lnTo>
                  <a:lnTo>
                    <a:pt x="3807" y="835"/>
                  </a:lnTo>
                  <a:lnTo>
                    <a:pt x="3799" y="835"/>
                  </a:lnTo>
                  <a:lnTo>
                    <a:pt x="3783" y="834"/>
                  </a:lnTo>
                  <a:lnTo>
                    <a:pt x="3768" y="831"/>
                  </a:lnTo>
                  <a:lnTo>
                    <a:pt x="3739" y="822"/>
                  </a:lnTo>
                  <a:lnTo>
                    <a:pt x="3706" y="811"/>
                  </a:lnTo>
                  <a:lnTo>
                    <a:pt x="3676" y="799"/>
                  </a:lnTo>
                  <a:lnTo>
                    <a:pt x="3642" y="786"/>
                  </a:lnTo>
                  <a:lnTo>
                    <a:pt x="3625" y="779"/>
                  </a:lnTo>
                  <a:lnTo>
                    <a:pt x="3608" y="773"/>
                  </a:lnTo>
                  <a:lnTo>
                    <a:pt x="3600" y="772"/>
                  </a:lnTo>
                  <a:lnTo>
                    <a:pt x="3592" y="770"/>
                  </a:lnTo>
                  <a:lnTo>
                    <a:pt x="3585" y="770"/>
                  </a:lnTo>
                  <a:lnTo>
                    <a:pt x="3578" y="769"/>
                  </a:lnTo>
                  <a:lnTo>
                    <a:pt x="3578" y="761"/>
                  </a:lnTo>
                  <a:lnTo>
                    <a:pt x="3577" y="753"/>
                  </a:lnTo>
                  <a:lnTo>
                    <a:pt x="3575" y="746"/>
                  </a:lnTo>
                  <a:lnTo>
                    <a:pt x="3571" y="740"/>
                  </a:lnTo>
                  <a:lnTo>
                    <a:pt x="3568" y="736"/>
                  </a:lnTo>
                  <a:lnTo>
                    <a:pt x="3562" y="731"/>
                  </a:lnTo>
                  <a:lnTo>
                    <a:pt x="3555" y="728"/>
                  </a:lnTo>
                  <a:lnTo>
                    <a:pt x="3547" y="724"/>
                  </a:lnTo>
                  <a:lnTo>
                    <a:pt x="3542" y="723"/>
                  </a:lnTo>
                  <a:lnTo>
                    <a:pt x="3537" y="723"/>
                  </a:lnTo>
                  <a:lnTo>
                    <a:pt x="3532" y="724"/>
                  </a:lnTo>
                  <a:lnTo>
                    <a:pt x="3528" y="724"/>
                  </a:lnTo>
                  <a:lnTo>
                    <a:pt x="3519" y="728"/>
                  </a:lnTo>
                  <a:lnTo>
                    <a:pt x="3511" y="732"/>
                  </a:lnTo>
                  <a:lnTo>
                    <a:pt x="3505" y="736"/>
                  </a:lnTo>
                  <a:lnTo>
                    <a:pt x="3498" y="739"/>
                  </a:lnTo>
                  <a:lnTo>
                    <a:pt x="3491" y="741"/>
                  </a:lnTo>
                  <a:lnTo>
                    <a:pt x="3484" y="741"/>
                  </a:lnTo>
                  <a:lnTo>
                    <a:pt x="3479" y="756"/>
                  </a:lnTo>
                  <a:lnTo>
                    <a:pt x="3474" y="772"/>
                  </a:lnTo>
                  <a:lnTo>
                    <a:pt x="3472" y="780"/>
                  </a:lnTo>
                  <a:lnTo>
                    <a:pt x="3469" y="787"/>
                  </a:lnTo>
                  <a:lnTo>
                    <a:pt x="3463" y="793"/>
                  </a:lnTo>
                  <a:lnTo>
                    <a:pt x="3456" y="797"/>
                  </a:lnTo>
                  <a:lnTo>
                    <a:pt x="3448" y="799"/>
                  </a:lnTo>
                  <a:lnTo>
                    <a:pt x="3439" y="801"/>
                  </a:lnTo>
                  <a:lnTo>
                    <a:pt x="3429" y="801"/>
                  </a:lnTo>
                  <a:lnTo>
                    <a:pt x="3419" y="799"/>
                  </a:lnTo>
                  <a:lnTo>
                    <a:pt x="3397" y="797"/>
                  </a:lnTo>
                  <a:lnTo>
                    <a:pt x="3381" y="795"/>
                  </a:lnTo>
                  <a:lnTo>
                    <a:pt x="3345" y="790"/>
                  </a:lnTo>
                  <a:lnTo>
                    <a:pt x="3305" y="785"/>
                  </a:lnTo>
                  <a:lnTo>
                    <a:pt x="3285" y="783"/>
                  </a:lnTo>
                  <a:lnTo>
                    <a:pt x="3265" y="782"/>
                  </a:lnTo>
                  <a:lnTo>
                    <a:pt x="3255" y="783"/>
                  </a:lnTo>
                  <a:lnTo>
                    <a:pt x="3246" y="785"/>
                  </a:lnTo>
                  <a:lnTo>
                    <a:pt x="3236" y="786"/>
                  </a:lnTo>
                  <a:lnTo>
                    <a:pt x="3228" y="788"/>
                  </a:lnTo>
                  <a:lnTo>
                    <a:pt x="3218" y="791"/>
                  </a:lnTo>
                  <a:lnTo>
                    <a:pt x="3210" y="796"/>
                  </a:lnTo>
                  <a:lnTo>
                    <a:pt x="3201" y="802"/>
                  </a:lnTo>
                  <a:lnTo>
                    <a:pt x="3193" y="807"/>
                  </a:lnTo>
                  <a:lnTo>
                    <a:pt x="3185" y="813"/>
                  </a:lnTo>
                  <a:lnTo>
                    <a:pt x="3176" y="818"/>
                  </a:lnTo>
                  <a:lnTo>
                    <a:pt x="3167" y="822"/>
                  </a:lnTo>
                  <a:lnTo>
                    <a:pt x="3157" y="827"/>
                  </a:lnTo>
                  <a:lnTo>
                    <a:pt x="3136" y="832"/>
                  </a:lnTo>
                  <a:lnTo>
                    <a:pt x="3118" y="838"/>
                  </a:lnTo>
                  <a:lnTo>
                    <a:pt x="3109" y="842"/>
                  </a:lnTo>
                  <a:lnTo>
                    <a:pt x="3100" y="846"/>
                  </a:lnTo>
                  <a:lnTo>
                    <a:pt x="3091" y="851"/>
                  </a:lnTo>
                  <a:lnTo>
                    <a:pt x="3082" y="856"/>
                  </a:lnTo>
                  <a:lnTo>
                    <a:pt x="3072" y="862"/>
                  </a:lnTo>
                  <a:lnTo>
                    <a:pt x="3063" y="868"/>
                  </a:lnTo>
                  <a:lnTo>
                    <a:pt x="3054" y="873"/>
                  </a:lnTo>
                  <a:lnTo>
                    <a:pt x="3044" y="877"/>
                  </a:lnTo>
                  <a:lnTo>
                    <a:pt x="3035" y="877"/>
                  </a:lnTo>
                  <a:lnTo>
                    <a:pt x="3026" y="876"/>
                  </a:lnTo>
                  <a:lnTo>
                    <a:pt x="3016" y="875"/>
                  </a:lnTo>
                  <a:lnTo>
                    <a:pt x="3006" y="876"/>
                  </a:lnTo>
                  <a:lnTo>
                    <a:pt x="2992" y="888"/>
                  </a:lnTo>
                  <a:lnTo>
                    <a:pt x="2979" y="902"/>
                  </a:lnTo>
                  <a:lnTo>
                    <a:pt x="2971" y="905"/>
                  </a:lnTo>
                  <a:lnTo>
                    <a:pt x="2962" y="908"/>
                  </a:lnTo>
                  <a:lnTo>
                    <a:pt x="2952" y="909"/>
                  </a:lnTo>
                  <a:lnTo>
                    <a:pt x="2943" y="911"/>
                  </a:lnTo>
                  <a:lnTo>
                    <a:pt x="2940" y="923"/>
                  </a:lnTo>
                  <a:lnTo>
                    <a:pt x="2938" y="937"/>
                  </a:lnTo>
                  <a:lnTo>
                    <a:pt x="2928" y="937"/>
                  </a:lnTo>
                  <a:lnTo>
                    <a:pt x="2916" y="936"/>
                  </a:lnTo>
                  <a:lnTo>
                    <a:pt x="2905" y="936"/>
                  </a:lnTo>
                  <a:lnTo>
                    <a:pt x="2894" y="935"/>
                  </a:lnTo>
                  <a:lnTo>
                    <a:pt x="2879" y="934"/>
                  </a:lnTo>
                  <a:lnTo>
                    <a:pt x="2863" y="933"/>
                  </a:lnTo>
                  <a:lnTo>
                    <a:pt x="2849" y="933"/>
                  </a:lnTo>
                  <a:lnTo>
                    <a:pt x="2834" y="935"/>
                  </a:lnTo>
                  <a:lnTo>
                    <a:pt x="2824" y="938"/>
                  </a:lnTo>
                  <a:lnTo>
                    <a:pt x="2817" y="942"/>
                  </a:lnTo>
                  <a:lnTo>
                    <a:pt x="2813" y="946"/>
                  </a:lnTo>
                  <a:lnTo>
                    <a:pt x="2811" y="952"/>
                  </a:lnTo>
                  <a:lnTo>
                    <a:pt x="2808" y="959"/>
                  </a:lnTo>
                  <a:lnTo>
                    <a:pt x="2805" y="966"/>
                  </a:lnTo>
                  <a:lnTo>
                    <a:pt x="2801" y="971"/>
                  </a:lnTo>
                  <a:lnTo>
                    <a:pt x="2796" y="979"/>
                  </a:lnTo>
                  <a:lnTo>
                    <a:pt x="2789" y="986"/>
                  </a:lnTo>
                  <a:lnTo>
                    <a:pt x="2782" y="991"/>
                  </a:lnTo>
                  <a:lnTo>
                    <a:pt x="2776" y="993"/>
                  </a:lnTo>
                  <a:lnTo>
                    <a:pt x="2771" y="993"/>
                  </a:lnTo>
                  <a:lnTo>
                    <a:pt x="2759" y="988"/>
                  </a:lnTo>
                  <a:lnTo>
                    <a:pt x="2744" y="982"/>
                  </a:lnTo>
                  <a:lnTo>
                    <a:pt x="2735" y="979"/>
                  </a:lnTo>
                  <a:lnTo>
                    <a:pt x="2727" y="977"/>
                  </a:lnTo>
                  <a:lnTo>
                    <a:pt x="2722" y="977"/>
                  </a:lnTo>
                  <a:lnTo>
                    <a:pt x="2717" y="978"/>
                  </a:lnTo>
                  <a:lnTo>
                    <a:pt x="2707" y="982"/>
                  </a:lnTo>
                  <a:lnTo>
                    <a:pt x="2691" y="988"/>
                  </a:lnTo>
                  <a:lnTo>
                    <a:pt x="2683" y="991"/>
                  </a:lnTo>
                  <a:lnTo>
                    <a:pt x="2675" y="992"/>
                  </a:lnTo>
                  <a:lnTo>
                    <a:pt x="2667" y="992"/>
                  </a:lnTo>
                  <a:lnTo>
                    <a:pt x="2659" y="992"/>
                  </a:lnTo>
                  <a:lnTo>
                    <a:pt x="2642" y="992"/>
                  </a:lnTo>
                  <a:lnTo>
                    <a:pt x="2626" y="992"/>
                  </a:lnTo>
                  <a:lnTo>
                    <a:pt x="2611" y="992"/>
                  </a:lnTo>
                  <a:lnTo>
                    <a:pt x="2596" y="992"/>
                  </a:lnTo>
                  <a:lnTo>
                    <a:pt x="2581" y="992"/>
                  </a:lnTo>
                  <a:lnTo>
                    <a:pt x="2566" y="992"/>
                  </a:lnTo>
                  <a:lnTo>
                    <a:pt x="2553" y="994"/>
                  </a:lnTo>
                  <a:lnTo>
                    <a:pt x="2537" y="999"/>
                  </a:lnTo>
                  <a:lnTo>
                    <a:pt x="2527" y="1001"/>
                  </a:lnTo>
                  <a:lnTo>
                    <a:pt x="2517" y="1003"/>
                  </a:lnTo>
                  <a:lnTo>
                    <a:pt x="2509" y="1004"/>
                  </a:lnTo>
                  <a:lnTo>
                    <a:pt x="2502" y="1004"/>
                  </a:lnTo>
                  <a:lnTo>
                    <a:pt x="2497" y="1002"/>
                  </a:lnTo>
                  <a:lnTo>
                    <a:pt x="2494" y="1000"/>
                  </a:lnTo>
                  <a:lnTo>
                    <a:pt x="2492" y="998"/>
                  </a:lnTo>
                  <a:lnTo>
                    <a:pt x="2489" y="995"/>
                  </a:lnTo>
                  <a:lnTo>
                    <a:pt x="2488" y="993"/>
                  </a:lnTo>
                  <a:lnTo>
                    <a:pt x="2488" y="991"/>
                  </a:lnTo>
                  <a:lnTo>
                    <a:pt x="2488" y="988"/>
                  </a:lnTo>
                  <a:lnTo>
                    <a:pt x="2489" y="985"/>
                  </a:lnTo>
                  <a:lnTo>
                    <a:pt x="2493" y="979"/>
                  </a:lnTo>
                  <a:lnTo>
                    <a:pt x="2499" y="974"/>
                  </a:lnTo>
                  <a:lnTo>
                    <a:pt x="2505" y="968"/>
                  </a:lnTo>
                  <a:lnTo>
                    <a:pt x="2513" y="962"/>
                  </a:lnTo>
                  <a:lnTo>
                    <a:pt x="2530" y="952"/>
                  </a:lnTo>
                  <a:lnTo>
                    <a:pt x="2550" y="943"/>
                  </a:lnTo>
                  <a:lnTo>
                    <a:pt x="2566" y="936"/>
                  </a:lnTo>
                  <a:lnTo>
                    <a:pt x="2576" y="933"/>
                  </a:lnTo>
                  <a:lnTo>
                    <a:pt x="2577" y="926"/>
                  </a:lnTo>
                  <a:lnTo>
                    <a:pt x="2577" y="920"/>
                  </a:lnTo>
                  <a:lnTo>
                    <a:pt x="2577" y="916"/>
                  </a:lnTo>
                  <a:lnTo>
                    <a:pt x="2576" y="911"/>
                  </a:lnTo>
                  <a:lnTo>
                    <a:pt x="2571" y="903"/>
                  </a:lnTo>
                  <a:lnTo>
                    <a:pt x="2566" y="894"/>
                  </a:lnTo>
                  <a:lnTo>
                    <a:pt x="2555" y="890"/>
                  </a:lnTo>
                  <a:lnTo>
                    <a:pt x="2545" y="888"/>
                  </a:lnTo>
                  <a:lnTo>
                    <a:pt x="2541" y="879"/>
                  </a:lnTo>
                  <a:lnTo>
                    <a:pt x="2536" y="869"/>
                  </a:lnTo>
                  <a:lnTo>
                    <a:pt x="2526" y="861"/>
                  </a:lnTo>
                  <a:lnTo>
                    <a:pt x="2517" y="855"/>
                  </a:lnTo>
                  <a:lnTo>
                    <a:pt x="2508" y="852"/>
                  </a:lnTo>
                  <a:lnTo>
                    <a:pt x="2499" y="851"/>
                  </a:lnTo>
                  <a:lnTo>
                    <a:pt x="2479" y="849"/>
                  </a:lnTo>
                  <a:lnTo>
                    <a:pt x="2455" y="847"/>
                  </a:lnTo>
                  <a:lnTo>
                    <a:pt x="2446" y="846"/>
                  </a:lnTo>
                  <a:lnTo>
                    <a:pt x="2436" y="844"/>
                  </a:lnTo>
                  <a:lnTo>
                    <a:pt x="2426" y="840"/>
                  </a:lnTo>
                  <a:lnTo>
                    <a:pt x="2419" y="836"/>
                  </a:lnTo>
                  <a:lnTo>
                    <a:pt x="2406" y="819"/>
                  </a:lnTo>
                  <a:lnTo>
                    <a:pt x="2395" y="802"/>
                  </a:lnTo>
                  <a:lnTo>
                    <a:pt x="2389" y="798"/>
                  </a:lnTo>
                  <a:lnTo>
                    <a:pt x="2382" y="796"/>
                  </a:lnTo>
                  <a:lnTo>
                    <a:pt x="2374" y="795"/>
                  </a:lnTo>
                  <a:lnTo>
                    <a:pt x="2366" y="794"/>
                  </a:lnTo>
                  <a:lnTo>
                    <a:pt x="2348" y="794"/>
                  </a:lnTo>
                  <a:lnTo>
                    <a:pt x="2330" y="795"/>
                  </a:lnTo>
                  <a:lnTo>
                    <a:pt x="2317" y="796"/>
                  </a:lnTo>
                  <a:lnTo>
                    <a:pt x="2307" y="796"/>
                  </a:lnTo>
                  <a:lnTo>
                    <a:pt x="2292" y="796"/>
                  </a:lnTo>
                  <a:lnTo>
                    <a:pt x="2280" y="796"/>
                  </a:lnTo>
                  <a:lnTo>
                    <a:pt x="2269" y="795"/>
                  </a:lnTo>
                  <a:lnTo>
                    <a:pt x="2258" y="794"/>
                  </a:lnTo>
                  <a:lnTo>
                    <a:pt x="2249" y="790"/>
                  </a:lnTo>
                  <a:lnTo>
                    <a:pt x="2240" y="785"/>
                  </a:lnTo>
                  <a:lnTo>
                    <a:pt x="2231" y="777"/>
                  </a:lnTo>
                  <a:lnTo>
                    <a:pt x="2220" y="766"/>
                  </a:lnTo>
                  <a:lnTo>
                    <a:pt x="2214" y="761"/>
                  </a:lnTo>
                  <a:lnTo>
                    <a:pt x="2208" y="754"/>
                  </a:lnTo>
                  <a:lnTo>
                    <a:pt x="2205" y="747"/>
                  </a:lnTo>
                  <a:lnTo>
                    <a:pt x="2201" y="740"/>
                  </a:lnTo>
                  <a:lnTo>
                    <a:pt x="2197" y="728"/>
                  </a:lnTo>
                  <a:lnTo>
                    <a:pt x="2194" y="714"/>
                  </a:lnTo>
                  <a:lnTo>
                    <a:pt x="2192" y="685"/>
                  </a:lnTo>
                  <a:lnTo>
                    <a:pt x="2189" y="655"/>
                  </a:lnTo>
                  <a:lnTo>
                    <a:pt x="2187" y="646"/>
                  </a:lnTo>
                  <a:lnTo>
                    <a:pt x="2183" y="637"/>
                  </a:lnTo>
                  <a:lnTo>
                    <a:pt x="2180" y="627"/>
                  </a:lnTo>
                  <a:lnTo>
                    <a:pt x="2176" y="618"/>
                  </a:lnTo>
                  <a:lnTo>
                    <a:pt x="2172" y="610"/>
                  </a:lnTo>
                  <a:lnTo>
                    <a:pt x="2166" y="602"/>
                  </a:lnTo>
                  <a:lnTo>
                    <a:pt x="2160" y="594"/>
                  </a:lnTo>
                  <a:lnTo>
                    <a:pt x="2154" y="589"/>
                  </a:lnTo>
                  <a:lnTo>
                    <a:pt x="2146" y="581"/>
                  </a:lnTo>
                  <a:lnTo>
                    <a:pt x="2136" y="576"/>
                  </a:lnTo>
                  <a:lnTo>
                    <a:pt x="2128" y="573"/>
                  </a:lnTo>
                  <a:lnTo>
                    <a:pt x="2120" y="572"/>
                  </a:lnTo>
                  <a:lnTo>
                    <a:pt x="2103" y="570"/>
                  </a:lnTo>
                  <a:lnTo>
                    <a:pt x="2083" y="569"/>
                  </a:lnTo>
                  <a:lnTo>
                    <a:pt x="2074" y="567"/>
                  </a:lnTo>
                  <a:lnTo>
                    <a:pt x="2066" y="565"/>
                  </a:lnTo>
                  <a:lnTo>
                    <a:pt x="2059" y="561"/>
                  </a:lnTo>
                  <a:lnTo>
                    <a:pt x="2053" y="558"/>
                  </a:lnTo>
                  <a:lnTo>
                    <a:pt x="2048" y="553"/>
                  </a:lnTo>
                  <a:lnTo>
                    <a:pt x="2043" y="549"/>
                  </a:lnTo>
                  <a:lnTo>
                    <a:pt x="2038" y="544"/>
                  </a:lnTo>
                  <a:lnTo>
                    <a:pt x="2034" y="540"/>
                  </a:lnTo>
                  <a:lnTo>
                    <a:pt x="2021" y="516"/>
                  </a:lnTo>
                  <a:lnTo>
                    <a:pt x="2007" y="491"/>
                  </a:lnTo>
                  <a:lnTo>
                    <a:pt x="2001" y="483"/>
                  </a:lnTo>
                  <a:lnTo>
                    <a:pt x="1994" y="477"/>
                  </a:lnTo>
                  <a:lnTo>
                    <a:pt x="1987" y="473"/>
                  </a:lnTo>
                  <a:lnTo>
                    <a:pt x="1979" y="470"/>
                  </a:lnTo>
                  <a:lnTo>
                    <a:pt x="1971" y="469"/>
                  </a:lnTo>
                  <a:lnTo>
                    <a:pt x="1962" y="469"/>
                  </a:lnTo>
                  <a:lnTo>
                    <a:pt x="1953" y="469"/>
                  </a:lnTo>
                  <a:lnTo>
                    <a:pt x="1945" y="470"/>
                  </a:lnTo>
                  <a:lnTo>
                    <a:pt x="1933" y="471"/>
                  </a:lnTo>
                  <a:lnTo>
                    <a:pt x="1920" y="471"/>
                  </a:lnTo>
                  <a:lnTo>
                    <a:pt x="1913" y="470"/>
                  </a:lnTo>
                  <a:lnTo>
                    <a:pt x="1908" y="469"/>
                  </a:lnTo>
                  <a:lnTo>
                    <a:pt x="1902" y="468"/>
                  </a:lnTo>
                  <a:lnTo>
                    <a:pt x="1896" y="466"/>
                  </a:lnTo>
                  <a:lnTo>
                    <a:pt x="1890" y="461"/>
                  </a:lnTo>
                  <a:lnTo>
                    <a:pt x="1885" y="457"/>
                  </a:lnTo>
                  <a:lnTo>
                    <a:pt x="1880" y="451"/>
                  </a:lnTo>
                  <a:lnTo>
                    <a:pt x="1876" y="445"/>
                  </a:lnTo>
                  <a:lnTo>
                    <a:pt x="1867" y="433"/>
                  </a:lnTo>
                  <a:lnTo>
                    <a:pt x="1859" y="421"/>
                  </a:lnTo>
                  <a:lnTo>
                    <a:pt x="1853" y="417"/>
                  </a:lnTo>
                  <a:lnTo>
                    <a:pt x="1847" y="413"/>
                  </a:lnTo>
                  <a:lnTo>
                    <a:pt x="1841" y="410"/>
                  </a:lnTo>
                  <a:lnTo>
                    <a:pt x="1835" y="407"/>
                  </a:lnTo>
                  <a:lnTo>
                    <a:pt x="1829" y="403"/>
                  </a:lnTo>
                  <a:lnTo>
                    <a:pt x="1822" y="401"/>
                  </a:lnTo>
                  <a:lnTo>
                    <a:pt x="1816" y="396"/>
                  </a:lnTo>
                  <a:lnTo>
                    <a:pt x="1812" y="392"/>
                  </a:lnTo>
                  <a:lnTo>
                    <a:pt x="1806" y="386"/>
                  </a:lnTo>
                  <a:lnTo>
                    <a:pt x="1800" y="378"/>
                  </a:lnTo>
                  <a:lnTo>
                    <a:pt x="1795" y="369"/>
                  </a:lnTo>
                  <a:lnTo>
                    <a:pt x="1789" y="360"/>
                  </a:lnTo>
                  <a:lnTo>
                    <a:pt x="1780" y="340"/>
                  </a:lnTo>
                  <a:lnTo>
                    <a:pt x="1772" y="323"/>
                  </a:lnTo>
                  <a:lnTo>
                    <a:pt x="1763" y="304"/>
                  </a:lnTo>
                  <a:lnTo>
                    <a:pt x="1756" y="284"/>
                  </a:lnTo>
                  <a:lnTo>
                    <a:pt x="1753" y="274"/>
                  </a:lnTo>
                  <a:lnTo>
                    <a:pt x="1748" y="265"/>
                  </a:lnTo>
                  <a:lnTo>
                    <a:pt x="1744" y="256"/>
                  </a:lnTo>
                  <a:lnTo>
                    <a:pt x="1738" y="248"/>
                  </a:lnTo>
                  <a:lnTo>
                    <a:pt x="1725" y="231"/>
                  </a:lnTo>
                  <a:lnTo>
                    <a:pt x="1711" y="216"/>
                  </a:lnTo>
                  <a:lnTo>
                    <a:pt x="1703" y="208"/>
                  </a:lnTo>
                  <a:lnTo>
                    <a:pt x="1695" y="202"/>
                  </a:lnTo>
                  <a:lnTo>
                    <a:pt x="1685" y="195"/>
                  </a:lnTo>
                  <a:lnTo>
                    <a:pt x="1676" y="189"/>
                  </a:lnTo>
                  <a:lnTo>
                    <a:pt x="1667" y="184"/>
                  </a:lnTo>
                  <a:lnTo>
                    <a:pt x="1657" y="180"/>
                  </a:lnTo>
                  <a:lnTo>
                    <a:pt x="1647" y="178"/>
                  </a:lnTo>
                  <a:lnTo>
                    <a:pt x="1637" y="175"/>
                  </a:lnTo>
                  <a:lnTo>
                    <a:pt x="1626" y="175"/>
                  </a:lnTo>
                  <a:lnTo>
                    <a:pt x="1615" y="175"/>
                  </a:lnTo>
                  <a:lnTo>
                    <a:pt x="1605" y="179"/>
                  </a:lnTo>
                  <a:lnTo>
                    <a:pt x="1593" y="182"/>
                  </a:lnTo>
                  <a:lnTo>
                    <a:pt x="1588" y="186"/>
                  </a:lnTo>
                  <a:lnTo>
                    <a:pt x="1584" y="189"/>
                  </a:lnTo>
                  <a:lnTo>
                    <a:pt x="1582" y="192"/>
                  </a:lnTo>
                  <a:lnTo>
                    <a:pt x="1580" y="196"/>
                  </a:lnTo>
                  <a:lnTo>
                    <a:pt x="1577" y="199"/>
                  </a:lnTo>
                  <a:lnTo>
                    <a:pt x="1575" y="203"/>
                  </a:lnTo>
                  <a:lnTo>
                    <a:pt x="1572" y="206"/>
                  </a:lnTo>
                  <a:lnTo>
                    <a:pt x="1567" y="208"/>
                  </a:lnTo>
                  <a:lnTo>
                    <a:pt x="1560" y="211"/>
                  </a:lnTo>
                  <a:lnTo>
                    <a:pt x="1553" y="211"/>
                  </a:lnTo>
                  <a:lnTo>
                    <a:pt x="1548" y="210"/>
                  </a:lnTo>
                  <a:lnTo>
                    <a:pt x="1543" y="207"/>
                  </a:lnTo>
                  <a:lnTo>
                    <a:pt x="1539" y="204"/>
                  </a:lnTo>
                  <a:lnTo>
                    <a:pt x="1534" y="199"/>
                  </a:lnTo>
                  <a:lnTo>
                    <a:pt x="1532" y="195"/>
                  </a:lnTo>
                  <a:lnTo>
                    <a:pt x="1528" y="190"/>
                  </a:lnTo>
                  <a:lnTo>
                    <a:pt x="1526" y="181"/>
                  </a:lnTo>
                  <a:lnTo>
                    <a:pt x="1525" y="170"/>
                  </a:lnTo>
                  <a:lnTo>
                    <a:pt x="1525" y="157"/>
                  </a:lnTo>
                  <a:lnTo>
                    <a:pt x="1525" y="145"/>
                  </a:lnTo>
                  <a:lnTo>
                    <a:pt x="1527" y="118"/>
                  </a:lnTo>
                  <a:lnTo>
                    <a:pt x="1528" y="97"/>
                  </a:lnTo>
                  <a:lnTo>
                    <a:pt x="1527" y="89"/>
                  </a:lnTo>
                  <a:lnTo>
                    <a:pt x="1527" y="82"/>
                  </a:lnTo>
                  <a:lnTo>
                    <a:pt x="1526" y="76"/>
                  </a:lnTo>
                  <a:lnTo>
                    <a:pt x="1524" y="72"/>
                  </a:lnTo>
                  <a:lnTo>
                    <a:pt x="1522" y="67"/>
                  </a:lnTo>
                  <a:lnTo>
                    <a:pt x="1519" y="64"/>
                  </a:lnTo>
                  <a:lnTo>
                    <a:pt x="1516" y="61"/>
                  </a:lnTo>
                  <a:lnTo>
                    <a:pt x="1512" y="59"/>
                  </a:lnTo>
                  <a:lnTo>
                    <a:pt x="1504" y="57"/>
                  </a:lnTo>
                  <a:lnTo>
                    <a:pt x="1494" y="56"/>
                  </a:lnTo>
                  <a:lnTo>
                    <a:pt x="1482" y="56"/>
                  </a:lnTo>
                  <a:lnTo>
                    <a:pt x="1467" y="56"/>
                  </a:lnTo>
                  <a:lnTo>
                    <a:pt x="1443" y="56"/>
                  </a:lnTo>
                  <a:lnTo>
                    <a:pt x="1420" y="55"/>
                  </a:lnTo>
                  <a:lnTo>
                    <a:pt x="1410" y="53"/>
                  </a:lnTo>
                  <a:lnTo>
                    <a:pt x="1399" y="52"/>
                  </a:lnTo>
                  <a:lnTo>
                    <a:pt x="1388" y="49"/>
                  </a:lnTo>
                  <a:lnTo>
                    <a:pt x="1378" y="46"/>
                  </a:lnTo>
                  <a:lnTo>
                    <a:pt x="1372" y="40"/>
                  </a:lnTo>
                  <a:lnTo>
                    <a:pt x="1366" y="34"/>
                  </a:lnTo>
                  <a:lnTo>
                    <a:pt x="1358" y="33"/>
                  </a:lnTo>
                  <a:lnTo>
                    <a:pt x="1347" y="33"/>
                  </a:lnTo>
                  <a:lnTo>
                    <a:pt x="1343" y="34"/>
                  </a:lnTo>
                  <a:lnTo>
                    <a:pt x="1339" y="34"/>
                  </a:lnTo>
                  <a:lnTo>
                    <a:pt x="1327" y="34"/>
                  </a:lnTo>
                  <a:lnTo>
                    <a:pt x="1314" y="34"/>
                  </a:lnTo>
                  <a:lnTo>
                    <a:pt x="1302" y="36"/>
                  </a:lnTo>
                  <a:lnTo>
                    <a:pt x="1290" y="39"/>
                  </a:lnTo>
                  <a:lnTo>
                    <a:pt x="1277" y="44"/>
                  </a:lnTo>
                  <a:lnTo>
                    <a:pt x="1264" y="49"/>
                  </a:lnTo>
                  <a:lnTo>
                    <a:pt x="1253" y="53"/>
                  </a:lnTo>
                  <a:lnTo>
                    <a:pt x="1243" y="56"/>
                  </a:lnTo>
                  <a:lnTo>
                    <a:pt x="1238" y="56"/>
                  </a:lnTo>
                  <a:lnTo>
                    <a:pt x="1233" y="55"/>
                  </a:lnTo>
                  <a:lnTo>
                    <a:pt x="1229" y="52"/>
                  </a:lnTo>
                  <a:lnTo>
                    <a:pt x="1224" y="50"/>
                  </a:lnTo>
                  <a:lnTo>
                    <a:pt x="1220" y="46"/>
                  </a:lnTo>
                  <a:lnTo>
                    <a:pt x="1216" y="40"/>
                  </a:lnTo>
                  <a:lnTo>
                    <a:pt x="1213" y="33"/>
                  </a:lnTo>
                  <a:lnTo>
                    <a:pt x="1210" y="25"/>
                  </a:lnTo>
                  <a:lnTo>
                    <a:pt x="1205" y="24"/>
                  </a:lnTo>
                  <a:lnTo>
                    <a:pt x="1200" y="22"/>
                  </a:lnTo>
                  <a:lnTo>
                    <a:pt x="1197" y="18"/>
                  </a:lnTo>
                  <a:lnTo>
                    <a:pt x="1194" y="15"/>
                  </a:lnTo>
                  <a:lnTo>
                    <a:pt x="1191" y="11"/>
                  </a:lnTo>
                  <a:lnTo>
                    <a:pt x="1188" y="8"/>
                  </a:lnTo>
                  <a:lnTo>
                    <a:pt x="1184" y="6"/>
                  </a:lnTo>
                  <a:lnTo>
                    <a:pt x="1180" y="2"/>
                  </a:lnTo>
                  <a:lnTo>
                    <a:pt x="1174" y="1"/>
                  </a:lnTo>
                  <a:lnTo>
                    <a:pt x="1167" y="0"/>
                  </a:lnTo>
                  <a:lnTo>
                    <a:pt x="1161" y="0"/>
                  </a:lnTo>
                  <a:lnTo>
                    <a:pt x="1154" y="1"/>
                  </a:lnTo>
                  <a:lnTo>
                    <a:pt x="1139" y="3"/>
                  </a:lnTo>
                  <a:lnTo>
                    <a:pt x="1128" y="6"/>
                  </a:lnTo>
                  <a:lnTo>
                    <a:pt x="1121" y="10"/>
                  </a:lnTo>
                  <a:lnTo>
                    <a:pt x="1116" y="14"/>
                  </a:lnTo>
                  <a:lnTo>
                    <a:pt x="1113" y="19"/>
                  </a:lnTo>
                  <a:lnTo>
                    <a:pt x="1109" y="25"/>
                  </a:lnTo>
                  <a:lnTo>
                    <a:pt x="1106" y="30"/>
                  </a:lnTo>
                  <a:lnTo>
                    <a:pt x="1104" y="35"/>
                  </a:lnTo>
                  <a:lnTo>
                    <a:pt x="1099" y="40"/>
                  </a:lnTo>
                  <a:lnTo>
                    <a:pt x="1094" y="43"/>
                  </a:lnTo>
                  <a:lnTo>
                    <a:pt x="1088" y="46"/>
                  </a:lnTo>
                  <a:lnTo>
                    <a:pt x="1083" y="46"/>
                  </a:lnTo>
                  <a:lnTo>
                    <a:pt x="1077" y="44"/>
                  </a:lnTo>
                  <a:lnTo>
                    <a:pt x="1072" y="42"/>
                  </a:lnTo>
                  <a:lnTo>
                    <a:pt x="1063" y="36"/>
                  </a:lnTo>
                  <a:lnTo>
                    <a:pt x="1052" y="33"/>
                  </a:lnTo>
                  <a:lnTo>
                    <a:pt x="1039" y="32"/>
                  </a:lnTo>
                  <a:lnTo>
                    <a:pt x="1026" y="32"/>
                  </a:lnTo>
                  <a:lnTo>
                    <a:pt x="1016" y="34"/>
                  </a:lnTo>
                  <a:lnTo>
                    <a:pt x="1005" y="38"/>
                  </a:lnTo>
                  <a:lnTo>
                    <a:pt x="984" y="47"/>
                  </a:lnTo>
                  <a:lnTo>
                    <a:pt x="962" y="57"/>
                  </a:lnTo>
                  <a:lnTo>
                    <a:pt x="938" y="65"/>
                  </a:lnTo>
                  <a:lnTo>
                    <a:pt x="917" y="72"/>
                  </a:lnTo>
                  <a:lnTo>
                    <a:pt x="905" y="75"/>
                  </a:lnTo>
                  <a:lnTo>
                    <a:pt x="894" y="77"/>
                  </a:lnTo>
                  <a:lnTo>
                    <a:pt x="882" y="79"/>
                  </a:lnTo>
                  <a:lnTo>
                    <a:pt x="868" y="81"/>
                  </a:lnTo>
                  <a:lnTo>
                    <a:pt x="866" y="97"/>
                  </a:lnTo>
                  <a:lnTo>
                    <a:pt x="863" y="113"/>
                  </a:lnTo>
                  <a:lnTo>
                    <a:pt x="846" y="114"/>
                  </a:lnTo>
                  <a:lnTo>
                    <a:pt x="830" y="113"/>
                  </a:lnTo>
                  <a:lnTo>
                    <a:pt x="814" y="110"/>
                  </a:lnTo>
                  <a:lnTo>
                    <a:pt x="801" y="108"/>
                  </a:lnTo>
                  <a:lnTo>
                    <a:pt x="772" y="100"/>
                  </a:lnTo>
                  <a:lnTo>
                    <a:pt x="740" y="91"/>
                  </a:lnTo>
                  <a:lnTo>
                    <a:pt x="711" y="84"/>
                  </a:lnTo>
                  <a:lnTo>
                    <a:pt x="673" y="77"/>
                  </a:lnTo>
                  <a:lnTo>
                    <a:pt x="654" y="76"/>
                  </a:lnTo>
                  <a:lnTo>
                    <a:pt x="636" y="75"/>
                  </a:lnTo>
                  <a:lnTo>
                    <a:pt x="626" y="76"/>
                  </a:lnTo>
                  <a:lnTo>
                    <a:pt x="620" y="77"/>
                  </a:lnTo>
                  <a:lnTo>
                    <a:pt x="613" y="80"/>
                  </a:lnTo>
                  <a:lnTo>
                    <a:pt x="607" y="82"/>
                  </a:lnTo>
                  <a:lnTo>
                    <a:pt x="614" y="85"/>
                  </a:lnTo>
                  <a:lnTo>
                    <a:pt x="621" y="88"/>
                  </a:lnTo>
                  <a:lnTo>
                    <a:pt x="628" y="89"/>
                  </a:lnTo>
                  <a:lnTo>
                    <a:pt x="633" y="90"/>
                  </a:lnTo>
                  <a:lnTo>
                    <a:pt x="646" y="91"/>
                  </a:lnTo>
                  <a:lnTo>
                    <a:pt x="658" y="92"/>
                  </a:lnTo>
                  <a:lnTo>
                    <a:pt x="663" y="93"/>
                  </a:lnTo>
                  <a:lnTo>
                    <a:pt x="669" y="96"/>
                  </a:lnTo>
                  <a:lnTo>
                    <a:pt x="673" y="98"/>
                  </a:lnTo>
                  <a:lnTo>
                    <a:pt x="678" y="101"/>
                  </a:lnTo>
                  <a:lnTo>
                    <a:pt x="682" y="106"/>
                  </a:lnTo>
                  <a:lnTo>
                    <a:pt x="686" y="113"/>
                  </a:lnTo>
                  <a:lnTo>
                    <a:pt x="689" y="121"/>
                  </a:lnTo>
                  <a:lnTo>
                    <a:pt x="691" y="130"/>
                  </a:lnTo>
                  <a:lnTo>
                    <a:pt x="706" y="135"/>
                  </a:lnTo>
                  <a:lnTo>
                    <a:pt x="721" y="142"/>
                  </a:lnTo>
                  <a:lnTo>
                    <a:pt x="722" y="158"/>
                  </a:lnTo>
                  <a:lnTo>
                    <a:pt x="721" y="174"/>
                  </a:lnTo>
                  <a:lnTo>
                    <a:pt x="711" y="179"/>
                  </a:lnTo>
                  <a:lnTo>
                    <a:pt x="700" y="181"/>
                  </a:lnTo>
                  <a:lnTo>
                    <a:pt x="689" y="182"/>
                  </a:lnTo>
                  <a:lnTo>
                    <a:pt x="678" y="183"/>
                  </a:lnTo>
                  <a:lnTo>
                    <a:pt x="675" y="183"/>
                  </a:lnTo>
                  <a:lnTo>
                    <a:pt x="673" y="183"/>
                  </a:lnTo>
                  <a:lnTo>
                    <a:pt x="657" y="184"/>
                  </a:lnTo>
                  <a:lnTo>
                    <a:pt x="644" y="188"/>
                  </a:lnTo>
                  <a:lnTo>
                    <a:pt x="631" y="191"/>
                  </a:lnTo>
                  <a:lnTo>
                    <a:pt x="616" y="195"/>
                  </a:lnTo>
                  <a:lnTo>
                    <a:pt x="600" y="197"/>
                  </a:lnTo>
                  <a:lnTo>
                    <a:pt x="587" y="196"/>
                  </a:lnTo>
                  <a:lnTo>
                    <a:pt x="574" y="194"/>
                  </a:lnTo>
                  <a:lnTo>
                    <a:pt x="562" y="190"/>
                  </a:lnTo>
                  <a:lnTo>
                    <a:pt x="537" y="181"/>
                  </a:lnTo>
                  <a:lnTo>
                    <a:pt x="510" y="173"/>
                  </a:lnTo>
                  <a:lnTo>
                    <a:pt x="497" y="171"/>
                  </a:lnTo>
                  <a:lnTo>
                    <a:pt x="483" y="170"/>
                  </a:lnTo>
                  <a:lnTo>
                    <a:pt x="469" y="171"/>
                  </a:lnTo>
                  <a:lnTo>
                    <a:pt x="456" y="172"/>
                  </a:lnTo>
                  <a:lnTo>
                    <a:pt x="428" y="175"/>
                  </a:lnTo>
                  <a:lnTo>
                    <a:pt x="401" y="178"/>
                  </a:lnTo>
                  <a:lnTo>
                    <a:pt x="392" y="178"/>
                  </a:lnTo>
                  <a:lnTo>
                    <a:pt x="381" y="176"/>
                  </a:lnTo>
                  <a:lnTo>
                    <a:pt x="370" y="176"/>
                  </a:lnTo>
                  <a:lnTo>
                    <a:pt x="361" y="176"/>
                  </a:lnTo>
                  <a:lnTo>
                    <a:pt x="352" y="176"/>
                  </a:lnTo>
                  <a:lnTo>
                    <a:pt x="344" y="179"/>
                  </a:lnTo>
                  <a:lnTo>
                    <a:pt x="340" y="182"/>
                  </a:lnTo>
                  <a:lnTo>
                    <a:pt x="335" y="187"/>
                  </a:lnTo>
                  <a:lnTo>
                    <a:pt x="330" y="192"/>
                  </a:lnTo>
                  <a:lnTo>
                    <a:pt x="326" y="198"/>
                  </a:lnTo>
                  <a:lnTo>
                    <a:pt x="317" y="210"/>
                  </a:lnTo>
                  <a:lnTo>
                    <a:pt x="308" y="217"/>
                  </a:lnTo>
                  <a:lnTo>
                    <a:pt x="308" y="227"/>
                  </a:lnTo>
                  <a:lnTo>
                    <a:pt x="307" y="236"/>
                  </a:lnTo>
                  <a:lnTo>
                    <a:pt x="304" y="243"/>
                  </a:lnTo>
                  <a:lnTo>
                    <a:pt x="300" y="248"/>
                  </a:lnTo>
                  <a:lnTo>
                    <a:pt x="295" y="253"/>
                  </a:lnTo>
                  <a:lnTo>
                    <a:pt x="288" y="256"/>
                  </a:lnTo>
                  <a:lnTo>
                    <a:pt x="280" y="257"/>
                  </a:lnTo>
                  <a:lnTo>
                    <a:pt x="270" y="258"/>
                  </a:lnTo>
                  <a:lnTo>
                    <a:pt x="267" y="276"/>
                  </a:lnTo>
                  <a:lnTo>
                    <a:pt x="263" y="291"/>
                  </a:lnTo>
                  <a:lnTo>
                    <a:pt x="260" y="309"/>
                  </a:lnTo>
                  <a:lnTo>
                    <a:pt x="255" y="326"/>
                  </a:lnTo>
                  <a:lnTo>
                    <a:pt x="242" y="326"/>
                  </a:lnTo>
                  <a:lnTo>
                    <a:pt x="226" y="326"/>
                  </a:lnTo>
                  <a:lnTo>
                    <a:pt x="211" y="327"/>
                  </a:lnTo>
                  <a:lnTo>
                    <a:pt x="197" y="327"/>
                  </a:lnTo>
                  <a:lnTo>
                    <a:pt x="196" y="338"/>
                  </a:lnTo>
                  <a:lnTo>
                    <a:pt x="194" y="348"/>
                  </a:lnTo>
                  <a:lnTo>
                    <a:pt x="190" y="358"/>
                  </a:lnTo>
                  <a:lnTo>
                    <a:pt x="185" y="364"/>
                  </a:lnTo>
                  <a:lnTo>
                    <a:pt x="178" y="371"/>
                  </a:lnTo>
                  <a:lnTo>
                    <a:pt x="170" y="377"/>
                  </a:lnTo>
                  <a:lnTo>
                    <a:pt x="162" y="383"/>
                  </a:lnTo>
                  <a:lnTo>
                    <a:pt x="153" y="388"/>
                  </a:lnTo>
                  <a:lnTo>
                    <a:pt x="144" y="393"/>
                  </a:lnTo>
                  <a:lnTo>
                    <a:pt x="135" y="399"/>
                  </a:lnTo>
                  <a:lnTo>
                    <a:pt x="127" y="404"/>
                  </a:lnTo>
                  <a:lnTo>
                    <a:pt x="120" y="411"/>
                  </a:lnTo>
                  <a:lnTo>
                    <a:pt x="113" y="418"/>
                  </a:lnTo>
                  <a:lnTo>
                    <a:pt x="107" y="426"/>
                  </a:lnTo>
                  <a:lnTo>
                    <a:pt x="104" y="436"/>
                  </a:lnTo>
                  <a:lnTo>
                    <a:pt x="103" y="448"/>
                  </a:lnTo>
                  <a:lnTo>
                    <a:pt x="98" y="451"/>
                  </a:lnTo>
                  <a:lnTo>
                    <a:pt x="95" y="454"/>
                  </a:lnTo>
                  <a:lnTo>
                    <a:pt x="87" y="455"/>
                  </a:lnTo>
                  <a:lnTo>
                    <a:pt x="80" y="454"/>
                  </a:lnTo>
                  <a:lnTo>
                    <a:pt x="73" y="453"/>
                  </a:lnTo>
                  <a:lnTo>
                    <a:pt x="66" y="451"/>
                  </a:lnTo>
                  <a:lnTo>
                    <a:pt x="57" y="446"/>
                  </a:lnTo>
                  <a:lnTo>
                    <a:pt x="47" y="445"/>
                  </a:lnTo>
                  <a:lnTo>
                    <a:pt x="42" y="446"/>
                  </a:lnTo>
                  <a:lnTo>
                    <a:pt x="38" y="449"/>
                  </a:lnTo>
                  <a:lnTo>
                    <a:pt x="33" y="453"/>
                  </a:lnTo>
                  <a:lnTo>
                    <a:pt x="29" y="460"/>
                  </a:lnTo>
                  <a:lnTo>
                    <a:pt x="26" y="465"/>
                  </a:lnTo>
                  <a:lnTo>
                    <a:pt x="24" y="469"/>
                  </a:lnTo>
                  <a:lnTo>
                    <a:pt x="24" y="475"/>
                  </a:lnTo>
                  <a:lnTo>
                    <a:pt x="24" y="481"/>
                  </a:lnTo>
                  <a:lnTo>
                    <a:pt x="24" y="491"/>
                  </a:lnTo>
                  <a:lnTo>
                    <a:pt x="23" y="501"/>
                  </a:lnTo>
                  <a:lnTo>
                    <a:pt x="21" y="507"/>
                  </a:lnTo>
                  <a:lnTo>
                    <a:pt x="18" y="511"/>
                  </a:lnTo>
                  <a:lnTo>
                    <a:pt x="15" y="517"/>
                  </a:lnTo>
                  <a:lnTo>
                    <a:pt x="12" y="522"/>
                  </a:lnTo>
                  <a:lnTo>
                    <a:pt x="4" y="531"/>
                  </a:lnTo>
                  <a:lnTo>
                    <a:pt x="0" y="536"/>
                  </a:lnTo>
                  <a:lnTo>
                    <a:pt x="0" y="541"/>
                  </a:lnTo>
                  <a:lnTo>
                    <a:pt x="1" y="544"/>
                  </a:lnTo>
                  <a:lnTo>
                    <a:pt x="2" y="548"/>
                  </a:lnTo>
                  <a:lnTo>
                    <a:pt x="4" y="550"/>
                  </a:lnTo>
                  <a:lnTo>
                    <a:pt x="9" y="556"/>
                  </a:lnTo>
                  <a:lnTo>
                    <a:pt x="14" y="564"/>
                  </a:lnTo>
                  <a:lnTo>
                    <a:pt x="16" y="572"/>
                  </a:lnTo>
                  <a:lnTo>
                    <a:pt x="17" y="578"/>
                  </a:lnTo>
                  <a:lnTo>
                    <a:pt x="17" y="586"/>
                  </a:lnTo>
                  <a:lnTo>
                    <a:pt x="17" y="593"/>
                  </a:lnTo>
                  <a:lnTo>
                    <a:pt x="16" y="608"/>
                  </a:lnTo>
                  <a:lnTo>
                    <a:pt x="13" y="624"/>
                  </a:lnTo>
                  <a:lnTo>
                    <a:pt x="9" y="631"/>
                  </a:lnTo>
                  <a:lnTo>
                    <a:pt x="5" y="637"/>
                  </a:lnTo>
                  <a:lnTo>
                    <a:pt x="4" y="640"/>
                  </a:lnTo>
                  <a:lnTo>
                    <a:pt x="2" y="642"/>
                  </a:lnTo>
                  <a:lnTo>
                    <a:pt x="4" y="647"/>
                  </a:lnTo>
                  <a:lnTo>
                    <a:pt x="7" y="651"/>
                  </a:lnTo>
                  <a:lnTo>
                    <a:pt x="12" y="652"/>
                  </a:lnTo>
                  <a:lnTo>
                    <a:pt x="17" y="652"/>
                  </a:lnTo>
                  <a:lnTo>
                    <a:pt x="25" y="652"/>
                  </a:lnTo>
                  <a:lnTo>
                    <a:pt x="33" y="652"/>
                  </a:lnTo>
                  <a:lnTo>
                    <a:pt x="40" y="651"/>
                  </a:lnTo>
                  <a:lnTo>
                    <a:pt x="43" y="651"/>
                  </a:lnTo>
                  <a:lnTo>
                    <a:pt x="43" y="657"/>
                  </a:lnTo>
                  <a:lnTo>
                    <a:pt x="43" y="662"/>
                  </a:lnTo>
                  <a:lnTo>
                    <a:pt x="46" y="666"/>
                  </a:lnTo>
                  <a:lnTo>
                    <a:pt x="48" y="670"/>
                  </a:lnTo>
                  <a:lnTo>
                    <a:pt x="55" y="674"/>
                  </a:lnTo>
                  <a:lnTo>
                    <a:pt x="64" y="679"/>
                  </a:lnTo>
                  <a:lnTo>
                    <a:pt x="72" y="682"/>
                  </a:lnTo>
                  <a:lnTo>
                    <a:pt x="80" y="688"/>
                  </a:lnTo>
                  <a:lnTo>
                    <a:pt x="83" y="691"/>
                  </a:lnTo>
                  <a:lnTo>
                    <a:pt x="86" y="696"/>
                  </a:lnTo>
                  <a:lnTo>
                    <a:pt x="87" y="700"/>
                  </a:lnTo>
                  <a:lnTo>
                    <a:pt x="87" y="707"/>
                  </a:lnTo>
                  <a:lnTo>
                    <a:pt x="91" y="707"/>
                  </a:lnTo>
                  <a:lnTo>
                    <a:pt x="95" y="706"/>
                  </a:lnTo>
                  <a:lnTo>
                    <a:pt x="98" y="705"/>
                  </a:lnTo>
                  <a:lnTo>
                    <a:pt x="102" y="703"/>
                  </a:lnTo>
                  <a:lnTo>
                    <a:pt x="107" y="698"/>
                  </a:lnTo>
                  <a:lnTo>
                    <a:pt x="112" y="693"/>
                  </a:lnTo>
                  <a:lnTo>
                    <a:pt x="119" y="688"/>
                  </a:lnTo>
                  <a:lnTo>
                    <a:pt x="125" y="682"/>
                  </a:lnTo>
                  <a:lnTo>
                    <a:pt x="130" y="681"/>
                  </a:lnTo>
                  <a:lnTo>
                    <a:pt x="135" y="680"/>
                  </a:lnTo>
                  <a:lnTo>
                    <a:pt x="140" y="680"/>
                  </a:lnTo>
                  <a:lnTo>
                    <a:pt x="146" y="681"/>
                  </a:lnTo>
                  <a:lnTo>
                    <a:pt x="147" y="684"/>
                  </a:lnTo>
                  <a:lnTo>
                    <a:pt x="147" y="688"/>
                  </a:lnTo>
                  <a:lnTo>
                    <a:pt x="156" y="688"/>
                  </a:lnTo>
                  <a:lnTo>
                    <a:pt x="165" y="687"/>
                  </a:lnTo>
                  <a:lnTo>
                    <a:pt x="173" y="684"/>
                  </a:lnTo>
                  <a:lnTo>
                    <a:pt x="181" y="681"/>
                  </a:lnTo>
                  <a:lnTo>
                    <a:pt x="189" y="678"/>
                  </a:lnTo>
                  <a:lnTo>
                    <a:pt x="198" y="675"/>
                  </a:lnTo>
                  <a:lnTo>
                    <a:pt x="203" y="674"/>
                  </a:lnTo>
                  <a:lnTo>
                    <a:pt x="207" y="674"/>
                  </a:lnTo>
                  <a:lnTo>
                    <a:pt x="213" y="674"/>
                  </a:lnTo>
                  <a:lnTo>
                    <a:pt x="219" y="675"/>
                  </a:lnTo>
                  <a:lnTo>
                    <a:pt x="223" y="683"/>
                  </a:lnTo>
                  <a:lnTo>
                    <a:pt x="230" y="691"/>
                  </a:lnTo>
                  <a:lnTo>
                    <a:pt x="235" y="692"/>
                  </a:lnTo>
                  <a:lnTo>
                    <a:pt x="239" y="691"/>
                  </a:lnTo>
                  <a:lnTo>
                    <a:pt x="244" y="691"/>
                  </a:lnTo>
                  <a:lnTo>
                    <a:pt x="248" y="691"/>
                  </a:lnTo>
                  <a:lnTo>
                    <a:pt x="258" y="691"/>
                  </a:lnTo>
                  <a:lnTo>
                    <a:pt x="269" y="691"/>
                  </a:lnTo>
                  <a:lnTo>
                    <a:pt x="277" y="691"/>
                  </a:lnTo>
                  <a:lnTo>
                    <a:pt x="285" y="691"/>
                  </a:lnTo>
                  <a:lnTo>
                    <a:pt x="286" y="698"/>
                  </a:lnTo>
                  <a:lnTo>
                    <a:pt x="288" y="705"/>
                  </a:lnTo>
                  <a:lnTo>
                    <a:pt x="292" y="712"/>
                  </a:lnTo>
                  <a:lnTo>
                    <a:pt x="296" y="717"/>
                  </a:lnTo>
                  <a:lnTo>
                    <a:pt x="305" y="729"/>
                  </a:lnTo>
                  <a:lnTo>
                    <a:pt x="312" y="739"/>
                  </a:lnTo>
                  <a:lnTo>
                    <a:pt x="314" y="745"/>
                  </a:lnTo>
                  <a:lnTo>
                    <a:pt x="316" y="750"/>
                  </a:lnTo>
                  <a:lnTo>
                    <a:pt x="316" y="756"/>
                  </a:lnTo>
                  <a:lnTo>
                    <a:pt x="316" y="763"/>
                  </a:lnTo>
                  <a:lnTo>
                    <a:pt x="317" y="775"/>
                  </a:lnTo>
                  <a:lnTo>
                    <a:pt x="320" y="788"/>
                  </a:lnTo>
                  <a:lnTo>
                    <a:pt x="324" y="796"/>
                  </a:lnTo>
                  <a:lnTo>
                    <a:pt x="328" y="801"/>
                  </a:lnTo>
                  <a:lnTo>
                    <a:pt x="333" y="803"/>
                  </a:lnTo>
                  <a:lnTo>
                    <a:pt x="337" y="804"/>
                  </a:lnTo>
                  <a:lnTo>
                    <a:pt x="342" y="804"/>
                  </a:lnTo>
                  <a:lnTo>
                    <a:pt x="347" y="804"/>
                  </a:lnTo>
                  <a:lnTo>
                    <a:pt x="353" y="805"/>
                  </a:lnTo>
                  <a:lnTo>
                    <a:pt x="359" y="808"/>
                  </a:lnTo>
                  <a:lnTo>
                    <a:pt x="363" y="814"/>
                  </a:lnTo>
                  <a:lnTo>
                    <a:pt x="367" y="820"/>
                  </a:lnTo>
                  <a:lnTo>
                    <a:pt x="370" y="827"/>
                  </a:lnTo>
                  <a:lnTo>
                    <a:pt x="373" y="832"/>
                  </a:lnTo>
                  <a:lnTo>
                    <a:pt x="375" y="837"/>
                  </a:lnTo>
                  <a:lnTo>
                    <a:pt x="379" y="840"/>
                  </a:lnTo>
                  <a:lnTo>
                    <a:pt x="383" y="842"/>
                  </a:lnTo>
                  <a:lnTo>
                    <a:pt x="386" y="842"/>
                  </a:lnTo>
                  <a:lnTo>
                    <a:pt x="390" y="842"/>
                  </a:lnTo>
                  <a:lnTo>
                    <a:pt x="395" y="840"/>
                  </a:lnTo>
                  <a:lnTo>
                    <a:pt x="398" y="844"/>
                  </a:lnTo>
                  <a:lnTo>
                    <a:pt x="400" y="847"/>
                  </a:lnTo>
                  <a:lnTo>
                    <a:pt x="402" y="849"/>
                  </a:lnTo>
                  <a:lnTo>
                    <a:pt x="404" y="851"/>
                  </a:lnTo>
                  <a:lnTo>
                    <a:pt x="411" y="853"/>
                  </a:lnTo>
                  <a:lnTo>
                    <a:pt x="418" y="853"/>
                  </a:lnTo>
                  <a:lnTo>
                    <a:pt x="426" y="854"/>
                  </a:lnTo>
                  <a:lnTo>
                    <a:pt x="434" y="854"/>
                  </a:lnTo>
                  <a:lnTo>
                    <a:pt x="442" y="855"/>
                  </a:lnTo>
                  <a:lnTo>
                    <a:pt x="449" y="857"/>
                  </a:lnTo>
                  <a:lnTo>
                    <a:pt x="464" y="872"/>
                  </a:lnTo>
                  <a:lnTo>
                    <a:pt x="478" y="887"/>
                  </a:lnTo>
                  <a:lnTo>
                    <a:pt x="486" y="892"/>
                  </a:lnTo>
                  <a:lnTo>
                    <a:pt x="496" y="895"/>
                  </a:lnTo>
                  <a:lnTo>
                    <a:pt x="504" y="897"/>
                  </a:lnTo>
                  <a:lnTo>
                    <a:pt x="514" y="898"/>
                  </a:lnTo>
                  <a:lnTo>
                    <a:pt x="526" y="901"/>
                  </a:lnTo>
                  <a:lnTo>
                    <a:pt x="539" y="901"/>
                  </a:lnTo>
                  <a:lnTo>
                    <a:pt x="551" y="901"/>
                  </a:lnTo>
                  <a:lnTo>
                    <a:pt x="564" y="900"/>
                  </a:lnTo>
                  <a:lnTo>
                    <a:pt x="583" y="900"/>
                  </a:lnTo>
                  <a:lnTo>
                    <a:pt x="604" y="900"/>
                  </a:lnTo>
                  <a:lnTo>
                    <a:pt x="613" y="902"/>
                  </a:lnTo>
                  <a:lnTo>
                    <a:pt x="623" y="904"/>
                  </a:lnTo>
                  <a:lnTo>
                    <a:pt x="632" y="908"/>
                  </a:lnTo>
                  <a:lnTo>
                    <a:pt x="641" y="913"/>
                  </a:lnTo>
                  <a:lnTo>
                    <a:pt x="642" y="920"/>
                  </a:lnTo>
                  <a:lnTo>
                    <a:pt x="642" y="928"/>
                  </a:lnTo>
                  <a:lnTo>
                    <a:pt x="642" y="935"/>
                  </a:lnTo>
                  <a:lnTo>
                    <a:pt x="641" y="942"/>
                  </a:lnTo>
                  <a:lnTo>
                    <a:pt x="638" y="944"/>
                  </a:lnTo>
                  <a:lnTo>
                    <a:pt x="634" y="945"/>
                  </a:lnTo>
                  <a:lnTo>
                    <a:pt x="632" y="947"/>
                  </a:lnTo>
                  <a:lnTo>
                    <a:pt x="630" y="951"/>
                  </a:lnTo>
                  <a:lnTo>
                    <a:pt x="628" y="957"/>
                  </a:lnTo>
                  <a:lnTo>
                    <a:pt x="626" y="963"/>
                  </a:lnTo>
                  <a:lnTo>
                    <a:pt x="620" y="966"/>
                  </a:lnTo>
                  <a:lnTo>
                    <a:pt x="613" y="969"/>
                  </a:lnTo>
                  <a:lnTo>
                    <a:pt x="607" y="974"/>
                  </a:lnTo>
                  <a:lnTo>
                    <a:pt x="603" y="980"/>
                  </a:lnTo>
                  <a:lnTo>
                    <a:pt x="598" y="988"/>
                  </a:lnTo>
                  <a:lnTo>
                    <a:pt x="595" y="996"/>
                  </a:lnTo>
                  <a:lnTo>
                    <a:pt x="592" y="1007"/>
                  </a:lnTo>
                  <a:lnTo>
                    <a:pt x="591" y="1016"/>
                  </a:lnTo>
                  <a:lnTo>
                    <a:pt x="590" y="1026"/>
                  </a:lnTo>
                  <a:lnTo>
                    <a:pt x="591" y="1035"/>
                  </a:lnTo>
                  <a:lnTo>
                    <a:pt x="592" y="1044"/>
                  </a:lnTo>
                  <a:lnTo>
                    <a:pt x="595" y="1053"/>
                  </a:lnTo>
                  <a:lnTo>
                    <a:pt x="597" y="1061"/>
                  </a:lnTo>
                  <a:lnTo>
                    <a:pt x="601" y="1068"/>
                  </a:lnTo>
                  <a:lnTo>
                    <a:pt x="607" y="1073"/>
                  </a:lnTo>
                  <a:lnTo>
                    <a:pt x="613" y="1077"/>
                  </a:lnTo>
                  <a:lnTo>
                    <a:pt x="621" y="1078"/>
                  </a:lnTo>
                  <a:lnTo>
                    <a:pt x="630" y="1077"/>
                  </a:lnTo>
                  <a:lnTo>
                    <a:pt x="639" y="1076"/>
                  </a:lnTo>
                  <a:lnTo>
                    <a:pt x="647" y="1077"/>
                  </a:lnTo>
                  <a:lnTo>
                    <a:pt x="653" y="1081"/>
                  </a:lnTo>
                  <a:lnTo>
                    <a:pt x="657" y="1084"/>
                  </a:lnTo>
                  <a:lnTo>
                    <a:pt x="660" y="1087"/>
                  </a:lnTo>
                  <a:lnTo>
                    <a:pt x="662" y="1091"/>
                  </a:lnTo>
                  <a:lnTo>
                    <a:pt x="664" y="1095"/>
                  </a:lnTo>
                  <a:lnTo>
                    <a:pt x="667" y="1099"/>
                  </a:lnTo>
                  <a:lnTo>
                    <a:pt x="670" y="1102"/>
                  </a:lnTo>
                  <a:lnTo>
                    <a:pt x="674" y="1106"/>
                  </a:lnTo>
                  <a:lnTo>
                    <a:pt x="690" y="1114"/>
                  </a:lnTo>
                  <a:lnTo>
                    <a:pt x="706" y="1122"/>
                  </a:lnTo>
                  <a:lnTo>
                    <a:pt x="714" y="1126"/>
                  </a:lnTo>
                  <a:lnTo>
                    <a:pt x="721" y="1132"/>
                  </a:lnTo>
                  <a:lnTo>
                    <a:pt x="727" y="1139"/>
                  </a:lnTo>
                  <a:lnTo>
                    <a:pt x="731" y="1147"/>
                  </a:lnTo>
                  <a:lnTo>
                    <a:pt x="741" y="1147"/>
                  </a:lnTo>
                  <a:lnTo>
                    <a:pt x="751" y="1147"/>
                  </a:lnTo>
                  <a:lnTo>
                    <a:pt x="764" y="1147"/>
                  </a:lnTo>
                  <a:lnTo>
                    <a:pt x="777" y="1148"/>
                  </a:lnTo>
                  <a:lnTo>
                    <a:pt x="782" y="1149"/>
                  </a:lnTo>
                  <a:lnTo>
                    <a:pt x="787" y="1152"/>
                  </a:lnTo>
                  <a:lnTo>
                    <a:pt x="792" y="1157"/>
                  </a:lnTo>
                  <a:lnTo>
                    <a:pt x="795" y="1163"/>
                  </a:lnTo>
                  <a:lnTo>
                    <a:pt x="797" y="1171"/>
                  </a:lnTo>
                  <a:lnTo>
                    <a:pt x="797" y="1180"/>
                  </a:lnTo>
                  <a:lnTo>
                    <a:pt x="796" y="1189"/>
                  </a:lnTo>
                  <a:lnTo>
                    <a:pt x="794" y="1198"/>
                  </a:lnTo>
                  <a:lnTo>
                    <a:pt x="787" y="1215"/>
                  </a:lnTo>
                  <a:lnTo>
                    <a:pt x="779" y="1230"/>
                  </a:lnTo>
                  <a:lnTo>
                    <a:pt x="771" y="1245"/>
                  </a:lnTo>
                  <a:lnTo>
                    <a:pt x="765" y="1261"/>
                  </a:lnTo>
                  <a:lnTo>
                    <a:pt x="765" y="1270"/>
                  </a:lnTo>
                  <a:lnTo>
                    <a:pt x="767" y="1280"/>
                  </a:lnTo>
                  <a:lnTo>
                    <a:pt x="767" y="1284"/>
                  </a:lnTo>
                  <a:lnTo>
                    <a:pt x="767" y="1289"/>
                  </a:lnTo>
                  <a:lnTo>
                    <a:pt x="765" y="1294"/>
                  </a:lnTo>
                  <a:lnTo>
                    <a:pt x="763" y="1298"/>
                  </a:lnTo>
                  <a:lnTo>
                    <a:pt x="748" y="1305"/>
                  </a:lnTo>
                  <a:lnTo>
                    <a:pt x="732" y="1313"/>
                  </a:lnTo>
                  <a:lnTo>
                    <a:pt x="723" y="1327"/>
                  </a:lnTo>
                  <a:lnTo>
                    <a:pt x="716" y="1343"/>
                  </a:lnTo>
                  <a:lnTo>
                    <a:pt x="704" y="1344"/>
                  </a:lnTo>
                  <a:lnTo>
                    <a:pt x="691" y="1344"/>
                  </a:lnTo>
                  <a:lnTo>
                    <a:pt x="680" y="1344"/>
                  </a:lnTo>
                  <a:lnTo>
                    <a:pt x="669" y="1344"/>
                  </a:lnTo>
                  <a:lnTo>
                    <a:pt x="664" y="1344"/>
                  </a:lnTo>
                  <a:lnTo>
                    <a:pt x="661" y="1344"/>
                  </a:lnTo>
                  <a:lnTo>
                    <a:pt x="652" y="1345"/>
                  </a:lnTo>
                  <a:lnTo>
                    <a:pt x="641" y="1347"/>
                  </a:lnTo>
                  <a:lnTo>
                    <a:pt x="630" y="1355"/>
                  </a:lnTo>
                  <a:lnTo>
                    <a:pt x="622" y="1362"/>
                  </a:lnTo>
                  <a:lnTo>
                    <a:pt x="611" y="1365"/>
                  </a:lnTo>
                  <a:lnTo>
                    <a:pt x="596" y="1366"/>
                  </a:lnTo>
                  <a:lnTo>
                    <a:pt x="589" y="1368"/>
                  </a:lnTo>
                  <a:lnTo>
                    <a:pt x="582" y="1369"/>
                  </a:lnTo>
                  <a:lnTo>
                    <a:pt x="576" y="1371"/>
                  </a:lnTo>
                  <a:lnTo>
                    <a:pt x="573" y="1374"/>
                  </a:lnTo>
                  <a:lnTo>
                    <a:pt x="571" y="1379"/>
                  </a:lnTo>
                  <a:lnTo>
                    <a:pt x="570" y="1386"/>
                  </a:lnTo>
                  <a:lnTo>
                    <a:pt x="568" y="1393"/>
                  </a:lnTo>
                  <a:lnTo>
                    <a:pt x="570" y="1399"/>
                  </a:lnTo>
                  <a:lnTo>
                    <a:pt x="571" y="1415"/>
                  </a:lnTo>
                  <a:lnTo>
                    <a:pt x="571" y="1428"/>
                  </a:lnTo>
                  <a:lnTo>
                    <a:pt x="568" y="1442"/>
                  </a:lnTo>
                  <a:lnTo>
                    <a:pt x="566" y="1453"/>
                  </a:lnTo>
                  <a:lnTo>
                    <a:pt x="562" y="1464"/>
                  </a:lnTo>
                  <a:lnTo>
                    <a:pt x="556" y="1477"/>
                  </a:lnTo>
                  <a:lnTo>
                    <a:pt x="549" y="1492"/>
                  </a:lnTo>
                  <a:lnTo>
                    <a:pt x="546" y="1499"/>
                  </a:lnTo>
                  <a:lnTo>
                    <a:pt x="539" y="1500"/>
                  </a:lnTo>
                  <a:lnTo>
                    <a:pt x="526" y="1499"/>
                  </a:lnTo>
                  <a:lnTo>
                    <a:pt x="505" y="1497"/>
                  </a:lnTo>
                  <a:lnTo>
                    <a:pt x="475" y="1495"/>
                  </a:lnTo>
                  <a:lnTo>
                    <a:pt x="460" y="1495"/>
                  </a:lnTo>
                  <a:lnTo>
                    <a:pt x="447" y="1496"/>
                  </a:lnTo>
                  <a:lnTo>
                    <a:pt x="441" y="1497"/>
                  </a:lnTo>
                  <a:lnTo>
                    <a:pt x="436" y="1499"/>
                  </a:lnTo>
                  <a:lnTo>
                    <a:pt x="432" y="1501"/>
                  </a:lnTo>
                  <a:lnTo>
                    <a:pt x="428" y="1504"/>
                  </a:lnTo>
                  <a:lnTo>
                    <a:pt x="426" y="1508"/>
                  </a:lnTo>
                  <a:lnTo>
                    <a:pt x="424" y="1513"/>
                  </a:lnTo>
                  <a:lnTo>
                    <a:pt x="423" y="1519"/>
                  </a:lnTo>
                  <a:lnTo>
                    <a:pt x="422" y="1526"/>
                  </a:lnTo>
                  <a:lnTo>
                    <a:pt x="422" y="1538"/>
                  </a:lnTo>
                  <a:lnTo>
                    <a:pt x="422" y="1549"/>
                  </a:lnTo>
                  <a:lnTo>
                    <a:pt x="417" y="1568"/>
                  </a:lnTo>
                  <a:lnTo>
                    <a:pt x="412" y="1592"/>
                  </a:lnTo>
                  <a:lnTo>
                    <a:pt x="410" y="1603"/>
                  </a:lnTo>
                  <a:lnTo>
                    <a:pt x="410" y="1612"/>
                  </a:lnTo>
                  <a:lnTo>
                    <a:pt x="411" y="1617"/>
                  </a:lnTo>
                  <a:lnTo>
                    <a:pt x="412" y="1620"/>
                  </a:lnTo>
                  <a:lnTo>
                    <a:pt x="415" y="1623"/>
                  </a:lnTo>
                  <a:lnTo>
                    <a:pt x="417" y="1625"/>
                  </a:lnTo>
                  <a:lnTo>
                    <a:pt x="419" y="1650"/>
                  </a:lnTo>
                  <a:lnTo>
                    <a:pt x="420" y="1674"/>
                  </a:lnTo>
                  <a:lnTo>
                    <a:pt x="422" y="1686"/>
                  </a:lnTo>
                  <a:lnTo>
                    <a:pt x="424" y="1698"/>
                  </a:lnTo>
                  <a:lnTo>
                    <a:pt x="427" y="1710"/>
                  </a:lnTo>
                  <a:lnTo>
                    <a:pt x="431" y="1722"/>
                  </a:lnTo>
                  <a:lnTo>
                    <a:pt x="436" y="1722"/>
                  </a:lnTo>
                  <a:lnTo>
                    <a:pt x="441" y="1723"/>
                  </a:lnTo>
                  <a:lnTo>
                    <a:pt x="443" y="1765"/>
                  </a:lnTo>
                  <a:lnTo>
                    <a:pt x="445" y="1806"/>
                  </a:lnTo>
                  <a:lnTo>
                    <a:pt x="448" y="1827"/>
                  </a:lnTo>
                  <a:lnTo>
                    <a:pt x="451" y="1847"/>
                  </a:lnTo>
                  <a:lnTo>
                    <a:pt x="456" y="1868"/>
                  </a:lnTo>
                  <a:lnTo>
                    <a:pt x="463" y="1887"/>
                  </a:lnTo>
                  <a:lnTo>
                    <a:pt x="468" y="1905"/>
                  </a:lnTo>
                  <a:lnTo>
                    <a:pt x="475" y="1924"/>
                  </a:lnTo>
                  <a:lnTo>
                    <a:pt x="477" y="1935"/>
                  </a:lnTo>
                  <a:lnTo>
                    <a:pt x="478" y="1944"/>
                  </a:lnTo>
                  <a:lnTo>
                    <a:pt x="480" y="1954"/>
                  </a:lnTo>
                  <a:lnTo>
                    <a:pt x="478" y="1963"/>
                  </a:lnTo>
                  <a:lnTo>
                    <a:pt x="476" y="1971"/>
                  </a:lnTo>
                  <a:lnTo>
                    <a:pt x="474" y="1978"/>
                  </a:lnTo>
                  <a:lnTo>
                    <a:pt x="472" y="1983"/>
                  </a:lnTo>
                  <a:lnTo>
                    <a:pt x="470" y="1987"/>
                  </a:lnTo>
                  <a:lnTo>
                    <a:pt x="470" y="1992"/>
                  </a:lnTo>
                  <a:lnTo>
                    <a:pt x="470" y="1996"/>
                  </a:lnTo>
                  <a:lnTo>
                    <a:pt x="476" y="2003"/>
                  </a:lnTo>
                  <a:lnTo>
                    <a:pt x="482" y="2011"/>
                  </a:lnTo>
                  <a:lnTo>
                    <a:pt x="483" y="2022"/>
                  </a:lnTo>
                  <a:lnTo>
                    <a:pt x="482" y="2034"/>
                  </a:lnTo>
                  <a:lnTo>
                    <a:pt x="482" y="2044"/>
                  </a:lnTo>
                  <a:lnTo>
                    <a:pt x="480" y="2054"/>
                  </a:lnTo>
                  <a:lnTo>
                    <a:pt x="477" y="2065"/>
                  </a:lnTo>
                  <a:lnTo>
                    <a:pt x="474" y="2074"/>
                  </a:lnTo>
                  <a:lnTo>
                    <a:pt x="472" y="2084"/>
                  </a:lnTo>
                  <a:lnTo>
                    <a:pt x="469" y="2093"/>
                  </a:lnTo>
                  <a:lnTo>
                    <a:pt x="467" y="2103"/>
                  </a:lnTo>
                  <a:lnTo>
                    <a:pt x="467" y="2112"/>
                  </a:lnTo>
                  <a:lnTo>
                    <a:pt x="469" y="2120"/>
                  </a:lnTo>
                  <a:lnTo>
                    <a:pt x="473" y="2129"/>
                  </a:lnTo>
                  <a:lnTo>
                    <a:pt x="477" y="2140"/>
                  </a:lnTo>
                  <a:lnTo>
                    <a:pt x="481" y="2148"/>
                  </a:lnTo>
                  <a:lnTo>
                    <a:pt x="483" y="2161"/>
                  </a:lnTo>
                  <a:lnTo>
                    <a:pt x="485" y="2175"/>
                  </a:lnTo>
                  <a:lnTo>
                    <a:pt x="486" y="2189"/>
                  </a:lnTo>
                  <a:lnTo>
                    <a:pt x="488" y="2202"/>
                  </a:lnTo>
                  <a:lnTo>
                    <a:pt x="488" y="2213"/>
                  </a:lnTo>
                  <a:lnTo>
                    <a:pt x="489" y="2224"/>
                  </a:lnTo>
                  <a:lnTo>
                    <a:pt x="489" y="2234"/>
                  </a:lnTo>
                  <a:lnTo>
                    <a:pt x="488" y="2244"/>
                  </a:lnTo>
                  <a:lnTo>
                    <a:pt x="476" y="2263"/>
                  </a:lnTo>
                  <a:lnTo>
                    <a:pt x="465" y="2277"/>
                  </a:lnTo>
                  <a:lnTo>
                    <a:pt x="466" y="2284"/>
                  </a:lnTo>
                  <a:lnTo>
                    <a:pt x="467" y="2289"/>
                  </a:lnTo>
                  <a:lnTo>
                    <a:pt x="468" y="2292"/>
                  </a:lnTo>
                  <a:lnTo>
                    <a:pt x="472" y="2295"/>
                  </a:lnTo>
                  <a:lnTo>
                    <a:pt x="474" y="2297"/>
                  </a:lnTo>
                  <a:lnTo>
                    <a:pt x="476" y="2300"/>
                  </a:lnTo>
                  <a:lnTo>
                    <a:pt x="478" y="2304"/>
                  </a:lnTo>
                  <a:lnTo>
                    <a:pt x="481" y="2308"/>
                  </a:lnTo>
                  <a:lnTo>
                    <a:pt x="483" y="2318"/>
                  </a:lnTo>
                  <a:lnTo>
                    <a:pt x="482" y="2330"/>
                  </a:lnTo>
                  <a:lnTo>
                    <a:pt x="482" y="2342"/>
                  </a:lnTo>
                  <a:lnTo>
                    <a:pt x="482" y="2353"/>
                  </a:lnTo>
                  <a:lnTo>
                    <a:pt x="485" y="2353"/>
                  </a:lnTo>
                  <a:lnTo>
                    <a:pt x="489" y="2354"/>
                  </a:lnTo>
                  <a:lnTo>
                    <a:pt x="489" y="2371"/>
                  </a:lnTo>
                  <a:lnTo>
                    <a:pt x="486" y="2386"/>
                  </a:lnTo>
                  <a:lnTo>
                    <a:pt x="484" y="2402"/>
                  </a:lnTo>
                  <a:lnTo>
                    <a:pt x="482" y="2416"/>
                  </a:lnTo>
                  <a:lnTo>
                    <a:pt x="497" y="2418"/>
                  </a:lnTo>
                  <a:lnTo>
                    <a:pt x="511" y="2419"/>
                  </a:lnTo>
                  <a:lnTo>
                    <a:pt x="524" y="2422"/>
                  </a:lnTo>
                  <a:lnTo>
                    <a:pt x="535" y="2427"/>
                  </a:lnTo>
                  <a:lnTo>
                    <a:pt x="540" y="2430"/>
                  </a:lnTo>
                  <a:lnTo>
                    <a:pt x="544" y="2433"/>
                  </a:lnTo>
                  <a:lnTo>
                    <a:pt x="548" y="2438"/>
                  </a:lnTo>
                  <a:lnTo>
                    <a:pt x="551" y="2444"/>
                  </a:lnTo>
                  <a:lnTo>
                    <a:pt x="554" y="2449"/>
                  </a:lnTo>
                  <a:lnTo>
                    <a:pt x="555" y="2456"/>
                  </a:lnTo>
                  <a:lnTo>
                    <a:pt x="555" y="2464"/>
                  </a:lnTo>
                  <a:lnTo>
                    <a:pt x="555" y="2472"/>
                  </a:lnTo>
                  <a:lnTo>
                    <a:pt x="572" y="2473"/>
                  </a:lnTo>
                  <a:lnTo>
                    <a:pt x="593" y="2473"/>
                  </a:lnTo>
                  <a:lnTo>
                    <a:pt x="620" y="2476"/>
                  </a:lnTo>
                  <a:lnTo>
                    <a:pt x="646" y="2479"/>
                  </a:lnTo>
                  <a:lnTo>
                    <a:pt x="660" y="2481"/>
                  </a:lnTo>
                  <a:lnTo>
                    <a:pt x="672" y="2485"/>
                  </a:lnTo>
                  <a:lnTo>
                    <a:pt x="683" y="2488"/>
                  </a:lnTo>
                  <a:lnTo>
                    <a:pt x="694" y="2494"/>
                  </a:lnTo>
                  <a:lnTo>
                    <a:pt x="704" y="2500"/>
                  </a:lnTo>
                  <a:lnTo>
                    <a:pt x="711" y="2506"/>
                  </a:lnTo>
                  <a:lnTo>
                    <a:pt x="714" y="2510"/>
                  </a:lnTo>
                  <a:lnTo>
                    <a:pt x="718" y="2514"/>
                  </a:lnTo>
                  <a:lnTo>
                    <a:pt x="720" y="2519"/>
                  </a:lnTo>
                  <a:lnTo>
                    <a:pt x="721" y="2523"/>
                  </a:lnTo>
                  <a:lnTo>
                    <a:pt x="727" y="2526"/>
                  </a:lnTo>
                  <a:lnTo>
                    <a:pt x="732" y="2529"/>
                  </a:lnTo>
                  <a:lnTo>
                    <a:pt x="737" y="2534"/>
                  </a:lnTo>
                  <a:lnTo>
                    <a:pt x="740" y="2538"/>
                  </a:lnTo>
                  <a:lnTo>
                    <a:pt x="744" y="2544"/>
                  </a:lnTo>
                  <a:lnTo>
                    <a:pt x="748" y="2548"/>
                  </a:lnTo>
                  <a:lnTo>
                    <a:pt x="753" y="2553"/>
                  </a:lnTo>
                  <a:lnTo>
                    <a:pt x="759" y="2558"/>
                  </a:lnTo>
                  <a:lnTo>
                    <a:pt x="764" y="2560"/>
                  </a:lnTo>
                  <a:lnTo>
                    <a:pt x="771" y="2561"/>
                  </a:lnTo>
                  <a:lnTo>
                    <a:pt x="778" y="2562"/>
                  </a:lnTo>
                  <a:lnTo>
                    <a:pt x="785" y="2561"/>
                  </a:lnTo>
                  <a:lnTo>
                    <a:pt x="790" y="2561"/>
                  </a:lnTo>
                  <a:lnTo>
                    <a:pt x="797" y="2561"/>
                  </a:lnTo>
                  <a:lnTo>
                    <a:pt x="803" y="2562"/>
                  </a:lnTo>
                  <a:lnTo>
                    <a:pt x="808" y="2564"/>
                  </a:lnTo>
                  <a:lnTo>
                    <a:pt x="813" y="2568"/>
                  </a:lnTo>
                  <a:lnTo>
                    <a:pt x="818" y="2574"/>
                  </a:lnTo>
                  <a:lnTo>
                    <a:pt x="820" y="2579"/>
                  </a:lnTo>
                  <a:lnTo>
                    <a:pt x="823" y="2585"/>
                  </a:lnTo>
                  <a:lnTo>
                    <a:pt x="827" y="2600"/>
                  </a:lnTo>
                  <a:lnTo>
                    <a:pt x="831" y="2613"/>
                  </a:lnTo>
                  <a:lnTo>
                    <a:pt x="834" y="2620"/>
                  </a:lnTo>
                  <a:lnTo>
                    <a:pt x="836" y="2626"/>
                  </a:lnTo>
                  <a:lnTo>
                    <a:pt x="839" y="2632"/>
                  </a:lnTo>
                  <a:lnTo>
                    <a:pt x="844" y="2635"/>
                  </a:lnTo>
                  <a:lnTo>
                    <a:pt x="850" y="2638"/>
                  </a:lnTo>
                  <a:lnTo>
                    <a:pt x="857" y="2640"/>
                  </a:lnTo>
                  <a:lnTo>
                    <a:pt x="866" y="2641"/>
                  </a:lnTo>
                  <a:lnTo>
                    <a:pt x="876" y="2638"/>
                  </a:lnTo>
                  <a:lnTo>
                    <a:pt x="878" y="2632"/>
                  </a:lnTo>
                  <a:lnTo>
                    <a:pt x="880" y="2625"/>
                  </a:lnTo>
                  <a:lnTo>
                    <a:pt x="896" y="2625"/>
                  </a:lnTo>
                  <a:lnTo>
                    <a:pt x="911" y="2626"/>
                  </a:lnTo>
                  <a:lnTo>
                    <a:pt x="926" y="2629"/>
                  </a:lnTo>
                  <a:lnTo>
                    <a:pt x="940" y="2633"/>
                  </a:lnTo>
                  <a:lnTo>
                    <a:pt x="952" y="2636"/>
                  </a:lnTo>
                  <a:lnTo>
                    <a:pt x="966" y="2640"/>
                  </a:lnTo>
                  <a:lnTo>
                    <a:pt x="981" y="2642"/>
                  </a:lnTo>
                  <a:lnTo>
                    <a:pt x="997" y="2642"/>
                  </a:lnTo>
                  <a:lnTo>
                    <a:pt x="997" y="2633"/>
                  </a:lnTo>
                  <a:lnTo>
                    <a:pt x="997" y="2624"/>
                  </a:lnTo>
                  <a:lnTo>
                    <a:pt x="997" y="2613"/>
                  </a:lnTo>
                  <a:lnTo>
                    <a:pt x="997" y="2605"/>
                  </a:lnTo>
                  <a:lnTo>
                    <a:pt x="1007" y="2600"/>
                  </a:lnTo>
                  <a:lnTo>
                    <a:pt x="1016" y="2595"/>
                  </a:lnTo>
                  <a:lnTo>
                    <a:pt x="1026" y="2593"/>
                  </a:lnTo>
                  <a:lnTo>
                    <a:pt x="1038" y="2593"/>
                  </a:lnTo>
                  <a:lnTo>
                    <a:pt x="1038" y="2605"/>
                  </a:lnTo>
                  <a:lnTo>
                    <a:pt x="1035" y="2616"/>
                  </a:lnTo>
                  <a:lnTo>
                    <a:pt x="1033" y="2627"/>
                  </a:lnTo>
                  <a:lnTo>
                    <a:pt x="1030" y="2637"/>
                  </a:lnTo>
                  <a:lnTo>
                    <a:pt x="1026" y="2648"/>
                  </a:lnTo>
                  <a:lnTo>
                    <a:pt x="1024" y="2658"/>
                  </a:lnTo>
                  <a:lnTo>
                    <a:pt x="1023" y="2668"/>
                  </a:lnTo>
                  <a:lnTo>
                    <a:pt x="1024" y="2678"/>
                  </a:lnTo>
                  <a:lnTo>
                    <a:pt x="1027" y="2679"/>
                  </a:lnTo>
                  <a:lnTo>
                    <a:pt x="1031" y="2679"/>
                  </a:lnTo>
                  <a:lnTo>
                    <a:pt x="1032" y="2694"/>
                  </a:lnTo>
                  <a:lnTo>
                    <a:pt x="1033" y="2708"/>
                  </a:lnTo>
                  <a:lnTo>
                    <a:pt x="1033" y="2714"/>
                  </a:lnTo>
                  <a:lnTo>
                    <a:pt x="1032" y="2720"/>
                  </a:lnTo>
                  <a:lnTo>
                    <a:pt x="1031" y="2727"/>
                  </a:lnTo>
                  <a:lnTo>
                    <a:pt x="1027" y="2735"/>
                  </a:lnTo>
                  <a:lnTo>
                    <a:pt x="1019" y="2743"/>
                  </a:lnTo>
                  <a:lnTo>
                    <a:pt x="1010" y="2755"/>
                  </a:lnTo>
                  <a:lnTo>
                    <a:pt x="1008" y="2757"/>
                  </a:lnTo>
                  <a:lnTo>
                    <a:pt x="1007" y="2760"/>
                  </a:lnTo>
                  <a:lnTo>
                    <a:pt x="1007" y="2763"/>
                  </a:lnTo>
                  <a:lnTo>
                    <a:pt x="1007" y="2766"/>
                  </a:lnTo>
                  <a:lnTo>
                    <a:pt x="1008" y="2768"/>
                  </a:lnTo>
                  <a:lnTo>
                    <a:pt x="1011" y="2771"/>
                  </a:lnTo>
                  <a:lnTo>
                    <a:pt x="1015" y="2772"/>
                  </a:lnTo>
                  <a:lnTo>
                    <a:pt x="1020" y="2774"/>
                  </a:lnTo>
                  <a:lnTo>
                    <a:pt x="1020" y="2785"/>
                  </a:lnTo>
                  <a:lnTo>
                    <a:pt x="1020" y="2797"/>
                  </a:lnTo>
                  <a:lnTo>
                    <a:pt x="1022" y="2801"/>
                  </a:lnTo>
                  <a:lnTo>
                    <a:pt x="1023" y="2806"/>
                  </a:lnTo>
                  <a:lnTo>
                    <a:pt x="1025" y="2810"/>
                  </a:lnTo>
                  <a:lnTo>
                    <a:pt x="1028" y="2815"/>
                  </a:lnTo>
                  <a:lnTo>
                    <a:pt x="1033" y="2810"/>
                  </a:lnTo>
                  <a:lnTo>
                    <a:pt x="1038" y="2806"/>
                  </a:lnTo>
                  <a:lnTo>
                    <a:pt x="1043" y="2802"/>
                  </a:lnTo>
                  <a:lnTo>
                    <a:pt x="1050" y="2799"/>
                  </a:lnTo>
                  <a:lnTo>
                    <a:pt x="1064" y="2796"/>
                  </a:lnTo>
                  <a:lnTo>
                    <a:pt x="1080" y="2793"/>
                  </a:lnTo>
                  <a:lnTo>
                    <a:pt x="1112" y="2793"/>
                  </a:lnTo>
                  <a:lnTo>
                    <a:pt x="1141" y="2796"/>
                  </a:lnTo>
                  <a:lnTo>
                    <a:pt x="1142" y="2805"/>
                  </a:lnTo>
                  <a:lnTo>
                    <a:pt x="1146" y="2814"/>
                  </a:lnTo>
                  <a:lnTo>
                    <a:pt x="1149" y="2823"/>
                  </a:lnTo>
                  <a:lnTo>
                    <a:pt x="1154" y="2832"/>
                  </a:lnTo>
                  <a:lnTo>
                    <a:pt x="1161" y="2832"/>
                  </a:lnTo>
                  <a:lnTo>
                    <a:pt x="1167" y="2833"/>
                  </a:lnTo>
                  <a:lnTo>
                    <a:pt x="1169" y="2835"/>
                  </a:lnTo>
                  <a:lnTo>
                    <a:pt x="1170" y="2839"/>
                  </a:lnTo>
                  <a:lnTo>
                    <a:pt x="1175" y="2840"/>
                  </a:lnTo>
                  <a:lnTo>
                    <a:pt x="1183" y="2840"/>
                  </a:lnTo>
                  <a:lnTo>
                    <a:pt x="1191" y="2840"/>
                  </a:lnTo>
                  <a:lnTo>
                    <a:pt x="1198" y="2839"/>
                  </a:lnTo>
                  <a:lnTo>
                    <a:pt x="1198" y="2834"/>
                  </a:lnTo>
                  <a:lnTo>
                    <a:pt x="1199" y="2831"/>
                  </a:lnTo>
                  <a:lnTo>
                    <a:pt x="1200" y="2827"/>
                  </a:lnTo>
                  <a:lnTo>
                    <a:pt x="1203" y="2824"/>
                  </a:lnTo>
                  <a:lnTo>
                    <a:pt x="1205" y="2822"/>
                  </a:lnTo>
                  <a:lnTo>
                    <a:pt x="1208" y="2821"/>
                  </a:lnTo>
                  <a:lnTo>
                    <a:pt x="1212" y="2820"/>
                  </a:lnTo>
                  <a:lnTo>
                    <a:pt x="1216" y="2820"/>
                  </a:lnTo>
                  <a:lnTo>
                    <a:pt x="1217" y="2816"/>
                  </a:lnTo>
                  <a:lnTo>
                    <a:pt x="1217" y="2814"/>
                  </a:lnTo>
                  <a:lnTo>
                    <a:pt x="1235" y="2813"/>
                  </a:lnTo>
                  <a:lnTo>
                    <a:pt x="1250" y="2813"/>
                  </a:lnTo>
                  <a:lnTo>
                    <a:pt x="1252" y="2820"/>
                  </a:lnTo>
                  <a:lnTo>
                    <a:pt x="1255" y="2826"/>
                  </a:lnTo>
                  <a:lnTo>
                    <a:pt x="1258" y="2831"/>
                  </a:lnTo>
                  <a:lnTo>
                    <a:pt x="1262" y="2837"/>
                  </a:lnTo>
                  <a:lnTo>
                    <a:pt x="1266" y="2841"/>
                  </a:lnTo>
                  <a:lnTo>
                    <a:pt x="1269" y="2847"/>
                  </a:lnTo>
                  <a:lnTo>
                    <a:pt x="1271" y="2854"/>
                  </a:lnTo>
                  <a:lnTo>
                    <a:pt x="1271" y="2861"/>
                  </a:lnTo>
                  <a:lnTo>
                    <a:pt x="1280" y="2861"/>
                  </a:lnTo>
                  <a:lnTo>
                    <a:pt x="1289" y="2859"/>
                  </a:lnTo>
                  <a:lnTo>
                    <a:pt x="1297" y="2859"/>
                  </a:lnTo>
                  <a:lnTo>
                    <a:pt x="1305" y="2859"/>
                  </a:lnTo>
                  <a:lnTo>
                    <a:pt x="1313" y="2859"/>
                  </a:lnTo>
                  <a:lnTo>
                    <a:pt x="1320" y="2861"/>
                  </a:lnTo>
                  <a:lnTo>
                    <a:pt x="1328" y="2864"/>
                  </a:lnTo>
                  <a:lnTo>
                    <a:pt x="1337" y="2868"/>
                  </a:lnTo>
                  <a:lnTo>
                    <a:pt x="1346" y="2875"/>
                  </a:lnTo>
                  <a:lnTo>
                    <a:pt x="1356" y="2883"/>
                  </a:lnTo>
                  <a:lnTo>
                    <a:pt x="1366" y="2892"/>
                  </a:lnTo>
                  <a:lnTo>
                    <a:pt x="1372" y="2902"/>
                  </a:lnTo>
                  <a:lnTo>
                    <a:pt x="1378" y="2909"/>
                  </a:lnTo>
                  <a:lnTo>
                    <a:pt x="1381" y="2917"/>
                  </a:lnTo>
                  <a:lnTo>
                    <a:pt x="1381" y="2925"/>
                  </a:lnTo>
                  <a:lnTo>
                    <a:pt x="1381" y="2933"/>
                  </a:lnTo>
                  <a:lnTo>
                    <a:pt x="1381" y="2943"/>
                  </a:lnTo>
                  <a:lnTo>
                    <a:pt x="1380" y="2952"/>
                  </a:lnTo>
                  <a:lnTo>
                    <a:pt x="1383" y="2952"/>
                  </a:lnTo>
                  <a:lnTo>
                    <a:pt x="1401" y="2957"/>
                  </a:lnTo>
                  <a:lnTo>
                    <a:pt x="1416" y="2963"/>
                  </a:lnTo>
                  <a:lnTo>
                    <a:pt x="1424" y="2965"/>
                  </a:lnTo>
                  <a:lnTo>
                    <a:pt x="1432" y="2966"/>
                  </a:lnTo>
                  <a:lnTo>
                    <a:pt x="1441" y="2968"/>
                  </a:lnTo>
                  <a:lnTo>
                    <a:pt x="1451" y="2966"/>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39" name="Freeform 113">
              <a:extLst>
                <a:ext uri="{FF2B5EF4-FFF2-40B4-BE49-F238E27FC236}">
                  <a16:creationId xmlns="" xmlns:a16="http://schemas.microsoft.com/office/drawing/2014/main" id="{CF0D2C2C-87AE-3F4A-8568-543E1A5A78E3}"/>
                </a:ext>
              </a:extLst>
            </p:cNvPr>
            <p:cNvSpPr>
              <a:spLocks/>
            </p:cNvSpPr>
            <p:nvPr/>
          </p:nvSpPr>
          <p:spPr bwMode="auto">
            <a:xfrm>
              <a:off x="7178587" y="2290830"/>
              <a:ext cx="959176" cy="704870"/>
            </a:xfrm>
            <a:custGeom>
              <a:avLst/>
              <a:gdLst>
                <a:gd name="T0" fmla="*/ 1683 w 3470"/>
                <a:gd name="T1" fmla="*/ 2539 h 2547"/>
                <a:gd name="T2" fmla="*/ 1790 w 3470"/>
                <a:gd name="T3" fmla="*/ 2392 h 2547"/>
                <a:gd name="T4" fmla="*/ 1927 w 3470"/>
                <a:gd name="T5" fmla="*/ 2355 h 2547"/>
                <a:gd name="T6" fmla="*/ 2001 w 3470"/>
                <a:gd name="T7" fmla="*/ 2224 h 2547"/>
                <a:gd name="T8" fmla="*/ 2100 w 3470"/>
                <a:gd name="T9" fmla="*/ 1945 h 2547"/>
                <a:gd name="T10" fmla="*/ 2185 w 3470"/>
                <a:gd name="T11" fmla="*/ 1786 h 2547"/>
                <a:gd name="T12" fmla="*/ 2165 w 3470"/>
                <a:gd name="T13" fmla="*/ 1681 h 2547"/>
                <a:gd name="T14" fmla="*/ 2165 w 3470"/>
                <a:gd name="T15" fmla="*/ 1588 h 2547"/>
                <a:gd name="T16" fmla="*/ 2240 w 3470"/>
                <a:gd name="T17" fmla="*/ 1469 h 2547"/>
                <a:gd name="T18" fmla="*/ 2319 w 3470"/>
                <a:gd name="T19" fmla="*/ 1379 h 2547"/>
                <a:gd name="T20" fmla="*/ 2429 w 3470"/>
                <a:gd name="T21" fmla="*/ 1390 h 2547"/>
                <a:gd name="T22" fmla="*/ 2429 w 3470"/>
                <a:gd name="T23" fmla="*/ 1228 h 2547"/>
                <a:gd name="T24" fmla="*/ 2546 w 3470"/>
                <a:gd name="T25" fmla="*/ 1005 h 2547"/>
                <a:gd name="T26" fmla="*/ 2623 w 3470"/>
                <a:gd name="T27" fmla="*/ 1026 h 2547"/>
                <a:gd name="T28" fmla="*/ 2839 w 3470"/>
                <a:gd name="T29" fmla="*/ 811 h 2547"/>
                <a:gd name="T30" fmla="*/ 2946 w 3470"/>
                <a:gd name="T31" fmla="*/ 696 h 2547"/>
                <a:gd name="T32" fmla="*/ 3116 w 3470"/>
                <a:gd name="T33" fmla="*/ 595 h 2547"/>
                <a:gd name="T34" fmla="*/ 3205 w 3470"/>
                <a:gd name="T35" fmla="*/ 464 h 2547"/>
                <a:gd name="T36" fmla="*/ 3403 w 3470"/>
                <a:gd name="T37" fmla="*/ 433 h 2547"/>
                <a:gd name="T38" fmla="*/ 3455 w 3470"/>
                <a:gd name="T39" fmla="*/ 316 h 2547"/>
                <a:gd name="T40" fmla="*/ 3362 w 3470"/>
                <a:gd name="T41" fmla="*/ 245 h 2547"/>
                <a:gd name="T42" fmla="*/ 3380 w 3470"/>
                <a:gd name="T43" fmla="*/ 52 h 2547"/>
                <a:gd name="T44" fmla="*/ 3233 w 3470"/>
                <a:gd name="T45" fmla="*/ 21 h 2547"/>
                <a:gd name="T46" fmla="*/ 3050 w 3470"/>
                <a:gd name="T47" fmla="*/ 100 h 2547"/>
                <a:gd name="T48" fmla="*/ 2915 w 3470"/>
                <a:gd name="T49" fmla="*/ 171 h 2547"/>
                <a:gd name="T50" fmla="*/ 2805 w 3470"/>
                <a:gd name="T51" fmla="*/ 232 h 2547"/>
                <a:gd name="T52" fmla="*/ 2632 w 3470"/>
                <a:gd name="T53" fmla="*/ 324 h 2547"/>
                <a:gd name="T54" fmla="*/ 2485 w 3470"/>
                <a:gd name="T55" fmla="*/ 327 h 2547"/>
                <a:gd name="T56" fmla="*/ 2476 w 3470"/>
                <a:gd name="T57" fmla="*/ 430 h 2547"/>
                <a:gd name="T58" fmla="*/ 2300 w 3470"/>
                <a:gd name="T59" fmla="*/ 635 h 2547"/>
                <a:gd name="T60" fmla="*/ 2176 w 3470"/>
                <a:gd name="T61" fmla="*/ 766 h 2547"/>
                <a:gd name="T62" fmla="*/ 1946 w 3470"/>
                <a:gd name="T63" fmla="*/ 819 h 2547"/>
                <a:gd name="T64" fmla="*/ 1672 w 3470"/>
                <a:gd name="T65" fmla="*/ 793 h 2547"/>
                <a:gd name="T66" fmla="*/ 1482 w 3470"/>
                <a:gd name="T67" fmla="*/ 873 h 2547"/>
                <a:gd name="T68" fmla="*/ 1273 w 3470"/>
                <a:gd name="T69" fmla="*/ 888 h 2547"/>
                <a:gd name="T70" fmla="*/ 1208 w 3470"/>
                <a:gd name="T71" fmla="*/ 918 h 2547"/>
                <a:gd name="T72" fmla="*/ 1048 w 3470"/>
                <a:gd name="T73" fmla="*/ 954 h 2547"/>
                <a:gd name="T74" fmla="*/ 891 w 3470"/>
                <a:gd name="T75" fmla="*/ 989 h 2547"/>
                <a:gd name="T76" fmla="*/ 606 w 3470"/>
                <a:gd name="T77" fmla="*/ 993 h 2547"/>
                <a:gd name="T78" fmla="*/ 350 w 3470"/>
                <a:gd name="T79" fmla="*/ 968 h 2547"/>
                <a:gd name="T80" fmla="*/ 102 w 3470"/>
                <a:gd name="T81" fmla="*/ 1122 h 2547"/>
                <a:gd name="T82" fmla="*/ 86 w 3470"/>
                <a:gd name="T83" fmla="*/ 1316 h 2547"/>
                <a:gd name="T84" fmla="*/ 49 w 3470"/>
                <a:gd name="T85" fmla="*/ 1378 h 2547"/>
                <a:gd name="T86" fmla="*/ 123 w 3470"/>
                <a:gd name="T87" fmla="*/ 1565 h 2547"/>
                <a:gd name="T88" fmla="*/ 197 w 3470"/>
                <a:gd name="T89" fmla="*/ 1775 h 2547"/>
                <a:gd name="T90" fmla="*/ 214 w 3470"/>
                <a:gd name="T91" fmla="*/ 1594 h 2547"/>
                <a:gd name="T92" fmla="*/ 468 w 3470"/>
                <a:gd name="T93" fmla="*/ 1534 h 2547"/>
                <a:gd name="T94" fmla="*/ 705 w 3470"/>
                <a:gd name="T95" fmla="*/ 1547 h 2547"/>
                <a:gd name="T96" fmla="*/ 837 w 3470"/>
                <a:gd name="T97" fmla="*/ 1617 h 2547"/>
                <a:gd name="T98" fmla="*/ 912 w 3470"/>
                <a:gd name="T99" fmla="*/ 1646 h 2547"/>
                <a:gd name="T100" fmla="*/ 1023 w 3470"/>
                <a:gd name="T101" fmla="*/ 1583 h 2547"/>
                <a:gd name="T102" fmla="*/ 1081 w 3470"/>
                <a:gd name="T103" fmla="*/ 1518 h 2547"/>
                <a:gd name="T104" fmla="*/ 1192 w 3470"/>
                <a:gd name="T105" fmla="*/ 1531 h 2547"/>
                <a:gd name="T106" fmla="*/ 1252 w 3470"/>
                <a:gd name="T107" fmla="*/ 1427 h 2547"/>
                <a:gd name="T108" fmla="*/ 1467 w 3470"/>
                <a:gd name="T109" fmla="*/ 1422 h 2547"/>
                <a:gd name="T110" fmla="*/ 1471 w 3470"/>
                <a:gd name="T111" fmla="*/ 1505 h 2547"/>
                <a:gd name="T112" fmla="*/ 1577 w 3470"/>
                <a:gd name="T113" fmla="*/ 1597 h 2547"/>
                <a:gd name="T114" fmla="*/ 1730 w 3470"/>
                <a:gd name="T115" fmla="*/ 1657 h 2547"/>
                <a:gd name="T116" fmla="*/ 1808 w 3470"/>
                <a:gd name="T117" fmla="*/ 1807 h 2547"/>
                <a:gd name="T118" fmla="*/ 1715 w 3470"/>
                <a:gd name="T119" fmla="*/ 1968 h 2547"/>
                <a:gd name="T120" fmla="*/ 1715 w 3470"/>
                <a:gd name="T121" fmla="*/ 2081 h 2547"/>
                <a:gd name="T122" fmla="*/ 1576 w 3470"/>
                <a:gd name="T123" fmla="*/ 2095 h 2547"/>
                <a:gd name="T124" fmla="*/ 1560 w 3470"/>
                <a:gd name="T125" fmla="*/ 2314 h 2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470" h="2547">
                  <a:moveTo>
                    <a:pt x="1522" y="2495"/>
                  </a:moveTo>
                  <a:lnTo>
                    <a:pt x="1525" y="2495"/>
                  </a:lnTo>
                  <a:lnTo>
                    <a:pt x="1536" y="2493"/>
                  </a:lnTo>
                  <a:lnTo>
                    <a:pt x="1553" y="2491"/>
                  </a:lnTo>
                  <a:lnTo>
                    <a:pt x="1573" y="2489"/>
                  </a:lnTo>
                  <a:lnTo>
                    <a:pt x="1574" y="2478"/>
                  </a:lnTo>
                  <a:lnTo>
                    <a:pt x="1576" y="2469"/>
                  </a:lnTo>
                  <a:lnTo>
                    <a:pt x="1574" y="2478"/>
                  </a:lnTo>
                  <a:lnTo>
                    <a:pt x="1573" y="2489"/>
                  </a:lnTo>
                  <a:lnTo>
                    <a:pt x="1596" y="2485"/>
                  </a:lnTo>
                  <a:lnTo>
                    <a:pt x="1617" y="2483"/>
                  </a:lnTo>
                  <a:lnTo>
                    <a:pt x="1633" y="2481"/>
                  </a:lnTo>
                  <a:lnTo>
                    <a:pt x="1641" y="2480"/>
                  </a:lnTo>
                  <a:lnTo>
                    <a:pt x="1641" y="2497"/>
                  </a:lnTo>
                  <a:lnTo>
                    <a:pt x="1642" y="2513"/>
                  </a:lnTo>
                  <a:lnTo>
                    <a:pt x="1642" y="2530"/>
                  </a:lnTo>
                  <a:lnTo>
                    <a:pt x="1642" y="2547"/>
                  </a:lnTo>
                  <a:lnTo>
                    <a:pt x="1651" y="2547"/>
                  </a:lnTo>
                  <a:lnTo>
                    <a:pt x="1659" y="2547"/>
                  </a:lnTo>
                  <a:lnTo>
                    <a:pt x="1667" y="2544"/>
                  </a:lnTo>
                  <a:lnTo>
                    <a:pt x="1675" y="2542"/>
                  </a:lnTo>
                  <a:lnTo>
                    <a:pt x="1683" y="2539"/>
                  </a:lnTo>
                  <a:lnTo>
                    <a:pt x="1690" y="2534"/>
                  </a:lnTo>
                  <a:lnTo>
                    <a:pt x="1697" y="2528"/>
                  </a:lnTo>
                  <a:lnTo>
                    <a:pt x="1703" y="2523"/>
                  </a:lnTo>
                  <a:lnTo>
                    <a:pt x="1707" y="2516"/>
                  </a:lnTo>
                  <a:lnTo>
                    <a:pt x="1712" y="2510"/>
                  </a:lnTo>
                  <a:lnTo>
                    <a:pt x="1714" y="2505"/>
                  </a:lnTo>
                  <a:lnTo>
                    <a:pt x="1715" y="2498"/>
                  </a:lnTo>
                  <a:lnTo>
                    <a:pt x="1716" y="2485"/>
                  </a:lnTo>
                  <a:lnTo>
                    <a:pt x="1717" y="2468"/>
                  </a:lnTo>
                  <a:lnTo>
                    <a:pt x="1733" y="2467"/>
                  </a:lnTo>
                  <a:lnTo>
                    <a:pt x="1750" y="2466"/>
                  </a:lnTo>
                  <a:lnTo>
                    <a:pt x="1750" y="2457"/>
                  </a:lnTo>
                  <a:lnTo>
                    <a:pt x="1749" y="2445"/>
                  </a:lnTo>
                  <a:lnTo>
                    <a:pt x="1749" y="2435"/>
                  </a:lnTo>
                  <a:lnTo>
                    <a:pt x="1752" y="2426"/>
                  </a:lnTo>
                  <a:lnTo>
                    <a:pt x="1754" y="2421"/>
                  </a:lnTo>
                  <a:lnTo>
                    <a:pt x="1757" y="2417"/>
                  </a:lnTo>
                  <a:lnTo>
                    <a:pt x="1762" y="2415"/>
                  </a:lnTo>
                  <a:lnTo>
                    <a:pt x="1766" y="2412"/>
                  </a:lnTo>
                  <a:lnTo>
                    <a:pt x="1775" y="2407"/>
                  </a:lnTo>
                  <a:lnTo>
                    <a:pt x="1785" y="2400"/>
                  </a:lnTo>
                  <a:lnTo>
                    <a:pt x="1790" y="2392"/>
                  </a:lnTo>
                  <a:lnTo>
                    <a:pt x="1794" y="2382"/>
                  </a:lnTo>
                  <a:lnTo>
                    <a:pt x="1796" y="2370"/>
                  </a:lnTo>
                  <a:lnTo>
                    <a:pt x="1798" y="2359"/>
                  </a:lnTo>
                  <a:lnTo>
                    <a:pt x="1799" y="2334"/>
                  </a:lnTo>
                  <a:lnTo>
                    <a:pt x="1799" y="2312"/>
                  </a:lnTo>
                  <a:lnTo>
                    <a:pt x="1805" y="2321"/>
                  </a:lnTo>
                  <a:lnTo>
                    <a:pt x="1813" y="2330"/>
                  </a:lnTo>
                  <a:lnTo>
                    <a:pt x="1822" y="2338"/>
                  </a:lnTo>
                  <a:lnTo>
                    <a:pt x="1831" y="2346"/>
                  </a:lnTo>
                  <a:lnTo>
                    <a:pt x="1839" y="2355"/>
                  </a:lnTo>
                  <a:lnTo>
                    <a:pt x="1848" y="2363"/>
                  </a:lnTo>
                  <a:lnTo>
                    <a:pt x="1855" y="2372"/>
                  </a:lnTo>
                  <a:lnTo>
                    <a:pt x="1860" y="2383"/>
                  </a:lnTo>
                  <a:lnTo>
                    <a:pt x="1868" y="2382"/>
                  </a:lnTo>
                  <a:lnTo>
                    <a:pt x="1876" y="2379"/>
                  </a:lnTo>
                  <a:lnTo>
                    <a:pt x="1882" y="2376"/>
                  </a:lnTo>
                  <a:lnTo>
                    <a:pt x="1888" y="2371"/>
                  </a:lnTo>
                  <a:lnTo>
                    <a:pt x="1895" y="2367"/>
                  </a:lnTo>
                  <a:lnTo>
                    <a:pt x="1902" y="2362"/>
                  </a:lnTo>
                  <a:lnTo>
                    <a:pt x="1909" y="2359"/>
                  </a:lnTo>
                  <a:lnTo>
                    <a:pt x="1916" y="2355"/>
                  </a:lnTo>
                  <a:lnTo>
                    <a:pt x="1927" y="2355"/>
                  </a:lnTo>
                  <a:lnTo>
                    <a:pt x="1939" y="2357"/>
                  </a:lnTo>
                  <a:lnTo>
                    <a:pt x="1947" y="2358"/>
                  </a:lnTo>
                  <a:lnTo>
                    <a:pt x="1955" y="2359"/>
                  </a:lnTo>
                  <a:lnTo>
                    <a:pt x="1963" y="2359"/>
                  </a:lnTo>
                  <a:lnTo>
                    <a:pt x="1970" y="2357"/>
                  </a:lnTo>
                  <a:lnTo>
                    <a:pt x="1962" y="2341"/>
                  </a:lnTo>
                  <a:lnTo>
                    <a:pt x="1954" y="2325"/>
                  </a:lnTo>
                  <a:lnTo>
                    <a:pt x="1946" y="2311"/>
                  </a:lnTo>
                  <a:lnTo>
                    <a:pt x="1941" y="2300"/>
                  </a:lnTo>
                  <a:lnTo>
                    <a:pt x="1946" y="2311"/>
                  </a:lnTo>
                  <a:lnTo>
                    <a:pt x="1954" y="2325"/>
                  </a:lnTo>
                  <a:lnTo>
                    <a:pt x="1962" y="2341"/>
                  </a:lnTo>
                  <a:lnTo>
                    <a:pt x="1970" y="2357"/>
                  </a:lnTo>
                  <a:lnTo>
                    <a:pt x="1976" y="2355"/>
                  </a:lnTo>
                  <a:lnTo>
                    <a:pt x="1977" y="2337"/>
                  </a:lnTo>
                  <a:lnTo>
                    <a:pt x="1978" y="2322"/>
                  </a:lnTo>
                  <a:lnTo>
                    <a:pt x="1982" y="2308"/>
                  </a:lnTo>
                  <a:lnTo>
                    <a:pt x="1987" y="2292"/>
                  </a:lnTo>
                  <a:lnTo>
                    <a:pt x="1994" y="2275"/>
                  </a:lnTo>
                  <a:lnTo>
                    <a:pt x="1999" y="2260"/>
                  </a:lnTo>
                  <a:lnTo>
                    <a:pt x="2001" y="2243"/>
                  </a:lnTo>
                  <a:lnTo>
                    <a:pt x="2001" y="2224"/>
                  </a:lnTo>
                  <a:lnTo>
                    <a:pt x="2001" y="2191"/>
                  </a:lnTo>
                  <a:lnTo>
                    <a:pt x="2002" y="2160"/>
                  </a:lnTo>
                  <a:lnTo>
                    <a:pt x="2003" y="2127"/>
                  </a:lnTo>
                  <a:lnTo>
                    <a:pt x="2004" y="2093"/>
                  </a:lnTo>
                  <a:lnTo>
                    <a:pt x="2019" y="2093"/>
                  </a:lnTo>
                  <a:lnTo>
                    <a:pt x="2034" y="2093"/>
                  </a:lnTo>
                  <a:lnTo>
                    <a:pt x="2049" y="2093"/>
                  </a:lnTo>
                  <a:lnTo>
                    <a:pt x="2064" y="2092"/>
                  </a:lnTo>
                  <a:lnTo>
                    <a:pt x="2067" y="2084"/>
                  </a:lnTo>
                  <a:lnTo>
                    <a:pt x="2068" y="2076"/>
                  </a:lnTo>
                  <a:lnTo>
                    <a:pt x="2070" y="2068"/>
                  </a:lnTo>
                  <a:lnTo>
                    <a:pt x="2072" y="2060"/>
                  </a:lnTo>
                  <a:lnTo>
                    <a:pt x="2073" y="2042"/>
                  </a:lnTo>
                  <a:lnTo>
                    <a:pt x="2075" y="2025"/>
                  </a:lnTo>
                  <a:lnTo>
                    <a:pt x="2078" y="2006"/>
                  </a:lnTo>
                  <a:lnTo>
                    <a:pt x="2082" y="1988"/>
                  </a:lnTo>
                  <a:lnTo>
                    <a:pt x="2081" y="1978"/>
                  </a:lnTo>
                  <a:lnTo>
                    <a:pt x="2079" y="1969"/>
                  </a:lnTo>
                  <a:lnTo>
                    <a:pt x="2076" y="1960"/>
                  </a:lnTo>
                  <a:lnTo>
                    <a:pt x="2070" y="1950"/>
                  </a:lnTo>
                  <a:lnTo>
                    <a:pt x="2085" y="1949"/>
                  </a:lnTo>
                  <a:lnTo>
                    <a:pt x="2100" y="1945"/>
                  </a:lnTo>
                  <a:lnTo>
                    <a:pt x="2106" y="1935"/>
                  </a:lnTo>
                  <a:lnTo>
                    <a:pt x="2109" y="1926"/>
                  </a:lnTo>
                  <a:lnTo>
                    <a:pt x="2113" y="1916"/>
                  </a:lnTo>
                  <a:lnTo>
                    <a:pt x="2115" y="1904"/>
                  </a:lnTo>
                  <a:lnTo>
                    <a:pt x="2116" y="1892"/>
                  </a:lnTo>
                  <a:lnTo>
                    <a:pt x="2116" y="1878"/>
                  </a:lnTo>
                  <a:lnTo>
                    <a:pt x="2116" y="1870"/>
                  </a:lnTo>
                  <a:lnTo>
                    <a:pt x="2116" y="1863"/>
                  </a:lnTo>
                  <a:lnTo>
                    <a:pt x="2117" y="1857"/>
                  </a:lnTo>
                  <a:lnTo>
                    <a:pt x="2119" y="1852"/>
                  </a:lnTo>
                  <a:lnTo>
                    <a:pt x="2125" y="1844"/>
                  </a:lnTo>
                  <a:lnTo>
                    <a:pt x="2134" y="1834"/>
                  </a:lnTo>
                  <a:lnTo>
                    <a:pt x="2143" y="1824"/>
                  </a:lnTo>
                  <a:lnTo>
                    <a:pt x="2149" y="1818"/>
                  </a:lnTo>
                  <a:lnTo>
                    <a:pt x="2158" y="1808"/>
                  </a:lnTo>
                  <a:lnTo>
                    <a:pt x="2166" y="1800"/>
                  </a:lnTo>
                  <a:lnTo>
                    <a:pt x="2171" y="1797"/>
                  </a:lnTo>
                  <a:lnTo>
                    <a:pt x="2175" y="1795"/>
                  </a:lnTo>
                  <a:lnTo>
                    <a:pt x="2182" y="1794"/>
                  </a:lnTo>
                  <a:lnTo>
                    <a:pt x="2189" y="1794"/>
                  </a:lnTo>
                  <a:lnTo>
                    <a:pt x="2187" y="1791"/>
                  </a:lnTo>
                  <a:lnTo>
                    <a:pt x="2185" y="1786"/>
                  </a:lnTo>
                  <a:lnTo>
                    <a:pt x="2167" y="1785"/>
                  </a:lnTo>
                  <a:lnTo>
                    <a:pt x="2150" y="1785"/>
                  </a:lnTo>
                  <a:lnTo>
                    <a:pt x="2135" y="1785"/>
                  </a:lnTo>
                  <a:lnTo>
                    <a:pt x="2125" y="1785"/>
                  </a:lnTo>
                  <a:lnTo>
                    <a:pt x="2135" y="1785"/>
                  </a:lnTo>
                  <a:lnTo>
                    <a:pt x="2150" y="1785"/>
                  </a:lnTo>
                  <a:lnTo>
                    <a:pt x="2167" y="1785"/>
                  </a:lnTo>
                  <a:lnTo>
                    <a:pt x="2185" y="1786"/>
                  </a:lnTo>
                  <a:lnTo>
                    <a:pt x="2182" y="1778"/>
                  </a:lnTo>
                  <a:lnTo>
                    <a:pt x="2180" y="1770"/>
                  </a:lnTo>
                  <a:lnTo>
                    <a:pt x="2179" y="1761"/>
                  </a:lnTo>
                  <a:lnTo>
                    <a:pt x="2177" y="1752"/>
                  </a:lnTo>
                  <a:lnTo>
                    <a:pt x="2177" y="1735"/>
                  </a:lnTo>
                  <a:lnTo>
                    <a:pt x="2177" y="1715"/>
                  </a:lnTo>
                  <a:lnTo>
                    <a:pt x="2177" y="1706"/>
                  </a:lnTo>
                  <a:lnTo>
                    <a:pt x="2176" y="1699"/>
                  </a:lnTo>
                  <a:lnTo>
                    <a:pt x="2175" y="1694"/>
                  </a:lnTo>
                  <a:lnTo>
                    <a:pt x="2174" y="1689"/>
                  </a:lnTo>
                  <a:lnTo>
                    <a:pt x="2172" y="1686"/>
                  </a:lnTo>
                  <a:lnTo>
                    <a:pt x="2171" y="1684"/>
                  </a:lnTo>
                  <a:lnTo>
                    <a:pt x="2167" y="1682"/>
                  </a:lnTo>
                  <a:lnTo>
                    <a:pt x="2165" y="1681"/>
                  </a:lnTo>
                  <a:lnTo>
                    <a:pt x="2157" y="1681"/>
                  </a:lnTo>
                  <a:lnTo>
                    <a:pt x="2149" y="1680"/>
                  </a:lnTo>
                  <a:lnTo>
                    <a:pt x="2143" y="1679"/>
                  </a:lnTo>
                  <a:lnTo>
                    <a:pt x="2139" y="1678"/>
                  </a:lnTo>
                  <a:lnTo>
                    <a:pt x="2133" y="1676"/>
                  </a:lnTo>
                  <a:lnTo>
                    <a:pt x="2127" y="1672"/>
                  </a:lnTo>
                  <a:lnTo>
                    <a:pt x="2117" y="1658"/>
                  </a:lnTo>
                  <a:lnTo>
                    <a:pt x="2109" y="1645"/>
                  </a:lnTo>
                  <a:lnTo>
                    <a:pt x="2106" y="1640"/>
                  </a:lnTo>
                  <a:lnTo>
                    <a:pt x="2102" y="1638"/>
                  </a:lnTo>
                  <a:lnTo>
                    <a:pt x="2100" y="1637"/>
                  </a:lnTo>
                  <a:lnTo>
                    <a:pt x="2098" y="1636"/>
                  </a:lnTo>
                  <a:lnTo>
                    <a:pt x="2097" y="1635"/>
                  </a:lnTo>
                  <a:lnTo>
                    <a:pt x="2097" y="1632"/>
                  </a:lnTo>
                  <a:lnTo>
                    <a:pt x="2098" y="1629"/>
                  </a:lnTo>
                  <a:lnTo>
                    <a:pt x="2101" y="1622"/>
                  </a:lnTo>
                  <a:lnTo>
                    <a:pt x="2106" y="1617"/>
                  </a:lnTo>
                  <a:lnTo>
                    <a:pt x="2113" y="1612"/>
                  </a:lnTo>
                  <a:lnTo>
                    <a:pt x="2120" y="1607"/>
                  </a:lnTo>
                  <a:lnTo>
                    <a:pt x="2130" y="1602"/>
                  </a:lnTo>
                  <a:lnTo>
                    <a:pt x="2149" y="1594"/>
                  </a:lnTo>
                  <a:lnTo>
                    <a:pt x="2165" y="1588"/>
                  </a:lnTo>
                  <a:lnTo>
                    <a:pt x="2165" y="1580"/>
                  </a:lnTo>
                  <a:lnTo>
                    <a:pt x="2167" y="1573"/>
                  </a:lnTo>
                  <a:lnTo>
                    <a:pt x="2169" y="1569"/>
                  </a:lnTo>
                  <a:lnTo>
                    <a:pt x="2174" y="1565"/>
                  </a:lnTo>
                  <a:lnTo>
                    <a:pt x="2177" y="1563"/>
                  </a:lnTo>
                  <a:lnTo>
                    <a:pt x="2182" y="1559"/>
                  </a:lnTo>
                  <a:lnTo>
                    <a:pt x="2185" y="1556"/>
                  </a:lnTo>
                  <a:lnTo>
                    <a:pt x="2188" y="1550"/>
                  </a:lnTo>
                  <a:lnTo>
                    <a:pt x="2189" y="1543"/>
                  </a:lnTo>
                  <a:lnTo>
                    <a:pt x="2190" y="1538"/>
                  </a:lnTo>
                  <a:lnTo>
                    <a:pt x="2190" y="1531"/>
                  </a:lnTo>
                  <a:lnTo>
                    <a:pt x="2190" y="1525"/>
                  </a:lnTo>
                  <a:lnTo>
                    <a:pt x="2190" y="1520"/>
                  </a:lnTo>
                  <a:lnTo>
                    <a:pt x="2190" y="1514"/>
                  </a:lnTo>
                  <a:lnTo>
                    <a:pt x="2192" y="1508"/>
                  </a:lnTo>
                  <a:lnTo>
                    <a:pt x="2196" y="1501"/>
                  </a:lnTo>
                  <a:lnTo>
                    <a:pt x="2199" y="1496"/>
                  </a:lnTo>
                  <a:lnTo>
                    <a:pt x="2205" y="1491"/>
                  </a:lnTo>
                  <a:lnTo>
                    <a:pt x="2209" y="1487"/>
                  </a:lnTo>
                  <a:lnTo>
                    <a:pt x="2215" y="1483"/>
                  </a:lnTo>
                  <a:lnTo>
                    <a:pt x="2228" y="1476"/>
                  </a:lnTo>
                  <a:lnTo>
                    <a:pt x="2240" y="1469"/>
                  </a:lnTo>
                  <a:lnTo>
                    <a:pt x="2253" y="1463"/>
                  </a:lnTo>
                  <a:lnTo>
                    <a:pt x="2264" y="1456"/>
                  </a:lnTo>
                  <a:lnTo>
                    <a:pt x="2269" y="1451"/>
                  </a:lnTo>
                  <a:lnTo>
                    <a:pt x="2273" y="1446"/>
                  </a:lnTo>
                  <a:lnTo>
                    <a:pt x="2278" y="1440"/>
                  </a:lnTo>
                  <a:lnTo>
                    <a:pt x="2280" y="1434"/>
                  </a:lnTo>
                  <a:lnTo>
                    <a:pt x="2274" y="1431"/>
                  </a:lnTo>
                  <a:lnTo>
                    <a:pt x="2269" y="1426"/>
                  </a:lnTo>
                  <a:lnTo>
                    <a:pt x="2265" y="1422"/>
                  </a:lnTo>
                  <a:lnTo>
                    <a:pt x="2263" y="1417"/>
                  </a:lnTo>
                  <a:lnTo>
                    <a:pt x="2262" y="1411"/>
                  </a:lnTo>
                  <a:lnTo>
                    <a:pt x="2261" y="1406"/>
                  </a:lnTo>
                  <a:lnTo>
                    <a:pt x="2261" y="1399"/>
                  </a:lnTo>
                  <a:lnTo>
                    <a:pt x="2262" y="1392"/>
                  </a:lnTo>
                  <a:lnTo>
                    <a:pt x="2279" y="1389"/>
                  </a:lnTo>
                  <a:lnTo>
                    <a:pt x="2295" y="1384"/>
                  </a:lnTo>
                  <a:lnTo>
                    <a:pt x="2311" y="1378"/>
                  </a:lnTo>
                  <a:lnTo>
                    <a:pt x="2325" y="1370"/>
                  </a:lnTo>
                  <a:lnTo>
                    <a:pt x="2323" y="1372"/>
                  </a:lnTo>
                  <a:lnTo>
                    <a:pt x="2321" y="1374"/>
                  </a:lnTo>
                  <a:lnTo>
                    <a:pt x="2320" y="1377"/>
                  </a:lnTo>
                  <a:lnTo>
                    <a:pt x="2319" y="1379"/>
                  </a:lnTo>
                  <a:lnTo>
                    <a:pt x="2319" y="1386"/>
                  </a:lnTo>
                  <a:lnTo>
                    <a:pt x="2320" y="1392"/>
                  </a:lnTo>
                  <a:lnTo>
                    <a:pt x="2324" y="1406"/>
                  </a:lnTo>
                  <a:lnTo>
                    <a:pt x="2330" y="1416"/>
                  </a:lnTo>
                  <a:lnTo>
                    <a:pt x="2335" y="1423"/>
                  </a:lnTo>
                  <a:lnTo>
                    <a:pt x="2339" y="1428"/>
                  </a:lnTo>
                  <a:lnTo>
                    <a:pt x="2344" y="1433"/>
                  </a:lnTo>
                  <a:lnTo>
                    <a:pt x="2349" y="1435"/>
                  </a:lnTo>
                  <a:lnTo>
                    <a:pt x="2354" y="1436"/>
                  </a:lnTo>
                  <a:lnTo>
                    <a:pt x="2361" y="1438"/>
                  </a:lnTo>
                  <a:lnTo>
                    <a:pt x="2368" y="1438"/>
                  </a:lnTo>
                  <a:lnTo>
                    <a:pt x="2376" y="1436"/>
                  </a:lnTo>
                  <a:lnTo>
                    <a:pt x="2385" y="1435"/>
                  </a:lnTo>
                  <a:lnTo>
                    <a:pt x="2393" y="1433"/>
                  </a:lnTo>
                  <a:lnTo>
                    <a:pt x="2399" y="1430"/>
                  </a:lnTo>
                  <a:lnTo>
                    <a:pt x="2406" y="1426"/>
                  </a:lnTo>
                  <a:lnTo>
                    <a:pt x="2412" y="1420"/>
                  </a:lnTo>
                  <a:lnTo>
                    <a:pt x="2417" y="1416"/>
                  </a:lnTo>
                  <a:lnTo>
                    <a:pt x="2421" y="1410"/>
                  </a:lnTo>
                  <a:lnTo>
                    <a:pt x="2425" y="1403"/>
                  </a:lnTo>
                  <a:lnTo>
                    <a:pt x="2428" y="1397"/>
                  </a:lnTo>
                  <a:lnTo>
                    <a:pt x="2429" y="1390"/>
                  </a:lnTo>
                  <a:lnTo>
                    <a:pt x="2431" y="1383"/>
                  </a:lnTo>
                  <a:lnTo>
                    <a:pt x="2431" y="1375"/>
                  </a:lnTo>
                  <a:lnTo>
                    <a:pt x="2431" y="1367"/>
                  </a:lnTo>
                  <a:lnTo>
                    <a:pt x="2430" y="1359"/>
                  </a:lnTo>
                  <a:lnTo>
                    <a:pt x="2428" y="1351"/>
                  </a:lnTo>
                  <a:lnTo>
                    <a:pt x="2426" y="1342"/>
                  </a:lnTo>
                  <a:lnTo>
                    <a:pt x="2422" y="1332"/>
                  </a:lnTo>
                  <a:lnTo>
                    <a:pt x="2420" y="1324"/>
                  </a:lnTo>
                  <a:lnTo>
                    <a:pt x="2419" y="1318"/>
                  </a:lnTo>
                  <a:lnTo>
                    <a:pt x="2420" y="1313"/>
                  </a:lnTo>
                  <a:lnTo>
                    <a:pt x="2422" y="1309"/>
                  </a:lnTo>
                  <a:lnTo>
                    <a:pt x="2426" y="1303"/>
                  </a:lnTo>
                  <a:lnTo>
                    <a:pt x="2431" y="1298"/>
                  </a:lnTo>
                  <a:lnTo>
                    <a:pt x="2439" y="1290"/>
                  </a:lnTo>
                  <a:lnTo>
                    <a:pt x="2447" y="1279"/>
                  </a:lnTo>
                  <a:lnTo>
                    <a:pt x="2452" y="1270"/>
                  </a:lnTo>
                  <a:lnTo>
                    <a:pt x="2453" y="1267"/>
                  </a:lnTo>
                  <a:lnTo>
                    <a:pt x="2453" y="1264"/>
                  </a:lnTo>
                  <a:lnTo>
                    <a:pt x="2452" y="1261"/>
                  </a:lnTo>
                  <a:lnTo>
                    <a:pt x="2451" y="1259"/>
                  </a:lnTo>
                  <a:lnTo>
                    <a:pt x="2440" y="1247"/>
                  </a:lnTo>
                  <a:lnTo>
                    <a:pt x="2429" y="1228"/>
                  </a:lnTo>
                  <a:lnTo>
                    <a:pt x="2432" y="1226"/>
                  </a:lnTo>
                  <a:lnTo>
                    <a:pt x="2438" y="1217"/>
                  </a:lnTo>
                  <a:lnTo>
                    <a:pt x="2447" y="1202"/>
                  </a:lnTo>
                  <a:lnTo>
                    <a:pt x="2456" y="1185"/>
                  </a:lnTo>
                  <a:lnTo>
                    <a:pt x="2473" y="1151"/>
                  </a:lnTo>
                  <a:lnTo>
                    <a:pt x="2483" y="1135"/>
                  </a:lnTo>
                  <a:lnTo>
                    <a:pt x="2493" y="1127"/>
                  </a:lnTo>
                  <a:lnTo>
                    <a:pt x="2504" y="1120"/>
                  </a:lnTo>
                  <a:lnTo>
                    <a:pt x="2510" y="1116"/>
                  </a:lnTo>
                  <a:lnTo>
                    <a:pt x="2516" y="1113"/>
                  </a:lnTo>
                  <a:lnTo>
                    <a:pt x="2521" y="1107"/>
                  </a:lnTo>
                  <a:lnTo>
                    <a:pt x="2526" y="1102"/>
                  </a:lnTo>
                  <a:lnTo>
                    <a:pt x="2528" y="1095"/>
                  </a:lnTo>
                  <a:lnTo>
                    <a:pt x="2530" y="1088"/>
                  </a:lnTo>
                  <a:lnTo>
                    <a:pt x="2533" y="1082"/>
                  </a:lnTo>
                  <a:lnTo>
                    <a:pt x="2534" y="1074"/>
                  </a:lnTo>
                  <a:lnTo>
                    <a:pt x="2536" y="1061"/>
                  </a:lnTo>
                  <a:lnTo>
                    <a:pt x="2537" y="1046"/>
                  </a:lnTo>
                  <a:lnTo>
                    <a:pt x="2540" y="1031"/>
                  </a:lnTo>
                  <a:lnTo>
                    <a:pt x="2542" y="1017"/>
                  </a:lnTo>
                  <a:lnTo>
                    <a:pt x="2544" y="1011"/>
                  </a:lnTo>
                  <a:lnTo>
                    <a:pt x="2546" y="1005"/>
                  </a:lnTo>
                  <a:lnTo>
                    <a:pt x="2550" y="998"/>
                  </a:lnTo>
                  <a:lnTo>
                    <a:pt x="2554" y="992"/>
                  </a:lnTo>
                  <a:lnTo>
                    <a:pt x="2557" y="990"/>
                  </a:lnTo>
                  <a:lnTo>
                    <a:pt x="2560" y="989"/>
                  </a:lnTo>
                  <a:lnTo>
                    <a:pt x="2565" y="987"/>
                  </a:lnTo>
                  <a:lnTo>
                    <a:pt x="2570" y="985"/>
                  </a:lnTo>
                  <a:lnTo>
                    <a:pt x="2581" y="984"/>
                  </a:lnTo>
                  <a:lnTo>
                    <a:pt x="2588" y="984"/>
                  </a:lnTo>
                  <a:lnTo>
                    <a:pt x="2590" y="995"/>
                  </a:lnTo>
                  <a:lnTo>
                    <a:pt x="2590" y="1007"/>
                  </a:lnTo>
                  <a:lnTo>
                    <a:pt x="2588" y="1014"/>
                  </a:lnTo>
                  <a:lnTo>
                    <a:pt x="2588" y="1020"/>
                  </a:lnTo>
                  <a:lnTo>
                    <a:pt x="2590" y="1025"/>
                  </a:lnTo>
                  <a:lnTo>
                    <a:pt x="2591" y="1031"/>
                  </a:lnTo>
                  <a:lnTo>
                    <a:pt x="2594" y="1036"/>
                  </a:lnTo>
                  <a:lnTo>
                    <a:pt x="2598" y="1039"/>
                  </a:lnTo>
                  <a:lnTo>
                    <a:pt x="2603" y="1040"/>
                  </a:lnTo>
                  <a:lnTo>
                    <a:pt x="2610" y="1040"/>
                  </a:lnTo>
                  <a:lnTo>
                    <a:pt x="2615" y="1038"/>
                  </a:lnTo>
                  <a:lnTo>
                    <a:pt x="2618" y="1034"/>
                  </a:lnTo>
                  <a:lnTo>
                    <a:pt x="2619" y="1031"/>
                  </a:lnTo>
                  <a:lnTo>
                    <a:pt x="2623" y="1026"/>
                  </a:lnTo>
                  <a:lnTo>
                    <a:pt x="2633" y="1017"/>
                  </a:lnTo>
                  <a:lnTo>
                    <a:pt x="2643" y="1008"/>
                  </a:lnTo>
                  <a:lnTo>
                    <a:pt x="2649" y="1004"/>
                  </a:lnTo>
                  <a:lnTo>
                    <a:pt x="2652" y="999"/>
                  </a:lnTo>
                  <a:lnTo>
                    <a:pt x="2656" y="993"/>
                  </a:lnTo>
                  <a:lnTo>
                    <a:pt x="2659" y="987"/>
                  </a:lnTo>
                  <a:lnTo>
                    <a:pt x="2660" y="975"/>
                  </a:lnTo>
                  <a:lnTo>
                    <a:pt x="2661" y="963"/>
                  </a:lnTo>
                  <a:lnTo>
                    <a:pt x="2663" y="951"/>
                  </a:lnTo>
                  <a:lnTo>
                    <a:pt x="2666" y="940"/>
                  </a:lnTo>
                  <a:lnTo>
                    <a:pt x="2670" y="929"/>
                  </a:lnTo>
                  <a:lnTo>
                    <a:pt x="2676" y="918"/>
                  </a:lnTo>
                  <a:lnTo>
                    <a:pt x="2684" y="909"/>
                  </a:lnTo>
                  <a:lnTo>
                    <a:pt x="2692" y="900"/>
                  </a:lnTo>
                  <a:lnTo>
                    <a:pt x="2700" y="892"/>
                  </a:lnTo>
                  <a:lnTo>
                    <a:pt x="2709" y="885"/>
                  </a:lnTo>
                  <a:lnTo>
                    <a:pt x="2719" y="878"/>
                  </a:lnTo>
                  <a:lnTo>
                    <a:pt x="2730" y="872"/>
                  </a:lnTo>
                  <a:lnTo>
                    <a:pt x="2773" y="849"/>
                  </a:lnTo>
                  <a:lnTo>
                    <a:pt x="2816" y="826"/>
                  </a:lnTo>
                  <a:lnTo>
                    <a:pt x="2828" y="819"/>
                  </a:lnTo>
                  <a:lnTo>
                    <a:pt x="2839" y="811"/>
                  </a:lnTo>
                  <a:lnTo>
                    <a:pt x="2844" y="807"/>
                  </a:lnTo>
                  <a:lnTo>
                    <a:pt x="2848" y="802"/>
                  </a:lnTo>
                  <a:lnTo>
                    <a:pt x="2853" y="796"/>
                  </a:lnTo>
                  <a:lnTo>
                    <a:pt x="2856" y="791"/>
                  </a:lnTo>
                  <a:lnTo>
                    <a:pt x="2862" y="781"/>
                  </a:lnTo>
                  <a:lnTo>
                    <a:pt x="2869" y="768"/>
                  </a:lnTo>
                  <a:lnTo>
                    <a:pt x="2872" y="762"/>
                  </a:lnTo>
                  <a:lnTo>
                    <a:pt x="2877" y="758"/>
                  </a:lnTo>
                  <a:lnTo>
                    <a:pt x="2882" y="753"/>
                  </a:lnTo>
                  <a:lnTo>
                    <a:pt x="2888" y="751"/>
                  </a:lnTo>
                  <a:lnTo>
                    <a:pt x="2890" y="741"/>
                  </a:lnTo>
                  <a:lnTo>
                    <a:pt x="2891" y="729"/>
                  </a:lnTo>
                  <a:lnTo>
                    <a:pt x="2891" y="725"/>
                  </a:lnTo>
                  <a:lnTo>
                    <a:pt x="2893" y="719"/>
                  </a:lnTo>
                  <a:lnTo>
                    <a:pt x="2895" y="716"/>
                  </a:lnTo>
                  <a:lnTo>
                    <a:pt x="2898" y="711"/>
                  </a:lnTo>
                  <a:lnTo>
                    <a:pt x="2903" y="709"/>
                  </a:lnTo>
                  <a:lnTo>
                    <a:pt x="2908" y="706"/>
                  </a:lnTo>
                  <a:lnTo>
                    <a:pt x="2915" y="704"/>
                  </a:lnTo>
                  <a:lnTo>
                    <a:pt x="2921" y="703"/>
                  </a:lnTo>
                  <a:lnTo>
                    <a:pt x="2935" y="700"/>
                  </a:lnTo>
                  <a:lnTo>
                    <a:pt x="2946" y="696"/>
                  </a:lnTo>
                  <a:lnTo>
                    <a:pt x="2962" y="694"/>
                  </a:lnTo>
                  <a:lnTo>
                    <a:pt x="2978" y="692"/>
                  </a:lnTo>
                  <a:lnTo>
                    <a:pt x="2986" y="687"/>
                  </a:lnTo>
                  <a:lnTo>
                    <a:pt x="2993" y="681"/>
                  </a:lnTo>
                  <a:lnTo>
                    <a:pt x="2998" y="675"/>
                  </a:lnTo>
                  <a:lnTo>
                    <a:pt x="3004" y="668"/>
                  </a:lnTo>
                  <a:lnTo>
                    <a:pt x="3020" y="654"/>
                  </a:lnTo>
                  <a:lnTo>
                    <a:pt x="3036" y="639"/>
                  </a:lnTo>
                  <a:lnTo>
                    <a:pt x="3041" y="631"/>
                  </a:lnTo>
                  <a:lnTo>
                    <a:pt x="3044" y="625"/>
                  </a:lnTo>
                  <a:lnTo>
                    <a:pt x="3046" y="622"/>
                  </a:lnTo>
                  <a:lnTo>
                    <a:pt x="3050" y="620"/>
                  </a:lnTo>
                  <a:lnTo>
                    <a:pt x="3053" y="618"/>
                  </a:lnTo>
                  <a:lnTo>
                    <a:pt x="3059" y="615"/>
                  </a:lnTo>
                  <a:lnTo>
                    <a:pt x="3070" y="614"/>
                  </a:lnTo>
                  <a:lnTo>
                    <a:pt x="3083" y="614"/>
                  </a:lnTo>
                  <a:lnTo>
                    <a:pt x="3091" y="614"/>
                  </a:lnTo>
                  <a:lnTo>
                    <a:pt x="3098" y="614"/>
                  </a:lnTo>
                  <a:lnTo>
                    <a:pt x="3110" y="603"/>
                  </a:lnTo>
                  <a:lnTo>
                    <a:pt x="3123" y="593"/>
                  </a:lnTo>
                  <a:lnTo>
                    <a:pt x="3119" y="595"/>
                  </a:lnTo>
                  <a:lnTo>
                    <a:pt x="3116" y="595"/>
                  </a:lnTo>
                  <a:lnTo>
                    <a:pt x="3115" y="591"/>
                  </a:lnTo>
                  <a:lnTo>
                    <a:pt x="3115" y="588"/>
                  </a:lnTo>
                  <a:lnTo>
                    <a:pt x="3118" y="587"/>
                  </a:lnTo>
                  <a:lnTo>
                    <a:pt x="3123" y="584"/>
                  </a:lnTo>
                  <a:lnTo>
                    <a:pt x="3127" y="580"/>
                  </a:lnTo>
                  <a:lnTo>
                    <a:pt x="3133" y="574"/>
                  </a:lnTo>
                  <a:lnTo>
                    <a:pt x="3143" y="564"/>
                  </a:lnTo>
                  <a:lnTo>
                    <a:pt x="3151" y="557"/>
                  </a:lnTo>
                  <a:lnTo>
                    <a:pt x="3159" y="552"/>
                  </a:lnTo>
                  <a:lnTo>
                    <a:pt x="3172" y="546"/>
                  </a:lnTo>
                  <a:lnTo>
                    <a:pt x="3177" y="543"/>
                  </a:lnTo>
                  <a:lnTo>
                    <a:pt x="3183" y="539"/>
                  </a:lnTo>
                  <a:lnTo>
                    <a:pt x="3187" y="536"/>
                  </a:lnTo>
                  <a:lnTo>
                    <a:pt x="3190" y="532"/>
                  </a:lnTo>
                  <a:lnTo>
                    <a:pt x="3192" y="523"/>
                  </a:lnTo>
                  <a:lnTo>
                    <a:pt x="3192" y="511"/>
                  </a:lnTo>
                  <a:lnTo>
                    <a:pt x="3192" y="497"/>
                  </a:lnTo>
                  <a:lnTo>
                    <a:pt x="3193" y="488"/>
                  </a:lnTo>
                  <a:lnTo>
                    <a:pt x="3195" y="479"/>
                  </a:lnTo>
                  <a:lnTo>
                    <a:pt x="3198" y="473"/>
                  </a:lnTo>
                  <a:lnTo>
                    <a:pt x="3200" y="467"/>
                  </a:lnTo>
                  <a:lnTo>
                    <a:pt x="3205" y="464"/>
                  </a:lnTo>
                  <a:lnTo>
                    <a:pt x="3215" y="459"/>
                  </a:lnTo>
                  <a:lnTo>
                    <a:pt x="3231" y="455"/>
                  </a:lnTo>
                  <a:lnTo>
                    <a:pt x="3233" y="458"/>
                  </a:lnTo>
                  <a:lnTo>
                    <a:pt x="3236" y="461"/>
                  </a:lnTo>
                  <a:lnTo>
                    <a:pt x="3241" y="463"/>
                  </a:lnTo>
                  <a:lnTo>
                    <a:pt x="3246" y="464"/>
                  </a:lnTo>
                  <a:lnTo>
                    <a:pt x="3257" y="467"/>
                  </a:lnTo>
                  <a:lnTo>
                    <a:pt x="3269" y="468"/>
                  </a:lnTo>
                  <a:lnTo>
                    <a:pt x="3281" y="468"/>
                  </a:lnTo>
                  <a:lnTo>
                    <a:pt x="3293" y="468"/>
                  </a:lnTo>
                  <a:lnTo>
                    <a:pt x="3304" y="467"/>
                  </a:lnTo>
                  <a:lnTo>
                    <a:pt x="3312" y="465"/>
                  </a:lnTo>
                  <a:lnTo>
                    <a:pt x="3329" y="457"/>
                  </a:lnTo>
                  <a:lnTo>
                    <a:pt x="3346" y="448"/>
                  </a:lnTo>
                  <a:lnTo>
                    <a:pt x="3356" y="446"/>
                  </a:lnTo>
                  <a:lnTo>
                    <a:pt x="3369" y="442"/>
                  </a:lnTo>
                  <a:lnTo>
                    <a:pt x="3375" y="441"/>
                  </a:lnTo>
                  <a:lnTo>
                    <a:pt x="3381" y="439"/>
                  </a:lnTo>
                  <a:lnTo>
                    <a:pt x="3386" y="437"/>
                  </a:lnTo>
                  <a:lnTo>
                    <a:pt x="3388" y="433"/>
                  </a:lnTo>
                  <a:lnTo>
                    <a:pt x="3395" y="433"/>
                  </a:lnTo>
                  <a:lnTo>
                    <a:pt x="3403" y="433"/>
                  </a:lnTo>
                  <a:lnTo>
                    <a:pt x="3410" y="431"/>
                  </a:lnTo>
                  <a:lnTo>
                    <a:pt x="3416" y="430"/>
                  </a:lnTo>
                  <a:lnTo>
                    <a:pt x="3423" y="426"/>
                  </a:lnTo>
                  <a:lnTo>
                    <a:pt x="3429" y="424"/>
                  </a:lnTo>
                  <a:lnTo>
                    <a:pt x="3435" y="421"/>
                  </a:lnTo>
                  <a:lnTo>
                    <a:pt x="3440" y="416"/>
                  </a:lnTo>
                  <a:lnTo>
                    <a:pt x="3446" y="412"/>
                  </a:lnTo>
                  <a:lnTo>
                    <a:pt x="3451" y="406"/>
                  </a:lnTo>
                  <a:lnTo>
                    <a:pt x="3455" y="401"/>
                  </a:lnTo>
                  <a:lnTo>
                    <a:pt x="3460" y="394"/>
                  </a:lnTo>
                  <a:lnTo>
                    <a:pt x="3463" y="389"/>
                  </a:lnTo>
                  <a:lnTo>
                    <a:pt x="3465" y="382"/>
                  </a:lnTo>
                  <a:lnTo>
                    <a:pt x="3468" y="375"/>
                  </a:lnTo>
                  <a:lnTo>
                    <a:pt x="3469" y="368"/>
                  </a:lnTo>
                  <a:lnTo>
                    <a:pt x="3470" y="353"/>
                  </a:lnTo>
                  <a:lnTo>
                    <a:pt x="3470" y="334"/>
                  </a:lnTo>
                  <a:lnTo>
                    <a:pt x="3468" y="326"/>
                  </a:lnTo>
                  <a:lnTo>
                    <a:pt x="3465" y="319"/>
                  </a:lnTo>
                  <a:lnTo>
                    <a:pt x="3463" y="317"/>
                  </a:lnTo>
                  <a:lnTo>
                    <a:pt x="3461" y="316"/>
                  </a:lnTo>
                  <a:lnTo>
                    <a:pt x="3458" y="315"/>
                  </a:lnTo>
                  <a:lnTo>
                    <a:pt x="3455" y="316"/>
                  </a:lnTo>
                  <a:lnTo>
                    <a:pt x="3452" y="317"/>
                  </a:lnTo>
                  <a:lnTo>
                    <a:pt x="3448" y="320"/>
                  </a:lnTo>
                  <a:lnTo>
                    <a:pt x="3446" y="324"/>
                  </a:lnTo>
                  <a:lnTo>
                    <a:pt x="3443" y="327"/>
                  </a:lnTo>
                  <a:lnTo>
                    <a:pt x="3438" y="335"/>
                  </a:lnTo>
                  <a:lnTo>
                    <a:pt x="3432" y="341"/>
                  </a:lnTo>
                  <a:lnTo>
                    <a:pt x="3425" y="343"/>
                  </a:lnTo>
                  <a:lnTo>
                    <a:pt x="3417" y="344"/>
                  </a:lnTo>
                  <a:lnTo>
                    <a:pt x="3408" y="344"/>
                  </a:lnTo>
                  <a:lnTo>
                    <a:pt x="3400" y="344"/>
                  </a:lnTo>
                  <a:lnTo>
                    <a:pt x="3398" y="333"/>
                  </a:lnTo>
                  <a:lnTo>
                    <a:pt x="3395" y="323"/>
                  </a:lnTo>
                  <a:lnTo>
                    <a:pt x="3390" y="312"/>
                  </a:lnTo>
                  <a:lnTo>
                    <a:pt x="3384" y="303"/>
                  </a:lnTo>
                  <a:lnTo>
                    <a:pt x="3381" y="297"/>
                  </a:lnTo>
                  <a:lnTo>
                    <a:pt x="3379" y="291"/>
                  </a:lnTo>
                  <a:lnTo>
                    <a:pt x="3378" y="285"/>
                  </a:lnTo>
                  <a:lnTo>
                    <a:pt x="3378" y="279"/>
                  </a:lnTo>
                  <a:lnTo>
                    <a:pt x="3376" y="267"/>
                  </a:lnTo>
                  <a:lnTo>
                    <a:pt x="3376" y="253"/>
                  </a:lnTo>
                  <a:lnTo>
                    <a:pt x="3369" y="250"/>
                  </a:lnTo>
                  <a:lnTo>
                    <a:pt x="3362" y="245"/>
                  </a:lnTo>
                  <a:lnTo>
                    <a:pt x="3356" y="241"/>
                  </a:lnTo>
                  <a:lnTo>
                    <a:pt x="3351" y="236"/>
                  </a:lnTo>
                  <a:lnTo>
                    <a:pt x="3347" y="230"/>
                  </a:lnTo>
                  <a:lnTo>
                    <a:pt x="3342" y="225"/>
                  </a:lnTo>
                  <a:lnTo>
                    <a:pt x="3340" y="219"/>
                  </a:lnTo>
                  <a:lnTo>
                    <a:pt x="3338" y="212"/>
                  </a:lnTo>
                  <a:lnTo>
                    <a:pt x="3333" y="200"/>
                  </a:lnTo>
                  <a:lnTo>
                    <a:pt x="3332" y="185"/>
                  </a:lnTo>
                  <a:lnTo>
                    <a:pt x="3331" y="169"/>
                  </a:lnTo>
                  <a:lnTo>
                    <a:pt x="3331" y="153"/>
                  </a:lnTo>
                  <a:lnTo>
                    <a:pt x="3330" y="138"/>
                  </a:lnTo>
                  <a:lnTo>
                    <a:pt x="3329" y="121"/>
                  </a:lnTo>
                  <a:lnTo>
                    <a:pt x="3329" y="113"/>
                  </a:lnTo>
                  <a:lnTo>
                    <a:pt x="3330" y="104"/>
                  </a:lnTo>
                  <a:lnTo>
                    <a:pt x="3332" y="97"/>
                  </a:lnTo>
                  <a:lnTo>
                    <a:pt x="3335" y="92"/>
                  </a:lnTo>
                  <a:lnTo>
                    <a:pt x="3347" y="84"/>
                  </a:lnTo>
                  <a:lnTo>
                    <a:pt x="3359" y="77"/>
                  </a:lnTo>
                  <a:lnTo>
                    <a:pt x="3365" y="71"/>
                  </a:lnTo>
                  <a:lnTo>
                    <a:pt x="3371" y="64"/>
                  </a:lnTo>
                  <a:lnTo>
                    <a:pt x="3375" y="59"/>
                  </a:lnTo>
                  <a:lnTo>
                    <a:pt x="3380" y="52"/>
                  </a:lnTo>
                  <a:lnTo>
                    <a:pt x="3387" y="43"/>
                  </a:lnTo>
                  <a:lnTo>
                    <a:pt x="3395" y="32"/>
                  </a:lnTo>
                  <a:lnTo>
                    <a:pt x="3397" y="28"/>
                  </a:lnTo>
                  <a:lnTo>
                    <a:pt x="3399" y="23"/>
                  </a:lnTo>
                  <a:lnTo>
                    <a:pt x="3400" y="19"/>
                  </a:lnTo>
                  <a:lnTo>
                    <a:pt x="3399" y="15"/>
                  </a:lnTo>
                  <a:lnTo>
                    <a:pt x="3397" y="11"/>
                  </a:lnTo>
                  <a:lnTo>
                    <a:pt x="3392" y="7"/>
                  </a:lnTo>
                  <a:lnTo>
                    <a:pt x="3388" y="5"/>
                  </a:lnTo>
                  <a:lnTo>
                    <a:pt x="3382" y="3"/>
                  </a:lnTo>
                  <a:lnTo>
                    <a:pt x="3371" y="0"/>
                  </a:lnTo>
                  <a:lnTo>
                    <a:pt x="3356" y="0"/>
                  </a:lnTo>
                  <a:lnTo>
                    <a:pt x="3329" y="5"/>
                  </a:lnTo>
                  <a:lnTo>
                    <a:pt x="3308" y="8"/>
                  </a:lnTo>
                  <a:lnTo>
                    <a:pt x="3297" y="12"/>
                  </a:lnTo>
                  <a:lnTo>
                    <a:pt x="3285" y="14"/>
                  </a:lnTo>
                  <a:lnTo>
                    <a:pt x="3274" y="18"/>
                  </a:lnTo>
                  <a:lnTo>
                    <a:pt x="3264" y="19"/>
                  </a:lnTo>
                  <a:lnTo>
                    <a:pt x="3258" y="19"/>
                  </a:lnTo>
                  <a:lnTo>
                    <a:pt x="3252" y="19"/>
                  </a:lnTo>
                  <a:lnTo>
                    <a:pt x="3242" y="20"/>
                  </a:lnTo>
                  <a:lnTo>
                    <a:pt x="3233" y="21"/>
                  </a:lnTo>
                  <a:lnTo>
                    <a:pt x="3230" y="22"/>
                  </a:lnTo>
                  <a:lnTo>
                    <a:pt x="3225" y="24"/>
                  </a:lnTo>
                  <a:lnTo>
                    <a:pt x="3220" y="28"/>
                  </a:lnTo>
                  <a:lnTo>
                    <a:pt x="3217" y="32"/>
                  </a:lnTo>
                  <a:lnTo>
                    <a:pt x="3208" y="43"/>
                  </a:lnTo>
                  <a:lnTo>
                    <a:pt x="3201" y="48"/>
                  </a:lnTo>
                  <a:lnTo>
                    <a:pt x="3192" y="52"/>
                  </a:lnTo>
                  <a:lnTo>
                    <a:pt x="3179" y="55"/>
                  </a:lnTo>
                  <a:lnTo>
                    <a:pt x="3174" y="56"/>
                  </a:lnTo>
                  <a:lnTo>
                    <a:pt x="3168" y="59"/>
                  </a:lnTo>
                  <a:lnTo>
                    <a:pt x="3164" y="61"/>
                  </a:lnTo>
                  <a:lnTo>
                    <a:pt x="3160" y="63"/>
                  </a:lnTo>
                  <a:lnTo>
                    <a:pt x="3152" y="70"/>
                  </a:lnTo>
                  <a:lnTo>
                    <a:pt x="3142" y="76"/>
                  </a:lnTo>
                  <a:lnTo>
                    <a:pt x="3132" y="80"/>
                  </a:lnTo>
                  <a:lnTo>
                    <a:pt x="3119" y="85"/>
                  </a:lnTo>
                  <a:lnTo>
                    <a:pt x="3107" y="87"/>
                  </a:lnTo>
                  <a:lnTo>
                    <a:pt x="3095" y="89"/>
                  </a:lnTo>
                  <a:lnTo>
                    <a:pt x="3085" y="92"/>
                  </a:lnTo>
                  <a:lnTo>
                    <a:pt x="3072" y="94"/>
                  </a:lnTo>
                  <a:lnTo>
                    <a:pt x="3060" y="95"/>
                  </a:lnTo>
                  <a:lnTo>
                    <a:pt x="3050" y="100"/>
                  </a:lnTo>
                  <a:lnTo>
                    <a:pt x="3044" y="106"/>
                  </a:lnTo>
                  <a:lnTo>
                    <a:pt x="3041" y="114"/>
                  </a:lnTo>
                  <a:lnTo>
                    <a:pt x="3037" y="115"/>
                  </a:lnTo>
                  <a:lnTo>
                    <a:pt x="3035" y="117"/>
                  </a:lnTo>
                  <a:lnTo>
                    <a:pt x="3031" y="117"/>
                  </a:lnTo>
                  <a:lnTo>
                    <a:pt x="3028" y="117"/>
                  </a:lnTo>
                  <a:lnTo>
                    <a:pt x="3023" y="115"/>
                  </a:lnTo>
                  <a:lnTo>
                    <a:pt x="3018" y="117"/>
                  </a:lnTo>
                  <a:lnTo>
                    <a:pt x="3013" y="120"/>
                  </a:lnTo>
                  <a:lnTo>
                    <a:pt x="3009" y="125"/>
                  </a:lnTo>
                  <a:lnTo>
                    <a:pt x="3005" y="129"/>
                  </a:lnTo>
                  <a:lnTo>
                    <a:pt x="3002" y="134"/>
                  </a:lnTo>
                  <a:lnTo>
                    <a:pt x="2996" y="138"/>
                  </a:lnTo>
                  <a:lnTo>
                    <a:pt x="2993" y="142"/>
                  </a:lnTo>
                  <a:lnTo>
                    <a:pt x="2987" y="144"/>
                  </a:lnTo>
                  <a:lnTo>
                    <a:pt x="2980" y="145"/>
                  </a:lnTo>
                  <a:lnTo>
                    <a:pt x="2969" y="147"/>
                  </a:lnTo>
                  <a:lnTo>
                    <a:pt x="2959" y="151"/>
                  </a:lnTo>
                  <a:lnTo>
                    <a:pt x="2948" y="159"/>
                  </a:lnTo>
                  <a:lnTo>
                    <a:pt x="2938" y="166"/>
                  </a:lnTo>
                  <a:lnTo>
                    <a:pt x="2926" y="169"/>
                  </a:lnTo>
                  <a:lnTo>
                    <a:pt x="2915" y="171"/>
                  </a:lnTo>
                  <a:lnTo>
                    <a:pt x="2910" y="172"/>
                  </a:lnTo>
                  <a:lnTo>
                    <a:pt x="2905" y="174"/>
                  </a:lnTo>
                  <a:lnTo>
                    <a:pt x="2899" y="176"/>
                  </a:lnTo>
                  <a:lnTo>
                    <a:pt x="2895" y="180"/>
                  </a:lnTo>
                  <a:lnTo>
                    <a:pt x="2889" y="184"/>
                  </a:lnTo>
                  <a:lnTo>
                    <a:pt x="2886" y="186"/>
                  </a:lnTo>
                  <a:lnTo>
                    <a:pt x="2881" y="188"/>
                  </a:lnTo>
                  <a:lnTo>
                    <a:pt x="2875" y="191"/>
                  </a:lnTo>
                  <a:lnTo>
                    <a:pt x="2865" y="197"/>
                  </a:lnTo>
                  <a:lnTo>
                    <a:pt x="2856" y="204"/>
                  </a:lnTo>
                  <a:lnTo>
                    <a:pt x="2846" y="208"/>
                  </a:lnTo>
                  <a:lnTo>
                    <a:pt x="2834" y="211"/>
                  </a:lnTo>
                  <a:lnTo>
                    <a:pt x="2829" y="213"/>
                  </a:lnTo>
                  <a:lnTo>
                    <a:pt x="2825" y="215"/>
                  </a:lnTo>
                  <a:lnTo>
                    <a:pt x="2822" y="218"/>
                  </a:lnTo>
                  <a:lnTo>
                    <a:pt x="2817" y="223"/>
                  </a:lnTo>
                  <a:lnTo>
                    <a:pt x="2816" y="225"/>
                  </a:lnTo>
                  <a:lnTo>
                    <a:pt x="2815" y="227"/>
                  </a:lnTo>
                  <a:lnTo>
                    <a:pt x="2812" y="227"/>
                  </a:lnTo>
                  <a:lnTo>
                    <a:pt x="2809" y="228"/>
                  </a:lnTo>
                  <a:lnTo>
                    <a:pt x="2807" y="229"/>
                  </a:lnTo>
                  <a:lnTo>
                    <a:pt x="2805" y="232"/>
                  </a:lnTo>
                  <a:lnTo>
                    <a:pt x="2798" y="233"/>
                  </a:lnTo>
                  <a:lnTo>
                    <a:pt x="2791" y="235"/>
                  </a:lnTo>
                  <a:lnTo>
                    <a:pt x="2784" y="240"/>
                  </a:lnTo>
                  <a:lnTo>
                    <a:pt x="2779" y="245"/>
                  </a:lnTo>
                  <a:lnTo>
                    <a:pt x="2773" y="250"/>
                  </a:lnTo>
                  <a:lnTo>
                    <a:pt x="2767" y="257"/>
                  </a:lnTo>
                  <a:lnTo>
                    <a:pt x="2758" y="265"/>
                  </a:lnTo>
                  <a:lnTo>
                    <a:pt x="2749" y="270"/>
                  </a:lnTo>
                  <a:lnTo>
                    <a:pt x="2739" y="276"/>
                  </a:lnTo>
                  <a:lnTo>
                    <a:pt x="2727" y="281"/>
                  </a:lnTo>
                  <a:lnTo>
                    <a:pt x="2716" y="286"/>
                  </a:lnTo>
                  <a:lnTo>
                    <a:pt x="2704" y="293"/>
                  </a:lnTo>
                  <a:lnTo>
                    <a:pt x="2691" y="301"/>
                  </a:lnTo>
                  <a:lnTo>
                    <a:pt x="2681" y="310"/>
                  </a:lnTo>
                  <a:lnTo>
                    <a:pt x="2675" y="315"/>
                  </a:lnTo>
                  <a:lnTo>
                    <a:pt x="2668" y="317"/>
                  </a:lnTo>
                  <a:lnTo>
                    <a:pt x="2663" y="318"/>
                  </a:lnTo>
                  <a:lnTo>
                    <a:pt x="2657" y="319"/>
                  </a:lnTo>
                  <a:lnTo>
                    <a:pt x="2651" y="319"/>
                  </a:lnTo>
                  <a:lnTo>
                    <a:pt x="2645" y="319"/>
                  </a:lnTo>
                  <a:lnTo>
                    <a:pt x="2639" y="320"/>
                  </a:lnTo>
                  <a:lnTo>
                    <a:pt x="2632" y="324"/>
                  </a:lnTo>
                  <a:lnTo>
                    <a:pt x="2631" y="327"/>
                  </a:lnTo>
                  <a:lnTo>
                    <a:pt x="2629" y="330"/>
                  </a:lnTo>
                  <a:lnTo>
                    <a:pt x="2627" y="332"/>
                  </a:lnTo>
                  <a:lnTo>
                    <a:pt x="2624" y="333"/>
                  </a:lnTo>
                  <a:lnTo>
                    <a:pt x="2617" y="335"/>
                  </a:lnTo>
                  <a:lnTo>
                    <a:pt x="2609" y="335"/>
                  </a:lnTo>
                  <a:lnTo>
                    <a:pt x="2602" y="335"/>
                  </a:lnTo>
                  <a:lnTo>
                    <a:pt x="2595" y="336"/>
                  </a:lnTo>
                  <a:lnTo>
                    <a:pt x="2584" y="342"/>
                  </a:lnTo>
                  <a:lnTo>
                    <a:pt x="2574" y="349"/>
                  </a:lnTo>
                  <a:lnTo>
                    <a:pt x="2568" y="352"/>
                  </a:lnTo>
                  <a:lnTo>
                    <a:pt x="2563" y="355"/>
                  </a:lnTo>
                  <a:lnTo>
                    <a:pt x="2557" y="356"/>
                  </a:lnTo>
                  <a:lnTo>
                    <a:pt x="2551" y="356"/>
                  </a:lnTo>
                  <a:lnTo>
                    <a:pt x="2545" y="355"/>
                  </a:lnTo>
                  <a:lnTo>
                    <a:pt x="2540" y="353"/>
                  </a:lnTo>
                  <a:lnTo>
                    <a:pt x="2534" y="350"/>
                  </a:lnTo>
                  <a:lnTo>
                    <a:pt x="2528" y="348"/>
                  </a:lnTo>
                  <a:lnTo>
                    <a:pt x="2518" y="341"/>
                  </a:lnTo>
                  <a:lnTo>
                    <a:pt x="2508" y="335"/>
                  </a:lnTo>
                  <a:lnTo>
                    <a:pt x="2497" y="332"/>
                  </a:lnTo>
                  <a:lnTo>
                    <a:pt x="2485" y="327"/>
                  </a:lnTo>
                  <a:lnTo>
                    <a:pt x="2478" y="325"/>
                  </a:lnTo>
                  <a:lnTo>
                    <a:pt x="2471" y="324"/>
                  </a:lnTo>
                  <a:lnTo>
                    <a:pt x="2467" y="324"/>
                  </a:lnTo>
                  <a:lnTo>
                    <a:pt x="2462" y="325"/>
                  </a:lnTo>
                  <a:lnTo>
                    <a:pt x="2458" y="327"/>
                  </a:lnTo>
                  <a:lnTo>
                    <a:pt x="2455" y="332"/>
                  </a:lnTo>
                  <a:lnTo>
                    <a:pt x="2454" y="338"/>
                  </a:lnTo>
                  <a:lnTo>
                    <a:pt x="2454" y="343"/>
                  </a:lnTo>
                  <a:lnTo>
                    <a:pt x="2455" y="347"/>
                  </a:lnTo>
                  <a:lnTo>
                    <a:pt x="2458" y="349"/>
                  </a:lnTo>
                  <a:lnTo>
                    <a:pt x="2459" y="350"/>
                  </a:lnTo>
                  <a:lnTo>
                    <a:pt x="2461" y="351"/>
                  </a:lnTo>
                  <a:lnTo>
                    <a:pt x="2464" y="352"/>
                  </a:lnTo>
                  <a:lnTo>
                    <a:pt x="2470" y="355"/>
                  </a:lnTo>
                  <a:lnTo>
                    <a:pt x="2473" y="360"/>
                  </a:lnTo>
                  <a:lnTo>
                    <a:pt x="2477" y="368"/>
                  </a:lnTo>
                  <a:lnTo>
                    <a:pt x="2480" y="377"/>
                  </a:lnTo>
                  <a:lnTo>
                    <a:pt x="2481" y="388"/>
                  </a:lnTo>
                  <a:lnTo>
                    <a:pt x="2484" y="408"/>
                  </a:lnTo>
                  <a:lnTo>
                    <a:pt x="2484" y="424"/>
                  </a:lnTo>
                  <a:lnTo>
                    <a:pt x="2479" y="426"/>
                  </a:lnTo>
                  <a:lnTo>
                    <a:pt x="2476" y="430"/>
                  </a:lnTo>
                  <a:lnTo>
                    <a:pt x="2471" y="431"/>
                  </a:lnTo>
                  <a:lnTo>
                    <a:pt x="2467" y="433"/>
                  </a:lnTo>
                  <a:lnTo>
                    <a:pt x="2463" y="437"/>
                  </a:lnTo>
                  <a:lnTo>
                    <a:pt x="2460" y="441"/>
                  </a:lnTo>
                  <a:lnTo>
                    <a:pt x="2454" y="450"/>
                  </a:lnTo>
                  <a:lnTo>
                    <a:pt x="2448" y="458"/>
                  </a:lnTo>
                  <a:lnTo>
                    <a:pt x="2435" y="474"/>
                  </a:lnTo>
                  <a:lnTo>
                    <a:pt x="2420" y="489"/>
                  </a:lnTo>
                  <a:lnTo>
                    <a:pt x="2405" y="503"/>
                  </a:lnTo>
                  <a:lnTo>
                    <a:pt x="2390" y="517"/>
                  </a:lnTo>
                  <a:lnTo>
                    <a:pt x="2384" y="524"/>
                  </a:lnTo>
                  <a:lnTo>
                    <a:pt x="2377" y="530"/>
                  </a:lnTo>
                  <a:lnTo>
                    <a:pt x="2370" y="538"/>
                  </a:lnTo>
                  <a:lnTo>
                    <a:pt x="2362" y="546"/>
                  </a:lnTo>
                  <a:lnTo>
                    <a:pt x="2349" y="561"/>
                  </a:lnTo>
                  <a:lnTo>
                    <a:pt x="2338" y="576"/>
                  </a:lnTo>
                  <a:lnTo>
                    <a:pt x="2325" y="591"/>
                  </a:lnTo>
                  <a:lnTo>
                    <a:pt x="2314" y="609"/>
                  </a:lnTo>
                  <a:lnTo>
                    <a:pt x="2308" y="617"/>
                  </a:lnTo>
                  <a:lnTo>
                    <a:pt x="2304" y="625"/>
                  </a:lnTo>
                  <a:lnTo>
                    <a:pt x="2302" y="629"/>
                  </a:lnTo>
                  <a:lnTo>
                    <a:pt x="2300" y="635"/>
                  </a:lnTo>
                  <a:lnTo>
                    <a:pt x="2299" y="639"/>
                  </a:lnTo>
                  <a:lnTo>
                    <a:pt x="2299" y="646"/>
                  </a:lnTo>
                  <a:lnTo>
                    <a:pt x="2300" y="656"/>
                  </a:lnTo>
                  <a:lnTo>
                    <a:pt x="2303" y="667"/>
                  </a:lnTo>
                  <a:lnTo>
                    <a:pt x="2304" y="677"/>
                  </a:lnTo>
                  <a:lnTo>
                    <a:pt x="2305" y="688"/>
                  </a:lnTo>
                  <a:lnTo>
                    <a:pt x="2294" y="689"/>
                  </a:lnTo>
                  <a:lnTo>
                    <a:pt x="2283" y="691"/>
                  </a:lnTo>
                  <a:lnTo>
                    <a:pt x="2280" y="692"/>
                  </a:lnTo>
                  <a:lnTo>
                    <a:pt x="2275" y="694"/>
                  </a:lnTo>
                  <a:lnTo>
                    <a:pt x="2272" y="697"/>
                  </a:lnTo>
                  <a:lnTo>
                    <a:pt x="2269" y="702"/>
                  </a:lnTo>
                  <a:lnTo>
                    <a:pt x="2264" y="712"/>
                  </a:lnTo>
                  <a:lnTo>
                    <a:pt x="2259" y="721"/>
                  </a:lnTo>
                  <a:lnTo>
                    <a:pt x="2254" y="730"/>
                  </a:lnTo>
                  <a:lnTo>
                    <a:pt x="2248" y="738"/>
                  </a:lnTo>
                  <a:lnTo>
                    <a:pt x="2240" y="746"/>
                  </a:lnTo>
                  <a:lnTo>
                    <a:pt x="2230" y="753"/>
                  </a:lnTo>
                  <a:lnTo>
                    <a:pt x="2218" y="760"/>
                  </a:lnTo>
                  <a:lnTo>
                    <a:pt x="2207" y="763"/>
                  </a:lnTo>
                  <a:lnTo>
                    <a:pt x="2192" y="765"/>
                  </a:lnTo>
                  <a:lnTo>
                    <a:pt x="2176" y="766"/>
                  </a:lnTo>
                  <a:lnTo>
                    <a:pt x="2166" y="766"/>
                  </a:lnTo>
                  <a:lnTo>
                    <a:pt x="2157" y="766"/>
                  </a:lnTo>
                  <a:lnTo>
                    <a:pt x="2146" y="766"/>
                  </a:lnTo>
                  <a:lnTo>
                    <a:pt x="2134" y="768"/>
                  </a:lnTo>
                  <a:lnTo>
                    <a:pt x="2123" y="774"/>
                  </a:lnTo>
                  <a:lnTo>
                    <a:pt x="2114" y="782"/>
                  </a:lnTo>
                  <a:lnTo>
                    <a:pt x="2103" y="785"/>
                  </a:lnTo>
                  <a:lnTo>
                    <a:pt x="2092" y="786"/>
                  </a:lnTo>
                  <a:lnTo>
                    <a:pt x="2079" y="787"/>
                  </a:lnTo>
                  <a:lnTo>
                    <a:pt x="2068" y="786"/>
                  </a:lnTo>
                  <a:lnTo>
                    <a:pt x="2054" y="786"/>
                  </a:lnTo>
                  <a:lnTo>
                    <a:pt x="2042" y="785"/>
                  </a:lnTo>
                  <a:lnTo>
                    <a:pt x="2029" y="786"/>
                  </a:lnTo>
                  <a:lnTo>
                    <a:pt x="2017" y="787"/>
                  </a:lnTo>
                  <a:lnTo>
                    <a:pt x="2005" y="790"/>
                  </a:lnTo>
                  <a:lnTo>
                    <a:pt x="1994" y="794"/>
                  </a:lnTo>
                  <a:lnTo>
                    <a:pt x="1983" y="800"/>
                  </a:lnTo>
                  <a:lnTo>
                    <a:pt x="1972" y="809"/>
                  </a:lnTo>
                  <a:lnTo>
                    <a:pt x="1967" y="812"/>
                  </a:lnTo>
                  <a:lnTo>
                    <a:pt x="1961" y="816"/>
                  </a:lnTo>
                  <a:lnTo>
                    <a:pt x="1954" y="818"/>
                  </a:lnTo>
                  <a:lnTo>
                    <a:pt x="1946" y="819"/>
                  </a:lnTo>
                  <a:lnTo>
                    <a:pt x="1931" y="822"/>
                  </a:lnTo>
                  <a:lnTo>
                    <a:pt x="1918" y="824"/>
                  </a:lnTo>
                  <a:lnTo>
                    <a:pt x="1898" y="827"/>
                  </a:lnTo>
                  <a:lnTo>
                    <a:pt x="1881" y="828"/>
                  </a:lnTo>
                  <a:lnTo>
                    <a:pt x="1872" y="827"/>
                  </a:lnTo>
                  <a:lnTo>
                    <a:pt x="1864" y="826"/>
                  </a:lnTo>
                  <a:lnTo>
                    <a:pt x="1855" y="823"/>
                  </a:lnTo>
                  <a:lnTo>
                    <a:pt x="1846" y="819"/>
                  </a:lnTo>
                  <a:lnTo>
                    <a:pt x="1832" y="812"/>
                  </a:lnTo>
                  <a:lnTo>
                    <a:pt x="1819" y="808"/>
                  </a:lnTo>
                  <a:lnTo>
                    <a:pt x="1804" y="804"/>
                  </a:lnTo>
                  <a:lnTo>
                    <a:pt x="1789" y="801"/>
                  </a:lnTo>
                  <a:lnTo>
                    <a:pt x="1765" y="796"/>
                  </a:lnTo>
                  <a:lnTo>
                    <a:pt x="1742" y="791"/>
                  </a:lnTo>
                  <a:lnTo>
                    <a:pt x="1730" y="788"/>
                  </a:lnTo>
                  <a:lnTo>
                    <a:pt x="1719" y="786"/>
                  </a:lnTo>
                  <a:lnTo>
                    <a:pt x="1706" y="785"/>
                  </a:lnTo>
                  <a:lnTo>
                    <a:pt x="1693" y="785"/>
                  </a:lnTo>
                  <a:lnTo>
                    <a:pt x="1685" y="785"/>
                  </a:lnTo>
                  <a:lnTo>
                    <a:pt x="1680" y="787"/>
                  </a:lnTo>
                  <a:lnTo>
                    <a:pt x="1675" y="790"/>
                  </a:lnTo>
                  <a:lnTo>
                    <a:pt x="1672" y="793"/>
                  </a:lnTo>
                  <a:lnTo>
                    <a:pt x="1668" y="798"/>
                  </a:lnTo>
                  <a:lnTo>
                    <a:pt x="1664" y="801"/>
                  </a:lnTo>
                  <a:lnTo>
                    <a:pt x="1659" y="806"/>
                  </a:lnTo>
                  <a:lnTo>
                    <a:pt x="1654" y="808"/>
                  </a:lnTo>
                  <a:lnTo>
                    <a:pt x="1648" y="810"/>
                  </a:lnTo>
                  <a:lnTo>
                    <a:pt x="1642" y="810"/>
                  </a:lnTo>
                  <a:lnTo>
                    <a:pt x="1637" y="810"/>
                  </a:lnTo>
                  <a:lnTo>
                    <a:pt x="1631" y="811"/>
                  </a:lnTo>
                  <a:lnTo>
                    <a:pt x="1619" y="817"/>
                  </a:lnTo>
                  <a:lnTo>
                    <a:pt x="1608" y="825"/>
                  </a:lnTo>
                  <a:lnTo>
                    <a:pt x="1592" y="834"/>
                  </a:lnTo>
                  <a:lnTo>
                    <a:pt x="1576" y="843"/>
                  </a:lnTo>
                  <a:lnTo>
                    <a:pt x="1568" y="848"/>
                  </a:lnTo>
                  <a:lnTo>
                    <a:pt x="1560" y="851"/>
                  </a:lnTo>
                  <a:lnTo>
                    <a:pt x="1552" y="853"/>
                  </a:lnTo>
                  <a:lnTo>
                    <a:pt x="1543" y="856"/>
                  </a:lnTo>
                  <a:lnTo>
                    <a:pt x="1532" y="857"/>
                  </a:lnTo>
                  <a:lnTo>
                    <a:pt x="1520" y="858"/>
                  </a:lnTo>
                  <a:lnTo>
                    <a:pt x="1510" y="860"/>
                  </a:lnTo>
                  <a:lnTo>
                    <a:pt x="1499" y="864"/>
                  </a:lnTo>
                  <a:lnTo>
                    <a:pt x="1491" y="867"/>
                  </a:lnTo>
                  <a:lnTo>
                    <a:pt x="1482" y="873"/>
                  </a:lnTo>
                  <a:lnTo>
                    <a:pt x="1474" y="877"/>
                  </a:lnTo>
                  <a:lnTo>
                    <a:pt x="1463" y="881"/>
                  </a:lnTo>
                  <a:lnTo>
                    <a:pt x="1455" y="882"/>
                  </a:lnTo>
                  <a:lnTo>
                    <a:pt x="1446" y="883"/>
                  </a:lnTo>
                  <a:lnTo>
                    <a:pt x="1437" y="884"/>
                  </a:lnTo>
                  <a:lnTo>
                    <a:pt x="1429" y="886"/>
                  </a:lnTo>
                  <a:lnTo>
                    <a:pt x="1417" y="890"/>
                  </a:lnTo>
                  <a:lnTo>
                    <a:pt x="1405" y="892"/>
                  </a:lnTo>
                  <a:lnTo>
                    <a:pt x="1393" y="896"/>
                  </a:lnTo>
                  <a:lnTo>
                    <a:pt x="1381" y="900"/>
                  </a:lnTo>
                  <a:lnTo>
                    <a:pt x="1373" y="902"/>
                  </a:lnTo>
                  <a:lnTo>
                    <a:pt x="1367" y="905"/>
                  </a:lnTo>
                  <a:lnTo>
                    <a:pt x="1359" y="906"/>
                  </a:lnTo>
                  <a:lnTo>
                    <a:pt x="1351" y="907"/>
                  </a:lnTo>
                  <a:lnTo>
                    <a:pt x="1334" y="906"/>
                  </a:lnTo>
                  <a:lnTo>
                    <a:pt x="1318" y="905"/>
                  </a:lnTo>
                  <a:lnTo>
                    <a:pt x="1307" y="902"/>
                  </a:lnTo>
                  <a:lnTo>
                    <a:pt x="1298" y="898"/>
                  </a:lnTo>
                  <a:lnTo>
                    <a:pt x="1289" y="892"/>
                  </a:lnTo>
                  <a:lnTo>
                    <a:pt x="1281" y="886"/>
                  </a:lnTo>
                  <a:lnTo>
                    <a:pt x="1277" y="886"/>
                  </a:lnTo>
                  <a:lnTo>
                    <a:pt x="1273" y="888"/>
                  </a:lnTo>
                  <a:lnTo>
                    <a:pt x="1270" y="890"/>
                  </a:lnTo>
                  <a:lnTo>
                    <a:pt x="1268" y="892"/>
                  </a:lnTo>
                  <a:lnTo>
                    <a:pt x="1266" y="894"/>
                  </a:lnTo>
                  <a:lnTo>
                    <a:pt x="1266" y="897"/>
                  </a:lnTo>
                  <a:lnTo>
                    <a:pt x="1268" y="900"/>
                  </a:lnTo>
                  <a:lnTo>
                    <a:pt x="1269" y="907"/>
                  </a:lnTo>
                  <a:lnTo>
                    <a:pt x="1270" y="921"/>
                  </a:lnTo>
                  <a:lnTo>
                    <a:pt x="1269" y="933"/>
                  </a:lnTo>
                  <a:lnTo>
                    <a:pt x="1268" y="939"/>
                  </a:lnTo>
                  <a:lnTo>
                    <a:pt x="1264" y="944"/>
                  </a:lnTo>
                  <a:lnTo>
                    <a:pt x="1260" y="949"/>
                  </a:lnTo>
                  <a:lnTo>
                    <a:pt x="1253" y="955"/>
                  </a:lnTo>
                  <a:lnTo>
                    <a:pt x="1251" y="940"/>
                  </a:lnTo>
                  <a:lnTo>
                    <a:pt x="1249" y="929"/>
                  </a:lnTo>
                  <a:lnTo>
                    <a:pt x="1248" y="924"/>
                  </a:lnTo>
                  <a:lnTo>
                    <a:pt x="1245" y="919"/>
                  </a:lnTo>
                  <a:lnTo>
                    <a:pt x="1240" y="916"/>
                  </a:lnTo>
                  <a:lnTo>
                    <a:pt x="1235" y="914"/>
                  </a:lnTo>
                  <a:lnTo>
                    <a:pt x="1225" y="911"/>
                  </a:lnTo>
                  <a:lnTo>
                    <a:pt x="1217" y="913"/>
                  </a:lnTo>
                  <a:lnTo>
                    <a:pt x="1213" y="915"/>
                  </a:lnTo>
                  <a:lnTo>
                    <a:pt x="1208" y="918"/>
                  </a:lnTo>
                  <a:lnTo>
                    <a:pt x="1203" y="929"/>
                  </a:lnTo>
                  <a:lnTo>
                    <a:pt x="1195" y="939"/>
                  </a:lnTo>
                  <a:lnTo>
                    <a:pt x="1190" y="943"/>
                  </a:lnTo>
                  <a:lnTo>
                    <a:pt x="1186" y="946"/>
                  </a:lnTo>
                  <a:lnTo>
                    <a:pt x="1180" y="948"/>
                  </a:lnTo>
                  <a:lnTo>
                    <a:pt x="1173" y="949"/>
                  </a:lnTo>
                  <a:lnTo>
                    <a:pt x="1161" y="949"/>
                  </a:lnTo>
                  <a:lnTo>
                    <a:pt x="1147" y="948"/>
                  </a:lnTo>
                  <a:lnTo>
                    <a:pt x="1139" y="948"/>
                  </a:lnTo>
                  <a:lnTo>
                    <a:pt x="1131" y="947"/>
                  </a:lnTo>
                  <a:lnTo>
                    <a:pt x="1123" y="947"/>
                  </a:lnTo>
                  <a:lnTo>
                    <a:pt x="1116" y="948"/>
                  </a:lnTo>
                  <a:lnTo>
                    <a:pt x="1107" y="951"/>
                  </a:lnTo>
                  <a:lnTo>
                    <a:pt x="1099" y="955"/>
                  </a:lnTo>
                  <a:lnTo>
                    <a:pt x="1091" y="959"/>
                  </a:lnTo>
                  <a:lnTo>
                    <a:pt x="1083" y="964"/>
                  </a:lnTo>
                  <a:lnTo>
                    <a:pt x="1075" y="967"/>
                  </a:lnTo>
                  <a:lnTo>
                    <a:pt x="1067" y="971"/>
                  </a:lnTo>
                  <a:lnTo>
                    <a:pt x="1058" y="972"/>
                  </a:lnTo>
                  <a:lnTo>
                    <a:pt x="1048" y="971"/>
                  </a:lnTo>
                  <a:lnTo>
                    <a:pt x="1048" y="963"/>
                  </a:lnTo>
                  <a:lnTo>
                    <a:pt x="1048" y="954"/>
                  </a:lnTo>
                  <a:lnTo>
                    <a:pt x="1048" y="944"/>
                  </a:lnTo>
                  <a:lnTo>
                    <a:pt x="1048" y="935"/>
                  </a:lnTo>
                  <a:lnTo>
                    <a:pt x="1040" y="935"/>
                  </a:lnTo>
                  <a:lnTo>
                    <a:pt x="1032" y="933"/>
                  </a:lnTo>
                  <a:lnTo>
                    <a:pt x="1024" y="932"/>
                  </a:lnTo>
                  <a:lnTo>
                    <a:pt x="1016" y="932"/>
                  </a:lnTo>
                  <a:lnTo>
                    <a:pt x="1003" y="935"/>
                  </a:lnTo>
                  <a:lnTo>
                    <a:pt x="991" y="941"/>
                  </a:lnTo>
                  <a:lnTo>
                    <a:pt x="985" y="943"/>
                  </a:lnTo>
                  <a:lnTo>
                    <a:pt x="979" y="947"/>
                  </a:lnTo>
                  <a:lnTo>
                    <a:pt x="975" y="950"/>
                  </a:lnTo>
                  <a:lnTo>
                    <a:pt x="972" y="954"/>
                  </a:lnTo>
                  <a:lnTo>
                    <a:pt x="968" y="958"/>
                  </a:lnTo>
                  <a:lnTo>
                    <a:pt x="967" y="964"/>
                  </a:lnTo>
                  <a:lnTo>
                    <a:pt x="966" y="970"/>
                  </a:lnTo>
                  <a:lnTo>
                    <a:pt x="966" y="978"/>
                  </a:lnTo>
                  <a:lnTo>
                    <a:pt x="956" y="982"/>
                  </a:lnTo>
                  <a:lnTo>
                    <a:pt x="943" y="984"/>
                  </a:lnTo>
                  <a:lnTo>
                    <a:pt x="931" y="987"/>
                  </a:lnTo>
                  <a:lnTo>
                    <a:pt x="918" y="989"/>
                  </a:lnTo>
                  <a:lnTo>
                    <a:pt x="904" y="989"/>
                  </a:lnTo>
                  <a:lnTo>
                    <a:pt x="891" y="989"/>
                  </a:lnTo>
                  <a:lnTo>
                    <a:pt x="878" y="989"/>
                  </a:lnTo>
                  <a:lnTo>
                    <a:pt x="866" y="988"/>
                  </a:lnTo>
                  <a:lnTo>
                    <a:pt x="851" y="984"/>
                  </a:lnTo>
                  <a:lnTo>
                    <a:pt x="837" y="981"/>
                  </a:lnTo>
                  <a:lnTo>
                    <a:pt x="830" y="980"/>
                  </a:lnTo>
                  <a:lnTo>
                    <a:pt x="823" y="980"/>
                  </a:lnTo>
                  <a:lnTo>
                    <a:pt x="816" y="980"/>
                  </a:lnTo>
                  <a:lnTo>
                    <a:pt x="808" y="982"/>
                  </a:lnTo>
                  <a:lnTo>
                    <a:pt x="793" y="989"/>
                  </a:lnTo>
                  <a:lnTo>
                    <a:pt x="780" y="996"/>
                  </a:lnTo>
                  <a:lnTo>
                    <a:pt x="775" y="998"/>
                  </a:lnTo>
                  <a:lnTo>
                    <a:pt x="768" y="999"/>
                  </a:lnTo>
                  <a:lnTo>
                    <a:pt x="761" y="1000"/>
                  </a:lnTo>
                  <a:lnTo>
                    <a:pt x="752" y="1000"/>
                  </a:lnTo>
                  <a:lnTo>
                    <a:pt x="731" y="998"/>
                  </a:lnTo>
                  <a:lnTo>
                    <a:pt x="711" y="996"/>
                  </a:lnTo>
                  <a:lnTo>
                    <a:pt x="690" y="995"/>
                  </a:lnTo>
                  <a:lnTo>
                    <a:pt x="670" y="992"/>
                  </a:lnTo>
                  <a:lnTo>
                    <a:pt x="654" y="992"/>
                  </a:lnTo>
                  <a:lnTo>
                    <a:pt x="638" y="993"/>
                  </a:lnTo>
                  <a:lnTo>
                    <a:pt x="622" y="993"/>
                  </a:lnTo>
                  <a:lnTo>
                    <a:pt x="606" y="993"/>
                  </a:lnTo>
                  <a:lnTo>
                    <a:pt x="598" y="993"/>
                  </a:lnTo>
                  <a:lnTo>
                    <a:pt x="590" y="992"/>
                  </a:lnTo>
                  <a:lnTo>
                    <a:pt x="583" y="990"/>
                  </a:lnTo>
                  <a:lnTo>
                    <a:pt x="576" y="988"/>
                  </a:lnTo>
                  <a:lnTo>
                    <a:pt x="559" y="981"/>
                  </a:lnTo>
                  <a:lnTo>
                    <a:pt x="541" y="971"/>
                  </a:lnTo>
                  <a:lnTo>
                    <a:pt x="523" y="960"/>
                  </a:lnTo>
                  <a:lnTo>
                    <a:pt x="508" y="950"/>
                  </a:lnTo>
                  <a:lnTo>
                    <a:pt x="493" y="941"/>
                  </a:lnTo>
                  <a:lnTo>
                    <a:pt x="480" y="933"/>
                  </a:lnTo>
                  <a:lnTo>
                    <a:pt x="472" y="930"/>
                  </a:lnTo>
                  <a:lnTo>
                    <a:pt x="464" y="926"/>
                  </a:lnTo>
                  <a:lnTo>
                    <a:pt x="456" y="924"/>
                  </a:lnTo>
                  <a:lnTo>
                    <a:pt x="448" y="923"/>
                  </a:lnTo>
                  <a:lnTo>
                    <a:pt x="426" y="923"/>
                  </a:lnTo>
                  <a:lnTo>
                    <a:pt x="402" y="924"/>
                  </a:lnTo>
                  <a:lnTo>
                    <a:pt x="377" y="926"/>
                  </a:lnTo>
                  <a:lnTo>
                    <a:pt x="354" y="929"/>
                  </a:lnTo>
                  <a:lnTo>
                    <a:pt x="354" y="940"/>
                  </a:lnTo>
                  <a:lnTo>
                    <a:pt x="353" y="950"/>
                  </a:lnTo>
                  <a:lnTo>
                    <a:pt x="352" y="960"/>
                  </a:lnTo>
                  <a:lnTo>
                    <a:pt x="350" y="968"/>
                  </a:lnTo>
                  <a:lnTo>
                    <a:pt x="345" y="975"/>
                  </a:lnTo>
                  <a:lnTo>
                    <a:pt x="340" y="982"/>
                  </a:lnTo>
                  <a:lnTo>
                    <a:pt x="332" y="987"/>
                  </a:lnTo>
                  <a:lnTo>
                    <a:pt x="320" y="991"/>
                  </a:lnTo>
                  <a:lnTo>
                    <a:pt x="301" y="997"/>
                  </a:lnTo>
                  <a:lnTo>
                    <a:pt x="283" y="1003"/>
                  </a:lnTo>
                  <a:lnTo>
                    <a:pt x="264" y="1008"/>
                  </a:lnTo>
                  <a:lnTo>
                    <a:pt x="245" y="1015"/>
                  </a:lnTo>
                  <a:lnTo>
                    <a:pt x="228" y="1021"/>
                  </a:lnTo>
                  <a:lnTo>
                    <a:pt x="211" y="1024"/>
                  </a:lnTo>
                  <a:lnTo>
                    <a:pt x="195" y="1026"/>
                  </a:lnTo>
                  <a:lnTo>
                    <a:pt x="178" y="1031"/>
                  </a:lnTo>
                  <a:lnTo>
                    <a:pt x="163" y="1037"/>
                  </a:lnTo>
                  <a:lnTo>
                    <a:pt x="149" y="1042"/>
                  </a:lnTo>
                  <a:lnTo>
                    <a:pt x="135" y="1049"/>
                  </a:lnTo>
                  <a:lnTo>
                    <a:pt x="120" y="1055"/>
                  </a:lnTo>
                  <a:lnTo>
                    <a:pt x="120" y="1065"/>
                  </a:lnTo>
                  <a:lnTo>
                    <a:pt x="119" y="1074"/>
                  </a:lnTo>
                  <a:lnTo>
                    <a:pt x="116" y="1082"/>
                  </a:lnTo>
                  <a:lnTo>
                    <a:pt x="114" y="1090"/>
                  </a:lnTo>
                  <a:lnTo>
                    <a:pt x="108" y="1106"/>
                  </a:lnTo>
                  <a:lnTo>
                    <a:pt x="102" y="1122"/>
                  </a:lnTo>
                  <a:lnTo>
                    <a:pt x="98" y="1132"/>
                  </a:lnTo>
                  <a:lnTo>
                    <a:pt x="95" y="1144"/>
                  </a:lnTo>
                  <a:lnTo>
                    <a:pt x="91" y="1157"/>
                  </a:lnTo>
                  <a:lnTo>
                    <a:pt x="89" y="1172"/>
                  </a:lnTo>
                  <a:lnTo>
                    <a:pt x="88" y="1187"/>
                  </a:lnTo>
                  <a:lnTo>
                    <a:pt x="88" y="1202"/>
                  </a:lnTo>
                  <a:lnTo>
                    <a:pt x="89" y="1216"/>
                  </a:lnTo>
                  <a:lnTo>
                    <a:pt x="92" y="1228"/>
                  </a:lnTo>
                  <a:lnTo>
                    <a:pt x="95" y="1233"/>
                  </a:lnTo>
                  <a:lnTo>
                    <a:pt x="98" y="1238"/>
                  </a:lnTo>
                  <a:lnTo>
                    <a:pt x="102" y="1242"/>
                  </a:lnTo>
                  <a:lnTo>
                    <a:pt x="106" y="1245"/>
                  </a:lnTo>
                  <a:lnTo>
                    <a:pt x="111" y="1249"/>
                  </a:lnTo>
                  <a:lnTo>
                    <a:pt x="116" y="1250"/>
                  </a:lnTo>
                  <a:lnTo>
                    <a:pt x="122" y="1251"/>
                  </a:lnTo>
                  <a:lnTo>
                    <a:pt x="129" y="1251"/>
                  </a:lnTo>
                  <a:lnTo>
                    <a:pt x="123" y="1261"/>
                  </a:lnTo>
                  <a:lnTo>
                    <a:pt x="117" y="1272"/>
                  </a:lnTo>
                  <a:lnTo>
                    <a:pt x="111" y="1284"/>
                  </a:lnTo>
                  <a:lnTo>
                    <a:pt x="104" y="1294"/>
                  </a:lnTo>
                  <a:lnTo>
                    <a:pt x="96" y="1305"/>
                  </a:lnTo>
                  <a:lnTo>
                    <a:pt x="86" y="1316"/>
                  </a:lnTo>
                  <a:lnTo>
                    <a:pt x="76" y="1326"/>
                  </a:lnTo>
                  <a:lnTo>
                    <a:pt x="66" y="1337"/>
                  </a:lnTo>
                  <a:lnTo>
                    <a:pt x="59" y="1345"/>
                  </a:lnTo>
                  <a:lnTo>
                    <a:pt x="53" y="1353"/>
                  </a:lnTo>
                  <a:lnTo>
                    <a:pt x="45" y="1361"/>
                  </a:lnTo>
                  <a:lnTo>
                    <a:pt x="37" y="1368"/>
                  </a:lnTo>
                  <a:lnTo>
                    <a:pt x="30" y="1374"/>
                  </a:lnTo>
                  <a:lnTo>
                    <a:pt x="24" y="1378"/>
                  </a:lnTo>
                  <a:lnTo>
                    <a:pt x="18" y="1384"/>
                  </a:lnTo>
                  <a:lnTo>
                    <a:pt x="14" y="1391"/>
                  </a:lnTo>
                  <a:lnTo>
                    <a:pt x="9" y="1397"/>
                  </a:lnTo>
                  <a:lnTo>
                    <a:pt x="6" y="1403"/>
                  </a:lnTo>
                  <a:lnTo>
                    <a:pt x="2" y="1410"/>
                  </a:lnTo>
                  <a:lnTo>
                    <a:pt x="0" y="1417"/>
                  </a:lnTo>
                  <a:lnTo>
                    <a:pt x="6" y="1414"/>
                  </a:lnTo>
                  <a:lnTo>
                    <a:pt x="14" y="1408"/>
                  </a:lnTo>
                  <a:lnTo>
                    <a:pt x="18" y="1402"/>
                  </a:lnTo>
                  <a:lnTo>
                    <a:pt x="23" y="1397"/>
                  </a:lnTo>
                  <a:lnTo>
                    <a:pt x="28" y="1391"/>
                  </a:lnTo>
                  <a:lnTo>
                    <a:pt x="35" y="1385"/>
                  </a:lnTo>
                  <a:lnTo>
                    <a:pt x="42" y="1382"/>
                  </a:lnTo>
                  <a:lnTo>
                    <a:pt x="49" y="1378"/>
                  </a:lnTo>
                  <a:lnTo>
                    <a:pt x="55" y="1377"/>
                  </a:lnTo>
                  <a:lnTo>
                    <a:pt x="61" y="1377"/>
                  </a:lnTo>
                  <a:lnTo>
                    <a:pt x="65" y="1377"/>
                  </a:lnTo>
                  <a:lnTo>
                    <a:pt x="70" y="1378"/>
                  </a:lnTo>
                  <a:lnTo>
                    <a:pt x="73" y="1381"/>
                  </a:lnTo>
                  <a:lnTo>
                    <a:pt x="76" y="1384"/>
                  </a:lnTo>
                  <a:lnTo>
                    <a:pt x="82" y="1392"/>
                  </a:lnTo>
                  <a:lnTo>
                    <a:pt x="87" y="1402"/>
                  </a:lnTo>
                  <a:lnTo>
                    <a:pt x="90" y="1415"/>
                  </a:lnTo>
                  <a:lnTo>
                    <a:pt x="92" y="1428"/>
                  </a:lnTo>
                  <a:lnTo>
                    <a:pt x="98" y="1458"/>
                  </a:lnTo>
                  <a:lnTo>
                    <a:pt x="104" y="1485"/>
                  </a:lnTo>
                  <a:lnTo>
                    <a:pt x="107" y="1497"/>
                  </a:lnTo>
                  <a:lnTo>
                    <a:pt x="113" y="1507"/>
                  </a:lnTo>
                  <a:lnTo>
                    <a:pt x="115" y="1512"/>
                  </a:lnTo>
                  <a:lnTo>
                    <a:pt x="119" y="1515"/>
                  </a:lnTo>
                  <a:lnTo>
                    <a:pt x="122" y="1518"/>
                  </a:lnTo>
                  <a:lnTo>
                    <a:pt x="127" y="1521"/>
                  </a:lnTo>
                  <a:lnTo>
                    <a:pt x="128" y="1532"/>
                  </a:lnTo>
                  <a:lnTo>
                    <a:pt x="127" y="1543"/>
                  </a:lnTo>
                  <a:lnTo>
                    <a:pt x="125" y="1555"/>
                  </a:lnTo>
                  <a:lnTo>
                    <a:pt x="123" y="1565"/>
                  </a:lnTo>
                  <a:lnTo>
                    <a:pt x="119" y="1584"/>
                  </a:lnTo>
                  <a:lnTo>
                    <a:pt x="116" y="1606"/>
                  </a:lnTo>
                  <a:lnTo>
                    <a:pt x="117" y="1616"/>
                  </a:lnTo>
                  <a:lnTo>
                    <a:pt x="119" y="1628"/>
                  </a:lnTo>
                  <a:lnTo>
                    <a:pt x="120" y="1638"/>
                  </a:lnTo>
                  <a:lnTo>
                    <a:pt x="122" y="1649"/>
                  </a:lnTo>
                  <a:lnTo>
                    <a:pt x="127" y="1671"/>
                  </a:lnTo>
                  <a:lnTo>
                    <a:pt x="129" y="1693"/>
                  </a:lnTo>
                  <a:lnTo>
                    <a:pt x="130" y="1717"/>
                  </a:lnTo>
                  <a:lnTo>
                    <a:pt x="129" y="1743"/>
                  </a:lnTo>
                  <a:lnTo>
                    <a:pt x="128" y="1771"/>
                  </a:lnTo>
                  <a:lnTo>
                    <a:pt x="128" y="1799"/>
                  </a:lnTo>
                  <a:lnTo>
                    <a:pt x="147" y="1800"/>
                  </a:lnTo>
                  <a:lnTo>
                    <a:pt x="165" y="1800"/>
                  </a:lnTo>
                  <a:lnTo>
                    <a:pt x="173" y="1799"/>
                  </a:lnTo>
                  <a:lnTo>
                    <a:pt x="181" y="1797"/>
                  </a:lnTo>
                  <a:lnTo>
                    <a:pt x="187" y="1795"/>
                  </a:lnTo>
                  <a:lnTo>
                    <a:pt x="190" y="1793"/>
                  </a:lnTo>
                  <a:lnTo>
                    <a:pt x="194" y="1789"/>
                  </a:lnTo>
                  <a:lnTo>
                    <a:pt x="197" y="1785"/>
                  </a:lnTo>
                  <a:lnTo>
                    <a:pt x="197" y="1780"/>
                  </a:lnTo>
                  <a:lnTo>
                    <a:pt x="197" y="1775"/>
                  </a:lnTo>
                  <a:lnTo>
                    <a:pt x="197" y="1761"/>
                  </a:lnTo>
                  <a:lnTo>
                    <a:pt x="194" y="1746"/>
                  </a:lnTo>
                  <a:lnTo>
                    <a:pt x="184" y="1719"/>
                  </a:lnTo>
                  <a:lnTo>
                    <a:pt x="176" y="1697"/>
                  </a:lnTo>
                  <a:lnTo>
                    <a:pt x="171" y="1697"/>
                  </a:lnTo>
                  <a:lnTo>
                    <a:pt x="166" y="1696"/>
                  </a:lnTo>
                  <a:lnTo>
                    <a:pt x="162" y="1696"/>
                  </a:lnTo>
                  <a:lnTo>
                    <a:pt x="157" y="1696"/>
                  </a:lnTo>
                  <a:lnTo>
                    <a:pt x="157" y="1686"/>
                  </a:lnTo>
                  <a:lnTo>
                    <a:pt x="156" y="1676"/>
                  </a:lnTo>
                  <a:lnTo>
                    <a:pt x="156" y="1665"/>
                  </a:lnTo>
                  <a:lnTo>
                    <a:pt x="157" y="1656"/>
                  </a:lnTo>
                  <a:lnTo>
                    <a:pt x="162" y="1655"/>
                  </a:lnTo>
                  <a:lnTo>
                    <a:pt x="166" y="1653"/>
                  </a:lnTo>
                  <a:lnTo>
                    <a:pt x="171" y="1652"/>
                  </a:lnTo>
                  <a:lnTo>
                    <a:pt x="174" y="1648"/>
                  </a:lnTo>
                  <a:lnTo>
                    <a:pt x="180" y="1644"/>
                  </a:lnTo>
                  <a:lnTo>
                    <a:pt x="184" y="1637"/>
                  </a:lnTo>
                  <a:lnTo>
                    <a:pt x="191" y="1622"/>
                  </a:lnTo>
                  <a:lnTo>
                    <a:pt x="202" y="1607"/>
                  </a:lnTo>
                  <a:lnTo>
                    <a:pt x="209" y="1598"/>
                  </a:lnTo>
                  <a:lnTo>
                    <a:pt x="214" y="1594"/>
                  </a:lnTo>
                  <a:lnTo>
                    <a:pt x="221" y="1592"/>
                  </a:lnTo>
                  <a:lnTo>
                    <a:pt x="234" y="1590"/>
                  </a:lnTo>
                  <a:lnTo>
                    <a:pt x="248" y="1590"/>
                  </a:lnTo>
                  <a:lnTo>
                    <a:pt x="267" y="1590"/>
                  </a:lnTo>
                  <a:lnTo>
                    <a:pt x="283" y="1590"/>
                  </a:lnTo>
                  <a:lnTo>
                    <a:pt x="300" y="1590"/>
                  </a:lnTo>
                  <a:lnTo>
                    <a:pt x="318" y="1588"/>
                  </a:lnTo>
                  <a:lnTo>
                    <a:pt x="334" y="1586"/>
                  </a:lnTo>
                  <a:lnTo>
                    <a:pt x="341" y="1583"/>
                  </a:lnTo>
                  <a:lnTo>
                    <a:pt x="348" y="1580"/>
                  </a:lnTo>
                  <a:lnTo>
                    <a:pt x="353" y="1577"/>
                  </a:lnTo>
                  <a:lnTo>
                    <a:pt x="359" y="1573"/>
                  </a:lnTo>
                  <a:lnTo>
                    <a:pt x="363" y="1569"/>
                  </a:lnTo>
                  <a:lnTo>
                    <a:pt x="366" y="1563"/>
                  </a:lnTo>
                  <a:lnTo>
                    <a:pt x="368" y="1556"/>
                  </a:lnTo>
                  <a:lnTo>
                    <a:pt x="369" y="1549"/>
                  </a:lnTo>
                  <a:lnTo>
                    <a:pt x="387" y="1548"/>
                  </a:lnTo>
                  <a:lnTo>
                    <a:pt x="404" y="1548"/>
                  </a:lnTo>
                  <a:lnTo>
                    <a:pt x="422" y="1546"/>
                  </a:lnTo>
                  <a:lnTo>
                    <a:pt x="440" y="1542"/>
                  </a:lnTo>
                  <a:lnTo>
                    <a:pt x="455" y="1538"/>
                  </a:lnTo>
                  <a:lnTo>
                    <a:pt x="468" y="1534"/>
                  </a:lnTo>
                  <a:lnTo>
                    <a:pt x="475" y="1534"/>
                  </a:lnTo>
                  <a:lnTo>
                    <a:pt x="481" y="1533"/>
                  </a:lnTo>
                  <a:lnTo>
                    <a:pt x="489" y="1534"/>
                  </a:lnTo>
                  <a:lnTo>
                    <a:pt x="496" y="1537"/>
                  </a:lnTo>
                  <a:lnTo>
                    <a:pt x="507" y="1542"/>
                  </a:lnTo>
                  <a:lnTo>
                    <a:pt x="517" y="1548"/>
                  </a:lnTo>
                  <a:lnTo>
                    <a:pt x="523" y="1550"/>
                  </a:lnTo>
                  <a:lnTo>
                    <a:pt x="529" y="1553"/>
                  </a:lnTo>
                  <a:lnTo>
                    <a:pt x="535" y="1555"/>
                  </a:lnTo>
                  <a:lnTo>
                    <a:pt x="543" y="1556"/>
                  </a:lnTo>
                  <a:lnTo>
                    <a:pt x="562" y="1558"/>
                  </a:lnTo>
                  <a:lnTo>
                    <a:pt x="582" y="1559"/>
                  </a:lnTo>
                  <a:lnTo>
                    <a:pt x="603" y="1561"/>
                  </a:lnTo>
                  <a:lnTo>
                    <a:pt x="621" y="1561"/>
                  </a:lnTo>
                  <a:lnTo>
                    <a:pt x="639" y="1557"/>
                  </a:lnTo>
                  <a:lnTo>
                    <a:pt x="655" y="1551"/>
                  </a:lnTo>
                  <a:lnTo>
                    <a:pt x="664" y="1549"/>
                  </a:lnTo>
                  <a:lnTo>
                    <a:pt x="672" y="1547"/>
                  </a:lnTo>
                  <a:lnTo>
                    <a:pt x="681" y="1546"/>
                  </a:lnTo>
                  <a:lnTo>
                    <a:pt x="690" y="1545"/>
                  </a:lnTo>
                  <a:lnTo>
                    <a:pt x="697" y="1546"/>
                  </a:lnTo>
                  <a:lnTo>
                    <a:pt x="705" y="1547"/>
                  </a:lnTo>
                  <a:lnTo>
                    <a:pt x="712" y="1548"/>
                  </a:lnTo>
                  <a:lnTo>
                    <a:pt x="719" y="1551"/>
                  </a:lnTo>
                  <a:lnTo>
                    <a:pt x="732" y="1557"/>
                  </a:lnTo>
                  <a:lnTo>
                    <a:pt x="746" y="1562"/>
                  </a:lnTo>
                  <a:lnTo>
                    <a:pt x="754" y="1564"/>
                  </a:lnTo>
                  <a:lnTo>
                    <a:pt x="762" y="1565"/>
                  </a:lnTo>
                  <a:lnTo>
                    <a:pt x="769" y="1565"/>
                  </a:lnTo>
                  <a:lnTo>
                    <a:pt x="776" y="1564"/>
                  </a:lnTo>
                  <a:lnTo>
                    <a:pt x="786" y="1564"/>
                  </a:lnTo>
                  <a:lnTo>
                    <a:pt x="795" y="1565"/>
                  </a:lnTo>
                  <a:lnTo>
                    <a:pt x="800" y="1566"/>
                  </a:lnTo>
                  <a:lnTo>
                    <a:pt x="804" y="1569"/>
                  </a:lnTo>
                  <a:lnTo>
                    <a:pt x="809" y="1572"/>
                  </a:lnTo>
                  <a:lnTo>
                    <a:pt x="814" y="1577"/>
                  </a:lnTo>
                  <a:lnTo>
                    <a:pt x="818" y="1582"/>
                  </a:lnTo>
                  <a:lnTo>
                    <a:pt x="820" y="1589"/>
                  </a:lnTo>
                  <a:lnTo>
                    <a:pt x="822" y="1596"/>
                  </a:lnTo>
                  <a:lnTo>
                    <a:pt x="825" y="1602"/>
                  </a:lnTo>
                  <a:lnTo>
                    <a:pt x="828" y="1608"/>
                  </a:lnTo>
                  <a:lnTo>
                    <a:pt x="831" y="1614"/>
                  </a:lnTo>
                  <a:lnTo>
                    <a:pt x="834" y="1616"/>
                  </a:lnTo>
                  <a:lnTo>
                    <a:pt x="837" y="1617"/>
                  </a:lnTo>
                  <a:lnTo>
                    <a:pt x="841" y="1619"/>
                  </a:lnTo>
                  <a:lnTo>
                    <a:pt x="844" y="1620"/>
                  </a:lnTo>
                  <a:lnTo>
                    <a:pt x="847" y="1620"/>
                  </a:lnTo>
                  <a:lnTo>
                    <a:pt x="851" y="1620"/>
                  </a:lnTo>
                  <a:lnTo>
                    <a:pt x="854" y="1619"/>
                  </a:lnTo>
                  <a:lnTo>
                    <a:pt x="857" y="1617"/>
                  </a:lnTo>
                  <a:lnTo>
                    <a:pt x="860" y="1614"/>
                  </a:lnTo>
                  <a:lnTo>
                    <a:pt x="863" y="1608"/>
                  </a:lnTo>
                  <a:lnTo>
                    <a:pt x="867" y="1598"/>
                  </a:lnTo>
                  <a:lnTo>
                    <a:pt x="871" y="1590"/>
                  </a:lnTo>
                  <a:lnTo>
                    <a:pt x="876" y="1587"/>
                  </a:lnTo>
                  <a:lnTo>
                    <a:pt x="880" y="1584"/>
                  </a:lnTo>
                  <a:lnTo>
                    <a:pt x="885" y="1583"/>
                  </a:lnTo>
                  <a:lnTo>
                    <a:pt x="890" y="1582"/>
                  </a:lnTo>
                  <a:lnTo>
                    <a:pt x="900" y="1581"/>
                  </a:lnTo>
                  <a:lnTo>
                    <a:pt x="911" y="1582"/>
                  </a:lnTo>
                  <a:lnTo>
                    <a:pt x="911" y="1597"/>
                  </a:lnTo>
                  <a:lnTo>
                    <a:pt x="910" y="1614"/>
                  </a:lnTo>
                  <a:lnTo>
                    <a:pt x="910" y="1623"/>
                  </a:lnTo>
                  <a:lnTo>
                    <a:pt x="910" y="1631"/>
                  </a:lnTo>
                  <a:lnTo>
                    <a:pt x="910" y="1639"/>
                  </a:lnTo>
                  <a:lnTo>
                    <a:pt x="912" y="1646"/>
                  </a:lnTo>
                  <a:lnTo>
                    <a:pt x="916" y="1653"/>
                  </a:lnTo>
                  <a:lnTo>
                    <a:pt x="920" y="1658"/>
                  </a:lnTo>
                  <a:lnTo>
                    <a:pt x="925" y="1662"/>
                  </a:lnTo>
                  <a:lnTo>
                    <a:pt x="931" y="1664"/>
                  </a:lnTo>
                  <a:lnTo>
                    <a:pt x="944" y="1664"/>
                  </a:lnTo>
                  <a:lnTo>
                    <a:pt x="961" y="1663"/>
                  </a:lnTo>
                  <a:lnTo>
                    <a:pt x="962" y="1653"/>
                  </a:lnTo>
                  <a:lnTo>
                    <a:pt x="966" y="1643"/>
                  </a:lnTo>
                  <a:lnTo>
                    <a:pt x="968" y="1638"/>
                  </a:lnTo>
                  <a:lnTo>
                    <a:pt x="970" y="1633"/>
                  </a:lnTo>
                  <a:lnTo>
                    <a:pt x="973" y="1629"/>
                  </a:lnTo>
                  <a:lnTo>
                    <a:pt x="976" y="1625"/>
                  </a:lnTo>
                  <a:lnTo>
                    <a:pt x="983" y="1623"/>
                  </a:lnTo>
                  <a:lnTo>
                    <a:pt x="991" y="1621"/>
                  </a:lnTo>
                  <a:lnTo>
                    <a:pt x="995" y="1621"/>
                  </a:lnTo>
                  <a:lnTo>
                    <a:pt x="999" y="1619"/>
                  </a:lnTo>
                  <a:lnTo>
                    <a:pt x="1002" y="1617"/>
                  </a:lnTo>
                  <a:lnTo>
                    <a:pt x="1006" y="1614"/>
                  </a:lnTo>
                  <a:lnTo>
                    <a:pt x="1008" y="1603"/>
                  </a:lnTo>
                  <a:lnTo>
                    <a:pt x="1013" y="1594"/>
                  </a:lnTo>
                  <a:lnTo>
                    <a:pt x="1017" y="1588"/>
                  </a:lnTo>
                  <a:lnTo>
                    <a:pt x="1023" y="1583"/>
                  </a:lnTo>
                  <a:lnTo>
                    <a:pt x="1030" y="1581"/>
                  </a:lnTo>
                  <a:lnTo>
                    <a:pt x="1036" y="1579"/>
                  </a:lnTo>
                  <a:lnTo>
                    <a:pt x="1044" y="1579"/>
                  </a:lnTo>
                  <a:lnTo>
                    <a:pt x="1052" y="1579"/>
                  </a:lnTo>
                  <a:lnTo>
                    <a:pt x="1065" y="1578"/>
                  </a:lnTo>
                  <a:lnTo>
                    <a:pt x="1077" y="1577"/>
                  </a:lnTo>
                  <a:lnTo>
                    <a:pt x="1085" y="1575"/>
                  </a:lnTo>
                  <a:lnTo>
                    <a:pt x="1091" y="1573"/>
                  </a:lnTo>
                  <a:lnTo>
                    <a:pt x="1096" y="1571"/>
                  </a:lnTo>
                  <a:lnTo>
                    <a:pt x="1098" y="1569"/>
                  </a:lnTo>
                  <a:lnTo>
                    <a:pt x="1098" y="1567"/>
                  </a:lnTo>
                  <a:lnTo>
                    <a:pt x="1098" y="1565"/>
                  </a:lnTo>
                  <a:lnTo>
                    <a:pt x="1097" y="1562"/>
                  </a:lnTo>
                  <a:lnTo>
                    <a:pt x="1095" y="1559"/>
                  </a:lnTo>
                  <a:lnTo>
                    <a:pt x="1090" y="1554"/>
                  </a:lnTo>
                  <a:lnTo>
                    <a:pt x="1083" y="1546"/>
                  </a:lnTo>
                  <a:lnTo>
                    <a:pt x="1081" y="1542"/>
                  </a:lnTo>
                  <a:lnTo>
                    <a:pt x="1080" y="1538"/>
                  </a:lnTo>
                  <a:lnTo>
                    <a:pt x="1079" y="1532"/>
                  </a:lnTo>
                  <a:lnTo>
                    <a:pt x="1079" y="1528"/>
                  </a:lnTo>
                  <a:lnTo>
                    <a:pt x="1079" y="1523"/>
                  </a:lnTo>
                  <a:lnTo>
                    <a:pt x="1081" y="1518"/>
                  </a:lnTo>
                  <a:lnTo>
                    <a:pt x="1083" y="1515"/>
                  </a:lnTo>
                  <a:lnTo>
                    <a:pt x="1085" y="1512"/>
                  </a:lnTo>
                  <a:lnTo>
                    <a:pt x="1091" y="1506"/>
                  </a:lnTo>
                  <a:lnTo>
                    <a:pt x="1099" y="1501"/>
                  </a:lnTo>
                  <a:lnTo>
                    <a:pt x="1106" y="1498"/>
                  </a:lnTo>
                  <a:lnTo>
                    <a:pt x="1112" y="1492"/>
                  </a:lnTo>
                  <a:lnTo>
                    <a:pt x="1115" y="1490"/>
                  </a:lnTo>
                  <a:lnTo>
                    <a:pt x="1116" y="1487"/>
                  </a:lnTo>
                  <a:lnTo>
                    <a:pt x="1118" y="1483"/>
                  </a:lnTo>
                  <a:lnTo>
                    <a:pt x="1118" y="1479"/>
                  </a:lnTo>
                  <a:lnTo>
                    <a:pt x="1132" y="1477"/>
                  </a:lnTo>
                  <a:lnTo>
                    <a:pt x="1146" y="1477"/>
                  </a:lnTo>
                  <a:lnTo>
                    <a:pt x="1153" y="1477"/>
                  </a:lnTo>
                  <a:lnTo>
                    <a:pt x="1159" y="1479"/>
                  </a:lnTo>
                  <a:lnTo>
                    <a:pt x="1165" y="1481"/>
                  </a:lnTo>
                  <a:lnTo>
                    <a:pt x="1171" y="1485"/>
                  </a:lnTo>
                  <a:lnTo>
                    <a:pt x="1175" y="1491"/>
                  </a:lnTo>
                  <a:lnTo>
                    <a:pt x="1180" y="1498"/>
                  </a:lnTo>
                  <a:lnTo>
                    <a:pt x="1182" y="1506"/>
                  </a:lnTo>
                  <a:lnTo>
                    <a:pt x="1186" y="1515"/>
                  </a:lnTo>
                  <a:lnTo>
                    <a:pt x="1188" y="1523"/>
                  </a:lnTo>
                  <a:lnTo>
                    <a:pt x="1192" y="1531"/>
                  </a:lnTo>
                  <a:lnTo>
                    <a:pt x="1195" y="1534"/>
                  </a:lnTo>
                  <a:lnTo>
                    <a:pt x="1198" y="1537"/>
                  </a:lnTo>
                  <a:lnTo>
                    <a:pt x="1202" y="1539"/>
                  </a:lnTo>
                  <a:lnTo>
                    <a:pt x="1205" y="1541"/>
                  </a:lnTo>
                  <a:lnTo>
                    <a:pt x="1205" y="1531"/>
                  </a:lnTo>
                  <a:lnTo>
                    <a:pt x="1206" y="1523"/>
                  </a:lnTo>
                  <a:lnTo>
                    <a:pt x="1208" y="1517"/>
                  </a:lnTo>
                  <a:lnTo>
                    <a:pt x="1212" y="1512"/>
                  </a:lnTo>
                  <a:lnTo>
                    <a:pt x="1219" y="1501"/>
                  </a:lnTo>
                  <a:lnTo>
                    <a:pt x="1224" y="1489"/>
                  </a:lnTo>
                  <a:lnTo>
                    <a:pt x="1225" y="1480"/>
                  </a:lnTo>
                  <a:lnTo>
                    <a:pt x="1227" y="1472"/>
                  </a:lnTo>
                  <a:lnTo>
                    <a:pt x="1225" y="1464"/>
                  </a:lnTo>
                  <a:lnTo>
                    <a:pt x="1224" y="1456"/>
                  </a:lnTo>
                  <a:lnTo>
                    <a:pt x="1224" y="1450"/>
                  </a:lnTo>
                  <a:lnTo>
                    <a:pt x="1227" y="1443"/>
                  </a:lnTo>
                  <a:lnTo>
                    <a:pt x="1228" y="1440"/>
                  </a:lnTo>
                  <a:lnTo>
                    <a:pt x="1231" y="1438"/>
                  </a:lnTo>
                  <a:lnTo>
                    <a:pt x="1235" y="1434"/>
                  </a:lnTo>
                  <a:lnTo>
                    <a:pt x="1238" y="1432"/>
                  </a:lnTo>
                  <a:lnTo>
                    <a:pt x="1245" y="1428"/>
                  </a:lnTo>
                  <a:lnTo>
                    <a:pt x="1252" y="1427"/>
                  </a:lnTo>
                  <a:lnTo>
                    <a:pt x="1258" y="1427"/>
                  </a:lnTo>
                  <a:lnTo>
                    <a:pt x="1266" y="1428"/>
                  </a:lnTo>
                  <a:lnTo>
                    <a:pt x="1281" y="1432"/>
                  </a:lnTo>
                  <a:lnTo>
                    <a:pt x="1297" y="1438"/>
                  </a:lnTo>
                  <a:lnTo>
                    <a:pt x="1306" y="1441"/>
                  </a:lnTo>
                  <a:lnTo>
                    <a:pt x="1317" y="1444"/>
                  </a:lnTo>
                  <a:lnTo>
                    <a:pt x="1326" y="1447"/>
                  </a:lnTo>
                  <a:lnTo>
                    <a:pt x="1334" y="1448"/>
                  </a:lnTo>
                  <a:lnTo>
                    <a:pt x="1343" y="1448"/>
                  </a:lnTo>
                  <a:lnTo>
                    <a:pt x="1351" y="1444"/>
                  </a:lnTo>
                  <a:lnTo>
                    <a:pt x="1354" y="1442"/>
                  </a:lnTo>
                  <a:lnTo>
                    <a:pt x="1358" y="1440"/>
                  </a:lnTo>
                  <a:lnTo>
                    <a:pt x="1361" y="1436"/>
                  </a:lnTo>
                  <a:lnTo>
                    <a:pt x="1363" y="1432"/>
                  </a:lnTo>
                  <a:lnTo>
                    <a:pt x="1372" y="1430"/>
                  </a:lnTo>
                  <a:lnTo>
                    <a:pt x="1381" y="1430"/>
                  </a:lnTo>
                  <a:lnTo>
                    <a:pt x="1389" y="1430"/>
                  </a:lnTo>
                  <a:lnTo>
                    <a:pt x="1399" y="1430"/>
                  </a:lnTo>
                  <a:lnTo>
                    <a:pt x="1413" y="1430"/>
                  </a:lnTo>
                  <a:lnTo>
                    <a:pt x="1428" y="1428"/>
                  </a:lnTo>
                  <a:lnTo>
                    <a:pt x="1448" y="1425"/>
                  </a:lnTo>
                  <a:lnTo>
                    <a:pt x="1467" y="1422"/>
                  </a:lnTo>
                  <a:lnTo>
                    <a:pt x="1486" y="1419"/>
                  </a:lnTo>
                  <a:lnTo>
                    <a:pt x="1506" y="1418"/>
                  </a:lnTo>
                  <a:lnTo>
                    <a:pt x="1506" y="1423"/>
                  </a:lnTo>
                  <a:lnTo>
                    <a:pt x="1506" y="1426"/>
                  </a:lnTo>
                  <a:lnTo>
                    <a:pt x="1504" y="1428"/>
                  </a:lnTo>
                  <a:lnTo>
                    <a:pt x="1503" y="1432"/>
                  </a:lnTo>
                  <a:lnTo>
                    <a:pt x="1500" y="1435"/>
                  </a:lnTo>
                  <a:lnTo>
                    <a:pt x="1494" y="1439"/>
                  </a:lnTo>
                  <a:lnTo>
                    <a:pt x="1482" y="1443"/>
                  </a:lnTo>
                  <a:lnTo>
                    <a:pt x="1469" y="1449"/>
                  </a:lnTo>
                  <a:lnTo>
                    <a:pt x="1461" y="1456"/>
                  </a:lnTo>
                  <a:lnTo>
                    <a:pt x="1452" y="1466"/>
                  </a:lnTo>
                  <a:lnTo>
                    <a:pt x="1449" y="1473"/>
                  </a:lnTo>
                  <a:lnTo>
                    <a:pt x="1445" y="1479"/>
                  </a:lnTo>
                  <a:lnTo>
                    <a:pt x="1444" y="1484"/>
                  </a:lnTo>
                  <a:lnTo>
                    <a:pt x="1444" y="1490"/>
                  </a:lnTo>
                  <a:lnTo>
                    <a:pt x="1450" y="1491"/>
                  </a:lnTo>
                  <a:lnTo>
                    <a:pt x="1457" y="1493"/>
                  </a:lnTo>
                  <a:lnTo>
                    <a:pt x="1461" y="1496"/>
                  </a:lnTo>
                  <a:lnTo>
                    <a:pt x="1466" y="1498"/>
                  </a:lnTo>
                  <a:lnTo>
                    <a:pt x="1469" y="1501"/>
                  </a:lnTo>
                  <a:lnTo>
                    <a:pt x="1471" y="1505"/>
                  </a:lnTo>
                  <a:lnTo>
                    <a:pt x="1474" y="1508"/>
                  </a:lnTo>
                  <a:lnTo>
                    <a:pt x="1475" y="1512"/>
                  </a:lnTo>
                  <a:lnTo>
                    <a:pt x="1476" y="1521"/>
                  </a:lnTo>
                  <a:lnTo>
                    <a:pt x="1476" y="1531"/>
                  </a:lnTo>
                  <a:lnTo>
                    <a:pt x="1475" y="1541"/>
                  </a:lnTo>
                  <a:lnTo>
                    <a:pt x="1473" y="1553"/>
                  </a:lnTo>
                  <a:lnTo>
                    <a:pt x="1470" y="1572"/>
                  </a:lnTo>
                  <a:lnTo>
                    <a:pt x="1468" y="1591"/>
                  </a:lnTo>
                  <a:lnTo>
                    <a:pt x="1467" y="1612"/>
                  </a:lnTo>
                  <a:lnTo>
                    <a:pt x="1467" y="1632"/>
                  </a:lnTo>
                  <a:lnTo>
                    <a:pt x="1473" y="1633"/>
                  </a:lnTo>
                  <a:lnTo>
                    <a:pt x="1478" y="1633"/>
                  </a:lnTo>
                  <a:lnTo>
                    <a:pt x="1483" y="1632"/>
                  </a:lnTo>
                  <a:lnTo>
                    <a:pt x="1487" y="1631"/>
                  </a:lnTo>
                  <a:lnTo>
                    <a:pt x="1495" y="1628"/>
                  </a:lnTo>
                  <a:lnTo>
                    <a:pt x="1503" y="1623"/>
                  </a:lnTo>
                  <a:lnTo>
                    <a:pt x="1511" y="1619"/>
                  </a:lnTo>
                  <a:lnTo>
                    <a:pt x="1519" y="1613"/>
                  </a:lnTo>
                  <a:lnTo>
                    <a:pt x="1528" y="1608"/>
                  </a:lnTo>
                  <a:lnTo>
                    <a:pt x="1539" y="1606"/>
                  </a:lnTo>
                  <a:lnTo>
                    <a:pt x="1557" y="1602"/>
                  </a:lnTo>
                  <a:lnTo>
                    <a:pt x="1577" y="1597"/>
                  </a:lnTo>
                  <a:lnTo>
                    <a:pt x="1588" y="1595"/>
                  </a:lnTo>
                  <a:lnTo>
                    <a:pt x="1598" y="1594"/>
                  </a:lnTo>
                  <a:lnTo>
                    <a:pt x="1608" y="1592"/>
                  </a:lnTo>
                  <a:lnTo>
                    <a:pt x="1617" y="1594"/>
                  </a:lnTo>
                  <a:lnTo>
                    <a:pt x="1623" y="1596"/>
                  </a:lnTo>
                  <a:lnTo>
                    <a:pt x="1629" y="1598"/>
                  </a:lnTo>
                  <a:lnTo>
                    <a:pt x="1633" y="1600"/>
                  </a:lnTo>
                  <a:lnTo>
                    <a:pt x="1637" y="1604"/>
                  </a:lnTo>
                  <a:lnTo>
                    <a:pt x="1642" y="1611"/>
                  </a:lnTo>
                  <a:lnTo>
                    <a:pt x="1647" y="1619"/>
                  </a:lnTo>
                  <a:lnTo>
                    <a:pt x="1651" y="1627"/>
                  </a:lnTo>
                  <a:lnTo>
                    <a:pt x="1657" y="1635"/>
                  </a:lnTo>
                  <a:lnTo>
                    <a:pt x="1660" y="1638"/>
                  </a:lnTo>
                  <a:lnTo>
                    <a:pt x="1664" y="1641"/>
                  </a:lnTo>
                  <a:lnTo>
                    <a:pt x="1668" y="1645"/>
                  </a:lnTo>
                  <a:lnTo>
                    <a:pt x="1673" y="1647"/>
                  </a:lnTo>
                  <a:lnTo>
                    <a:pt x="1681" y="1649"/>
                  </a:lnTo>
                  <a:lnTo>
                    <a:pt x="1690" y="1652"/>
                  </a:lnTo>
                  <a:lnTo>
                    <a:pt x="1699" y="1654"/>
                  </a:lnTo>
                  <a:lnTo>
                    <a:pt x="1709" y="1656"/>
                  </a:lnTo>
                  <a:lnTo>
                    <a:pt x="1720" y="1657"/>
                  </a:lnTo>
                  <a:lnTo>
                    <a:pt x="1730" y="1657"/>
                  </a:lnTo>
                  <a:lnTo>
                    <a:pt x="1740" y="1657"/>
                  </a:lnTo>
                  <a:lnTo>
                    <a:pt x="1748" y="1656"/>
                  </a:lnTo>
                  <a:lnTo>
                    <a:pt x="1745" y="1658"/>
                  </a:lnTo>
                  <a:lnTo>
                    <a:pt x="1740" y="1661"/>
                  </a:lnTo>
                  <a:lnTo>
                    <a:pt x="1737" y="1665"/>
                  </a:lnTo>
                  <a:lnTo>
                    <a:pt x="1733" y="1670"/>
                  </a:lnTo>
                  <a:lnTo>
                    <a:pt x="1729" y="1682"/>
                  </a:lnTo>
                  <a:lnTo>
                    <a:pt x="1726" y="1697"/>
                  </a:lnTo>
                  <a:lnTo>
                    <a:pt x="1724" y="1712"/>
                  </a:lnTo>
                  <a:lnTo>
                    <a:pt x="1724" y="1727"/>
                  </a:lnTo>
                  <a:lnTo>
                    <a:pt x="1724" y="1738"/>
                  </a:lnTo>
                  <a:lnTo>
                    <a:pt x="1726" y="1747"/>
                  </a:lnTo>
                  <a:lnTo>
                    <a:pt x="1729" y="1754"/>
                  </a:lnTo>
                  <a:lnTo>
                    <a:pt x="1732" y="1761"/>
                  </a:lnTo>
                  <a:lnTo>
                    <a:pt x="1737" y="1767"/>
                  </a:lnTo>
                  <a:lnTo>
                    <a:pt x="1742" y="1771"/>
                  </a:lnTo>
                  <a:lnTo>
                    <a:pt x="1754" y="1779"/>
                  </a:lnTo>
                  <a:lnTo>
                    <a:pt x="1767" y="1786"/>
                  </a:lnTo>
                  <a:lnTo>
                    <a:pt x="1782" y="1793"/>
                  </a:lnTo>
                  <a:lnTo>
                    <a:pt x="1796" y="1799"/>
                  </a:lnTo>
                  <a:lnTo>
                    <a:pt x="1802" y="1803"/>
                  </a:lnTo>
                  <a:lnTo>
                    <a:pt x="1808" y="1807"/>
                  </a:lnTo>
                  <a:lnTo>
                    <a:pt x="1813" y="1812"/>
                  </a:lnTo>
                  <a:lnTo>
                    <a:pt x="1818" y="1817"/>
                  </a:lnTo>
                  <a:lnTo>
                    <a:pt x="1822" y="1824"/>
                  </a:lnTo>
                  <a:lnTo>
                    <a:pt x="1824" y="1832"/>
                  </a:lnTo>
                  <a:lnTo>
                    <a:pt x="1827" y="1840"/>
                  </a:lnTo>
                  <a:lnTo>
                    <a:pt x="1827" y="1849"/>
                  </a:lnTo>
                  <a:lnTo>
                    <a:pt x="1827" y="1858"/>
                  </a:lnTo>
                  <a:lnTo>
                    <a:pt x="1827" y="1866"/>
                  </a:lnTo>
                  <a:lnTo>
                    <a:pt x="1824" y="1875"/>
                  </a:lnTo>
                  <a:lnTo>
                    <a:pt x="1823" y="1882"/>
                  </a:lnTo>
                  <a:lnTo>
                    <a:pt x="1814" y="1885"/>
                  </a:lnTo>
                  <a:lnTo>
                    <a:pt x="1805" y="1890"/>
                  </a:lnTo>
                  <a:lnTo>
                    <a:pt x="1796" y="1893"/>
                  </a:lnTo>
                  <a:lnTo>
                    <a:pt x="1788" y="1898"/>
                  </a:lnTo>
                  <a:lnTo>
                    <a:pt x="1778" y="1906"/>
                  </a:lnTo>
                  <a:lnTo>
                    <a:pt x="1769" y="1915"/>
                  </a:lnTo>
                  <a:lnTo>
                    <a:pt x="1760" y="1924"/>
                  </a:lnTo>
                  <a:lnTo>
                    <a:pt x="1752" y="1934"/>
                  </a:lnTo>
                  <a:lnTo>
                    <a:pt x="1742" y="1944"/>
                  </a:lnTo>
                  <a:lnTo>
                    <a:pt x="1734" y="1953"/>
                  </a:lnTo>
                  <a:lnTo>
                    <a:pt x="1725" y="1961"/>
                  </a:lnTo>
                  <a:lnTo>
                    <a:pt x="1715" y="1968"/>
                  </a:lnTo>
                  <a:lnTo>
                    <a:pt x="1706" y="1973"/>
                  </a:lnTo>
                  <a:lnTo>
                    <a:pt x="1697" y="1976"/>
                  </a:lnTo>
                  <a:lnTo>
                    <a:pt x="1688" y="1978"/>
                  </a:lnTo>
                  <a:lnTo>
                    <a:pt x="1680" y="1982"/>
                  </a:lnTo>
                  <a:lnTo>
                    <a:pt x="1671" y="1984"/>
                  </a:lnTo>
                  <a:lnTo>
                    <a:pt x="1662" y="1988"/>
                  </a:lnTo>
                  <a:lnTo>
                    <a:pt x="1654" y="1991"/>
                  </a:lnTo>
                  <a:lnTo>
                    <a:pt x="1646" y="1997"/>
                  </a:lnTo>
                  <a:lnTo>
                    <a:pt x="1651" y="2002"/>
                  </a:lnTo>
                  <a:lnTo>
                    <a:pt x="1655" y="2009"/>
                  </a:lnTo>
                  <a:lnTo>
                    <a:pt x="1658" y="2017"/>
                  </a:lnTo>
                  <a:lnTo>
                    <a:pt x="1659" y="2025"/>
                  </a:lnTo>
                  <a:lnTo>
                    <a:pt x="1662" y="2043"/>
                  </a:lnTo>
                  <a:lnTo>
                    <a:pt x="1662" y="2059"/>
                  </a:lnTo>
                  <a:lnTo>
                    <a:pt x="1675" y="2060"/>
                  </a:lnTo>
                  <a:lnTo>
                    <a:pt x="1688" y="2062"/>
                  </a:lnTo>
                  <a:lnTo>
                    <a:pt x="1695" y="2063"/>
                  </a:lnTo>
                  <a:lnTo>
                    <a:pt x="1700" y="2064"/>
                  </a:lnTo>
                  <a:lnTo>
                    <a:pt x="1705" y="2067"/>
                  </a:lnTo>
                  <a:lnTo>
                    <a:pt x="1709" y="2071"/>
                  </a:lnTo>
                  <a:lnTo>
                    <a:pt x="1713" y="2075"/>
                  </a:lnTo>
                  <a:lnTo>
                    <a:pt x="1715" y="2081"/>
                  </a:lnTo>
                  <a:lnTo>
                    <a:pt x="1717" y="2089"/>
                  </a:lnTo>
                  <a:lnTo>
                    <a:pt x="1719" y="2096"/>
                  </a:lnTo>
                  <a:lnTo>
                    <a:pt x="1719" y="2104"/>
                  </a:lnTo>
                  <a:lnTo>
                    <a:pt x="1719" y="2112"/>
                  </a:lnTo>
                  <a:lnTo>
                    <a:pt x="1716" y="2117"/>
                  </a:lnTo>
                  <a:lnTo>
                    <a:pt x="1714" y="2123"/>
                  </a:lnTo>
                  <a:lnTo>
                    <a:pt x="1711" y="2127"/>
                  </a:lnTo>
                  <a:lnTo>
                    <a:pt x="1707" y="2130"/>
                  </a:lnTo>
                  <a:lnTo>
                    <a:pt x="1704" y="2132"/>
                  </a:lnTo>
                  <a:lnTo>
                    <a:pt x="1699" y="2133"/>
                  </a:lnTo>
                  <a:lnTo>
                    <a:pt x="1690" y="2134"/>
                  </a:lnTo>
                  <a:lnTo>
                    <a:pt x="1680" y="2133"/>
                  </a:lnTo>
                  <a:lnTo>
                    <a:pt x="1668" y="2130"/>
                  </a:lnTo>
                  <a:lnTo>
                    <a:pt x="1656" y="2125"/>
                  </a:lnTo>
                  <a:lnTo>
                    <a:pt x="1645" y="2120"/>
                  </a:lnTo>
                  <a:lnTo>
                    <a:pt x="1632" y="2114"/>
                  </a:lnTo>
                  <a:lnTo>
                    <a:pt x="1616" y="2107"/>
                  </a:lnTo>
                  <a:lnTo>
                    <a:pt x="1601" y="2100"/>
                  </a:lnTo>
                  <a:lnTo>
                    <a:pt x="1594" y="2098"/>
                  </a:lnTo>
                  <a:lnTo>
                    <a:pt x="1588" y="2096"/>
                  </a:lnTo>
                  <a:lnTo>
                    <a:pt x="1582" y="2095"/>
                  </a:lnTo>
                  <a:lnTo>
                    <a:pt x="1576" y="2095"/>
                  </a:lnTo>
                  <a:lnTo>
                    <a:pt x="1573" y="2107"/>
                  </a:lnTo>
                  <a:lnTo>
                    <a:pt x="1572" y="2117"/>
                  </a:lnTo>
                  <a:lnTo>
                    <a:pt x="1573" y="2127"/>
                  </a:lnTo>
                  <a:lnTo>
                    <a:pt x="1576" y="2133"/>
                  </a:lnTo>
                  <a:lnTo>
                    <a:pt x="1586" y="2148"/>
                  </a:lnTo>
                  <a:lnTo>
                    <a:pt x="1598" y="2166"/>
                  </a:lnTo>
                  <a:lnTo>
                    <a:pt x="1601" y="2172"/>
                  </a:lnTo>
                  <a:lnTo>
                    <a:pt x="1602" y="2179"/>
                  </a:lnTo>
                  <a:lnTo>
                    <a:pt x="1604" y="2183"/>
                  </a:lnTo>
                  <a:lnTo>
                    <a:pt x="1605" y="2189"/>
                  </a:lnTo>
                  <a:lnTo>
                    <a:pt x="1604" y="2194"/>
                  </a:lnTo>
                  <a:lnTo>
                    <a:pt x="1602" y="2198"/>
                  </a:lnTo>
                  <a:lnTo>
                    <a:pt x="1600" y="2202"/>
                  </a:lnTo>
                  <a:lnTo>
                    <a:pt x="1598" y="2205"/>
                  </a:lnTo>
                  <a:lnTo>
                    <a:pt x="1584" y="2219"/>
                  </a:lnTo>
                  <a:lnTo>
                    <a:pt x="1569" y="2232"/>
                  </a:lnTo>
                  <a:lnTo>
                    <a:pt x="1566" y="2245"/>
                  </a:lnTo>
                  <a:lnTo>
                    <a:pt x="1564" y="2257"/>
                  </a:lnTo>
                  <a:lnTo>
                    <a:pt x="1563" y="2271"/>
                  </a:lnTo>
                  <a:lnTo>
                    <a:pt x="1561" y="2285"/>
                  </a:lnTo>
                  <a:lnTo>
                    <a:pt x="1561" y="2302"/>
                  </a:lnTo>
                  <a:lnTo>
                    <a:pt x="1560" y="2314"/>
                  </a:lnTo>
                  <a:lnTo>
                    <a:pt x="1558" y="2319"/>
                  </a:lnTo>
                  <a:lnTo>
                    <a:pt x="1556" y="2325"/>
                  </a:lnTo>
                  <a:lnTo>
                    <a:pt x="1552" y="2330"/>
                  </a:lnTo>
                  <a:lnTo>
                    <a:pt x="1547" y="2336"/>
                  </a:lnTo>
                  <a:lnTo>
                    <a:pt x="1534" y="2349"/>
                  </a:lnTo>
                  <a:lnTo>
                    <a:pt x="1520" y="2361"/>
                  </a:lnTo>
                  <a:lnTo>
                    <a:pt x="1520" y="2377"/>
                  </a:lnTo>
                  <a:lnTo>
                    <a:pt x="1518" y="2390"/>
                  </a:lnTo>
                  <a:lnTo>
                    <a:pt x="1514" y="2391"/>
                  </a:lnTo>
                  <a:lnTo>
                    <a:pt x="1508" y="2391"/>
                  </a:lnTo>
                  <a:lnTo>
                    <a:pt x="1503" y="2391"/>
                  </a:lnTo>
                  <a:lnTo>
                    <a:pt x="1498" y="2392"/>
                  </a:lnTo>
                  <a:lnTo>
                    <a:pt x="1498" y="2393"/>
                  </a:lnTo>
                  <a:lnTo>
                    <a:pt x="1504" y="2402"/>
                  </a:lnTo>
                  <a:lnTo>
                    <a:pt x="1510" y="2413"/>
                  </a:lnTo>
                  <a:lnTo>
                    <a:pt x="1515" y="2426"/>
                  </a:lnTo>
                  <a:lnTo>
                    <a:pt x="1519" y="2439"/>
                  </a:lnTo>
                  <a:lnTo>
                    <a:pt x="1522" y="2453"/>
                  </a:lnTo>
                  <a:lnTo>
                    <a:pt x="1523" y="2467"/>
                  </a:lnTo>
                  <a:lnTo>
                    <a:pt x="1523" y="2481"/>
                  </a:lnTo>
                  <a:lnTo>
                    <a:pt x="1522" y="2495"/>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0" name="Freeform 115">
              <a:extLst>
                <a:ext uri="{FF2B5EF4-FFF2-40B4-BE49-F238E27FC236}">
                  <a16:creationId xmlns="" xmlns:a16="http://schemas.microsoft.com/office/drawing/2014/main" id="{683C04F5-B225-7640-BE75-6990A2039AA1}"/>
                </a:ext>
              </a:extLst>
            </p:cNvPr>
            <p:cNvSpPr>
              <a:spLocks/>
            </p:cNvSpPr>
            <p:nvPr/>
          </p:nvSpPr>
          <p:spPr bwMode="auto">
            <a:xfrm>
              <a:off x="5601613" y="5183559"/>
              <a:ext cx="51138" cy="48374"/>
            </a:xfrm>
            <a:custGeom>
              <a:avLst/>
              <a:gdLst>
                <a:gd name="T0" fmla="*/ 131 w 187"/>
                <a:gd name="T1" fmla="*/ 56 h 176"/>
                <a:gd name="T2" fmla="*/ 122 w 187"/>
                <a:gd name="T3" fmla="*/ 59 h 176"/>
                <a:gd name="T4" fmla="*/ 116 w 187"/>
                <a:gd name="T5" fmla="*/ 59 h 176"/>
                <a:gd name="T6" fmla="*/ 113 w 187"/>
                <a:gd name="T7" fmla="*/ 55 h 176"/>
                <a:gd name="T8" fmla="*/ 113 w 187"/>
                <a:gd name="T9" fmla="*/ 52 h 176"/>
                <a:gd name="T10" fmla="*/ 116 w 187"/>
                <a:gd name="T11" fmla="*/ 46 h 176"/>
                <a:gd name="T12" fmla="*/ 110 w 187"/>
                <a:gd name="T13" fmla="*/ 31 h 176"/>
                <a:gd name="T14" fmla="*/ 117 w 187"/>
                <a:gd name="T15" fmla="*/ 24 h 176"/>
                <a:gd name="T16" fmla="*/ 121 w 187"/>
                <a:gd name="T17" fmla="*/ 15 h 176"/>
                <a:gd name="T18" fmla="*/ 120 w 187"/>
                <a:gd name="T19" fmla="*/ 6 h 176"/>
                <a:gd name="T20" fmla="*/ 112 w 187"/>
                <a:gd name="T21" fmla="*/ 0 h 176"/>
                <a:gd name="T22" fmla="*/ 106 w 187"/>
                <a:gd name="T23" fmla="*/ 0 h 176"/>
                <a:gd name="T24" fmla="*/ 102 w 187"/>
                <a:gd name="T25" fmla="*/ 2 h 176"/>
                <a:gd name="T26" fmla="*/ 98 w 187"/>
                <a:gd name="T27" fmla="*/ 10 h 176"/>
                <a:gd name="T28" fmla="*/ 96 w 187"/>
                <a:gd name="T29" fmla="*/ 20 h 176"/>
                <a:gd name="T30" fmla="*/ 92 w 187"/>
                <a:gd name="T31" fmla="*/ 27 h 176"/>
                <a:gd name="T32" fmla="*/ 82 w 187"/>
                <a:gd name="T33" fmla="*/ 30 h 176"/>
                <a:gd name="T34" fmla="val 2892509"/>
                <a:gd name="T35" fmla="*/ 24 h 176"/>
                <a:gd name="T36" fmla="*/ 74 w 187"/>
                <a:gd name="T37" fmla="*/ 8 h 176"/>
                <a:gd name="T38" fmla="*/ 67 w 187"/>
                <a:gd name="T39" fmla="*/ 3 h 176"/>
                <a:gd name="T40" fmla="*/ 57 w 187"/>
                <a:gd name="T41" fmla="*/ 3 h 176"/>
                <a:gd name="T42" fmla="*/ 36 w 187"/>
                <a:gd name="T43" fmla="*/ 7 h 176"/>
                <a:gd name="T44" fmla="*/ 34 w 187"/>
                <a:gd name="T45" fmla="*/ 18 h 176"/>
                <a:gd name="T46" fmla="*/ 35 w 187"/>
                <a:gd name="T47" fmla="*/ 25 h 176"/>
                <a:gd name="T48" fmla="*/ 41 w 187"/>
                <a:gd name="T49" fmla="*/ 31 h 176"/>
                <a:gd name="T50" fmla="*/ 51 w 187"/>
                <a:gd name="T51" fmla="*/ 31 h 176"/>
                <a:gd name="T52" fmla="*/ 51 w 187"/>
                <a:gd name="T53" fmla="*/ 46 h 176"/>
                <a:gd name="T54" fmla="*/ 43 w 187"/>
                <a:gd name="T55" fmla="*/ 53 h 176"/>
                <a:gd name="T56" fmla="*/ 42 w 187"/>
                <a:gd name="T57" fmla="val 8030877"/>
                <a:gd name="T58" fmla="*/ 44 w 187"/>
                <a:gd name="T59" fmla="*/ 80 h 176"/>
                <a:gd name="T60" fmla="*/ 23 w 187"/>
                <a:gd name="T61" fmla="*/ 84 h 176"/>
                <a:gd name="T62" fmla="*/ 8 w 187"/>
                <a:gd name="T63" fmla="*/ 87 h 176"/>
                <a:gd name="T64" fmla="*/ 3 w 187"/>
                <a:gd name="T65" fmla="*/ 92 h 176"/>
                <a:gd name="T66" fmla="*/ 0 w 187"/>
                <a:gd name="T67" fmla="*/ 97 h 176"/>
                <a:gd name="T68" fmla="*/ 19 w 187"/>
                <a:gd name="T69" fmla="*/ 102 h 176"/>
                <a:gd name="T70" fmla="*/ 40 w 187"/>
                <a:gd name="T71" fmla="*/ 111 h 176"/>
                <a:gd name="T72" fmla="*/ 48 w 187"/>
                <a:gd name="T73" fmla="*/ 117 h 176"/>
                <a:gd name="T74" fmla="*/ 53 w 187"/>
                <a:gd name="T75" fmla="*/ 125 h 176"/>
                <a:gd name="T76" fmla="*/ 55 w 187"/>
                <a:gd name="T77" fmla="*/ 133 h 176"/>
                <a:gd name="T78" fmla="*/ 51 w 187"/>
                <a:gd name="T79" fmla="*/ 142 h 176"/>
                <a:gd name="T80" fmla="*/ 67 w 187"/>
                <a:gd name="T81" fmla="*/ 147 h 176"/>
                <a:gd name="T82" fmla="*/ 83 w 187"/>
                <a:gd name="T83" fmla="*/ 150 h 176"/>
                <a:gd name="T84" fmla="*/ 88 w 187"/>
                <a:gd name="T85" fmla="*/ 159 h 176"/>
                <a:gd name="T86" fmla="*/ 97 w 187"/>
                <a:gd name="T87" fmla="*/ 162 h 176"/>
                <a:gd name="T88" fmla="*/ 105 w 187"/>
                <a:gd name="T89" fmla="*/ 159 h 176"/>
                <a:gd name="T90" fmla="*/ 108 w 187"/>
                <a:gd name="T91" fmla="*/ 150 h 176"/>
                <a:gd name="T92" fmla="*/ 116 w 187"/>
                <a:gd name="T93" fmla="*/ 154 h 176"/>
                <a:gd name="T94" fmla="*/ 123 w 187"/>
                <a:gd name="T95" fmla="*/ 161 h 176"/>
                <a:gd name="T96" fmla="*/ 127 w 187"/>
                <a:gd name="T97" fmla="*/ 174 h 176"/>
                <a:gd name="T98" fmla="*/ 132 w 187"/>
                <a:gd name="T99" fmla="*/ 176 h 176"/>
                <a:gd name="T100" fmla="*/ 138 w 187"/>
                <a:gd name="T101" fmla="*/ 175 h 176"/>
                <a:gd name="T102" fmla="*/ 151 w 187"/>
                <a:gd name="T103" fmla="*/ 171 h 176"/>
                <a:gd name="T104" fmla="*/ 174 w 187"/>
                <a:gd name="T105" fmla="*/ 171 h 176"/>
                <a:gd name="T106" fmla="*/ 175 w 187"/>
                <a:gd name="T107" fmla="*/ 153 h 176"/>
                <a:gd name="T108" fmla="*/ 175 w 187"/>
                <a:gd name="T109" fmla="*/ 134 h 176"/>
                <a:gd name="T110" fmla="*/ 176 w 187"/>
                <a:gd name="T111" fmla="*/ 98 h 176"/>
                <a:gd name="T112" fmla="*/ 181 w 187"/>
                <a:gd name="T113" fmla="*/ 62 h 176"/>
                <a:gd name="T114" fmla="*/ 187 w 187"/>
                <a:gd name="T115" fmla="*/ 46 h 176"/>
                <a:gd name="T116" fmla="*/ 173 w 187"/>
                <a:gd name="T117" fmla="*/ 44 h 176"/>
                <a:gd name="T118" fmla="*/ 161 w 187"/>
                <a:gd name="T119" fmla="*/ 46 h 176"/>
                <a:gd name="T120" fmla="*/ 134 w 187"/>
                <a:gd name="T121"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7" h="176">
                  <a:moveTo>
                    <a:pt x="134" y="54"/>
                  </a:moveTo>
                  <a:lnTo>
                    <a:pt x="131" y="56"/>
                  </a:lnTo>
                  <a:lnTo>
                    <a:pt x="125" y="59"/>
                  </a:lnTo>
                  <a:lnTo>
                    <a:pt x="122" y="59"/>
                  </a:lnTo>
                  <a:lnTo>
                    <a:pt x="118" y="59"/>
                  </a:lnTo>
                  <a:lnTo>
                    <a:pt x="116" y="59"/>
                  </a:lnTo>
                  <a:lnTo>
                    <a:pt x="115" y="57"/>
                  </a:lnTo>
                  <a:lnTo>
                    <a:pt x="113" y="55"/>
                  </a:lnTo>
                  <a:lnTo>
                    <a:pt x="112" y="54"/>
                  </a:lnTo>
                  <a:lnTo>
                    <a:pt x="113" y="52"/>
                  </a:lnTo>
                  <a:lnTo>
                    <a:pt x="113" y="49"/>
                  </a:lnTo>
                  <a:lnTo>
                    <a:pt x="116" y="46"/>
                  </a:lnTo>
                  <a:lnTo>
                    <a:pt x="121" y="44"/>
                  </a:lnTo>
                  <a:lnTo>
                    <a:pt x="110" y="31"/>
                  </a:lnTo>
                  <a:lnTo>
                    <a:pt x="114" y="28"/>
                  </a:lnTo>
                  <a:lnTo>
                    <a:pt x="117" y="24"/>
                  </a:lnTo>
                  <a:lnTo>
                    <a:pt x="120" y="20"/>
                  </a:lnTo>
                  <a:lnTo>
                    <a:pt x="121" y="15"/>
                  </a:lnTo>
                  <a:lnTo>
                    <a:pt x="121" y="11"/>
                  </a:lnTo>
                  <a:lnTo>
                    <a:pt x="120" y="6"/>
                  </a:lnTo>
                  <a:lnTo>
                    <a:pt x="116" y="3"/>
                  </a:lnTo>
                  <a:lnTo>
                    <a:pt x="112" y="0"/>
                  </a:lnTo>
                  <a:lnTo>
                    <a:pt x="109" y="0"/>
                  </a:lnTo>
                  <a:lnTo>
                    <a:pt x="106" y="0"/>
                  </a:lnTo>
                  <a:lnTo>
                    <a:pt x="104" y="2"/>
                  </a:lnTo>
                  <a:lnTo>
                    <a:pt x="102" y="2"/>
                  </a:lnTo>
                  <a:lnTo>
                    <a:pt x="100" y="5"/>
                  </a:lnTo>
                  <a:lnTo>
                    <a:pt x="98" y="10"/>
                  </a:lnTo>
                  <a:lnTo>
                    <a:pt x="97" y="15"/>
                  </a:lnTo>
                  <a:lnTo>
                    <a:pt x="96" y="20"/>
                  </a:lnTo>
                  <a:lnTo>
                    <a:pt x="94" y="24"/>
                  </a:lnTo>
                  <a:lnTo>
                    <a:pt x="92" y="27"/>
                  </a:lnTo>
                  <a:lnTo>
                    <a:pt x="85" y="30"/>
                  </a:lnTo>
                  <a:lnTo>
                    <a:pt x="82" y="30"/>
                  </a:lnTo>
                  <a:lnTo>
                    <a:pt x="79" y="28"/>
                  </a:lnTo>
                  <a:lnTo>
                    <a:pt x="77" y="24"/>
                  </a:lnTo>
                  <a:lnTo>
                    <a:pt x="76" y="15"/>
                  </a:lnTo>
                  <a:lnTo>
                    <a:pt x="74" y="8"/>
                  </a:lnTo>
                  <a:lnTo>
                    <a:pt x="71" y="5"/>
                  </a:lnTo>
                  <a:lnTo>
                    <a:pt x="67" y="3"/>
                  </a:lnTo>
                  <a:lnTo>
                    <a:pt x="61" y="3"/>
                  </a:lnTo>
                  <a:lnTo>
                    <a:pt x="57" y="3"/>
                  </a:lnTo>
                  <a:lnTo>
                    <a:pt x="45" y="5"/>
                  </a:lnTo>
                  <a:lnTo>
                    <a:pt x="36" y="7"/>
                  </a:lnTo>
                  <a:lnTo>
                    <a:pt x="35" y="13"/>
                  </a:lnTo>
                  <a:lnTo>
                    <a:pt x="34" y="18"/>
                  </a:lnTo>
                  <a:lnTo>
                    <a:pt x="34" y="22"/>
                  </a:lnTo>
                  <a:lnTo>
                    <a:pt x="35" y="25"/>
                  </a:lnTo>
                  <a:lnTo>
                    <a:pt x="38" y="29"/>
                  </a:lnTo>
                  <a:lnTo>
                    <a:pt x="41" y="31"/>
                  </a:lnTo>
                  <a:lnTo>
                    <a:pt x="45" y="31"/>
                  </a:lnTo>
                  <a:lnTo>
                    <a:pt x="51" y="31"/>
                  </a:lnTo>
                  <a:lnTo>
                    <a:pt x="52" y="39"/>
                  </a:lnTo>
                  <a:lnTo>
                    <a:pt x="51" y="46"/>
                  </a:lnTo>
                  <a:lnTo>
                    <a:pt x="47" y="49"/>
                  </a:lnTo>
                  <a:lnTo>
                    <a:pt x="43" y="53"/>
                  </a:lnTo>
                  <a:lnTo>
                    <a:pt x="42" y="56"/>
                  </a:lnTo>
                  <a:lnTo>
                    <a:pt x="42" y="61"/>
                  </a:lnTo>
                  <a:lnTo>
                    <a:pt x="44" y="70"/>
                  </a:lnTo>
                  <a:lnTo>
                    <a:pt x="44" y="80"/>
                  </a:lnTo>
                  <a:lnTo>
                    <a:pt x="38" y="82"/>
                  </a:lnTo>
                  <a:lnTo>
                    <a:pt x="23" y="84"/>
                  </a:lnTo>
                  <a:lnTo>
                    <a:pt x="16" y="85"/>
                  </a:lnTo>
                  <a:lnTo>
                    <a:pt x="8" y="87"/>
                  </a:lnTo>
                  <a:lnTo>
                    <a:pt x="6" y="89"/>
                  </a:lnTo>
                  <a:lnTo>
                    <a:pt x="3" y="92"/>
                  </a:lnTo>
                  <a:lnTo>
                    <a:pt x="1" y="94"/>
                  </a:lnTo>
                  <a:lnTo>
                    <a:pt x="0" y="97"/>
                  </a:lnTo>
                  <a:lnTo>
                    <a:pt x="9" y="98"/>
                  </a:lnTo>
                  <a:lnTo>
                    <a:pt x="19" y="102"/>
                  </a:lnTo>
                  <a:lnTo>
                    <a:pt x="30" y="105"/>
                  </a:lnTo>
                  <a:lnTo>
                    <a:pt x="40" y="111"/>
                  </a:lnTo>
                  <a:lnTo>
                    <a:pt x="44" y="113"/>
                  </a:lnTo>
                  <a:lnTo>
                    <a:pt x="48" y="117"/>
                  </a:lnTo>
                  <a:lnTo>
                    <a:pt x="51" y="120"/>
                  </a:lnTo>
                  <a:lnTo>
                    <a:pt x="53" y="125"/>
                  </a:lnTo>
                  <a:lnTo>
                    <a:pt x="55" y="128"/>
                  </a:lnTo>
                  <a:lnTo>
                    <a:pt x="55" y="133"/>
                  </a:lnTo>
                  <a:lnTo>
                    <a:pt x="53" y="137"/>
                  </a:lnTo>
                  <a:lnTo>
                    <a:pt x="51" y="142"/>
                  </a:lnTo>
                  <a:lnTo>
                    <a:pt x="60" y="145"/>
                  </a:lnTo>
                  <a:lnTo>
                    <a:pt x="67" y="147"/>
                  </a:lnTo>
                  <a:lnTo>
                    <a:pt x="74" y="150"/>
                  </a:lnTo>
                  <a:lnTo>
                    <a:pt x="83" y="150"/>
                  </a:lnTo>
                  <a:lnTo>
                    <a:pt x="84" y="155"/>
                  </a:lnTo>
                  <a:lnTo>
                    <a:pt x="88" y="159"/>
                  </a:lnTo>
                  <a:lnTo>
                    <a:pt x="92" y="161"/>
                  </a:lnTo>
                  <a:lnTo>
                    <a:pt x="97" y="162"/>
                  </a:lnTo>
                  <a:lnTo>
                    <a:pt x="100" y="161"/>
                  </a:lnTo>
                  <a:lnTo>
                    <a:pt x="105" y="159"/>
                  </a:lnTo>
                  <a:lnTo>
                    <a:pt x="107" y="155"/>
                  </a:lnTo>
                  <a:lnTo>
                    <a:pt x="108" y="150"/>
                  </a:lnTo>
                  <a:lnTo>
                    <a:pt x="113" y="152"/>
                  </a:lnTo>
                  <a:lnTo>
                    <a:pt x="116" y="154"/>
                  </a:lnTo>
                  <a:lnTo>
                    <a:pt x="120" y="158"/>
                  </a:lnTo>
                  <a:lnTo>
                    <a:pt x="123" y="161"/>
                  </a:lnTo>
                  <a:lnTo>
                    <a:pt x="125" y="168"/>
                  </a:lnTo>
                  <a:lnTo>
                    <a:pt x="127" y="174"/>
                  </a:lnTo>
                  <a:lnTo>
                    <a:pt x="130" y="175"/>
                  </a:lnTo>
                  <a:lnTo>
                    <a:pt x="132" y="176"/>
                  </a:lnTo>
                  <a:lnTo>
                    <a:pt x="134" y="176"/>
                  </a:lnTo>
                  <a:lnTo>
                    <a:pt x="138" y="175"/>
                  </a:lnTo>
                  <a:lnTo>
                    <a:pt x="145" y="172"/>
                  </a:lnTo>
                  <a:lnTo>
                    <a:pt x="151" y="171"/>
                  </a:lnTo>
                  <a:lnTo>
                    <a:pt x="163" y="170"/>
                  </a:lnTo>
                  <a:lnTo>
                    <a:pt x="174" y="171"/>
                  </a:lnTo>
                  <a:lnTo>
                    <a:pt x="175" y="162"/>
                  </a:lnTo>
                  <a:lnTo>
                    <a:pt x="175" y="153"/>
                  </a:lnTo>
                  <a:lnTo>
                    <a:pt x="175" y="144"/>
                  </a:lnTo>
                  <a:lnTo>
                    <a:pt x="175" y="134"/>
                  </a:lnTo>
                  <a:lnTo>
                    <a:pt x="175" y="117"/>
                  </a:lnTo>
                  <a:lnTo>
                    <a:pt x="176" y="98"/>
                  </a:lnTo>
                  <a:lnTo>
                    <a:pt x="178" y="79"/>
                  </a:lnTo>
                  <a:lnTo>
                    <a:pt x="181" y="62"/>
                  </a:lnTo>
                  <a:lnTo>
                    <a:pt x="183" y="54"/>
                  </a:lnTo>
                  <a:lnTo>
                    <a:pt x="187" y="46"/>
                  </a:lnTo>
                  <a:lnTo>
                    <a:pt x="180" y="45"/>
                  </a:lnTo>
                  <a:lnTo>
                    <a:pt x="173" y="44"/>
                  </a:lnTo>
                  <a:lnTo>
                    <a:pt x="166" y="45"/>
                  </a:lnTo>
                  <a:lnTo>
                    <a:pt x="161" y="46"/>
                  </a:lnTo>
                  <a:lnTo>
                    <a:pt x="147" y="49"/>
                  </a:lnTo>
                  <a:lnTo>
                    <a:pt x="134" y="54"/>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1" name="Freeform 116">
              <a:extLst>
                <a:ext uri="{FF2B5EF4-FFF2-40B4-BE49-F238E27FC236}">
                  <a16:creationId xmlns="" xmlns:a16="http://schemas.microsoft.com/office/drawing/2014/main" id="{6786ADC0-375A-BD4A-97E4-DD61E71F51AE}"/>
                </a:ext>
              </a:extLst>
            </p:cNvPr>
            <p:cNvSpPr>
              <a:spLocks/>
            </p:cNvSpPr>
            <p:nvPr/>
          </p:nvSpPr>
          <p:spPr bwMode="auto">
            <a:xfrm>
              <a:off x="5601613" y="5183559"/>
              <a:ext cx="51138" cy="48374"/>
            </a:xfrm>
            <a:custGeom>
              <a:avLst/>
              <a:gdLst>
                <a:gd name="T0" fmla="*/ 131 w 187"/>
                <a:gd name="T1" fmla="*/ 56 h 176"/>
                <a:gd name="T2" fmla="*/ 122 w 187"/>
                <a:gd name="T3" fmla="*/ 59 h 176"/>
                <a:gd name="T4" fmla="*/ 116 w 187"/>
                <a:gd name="T5" fmla="*/ 59 h 176"/>
                <a:gd name="T6" fmla="*/ 113 w 187"/>
                <a:gd name="T7" fmla="*/ 55 h 176"/>
                <a:gd name="T8" fmla="*/ 113 w 187"/>
                <a:gd name="T9" fmla="*/ 52 h 176"/>
                <a:gd name="T10" fmla="*/ 116 w 187"/>
                <a:gd name="T11" fmla="*/ 46 h 176"/>
                <a:gd name="T12" fmla="*/ 110 w 187"/>
                <a:gd name="T13" fmla="*/ 31 h 176"/>
                <a:gd name="T14" fmla="*/ 117 w 187"/>
                <a:gd name="T15" fmla="*/ 24 h 176"/>
                <a:gd name="T16" fmla="*/ 121 w 187"/>
                <a:gd name="T17" fmla="*/ 15 h 176"/>
                <a:gd name="T18" fmla="*/ 120 w 187"/>
                <a:gd name="T19" fmla="*/ 6 h 176"/>
                <a:gd name="T20" fmla="*/ 112 w 187"/>
                <a:gd name="T21" fmla="*/ 0 h 176"/>
                <a:gd name="T22" fmla="*/ 106 w 187"/>
                <a:gd name="T23" fmla="*/ 0 h 176"/>
                <a:gd name="T24" fmla="*/ 102 w 187"/>
                <a:gd name="T25" fmla="*/ 2 h 176"/>
                <a:gd name="T26" fmla="*/ 98 w 187"/>
                <a:gd name="T27" fmla="*/ 10 h 176"/>
                <a:gd name="T28" fmla="*/ 96 w 187"/>
                <a:gd name="T29" fmla="*/ 20 h 176"/>
                <a:gd name="T30" fmla="*/ 92 w 187"/>
                <a:gd name="T31" fmla="*/ 27 h 176"/>
                <a:gd name="T32" fmla="*/ 82 w 187"/>
                <a:gd name="T33" fmla="*/ 30 h 176"/>
                <a:gd name="T34" fmla="*/ 77 w 187"/>
                <a:gd name="T35" fmla="*/ 24 h 176"/>
                <a:gd name="T36" fmla="*/ 74 w 187"/>
                <a:gd name="T37" fmla="*/ 8 h 176"/>
                <a:gd name="T38" fmla="*/ 67 w 187"/>
                <a:gd name="T39" fmla="*/ 3 h 176"/>
                <a:gd name="T40" fmla="*/ 57 w 187"/>
                <a:gd name="T41" fmla="*/ 3 h 176"/>
                <a:gd name="T42" fmla="*/ 36 w 187"/>
                <a:gd name="T43" fmla="*/ 7 h 176"/>
                <a:gd name="T44" fmla="*/ 34 w 187"/>
                <a:gd name="T45" fmla="*/ 18 h 176"/>
                <a:gd name="T46" fmla="*/ 35 w 187"/>
                <a:gd name="T47" fmla="*/ 25 h 176"/>
                <a:gd name="T48" fmla="*/ 41 w 187"/>
                <a:gd name="T49" fmla="*/ 31 h 176"/>
                <a:gd name="T50" fmla="*/ 51 w 187"/>
                <a:gd name="T51" fmla="*/ 31 h 176"/>
                <a:gd name="T52" fmla="*/ 51 w 187"/>
                <a:gd name="T53" fmla="*/ 46 h 176"/>
                <a:gd name="T54" fmla="*/ 43 w 187"/>
                <a:gd name="T55" fmla="*/ 53 h 176"/>
                <a:gd name="T56" fmla="*/ 42 w 187"/>
                <a:gd name="T57" fmla="*/ 61 h 176"/>
                <a:gd name="T58" fmla="*/ 44 w 187"/>
                <a:gd name="T59" fmla="*/ 80 h 176"/>
                <a:gd name="T60" fmla="*/ 23 w 187"/>
                <a:gd name="T61" fmla="*/ 84 h 176"/>
                <a:gd name="T62" fmla="*/ 8 w 187"/>
                <a:gd name="T63" fmla="*/ 87 h 176"/>
                <a:gd name="T64" fmla="*/ 3 w 187"/>
                <a:gd name="T65" fmla="*/ 92 h 176"/>
                <a:gd name="T66" fmla="*/ 0 w 187"/>
                <a:gd name="T67" fmla="*/ 97 h 176"/>
                <a:gd name="T68" fmla="*/ 19 w 187"/>
                <a:gd name="T69" fmla="*/ 102 h 176"/>
                <a:gd name="T70" fmla="*/ 40 w 187"/>
                <a:gd name="T71" fmla="*/ 111 h 176"/>
                <a:gd name="T72" fmla="*/ 48 w 187"/>
                <a:gd name="T73" fmla="*/ 117 h 176"/>
                <a:gd name="T74" fmla="*/ 53 w 187"/>
                <a:gd name="T75" fmla="*/ 125 h 176"/>
                <a:gd name="T76" fmla="*/ 55 w 187"/>
                <a:gd name="T77" fmla="*/ 133 h 176"/>
                <a:gd name="T78" fmla="*/ 51 w 187"/>
                <a:gd name="T79" fmla="*/ 142 h 176"/>
                <a:gd name="T80" fmla="*/ 67 w 187"/>
                <a:gd name="T81" fmla="*/ 147 h 176"/>
                <a:gd name="T82" fmla="*/ 83 w 187"/>
                <a:gd name="T83" fmla="*/ 150 h 176"/>
                <a:gd name="T84" fmla="*/ 88 w 187"/>
                <a:gd name="T85" fmla="*/ 159 h 176"/>
                <a:gd name="T86" fmla="*/ 97 w 187"/>
                <a:gd name="T87" fmla="*/ 162 h 176"/>
                <a:gd name="T88" fmla="*/ 105 w 187"/>
                <a:gd name="T89" fmla="*/ 159 h 176"/>
                <a:gd name="T90" fmla="*/ 108 w 187"/>
                <a:gd name="T91" fmla="*/ 150 h 176"/>
                <a:gd name="T92" fmla="*/ 116 w 187"/>
                <a:gd name="T93" fmla="*/ 154 h 176"/>
                <a:gd name="T94" fmla="*/ 123 w 187"/>
                <a:gd name="T95" fmla="*/ 161 h 176"/>
                <a:gd name="T96" fmla="*/ 127 w 187"/>
                <a:gd name="T97" fmla="*/ 174 h 176"/>
                <a:gd name="T98" fmla="*/ 132 w 187"/>
                <a:gd name="T99" fmla="*/ 176 h 176"/>
                <a:gd name="T100" fmla="*/ 138 w 187"/>
                <a:gd name="T101" fmla="*/ 175 h 176"/>
                <a:gd name="T102" fmla="*/ 151 w 187"/>
                <a:gd name="T103" fmla="*/ 171 h 176"/>
                <a:gd name="T104" fmla="*/ 174 w 187"/>
                <a:gd name="T105" fmla="*/ 171 h 176"/>
                <a:gd name="T106" fmla="*/ 175 w 187"/>
                <a:gd name="T107" fmla="*/ 153 h 176"/>
                <a:gd name="T108" fmla="*/ 175 w 187"/>
                <a:gd name="T109" fmla="*/ 134 h 176"/>
                <a:gd name="T110" fmla="*/ 176 w 187"/>
                <a:gd name="T111" fmla="*/ 98 h 176"/>
                <a:gd name="T112" fmla="*/ 181 w 187"/>
                <a:gd name="T113" fmla="*/ 62 h 176"/>
                <a:gd name="T114" fmla="*/ 187 w 187"/>
                <a:gd name="T115" fmla="*/ 46 h 176"/>
                <a:gd name="T116" fmla="*/ 173 w 187"/>
                <a:gd name="T117" fmla="*/ 44 h 176"/>
                <a:gd name="T118" fmla="*/ 161 w 187"/>
                <a:gd name="T119" fmla="*/ 46 h 176"/>
                <a:gd name="T120" fmla="*/ 134 w 187"/>
                <a:gd name="T121" fmla="*/ 54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7" h="176">
                  <a:moveTo>
                    <a:pt x="134" y="54"/>
                  </a:moveTo>
                  <a:lnTo>
                    <a:pt x="131" y="56"/>
                  </a:lnTo>
                  <a:lnTo>
                    <a:pt x="125" y="59"/>
                  </a:lnTo>
                  <a:lnTo>
                    <a:pt x="122" y="59"/>
                  </a:lnTo>
                  <a:lnTo>
                    <a:pt x="118" y="59"/>
                  </a:lnTo>
                  <a:lnTo>
                    <a:pt x="116" y="59"/>
                  </a:lnTo>
                  <a:lnTo>
                    <a:pt x="115" y="57"/>
                  </a:lnTo>
                  <a:lnTo>
                    <a:pt x="113" y="55"/>
                  </a:lnTo>
                  <a:lnTo>
                    <a:pt x="112" y="54"/>
                  </a:lnTo>
                  <a:lnTo>
                    <a:pt x="113" y="52"/>
                  </a:lnTo>
                  <a:lnTo>
                    <a:pt x="113" y="49"/>
                  </a:lnTo>
                  <a:lnTo>
                    <a:pt x="116" y="46"/>
                  </a:lnTo>
                  <a:lnTo>
                    <a:pt x="121" y="44"/>
                  </a:lnTo>
                  <a:lnTo>
                    <a:pt x="110" y="31"/>
                  </a:lnTo>
                  <a:lnTo>
                    <a:pt x="114" y="28"/>
                  </a:lnTo>
                  <a:lnTo>
                    <a:pt x="117" y="24"/>
                  </a:lnTo>
                  <a:lnTo>
                    <a:pt x="120" y="20"/>
                  </a:lnTo>
                  <a:lnTo>
                    <a:pt x="121" y="15"/>
                  </a:lnTo>
                  <a:lnTo>
                    <a:pt x="121" y="11"/>
                  </a:lnTo>
                  <a:lnTo>
                    <a:pt x="120" y="6"/>
                  </a:lnTo>
                  <a:lnTo>
                    <a:pt x="116" y="3"/>
                  </a:lnTo>
                  <a:lnTo>
                    <a:pt x="112" y="0"/>
                  </a:lnTo>
                  <a:lnTo>
                    <a:pt x="109" y="0"/>
                  </a:lnTo>
                  <a:lnTo>
                    <a:pt x="106" y="0"/>
                  </a:lnTo>
                  <a:lnTo>
                    <a:pt x="104" y="2"/>
                  </a:lnTo>
                  <a:lnTo>
                    <a:pt x="102" y="2"/>
                  </a:lnTo>
                  <a:lnTo>
                    <a:pt x="100" y="5"/>
                  </a:lnTo>
                  <a:lnTo>
                    <a:pt x="98" y="10"/>
                  </a:lnTo>
                  <a:lnTo>
                    <a:pt x="97" y="15"/>
                  </a:lnTo>
                  <a:lnTo>
                    <a:pt x="96" y="20"/>
                  </a:lnTo>
                  <a:lnTo>
                    <a:pt x="94" y="24"/>
                  </a:lnTo>
                  <a:lnTo>
                    <a:pt x="92" y="27"/>
                  </a:lnTo>
                  <a:lnTo>
                    <a:pt x="85" y="30"/>
                  </a:lnTo>
                  <a:lnTo>
                    <a:pt x="82" y="30"/>
                  </a:lnTo>
                  <a:lnTo>
                    <a:pt x="79" y="28"/>
                  </a:lnTo>
                  <a:lnTo>
                    <a:pt x="77" y="24"/>
                  </a:lnTo>
                  <a:lnTo>
                    <a:pt x="76" y="15"/>
                  </a:lnTo>
                  <a:lnTo>
                    <a:pt x="74" y="8"/>
                  </a:lnTo>
                  <a:lnTo>
                    <a:pt x="71" y="5"/>
                  </a:lnTo>
                  <a:lnTo>
                    <a:pt x="67" y="3"/>
                  </a:lnTo>
                  <a:lnTo>
                    <a:pt x="61" y="3"/>
                  </a:lnTo>
                  <a:lnTo>
                    <a:pt x="57" y="3"/>
                  </a:lnTo>
                  <a:lnTo>
                    <a:pt x="45" y="5"/>
                  </a:lnTo>
                  <a:lnTo>
                    <a:pt x="36" y="7"/>
                  </a:lnTo>
                  <a:lnTo>
                    <a:pt x="35" y="13"/>
                  </a:lnTo>
                  <a:lnTo>
                    <a:pt x="34" y="18"/>
                  </a:lnTo>
                  <a:lnTo>
                    <a:pt x="34" y="22"/>
                  </a:lnTo>
                  <a:lnTo>
                    <a:pt x="35" y="25"/>
                  </a:lnTo>
                  <a:lnTo>
                    <a:pt x="38" y="29"/>
                  </a:lnTo>
                  <a:lnTo>
                    <a:pt x="41" y="31"/>
                  </a:lnTo>
                  <a:lnTo>
                    <a:pt x="45" y="31"/>
                  </a:lnTo>
                  <a:lnTo>
                    <a:pt x="51" y="31"/>
                  </a:lnTo>
                  <a:lnTo>
                    <a:pt x="52" y="39"/>
                  </a:lnTo>
                  <a:lnTo>
                    <a:pt x="51" y="46"/>
                  </a:lnTo>
                  <a:lnTo>
                    <a:pt x="47" y="49"/>
                  </a:lnTo>
                  <a:lnTo>
                    <a:pt x="43" y="53"/>
                  </a:lnTo>
                  <a:lnTo>
                    <a:pt x="42" y="56"/>
                  </a:lnTo>
                  <a:lnTo>
                    <a:pt x="42" y="61"/>
                  </a:lnTo>
                  <a:lnTo>
                    <a:pt x="44" y="70"/>
                  </a:lnTo>
                  <a:lnTo>
                    <a:pt x="44" y="80"/>
                  </a:lnTo>
                  <a:lnTo>
                    <a:pt x="38" y="82"/>
                  </a:lnTo>
                  <a:lnTo>
                    <a:pt x="23" y="84"/>
                  </a:lnTo>
                  <a:lnTo>
                    <a:pt x="16" y="85"/>
                  </a:lnTo>
                  <a:lnTo>
                    <a:pt x="8" y="87"/>
                  </a:lnTo>
                  <a:lnTo>
                    <a:pt x="6" y="89"/>
                  </a:lnTo>
                  <a:lnTo>
                    <a:pt x="3" y="92"/>
                  </a:lnTo>
                  <a:lnTo>
                    <a:pt x="1" y="94"/>
                  </a:lnTo>
                  <a:lnTo>
                    <a:pt x="0" y="97"/>
                  </a:lnTo>
                  <a:lnTo>
                    <a:pt x="9" y="98"/>
                  </a:lnTo>
                  <a:lnTo>
                    <a:pt x="19" y="102"/>
                  </a:lnTo>
                  <a:lnTo>
                    <a:pt x="30" y="105"/>
                  </a:lnTo>
                  <a:lnTo>
                    <a:pt x="40" y="111"/>
                  </a:lnTo>
                  <a:lnTo>
                    <a:pt x="44" y="113"/>
                  </a:lnTo>
                  <a:lnTo>
                    <a:pt x="48" y="117"/>
                  </a:lnTo>
                  <a:lnTo>
                    <a:pt x="51" y="120"/>
                  </a:lnTo>
                  <a:lnTo>
                    <a:pt x="53" y="125"/>
                  </a:lnTo>
                  <a:lnTo>
                    <a:pt x="55" y="128"/>
                  </a:lnTo>
                  <a:lnTo>
                    <a:pt x="55" y="133"/>
                  </a:lnTo>
                  <a:lnTo>
                    <a:pt x="53" y="137"/>
                  </a:lnTo>
                  <a:lnTo>
                    <a:pt x="51" y="142"/>
                  </a:lnTo>
                  <a:lnTo>
                    <a:pt x="60" y="145"/>
                  </a:lnTo>
                  <a:lnTo>
                    <a:pt x="67" y="147"/>
                  </a:lnTo>
                  <a:lnTo>
                    <a:pt x="74" y="150"/>
                  </a:lnTo>
                  <a:lnTo>
                    <a:pt x="83" y="150"/>
                  </a:lnTo>
                  <a:lnTo>
                    <a:pt x="84" y="155"/>
                  </a:lnTo>
                  <a:lnTo>
                    <a:pt x="88" y="159"/>
                  </a:lnTo>
                  <a:lnTo>
                    <a:pt x="92" y="161"/>
                  </a:lnTo>
                  <a:lnTo>
                    <a:pt x="97" y="162"/>
                  </a:lnTo>
                  <a:lnTo>
                    <a:pt x="100" y="161"/>
                  </a:lnTo>
                  <a:lnTo>
                    <a:pt x="105" y="159"/>
                  </a:lnTo>
                  <a:lnTo>
                    <a:pt x="107" y="155"/>
                  </a:lnTo>
                  <a:lnTo>
                    <a:pt x="108" y="150"/>
                  </a:lnTo>
                  <a:lnTo>
                    <a:pt x="113" y="152"/>
                  </a:lnTo>
                  <a:lnTo>
                    <a:pt x="116" y="154"/>
                  </a:lnTo>
                  <a:lnTo>
                    <a:pt x="120" y="158"/>
                  </a:lnTo>
                  <a:lnTo>
                    <a:pt x="123" y="161"/>
                  </a:lnTo>
                  <a:lnTo>
                    <a:pt x="125" y="168"/>
                  </a:lnTo>
                  <a:lnTo>
                    <a:pt x="127" y="174"/>
                  </a:lnTo>
                  <a:lnTo>
                    <a:pt x="130" y="175"/>
                  </a:lnTo>
                  <a:lnTo>
                    <a:pt x="132" y="176"/>
                  </a:lnTo>
                  <a:lnTo>
                    <a:pt x="134" y="176"/>
                  </a:lnTo>
                  <a:lnTo>
                    <a:pt x="138" y="175"/>
                  </a:lnTo>
                  <a:lnTo>
                    <a:pt x="145" y="172"/>
                  </a:lnTo>
                  <a:lnTo>
                    <a:pt x="151" y="171"/>
                  </a:lnTo>
                  <a:lnTo>
                    <a:pt x="163" y="170"/>
                  </a:lnTo>
                  <a:lnTo>
                    <a:pt x="174" y="171"/>
                  </a:lnTo>
                  <a:lnTo>
                    <a:pt x="175" y="162"/>
                  </a:lnTo>
                  <a:lnTo>
                    <a:pt x="175" y="153"/>
                  </a:lnTo>
                  <a:lnTo>
                    <a:pt x="175" y="144"/>
                  </a:lnTo>
                  <a:lnTo>
                    <a:pt x="175" y="134"/>
                  </a:lnTo>
                  <a:lnTo>
                    <a:pt x="175" y="117"/>
                  </a:lnTo>
                  <a:lnTo>
                    <a:pt x="176" y="98"/>
                  </a:lnTo>
                  <a:lnTo>
                    <a:pt x="178" y="79"/>
                  </a:lnTo>
                  <a:lnTo>
                    <a:pt x="181" y="62"/>
                  </a:lnTo>
                  <a:lnTo>
                    <a:pt x="183" y="54"/>
                  </a:lnTo>
                  <a:lnTo>
                    <a:pt x="187" y="46"/>
                  </a:lnTo>
                  <a:lnTo>
                    <a:pt x="180" y="45"/>
                  </a:lnTo>
                  <a:lnTo>
                    <a:pt x="173" y="44"/>
                  </a:lnTo>
                  <a:lnTo>
                    <a:pt x="166" y="45"/>
                  </a:lnTo>
                  <a:lnTo>
                    <a:pt x="161" y="46"/>
                  </a:lnTo>
                  <a:lnTo>
                    <a:pt x="147" y="49"/>
                  </a:lnTo>
                  <a:lnTo>
                    <a:pt x="134" y="54"/>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2" name="Freeform 117">
              <a:extLst>
                <a:ext uri="{FF2B5EF4-FFF2-40B4-BE49-F238E27FC236}">
                  <a16:creationId xmlns="" xmlns:a16="http://schemas.microsoft.com/office/drawing/2014/main" id="{4F113ADB-25C9-1549-96A2-201963D3EE64}"/>
                </a:ext>
              </a:extLst>
            </p:cNvPr>
            <p:cNvSpPr>
              <a:spLocks/>
            </p:cNvSpPr>
            <p:nvPr/>
          </p:nvSpPr>
          <p:spPr bwMode="auto">
            <a:xfrm>
              <a:off x="5627873" y="5364615"/>
              <a:ext cx="30406" cy="31788"/>
            </a:xfrm>
            <a:custGeom>
              <a:avLst/>
              <a:gdLst>
                <a:gd name="T0" fmla="*/ 39 w 107"/>
                <a:gd name="T1" fmla="*/ 80 h 117"/>
                <a:gd name="T2" fmla="*/ 39 w 107"/>
                <a:gd name="T3" fmla="*/ 83 h 117"/>
                <a:gd name="T4" fmla="*/ 43 w 107"/>
                <a:gd name="T5" fmla="*/ 83 h 117"/>
                <a:gd name="T6" fmla="*/ 44 w 107"/>
                <a:gd name="T7" fmla="*/ 84 h 117"/>
                <a:gd name="T8" fmla="*/ 45 w 107"/>
                <a:gd name="T9" fmla="*/ 85 h 117"/>
                <a:gd name="T10" fmla="*/ 46 w 107"/>
                <a:gd name="T11" fmla="*/ 86 h 117"/>
                <a:gd name="T12" fmla="*/ 47 w 107"/>
                <a:gd name="T13" fmla="*/ 90 h 117"/>
                <a:gd name="T14" fmla="*/ 51 w 107"/>
                <a:gd name="T15" fmla="*/ 94 h 117"/>
                <a:gd name="T16" fmla="*/ 61 w 107"/>
                <a:gd name="T17" fmla="*/ 100 h 117"/>
                <a:gd name="T18" fmla="*/ 71 w 107"/>
                <a:gd name="T19" fmla="*/ 105 h 117"/>
                <a:gd name="T20" fmla="*/ 80 w 107"/>
                <a:gd name="T21" fmla="*/ 113 h 117"/>
                <a:gd name="T22" fmla="*/ 87 w 107"/>
                <a:gd name="T23" fmla="*/ 117 h 117"/>
                <a:gd name="T24" fmla="*/ 90 w 107"/>
                <a:gd name="T25" fmla="*/ 117 h 117"/>
                <a:gd name="T26" fmla="*/ 94 w 107"/>
                <a:gd name="T27" fmla="*/ 117 h 117"/>
                <a:gd name="T28" fmla="*/ 99 w 107"/>
                <a:gd name="T29" fmla="*/ 115 h 117"/>
                <a:gd name="T30" fmla="*/ 106 w 107"/>
                <a:gd name="T31" fmla="*/ 112 h 117"/>
                <a:gd name="T32" fmla="*/ 107 w 107"/>
                <a:gd name="T33" fmla="*/ 93 h 117"/>
                <a:gd name="T34" fmla="*/ 107 w 107"/>
                <a:gd name="T35" fmla="*/ 73 h 117"/>
                <a:gd name="T36" fmla="*/ 107 w 107"/>
                <a:gd name="T37" fmla="*/ 63 h 117"/>
                <a:gd name="T38" fmla="*/ 106 w 107"/>
                <a:gd name="T39" fmla="*/ 53 h 117"/>
                <a:gd name="T40" fmla="*/ 104 w 107"/>
                <a:gd name="T41" fmla="*/ 43 h 117"/>
                <a:gd name="T42" fmla="*/ 101 w 107"/>
                <a:gd name="T43" fmla="*/ 35 h 117"/>
                <a:gd name="T44" fmla="*/ 98 w 107"/>
                <a:gd name="T45" fmla="*/ 26 h 117"/>
                <a:gd name="T46" fmla="*/ 92 w 107"/>
                <a:gd name="T47" fmla="*/ 18 h 117"/>
                <a:gd name="T48" fmla="*/ 85 w 107"/>
                <a:gd name="T49" fmla="*/ 11 h 117"/>
                <a:gd name="T50" fmla="*/ 78 w 107"/>
                <a:gd name="T51" fmla="*/ 7 h 117"/>
                <a:gd name="T52" fmla="*/ 72 w 107"/>
                <a:gd name="T53" fmla="*/ 3 h 117"/>
                <a:gd name="T54" fmla="*/ 67 w 107"/>
                <a:gd name="T55" fmla="*/ 2 h 117"/>
                <a:gd name="T56" fmla="*/ 61 w 107"/>
                <a:gd name="T57" fmla="*/ 1 h 117"/>
                <a:gd name="T58" fmla="*/ 55 w 107"/>
                <a:gd name="T59" fmla="*/ 0 h 117"/>
                <a:gd name="T60" fmla="*/ 50 w 107"/>
                <a:gd name="T61" fmla="*/ 0 h 117"/>
                <a:gd name="T62" fmla="*/ 43 w 107"/>
                <a:gd name="T63" fmla="*/ 1 h 117"/>
                <a:gd name="T64" fmla="*/ 36 w 107"/>
                <a:gd name="T65" fmla="*/ 2 h 117"/>
                <a:gd name="T66" fmla="*/ 29 w 107"/>
                <a:gd name="T67" fmla="*/ 3 h 117"/>
                <a:gd name="T68" fmla="*/ 26 w 107"/>
                <a:gd name="T69" fmla="*/ 6 h 117"/>
                <a:gd name="T70" fmla="*/ 24 w 107"/>
                <a:gd name="T71" fmla="*/ 8 h 117"/>
                <a:gd name="T72" fmla="*/ 21 w 107"/>
                <a:gd name="T73" fmla="*/ 10 h 117"/>
                <a:gd name="T74" fmla="*/ 20 w 107"/>
                <a:gd name="T75" fmla="*/ 12 h 117"/>
                <a:gd name="T76" fmla="*/ 18 w 107"/>
                <a:gd name="T77" fmla="*/ 18 h 117"/>
                <a:gd name="T78" fmla="*/ 17 w 107"/>
                <a:gd name="T79" fmla="*/ 24 h 117"/>
                <a:gd name="T80" fmla="*/ 16 w 107"/>
                <a:gd name="T81" fmla="*/ 28 h 117"/>
                <a:gd name="T82" fmla="*/ 12 w 107"/>
                <a:gd name="T83" fmla="*/ 33 h 117"/>
                <a:gd name="T84" fmla="*/ 11 w 107"/>
                <a:gd name="T85" fmla="*/ 35 h 117"/>
                <a:gd name="T86" fmla="*/ 8 w 107"/>
                <a:gd name="T87" fmla="*/ 36 h 117"/>
                <a:gd name="T88" fmla="*/ 4 w 107"/>
                <a:gd name="T89" fmla="*/ 36 h 117"/>
                <a:gd name="T90" fmla="*/ 0 w 107"/>
                <a:gd name="T91" fmla="*/ 36 h 117"/>
                <a:gd name="T92" fmla="*/ 1 w 107"/>
                <a:gd name="T93" fmla="*/ 43 h 117"/>
                <a:gd name="T94" fmla="*/ 3 w 107"/>
                <a:gd name="T95" fmla="*/ 50 h 117"/>
                <a:gd name="T96" fmla="*/ 8 w 107"/>
                <a:gd name="T97" fmla="*/ 58 h 117"/>
                <a:gd name="T98" fmla="*/ 12 w 107"/>
                <a:gd name="T99" fmla="*/ 64 h 117"/>
                <a:gd name="T100" fmla="*/ 19 w 107"/>
                <a:gd name="T101" fmla="*/ 69 h 117"/>
                <a:gd name="T102" fmla="*/ 26 w 107"/>
                <a:gd name="T103" fmla="*/ 74 h 117"/>
                <a:gd name="T104" fmla="*/ 33 w 107"/>
                <a:gd name="T105" fmla="*/ 77 h 117"/>
                <a:gd name="T106" fmla="*/ 39 w 107"/>
                <a:gd name="T107"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17">
                  <a:moveTo>
                    <a:pt x="39" y="80"/>
                  </a:moveTo>
                  <a:lnTo>
                    <a:pt x="39" y="83"/>
                  </a:lnTo>
                  <a:lnTo>
                    <a:pt x="43" y="83"/>
                  </a:lnTo>
                  <a:lnTo>
                    <a:pt x="44" y="84"/>
                  </a:lnTo>
                  <a:lnTo>
                    <a:pt x="45" y="85"/>
                  </a:lnTo>
                  <a:lnTo>
                    <a:pt x="46" y="86"/>
                  </a:lnTo>
                  <a:lnTo>
                    <a:pt x="47" y="90"/>
                  </a:lnTo>
                  <a:lnTo>
                    <a:pt x="51" y="94"/>
                  </a:lnTo>
                  <a:lnTo>
                    <a:pt x="61" y="100"/>
                  </a:lnTo>
                  <a:lnTo>
                    <a:pt x="71" y="105"/>
                  </a:lnTo>
                  <a:lnTo>
                    <a:pt x="80" y="113"/>
                  </a:lnTo>
                  <a:lnTo>
                    <a:pt x="87" y="117"/>
                  </a:lnTo>
                  <a:lnTo>
                    <a:pt x="90" y="117"/>
                  </a:lnTo>
                  <a:lnTo>
                    <a:pt x="94" y="117"/>
                  </a:lnTo>
                  <a:lnTo>
                    <a:pt x="99" y="115"/>
                  </a:lnTo>
                  <a:lnTo>
                    <a:pt x="106" y="112"/>
                  </a:lnTo>
                  <a:lnTo>
                    <a:pt x="107" y="93"/>
                  </a:lnTo>
                  <a:lnTo>
                    <a:pt x="107" y="73"/>
                  </a:lnTo>
                  <a:lnTo>
                    <a:pt x="107" y="63"/>
                  </a:lnTo>
                  <a:lnTo>
                    <a:pt x="106" y="53"/>
                  </a:lnTo>
                  <a:lnTo>
                    <a:pt x="104" y="43"/>
                  </a:lnTo>
                  <a:lnTo>
                    <a:pt x="101" y="35"/>
                  </a:lnTo>
                  <a:lnTo>
                    <a:pt x="98" y="26"/>
                  </a:lnTo>
                  <a:lnTo>
                    <a:pt x="92" y="18"/>
                  </a:lnTo>
                  <a:lnTo>
                    <a:pt x="85" y="11"/>
                  </a:lnTo>
                  <a:lnTo>
                    <a:pt x="78" y="7"/>
                  </a:lnTo>
                  <a:lnTo>
                    <a:pt x="72" y="3"/>
                  </a:lnTo>
                  <a:lnTo>
                    <a:pt x="67" y="2"/>
                  </a:lnTo>
                  <a:lnTo>
                    <a:pt x="61" y="1"/>
                  </a:lnTo>
                  <a:lnTo>
                    <a:pt x="55" y="0"/>
                  </a:lnTo>
                  <a:lnTo>
                    <a:pt x="50" y="0"/>
                  </a:lnTo>
                  <a:lnTo>
                    <a:pt x="43" y="1"/>
                  </a:lnTo>
                  <a:lnTo>
                    <a:pt x="36" y="2"/>
                  </a:lnTo>
                  <a:lnTo>
                    <a:pt x="29" y="3"/>
                  </a:lnTo>
                  <a:lnTo>
                    <a:pt x="26" y="6"/>
                  </a:lnTo>
                  <a:lnTo>
                    <a:pt x="24" y="8"/>
                  </a:lnTo>
                  <a:lnTo>
                    <a:pt x="21" y="10"/>
                  </a:lnTo>
                  <a:lnTo>
                    <a:pt x="20" y="12"/>
                  </a:lnTo>
                  <a:lnTo>
                    <a:pt x="18" y="18"/>
                  </a:lnTo>
                  <a:lnTo>
                    <a:pt x="17" y="24"/>
                  </a:lnTo>
                  <a:lnTo>
                    <a:pt x="16" y="28"/>
                  </a:lnTo>
                  <a:lnTo>
                    <a:pt x="12" y="33"/>
                  </a:lnTo>
                  <a:lnTo>
                    <a:pt x="11" y="35"/>
                  </a:lnTo>
                  <a:lnTo>
                    <a:pt x="8" y="36"/>
                  </a:lnTo>
                  <a:lnTo>
                    <a:pt x="4" y="36"/>
                  </a:lnTo>
                  <a:lnTo>
                    <a:pt x="0" y="36"/>
                  </a:lnTo>
                  <a:lnTo>
                    <a:pt x="1" y="43"/>
                  </a:lnTo>
                  <a:lnTo>
                    <a:pt x="3" y="50"/>
                  </a:lnTo>
                  <a:lnTo>
                    <a:pt x="8" y="58"/>
                  </a:lnTo>
                  <a:lnTo>
                    <a:pt x="12" y="64"/>
                  </a:lnTo>
                  <a:lnTo>
                    <a:pt x="19" y="69"/>
                  </a:lnTo>
                  <a:lnTo>
                    <a:pt x="26" y="74"/>
                  </a:lnTo>
                  <a:lnTo>
                    <a:pt x="33" y="77"/>
                  </a:lnTo>
                  <a:lnTo>
                    <a:pt x="39" y="80"/>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3" name="Freeform 118">
              <a:extLst>
                <a:ext uri="{FF2B5EF4-FFF2-40B4-BE49-F238E27FC236}">
                  <a16:creationId xmlns="" xmlns:a16="http://schemas.microsoft.com/office/drawing/2014/main" id="{4A786444-8785-6D4D-9F24-6CC2E99B838D}"/>
                </a:ext>
              </a:extLst>
            </p:cNvPr>
            <p:cNvSpPr>
              <a:spLocks/>
            </p:cNvSpPr>
            <p:nvPr/>
          </p:nvSpPr>
          <p:spPr bwMode="auto">
            <a:xfrm>
              <a:off x="5627873" y="5364615"/>
              <a:ext cx="30406" cy="31788"/>
            </a:xfrm>
            <a:custGeom>
              <a:avLst/>
              <a:gdLst>
                <a:gd name="T0" fmla="*/ 39 w 107"/>
                <a:gd name="T1" fmla="*/ 80 h 117"/>
                <a:gd name="T2" fmla="*/ 39 w 107"/>
                <a:gd name="T3" fmla="*/ 83 h 117"/>
                <a:gd name="T4" fmla="*/ 43 w 107"/>
                <a:gd name="T5" fmla="*/ 83 h 117"/>
                <a:gd name="T6" fmla="*/ 44 w 107"/>
                <a:gd name="T7" fmla="*/ 84 h 117"/>
                <a:gd name="T8" fmla="*/ 45 w 107"/>
                <a:gd name="T9" fmla="*/ 85 h 117"/>
                <a:gd name="T10" fmla="*/ 46 w 107"/>
                <a:gd name="T11" fmla="*/ 86 h 117"/>
                <a:gd name="T12" fmla="*/ 47 w 107"/>
                <a:gd name="T13" fmla="*/ 90 h 117"/>
                <a:gd name="T14" fmla="*/ 51 w 107"/>
                <a:gd name="T15" fmla="*/ 94 h 117"/>
                <a:gd name="T16" fmla="*/ 61 w 107"/>
                <a:gd name="T17" fmla="*/ 100 h 117"/>
                <a:gd name="T18" fmla="*/ 71 w 107"/>
                <a:gd name="T19" fmla="*/ 105 h 117"/>
                <a:gd name="T20" fmla="*/ 80 w 107"/>
                <a:gd name="T21" fmla="*/ 113 h 117"/>
                <a:gd name="T22" fmla="*/ 87 w 107"/>
                <a:gd name="T23" fmla="*/ 117 h 117"/>
                <a:gd name="T24" fmla="*/ 90 w 107"/>
                <a:gd name="T25" fmla="*/ 117 h 117"/>
                <a:gd name="T26" fmla="*/ 94 w 107"/>
                <a:gd name="T27" fmla="*/ 117 h 117"/>
                <a:gd name="T28" fmla="*/ 99 w 107"/>
                <a:gd name="T29" fmla="*/ 115 h 117"/>
                <a:gd name="T30" fmla="*/ 106 w 107"/>
                <a:gd name="T31" fmla="*/ 112 h 117"/>
                <a:gd name="T32" fmla="*/ 107 w 107"/>
                <a:gd name="T33" fmla="*/ 93 h 117"/>
                <a:gd name="T34" fmla="*/ 107 w 107"/>
                <a:gd name="T35" fmla="*/ 73 h 117"/>
                <a:gd name="T36" fmla="*/ 107 w 107"/>
                <a:gd name="T37" fmla="*/ 63 h 117"/>
                <a:gd name="T38" fmla="*/ 106 w 107"/>
                <a:gd name="T39" fmla="*/ 53 h 117"/>
                <a:gd name="T40" fmla="*/ 104 w 107"/>
                <a:gd name="T41" fmla="*/ 43 h 117"/>
                <a:gd name="T42" fmla="*/ 101 w 107"/>
                <a:gd name="T43" fmla="*/ 35 h 117"/>
                <a:gd name="T44" fmla="*/ 98 w 107"/>
                <a:gd name="T45" fmla="*/ 26 h 117"/>
                <a:gd name="T46" fmla="*/ 92 w 107"/>
                <a:gd name="T47" fmla="*/ 18 h 117"/>
                <a:gd name="T48" fmla="*/ 85 w 107"/>
                <a:gd name="T49" fmla="*/ 11 h 117"/>
                <a:gd name="T50" fmla="*/ 78 w 107"/>
                <a:gd name="T51" fmla="*/ 7 h 117"/>
                <a:gd name="T52" fmla="*/ 72 w 107"/>
                <a:gd name="T53" fmla="*/ 3 h 117"/>
                <a:gd name="T54" fmla="*/ 67 w 107"/>
                <a:gd name="T55" fmla="*/ 2 h 117"/>
                <a:gd name="T56" fmla="*/ 61 w 107"/>
                <a:gd name="T57" fmla="*/ 1 h 117"/>
                <a:gd name="T58" fmla="*/ 55 w 107"/>
                <a:gd name="T59" fmla="*/ 0 h 117"/>
                <a:gd name="T60" fmla="*/ 50 w 107"/>
                <a:gd name="T61" fmla="*/ 0 h 117"/>
                <a:gd name="T62" fmla="*/ 43 w 107"/>
                <a:gd name="T63" fmla="*/ 1 h 117"/>
                <a:gd name="T64" fmla="*/ 36 w 107"/>
                <a:gd name="T65" fmla="*/ 2 h 117"/>
                <a:gd name="T66" fmla="*/ 29 w 107"/>
                <a:gd name="T67" fmla="*/ 3 h 117"/>
                <a:gd name="T68" fmla="*/ 26 w 107"/>
                <a:gd name="T69" fmla="*/ 6 h 117"/>
                <a:gd name="T70" fmla="*/ 24 w 107"/>
                <a:gd name="T71" fmla="*/ 8 h 117"/>
                <a:gd name="T72" fmla="*/ 21 w 107"/>
                <a:gd name="T73" fmla="*/ 10 h 117"/>
                <a:gd name="T74" fmla="*/ 20 w 107"/>
                <a:gd name="T75" fmla="*/ 12 h 117"/>
                <a:gd name="T76" fmla="*/ 18 w 107"/>
                <a:gd name="T77" fmla="*/ 18 h 117"/>
                <a:gd name="T78" fmla="*/ 17 w 107"/>
                <a:gd name="T79" fmla="*/ 24 h 117"/>
                <a:gd name="T80" fmla="*/ 16 w 107"/>
                <a:gd name="T81" fmla="*/ 28 h 117"/>
                <a:gd name="T82" fmla="*/ 12 w 107"/>
                <a:gd name="T83" fmla="*/ 33 h 117"/>
                <a:gd name="T84" fmla="*/ 11 w 107"/>
                <a:gd name="T85" fmla="*/ 35 h 117"/>
                <a:gd name="T86" fmla="*/ 8 w 107"/>
                <a:gd name="T87" fmla="*/ 36 h 117"/>
                <a:gd name="T88" fmla="*/ 4 w 107"/>
                <a:gd name="T89" fmla="*/ 36 h 117"/>
                <a:gd name="T90" fmla="*/ 0 w 107"/>
                <a:gd name="T91" fmla="*/ 36 h 117"/>
                <a:gd name="T92" fmla="*/ 1 w 107"/>
                <a:gd name="T93" fmla="*/ 43 h 117"/>
                <a:gd name="T94" fmla="*/ 3 w 107"/>
                <a:gd name="T95" fmla="*/ 50 h 117"/>
                <a:gd name="T96" fmla="*/ 8 w 107"/>
                <a:gd name="T97" fmla="*/ 58 h 117"/>
                <a:gd name="T98" fmla="*/ 12 w 107"/>
                <a:gd name="T99" fmla="*/ 64 h 117"/>
                <a:gd name="T100" fmla="*/ 19 w 107"/>
                <a:gd name="T101" fmla="*/ 69 h 117"/>
                <a:gd name="T102" fmla="*/ 26 w 107"/>
                <a:gd name="T103" fmla="*/ 74 h 117"/>
                <a:gd name="T104" fmla="*/ 33 w 107"/>
                <a:gd name="T105" fmla="*/ 77 h 117"/>
                <a:gd name="T106" fmla="*/ 39 w 107"/>
                <a:gd name="T107"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7" h="117">
                  <a:moveTo>
                    <a:pt x="39" y="80"/>
                  </a:moveTo>
                  <a:lnTo>
                    <a:pt x="39" y="83"/>
                  </a:lnTo>
                  <a:lnTo>
                    <a:pt x="43" y="83"/>
                  </a:lnTo>
                  <a:lnTo>
                    <a:pt x="44" y="84"/>
                  </a:lnTo>
                  <a:lnTo>
                    <a:pt x="45" y="85"/>
                  </a:lnTo>
                  <a:lnTo>
                    <a:pt x="46" y="86"/>
                  </a:lnTo>
                  <a:lnTo>
                    <a:pt x="47" y="90"/>
                  </a:lnTo>
                  <a:lnTo>
                    <a:pt x="51" y="94"/>
                  </a:lnTo>
                  <a:lnTo>
                    <a:pt x="61" y="100"/>
                  </a:lnTo>
                  <a:lnTo>
                    <a:pt x="71" y="105"/>
                  </a:lnTo>
                  <a:lnTo>
                    <a:pt x="80" y="113"/>
                  </a:lnTo>
                  <a:lnTo>
                    <a:pt x="87" y="117"/>
                  </a:lnTo>
                  <a:lnTo>
                    <a:pt x="90" y="117"/>
                  </a:lnTo>
                  <a:lnTo>
                    <a:pt x="94" y="117"/>
                  </a:lnTo>
                  <a:lnTo>
                    <a:pt x="99" y="115"/>
                  </a:lnTo>
                  <a:lnTo>
                    <a:pt x="106" y="112"/>
                  </a:lnTo>
                  <a:lnTo>
                    <a:pt x="107" y="93"/>
                  </a:lnTo>
                  <a:lnTo>
                    <a:pt x="107" y="73"/>
                  </a:lnTo>
                  <a:lnTo>
                    <a:pt x="107" y="63"/>
                  </a:lnTo>
                  <a:lnTo>
                    <a:pt x="106" y="53"/>
                  </a:lnTo>
                  <a:lnTo>
                    <a:pt x="104" y="43"/>
                  </a:lnTo>
                  <a:lnTo>
                    <a:pt x="101" y="35"/>
                  </a:lnTo>
                  <a:lnTo>
                    <a:pt x="98" y="26"/>
                  </a:lnTo>
                  <a:lnTo>
                    <a:pt x="92" y="18"/>
                  </a:lnTo>
                  <a:lnTo>
                    <a:pt x="85" y="11"/>
                  </a:lnTo>
                  <a:lnTo>
                    <a:pt x="78" y="7"/>
                  </a:lnTo>
                  <a:lnTo>
                    <a:pt x="72" y="3"/>
                  </a:lnTo>
                  <a:lnTo>
                    <a:pt x="67" y="2"/>
                  </a:lnTo>
                  <a:lnTo>
                    <a:pt x="61" y="1"/>
                  </a:lnTo>
                  <a:lnTo>
                    <a:pt x="55" y="0"/>
                  </a:lnTo>
                  <a:lnTo>
                    <a:pt x="50" y="0"/>
                  </a:lnTo>
                  <a:lnTo>
                    <a:pt x="43" y="1"/>
                  </a:lnTo>
                  <a:lnTo>
                    <a:pt x="36" y="2"/>
                  </a:lnTo>
                  <a:lnTo>
                    <a:pt x="29" y="3"/>
                  </a:lnTo>
                  <a:lnTo>
                    <a:pt x="26" y="6"/>
                  </a:lnTo>
                  <a:lnTo>
                    <a:pt x="24" y="8"/>
                  </a:lnTo>
                  <a:lnTo>
                    <a:pt x="21" y="10"/>
                  </a:lnTo>
                  <a:lnTo>
                    <a:pt x="20" y="12"/>
                  </a:lnTo>
                  <a:lnTo>
                    <a:pt x="18" y="18"/>
                  </a:lnTo>
                  <a:lnTo>
                    <a:pt x="17" y="24"/>
                  </a:lnTo>
                  <a:lnTo>
                    <a:pt x="16" y="28"/>
                  </a:lnTo>
                  <a:lnTo>
                    <a:pt x="12" y="33"/>
                  </a:lnTo>
                  <a:lnTo>
                    <a:pt x="11" y="35"/>
                  </a:lnTo>
                  <a:lnTo>
                    <a:pt x="8" y="36"/>
                  </a:lnTo>
                  <a:lnTo>
                    <a:pt x="4" y="36"/>
                  </a:lnTo>
                  <a:lnTo>
                    <a:pt x="0" y="36"/>
                  </a:lnTo>
                  <a:lnTo>
                    <a:pt x="1" y="43"/>
                  </a:lnTo>
                  <a:lnTo>
                    <a:pt x="3" y="50"/>
                  </a:lnTo>
                  <a:lnTo>
                    <a:pt x="8" y="58"/>
                  </a:lnTo>
                  <a:lnTo>
                    <a:pt x="12" y="64"/>
                  </a:lnTo>
                  <a:lnTo>
                    <a:pt x="19" y="69"/>
                  </a:lnTo>
                  <a:lnTo>
                    <a:pt x="26" y="74"/>
                  </a:lnTo>
                  <a:lnTo>
                    <a:pt x="33" y="77"/>
                  </a:lnTo>
                  <a:lnTo>
                    <a:pt x="39" y="80"/>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4" name="Freeform 119">
              <a:extLst>
                <a:ext uri="{FF2B5EF4-FFF2-40B4-BE49-F238E27FC236}">
                  <a16:creationId xmlns="" xmlns:a16="http://schemas.microsoft.com/office/drawing/2014/main" id="{1475633D-4718-C844-B712-FF675503F677}"/>
                </a:ext>
              </a:extLst>
            </p:cNvPr>
            <p:cNvSpPr>
              <a:spLocks/>
            </p:cNvSpPr>
            <p:nvPr/>
          </p:nvSpPr>
          <p:spPr bwMode="auto">
            <a:xfrm>
              <a:off x="4511138" y="3707480"/>
              <a:ext cx="52520" cy="78780"/>
            </a:xfrm>
            <a:custGeom>
              <a:avLst/>
              <a:gdLst>
                <a:gd name="T0" fmla="*/ 174 w 191"/>
                <a:gd name="T1" fmla="*/ 158 h 284"/>
                <a:gd name="T2" fmla="*/ 161 w 191"/>
                <a:gd name="T3" fmla="*/ 168 h 284"/>
                <a:gd name="T4" fmla="*/ 143 w 191"/>
                <a:gd name="T5" fmla="*/ 178 h 284"/>
                <a:gd name="T6" fmla="*/ 119 w 191"/>
                <a:gd name="T7" fmla="*/ 177 h 284"/>
                <a:gd name="T8" fmla="*/ 111 w 191"/>
                <a:gd name="T9" fmla="*/ 174 h 284"/>
                <a:gd name="T10" fmla="*/ 104 w 191"/>
                <a:gd name="T11" fmla="*/ 169 h 284"/>
                <a:gd name="T12" fmla="*/ 102 w 191"/>
                <a:gd name="T13" fmla="*/ 161 h 284"/>
                <a:gd name="T14" fmla="*/ 103 w 191"/>
                <a:gd name="T15" fmla="*/ 151 h 284"/>
                <a:gd name="T16" fmla="*/ 110 w 191"/>
                <a:gd name="T17" fmla="*/ 147 h 284"/>
                <a:gd name="T18" fmla="*/ 120 w 191"/>
                <a:gd name="T19" fmla="*/ 143 h 284"/>
                <a:gd name="T20" fmla="*/ 128 w 191"/>
                <a:gd name="T21" fmla="*/ 136 h 284"/>
                <a:gd name="T22" fmla="*/ 145 w 191"/>
                <a:gd name="T23" fmla="*/ 131 h 284"/>
                <a:gd name="T24" fmla="*/ 167 w 191"/>
                <a:gd name="T25" fmla="*/ 128 h 284"/>
                <a:gd name="T26" fmla="*/ 172 w 191"/>
                <a:gd name="T27" fmla="*/ 125 h 284"/>
                <a:gd name="T28" fmla="*/ 177 w 191"/>
                <a:gd name="T29" fmla="*/ 120 h 284"/>
                <a:gd name="T30" fmla="*/ 178 w 191"/>
                <a:gd name="T31" fmla="*/ 112 h 284"/>
                <a:gd name="T32" fmla="*/ 176 w 191"/>
                <a:gd name="T33" fmla="*/ 101 h 284"/>
                <a:gd name="T34" fmla="*/ 166 w 191"/>
                <a:gd name="T35" fmla="*/ 85 h 284"/>
                <a:gd name="T36" fmla="*/ 143 w 191"/>
                <a:gd name="T37" fmla="*/ 61 h 284"/>
                <a:gd name="T38" fmla="*/ 102 w 191"/>
                <a:gd name="T39" fmla="*/ 28 h 284"/>
                <a:gd name="T40" fmla="*/ 70 w 191"/>
                <a:gd name="T41" fmla="*/ 10 h 284"/>
                <a:gd name="T42" fmla="*/ 51 w 191"/>
                <a:gd name="T43" fmla="*/ 2 h 284"/>
                <a:gd name="T44" fmla="*/ 40 w 191"/>
                <a:gd name="T45" fmla="*/ 4 h 284"/>
                <a:gd name="T46" fmla="*/ 35 w 191"/>
                <a:gd name="T47" fmla="*/ 12 h 284"/>
                <a:gd name="T48" fmla="*/ 22 w 191"/>
                <a:gd name="T49" fmla="*/ 21 h 284"/>
                <a:gd name="T50" fmla="*/ 11 w 191"/>
                <a:gd name="T51" fmla="*/ 29 h 284"/>
                <a:gd name="T52" fmla="*/ 5 w 191"/>
                <a:gd name="T53" fmla="*/ 49 h 284"/>
                <a:gd name="T54" fmla="*/ 0 w 191"/>
                <a:gd name="T55" fmla="*/ 91 h 284"/>
                <a:gd name="T56" fmla="*/ 2 w 191"/>
                <a:gd name="T57" fmla="*/ 135 h 284"/>
                <a:gd name="T58" fmla="*/ 4 w 191"/>
                <a:gd name="T59" fmla="*/ 171 h 284"/>
                <a:gd name="T60" fmla="*/ 14 w 191"/>
                <a:gd name="T61" fmla="*/ 213 h 284"/>
                <a:gd name="T62" fmla="*/ 28 w 191"/>
                <a:gd name="T63" fmla="*/ 256 h 284"/>
                <a:gd name="T64" fmla="*/ 38 w 191"/>
                <a:gd name="T65" fmla="*/ 274 h 284"/>
                <a:gd name="T66" fmla="*/ 45 w 191"/>
                <a:gd name="T67" fmla="*/ 281 h 284"/>
                <a:gd name="T68" fmla="*/ 52 w 191"/>
                <a:gd name="T69" fmla="*/ 284 h 284"/>
                <a:gd name="T70" fmla="*/ 60 w 191"/>
                <a:gd name="T71" fmla="*/ 284 h 284"/>
                <a:gd name="T72" fmla="*/ 85 w 191"/>
                <a:gd name="T73" fmla="*/ 274 h 284"/>
                <a:gd name="T74" fmla="*/ 127 w 191"/>
                <a:gd name="T75" fmla="*/ 255 h 284"/>
                <a:gd name="T76" fmla="*/ 155 w 191"/>
                <a:gd name="T77" fmla="*/ 246 h 284"/>
                <a:gd name="T78" fmla="*/ 177 w 191"/>
                <a:gd name="T79" fmla="*/ 242 h 284"/>
                <a:gd name="T80" fmla="*/ 191 w 191"/>
                <a:gd name="T81" fmla="*/ 229 h 284"/>
                <a:gd name="T82" fmla="*/ 191 w 191"/>
                <a:gd name="T83" fmla="*/ 204 h 284"/>
                <a:gd name="T84" fmla="*/ 189 w 191"/>
                <a:gd name="T85" fmla="*/ 190 h 284"/>
                <a:gd name="T86" fmla="*/ 189 w 191"/>
                <a:gd name="T87" fmla="*/ 175 h 284"/>
                <a:gd name="T88" fmla="*/ 184 w 191"/>
                <a:gd name="T89" fmla="*/ 159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1" h="284">
                  <a:moveTo>
                    <a:pt x="184" y="159"/>
                  </a:moveTo>
                  <a:lnTo>
                    <a:pt x="174" y="158"/>
                  </a:lnTo>
                  <a:lnTo>
                    <a:pt x="163" y="160"/>
                  </a:lnTo>
                  <a:lnTo>
                    <a:pt x="161" y="168"/>
                  </a:lnTo>
                  <a:lnTo>
                    <a:pt x="159" y="177"/>
                  </a:lnTo>
                  <a:lnTo>
                    <a:pt x="143" y="178"/>
                  </a:lnTo>
                  <a:lnTo>
                    <a:pt x="123" y="178"/>
                  </a:lnTo>
                  <a:lnTo>
                    <a:pt x="119" y="177"/>
                  </a:lnTo>
                  <a:lnTo>
                    <a:pt x="114" y="176"/>
                  </a:lnTo>
                  <a:lnTo>
                    <a:pt x="111" y="174"/>
                  </a:lnTo>
                  <a:lnTo>
                    <a:pt x="107" y="172"/>
                  </a:lnTo>
                  <a:lnTo>
                    <a:pt x="104" y="169"/>
                  </a:lnTo>
                  <a:lnTo>
                    <a:pt x="103" y="166"/>
                  </a:lnTo>
                  <a:lnTo>
                    <a:pt x="102" y="161"/>
                  </a:lnTo>
                  <a:lnTo>
                    <a:pt x="102" y="157"/>
                  </a:lnTo>
                  <a:lnTo>
                    <a:pt x="103" y="151"/>
                  </a:lnTo>
                  <a:lnTo>
                    <a:pt x="106" y="148"/>
                  </a:lnTo>
                  <a:lnTo>
                    <a:pt x="110" y="147"/>
                  </a:lnTo>
                  <a:lnTo>
                    <a:pt x="114" y="144"/>
                  </a:lnTo>
                  <a:lnTo>
                    <a:pt x="120" y="143"/>
                  </a:lnTo>
                  <a:lnTo>
                    <a:pt x="123" y="141"/>
                  </a:lnTo>
                  <a:lnTo>
                    <a:pt x="128" y="136"/>
                  </a:lnTo>
                  <a:lnTo>
                    <a:pt x="130" y="131"/>
                  </a:lnTo>
                  <a:lnTo>
                    <a:pt x="145" y="131"/>
                  </a:lnTo>
                  <a:lnTo>
                    <a:pt x="162" y="130"/>
                  </a:lnTo>
                  <a:lnTo>
                    <a:pt x="167" y="128"/>
                  </a:lnTo>
                  <a:lnTo>
                    <a:pt x="170" y="127"/>
                  </a:lnTo>
                  <a:lnTo>
                    <a:pt x="172" y="125"/>
                  </a:lnTo>
                  <a:lnTo>
                    <a:pt x="176" y="123"/>
                  </a:lnTo>
                  <a:lnTo>
                    <a:pt x="177" y="120"/>
                  </a:lnTo>
                  <a:lnTo>
                    <a:pt x="178" y="117"/>
                  </a:lnTo>
                  <a:lnTo>
                    <a:pt x="178" y="112"/>
                  </a:lnTo>
                  <a:lnTo>
                    <a:pt x="178" y="107"/>
                  </a:lnTo>
                  <a:lnTo>
                    <a:pt x="176" y="101"/>
                  </a:lnTo>
                  <a:lnTo>
                    <a:pt x="171" y="93"/>
                  </a:lnTo>
                  <a:lnTo>
                    <a:pt x="166" y="85"/>
                  </a:lnTo>
                  <a:lnTo>
                    <a:pt x="160" y="77"/>
                  </a:lnTo>
                  <a:lnTo>
                    <a:pt x="143" y="61"/>
                  </a:lnTo>
                  <a:lnTo>
                    <a:pt x="123" y="44"/>
                  </a:lnTo>
                  <a:lnTo>
                    <a:pt x="102" y="28"/>
                  </a:lnTo>
                  <a:lnTo>
                    <a:pt x="80" y="16"/>
                  </a:lnTo>
                  <a:lnTo>
                    <a:pt x="70" y="10"/>
                  </a:lnTo>
                  <a:lnTo>
                    <a:pt x="60" y="5"/>
                  </a:lnTo>
                  <a:lnTo>
                    <a:pt x="51" y="2"/>
                  </a:lnTo>
                  <a:lnTo>
                    <a:pt x="41" y="0"/>
                  </a:lnTo>
                  <a:lnTo>
                    <a:pt x="40" y="4"/>
                  </a:lnTo>
                  <a:lnTo>
                    <a:pt x="38" y="8"/>
                  </a:lnTo>
                  <a:lnTo>
                    <a:pt x="35" y="12"/>
                  </a:lnTo>
                  <a:lnTo>
                    <a:pt x="31" y="15"/>
                  </a:lnTo>
                  <a:lnTo>
                    <a:pt x="22" y="21"/>
                  </a:lnTo>
                  <a:lnTo>
                    <a:pt x="13" y="29"/>
                  </a:lnTo>
                  <a:lnTo>
                    <a:pt x="11" y="29"/>
                  </a:lnTo>
                  <a:lnTo>
                    <a:pt x="8" y="29"/>
                  </a:lnTo>
                  <a:lnTo>
                    <a:pt x="5" y="49"/>
                  </a:lnTo>
                  <a:lnTo>
                    <a:pt x="2" y="69"/>
                  </a:lnTo>
                  <a:lnTo>
                    <a:pt x="0" y="91"/>
                  </a:lnTo>
                  <a:lnTo>
                    <a:pt x="0" y="114"/>
                  </a:lnTo>
                  <a:lnTo>
                    <a:pt x="2" y="135"/>
                  </a:lnTo>
                  <a:lnTo>
                    <a:pt x="3" y="155"/>
                  </a:lnTo>
                  <a:lnTo>
                    <a:pt x="4" y="171"/>
                  </a:lnTo>
                  <a:lnTo>
                    <a:pt x="6" y="183"/>
                  </a:lnTo>
                  <a:lnTo>
                    <a:pt x="14" y="213"/>
                  </a:lnTo>
                  <a:lnTo>
                    <a:pt x="21" y="238"/>
                  </a:lnTo>
                  <a:lnTo>
                    <a:pt x="28" y="256"/>
                  </a:lnTo>
                  <a:lnTo>
                    <a:pt x="35" y="270"/>
                  </a:lnTo>
                  <a:lnTo>
                    <a:pt x="38" y="274"/>
                  </a:lnTo>
                  <a:lnTo>
                    <a:pt x="41" y="279"/>
                  </a:lnTo>
                  <a:lnTo>
                    <a:pt x="45" y="281"/>
                  </a:lnTo>
                  <a:lnTo>
                    <a:pt x="48" y="282"/>
                  </a:lnTo>
                  <a:lnTo>
                    <a:pt x="52" y="284"/>
                  </a:lnTo>
                  <a:lnTo>
                    <a:pt x="56" y="284"/>
                  </a:lnTo>
                  <a:lnTo>
                    <a:pt x="60" y="284"/>
                  </a:lnTo>
                  <a:lnTo>
                    <a:pt x="64" y="282"/>
                  </a:lnTo>
                  <a:lnTo>
                    <a:pt x="85" y="274"/>
                  </a:lnTo>
                  <a:lnTo>
                    <a:pt x="111" y="262"/>
                  </a:lnTo>
                  <a:lnTo>
                    <a:pt x="127" y="255"/>
                  </a:lnTo>
                  <a:lnTo>
                    <a:pt x="145" y="249"/>
                  </a:lnTo>
                  <a:lnTo>
                    <a:pt x="155" y="246"/>
                  </a:lnTo>
                  <a:lnTo>
                    <a:pt x="167" y="245"/>
                  </a:lnTo>
                  <a:lnTo>
                    <a:pt x="177" y="242"/>
                  </a:lnTo>
                  <a:lnTo>
                    <a:pt x="189" y="241"/>
                  </a:lnTo>
                  <a:lnTo>
                    <a:pt x="191" y="229"/>
                  </a:lnTo>
                  <a:lnTo>
                    <a:pt x="191" y="216"/>
                  </a:lnTo>
                  <a:lnTo>
                    <a:pt x="191" y="204"/>
                  </a:lnTo>
                  <a:lnTo>
                    <a:pt x="191" y="190"/>
                  </a:lnTo>
                  <a:lnTo>
                    <a:pt x="189" y="190"/>
                  </a:lnTo>
                  <a:lnTo>
                    <a:pt x="191" y="190"/>
                  </a:lnTo>
                  <a:lnTo>
                    <a:pt x="189" y="175"/>
                  </a:lnTo>
                  <a:lnTo>
                    <a:pt x="188" y="159"/>
                  </a:lnTo>
                  <a:lnTo>
                    <a:pt x="184" y="159"/>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5" name="Freeform 121">
              <a:extLst>
                <a:ext uri="{FF2B5EF4-FFF2-40B4-BE49-F238E27FC236}">
                  <a16:creationId xmlns="" xmlns:a16="http://schemas.microsoft.com/office/drawing/2014/main" id="{B50E13B9-D1BA-DB4C-9CD5-C580D26F9B2A}"/>
                </a:ext>
              </a:extLst>
            </p:cNvPr>
            <p:cNvSpPr>
              <a:spLocks/>
            </p:cNvSpPr>
            <p:nvPr/>
          </p:nvSpPr>
          <p:spPr bwMode="auto">
            <a:xfrm>
              <a:off x="5173164" y="1901078"/>
              <a:ext cx="29024" cy="44228"/>
            </a:xfrm>
            <a:custGeom>
              <a:avLst/>
              <a:gdLst>
                <a:gd name="T0" fmla="*/ 77 w 102"/>
                <a:gd name="T1" fmla="*/ 12 h 159"/>
                <a:gd name="T2" fmla="*/ 93 w 102"/>
                <a:gd name="T3" fmla="*/ 21 h 159"/>
                <a:gd name="T4" fmla="*/ 102 w 102"/>
                <a:gd name="T5" fmla="*/ 26 h 159"/>
                <a:gd name="T6" fmla="*/ 102 w 102"/>
                <a:gd name="T7" fmla="*/ 33 h 159"/>
                <a:gd name="T8" fmla="*/ 101 w 102"/>
                <a:gd name="T9" fmla="*/ 44 h 159"/>
                <a:gd name="T10" fmla="*/ 94 w 102"/>
                <a:gd name="T11" fmla="*/ 70 h 159"/>
                <a:gd name="T12" fmla="*/ 85 w 102"/>
                <a:gd name="T13" fmla="*/ 101 h 159"/>
                <a:gd name="T14" fmla="*/ 79 w 102"/>
                <a:gd name="T15" fmla="*/ 117 h 159"/>
                <a:gd name="T16" fmla="*/ 72 w 102"/>
                <a:gd name="T17" fmla="*/ 131 h 159"/>
                <a:gd name="T18" fmla="*/ 65 w 102"/>
                <a:gd name="T19" fmla="*/ 142 h 159"/>
                <a:gd name="T20" fmla="*/ 57 w 102"/>
                <a:gd name="T21" fmla="*/ 152 h 159"/>
                <a:gd name="T22" fmla="*/ 53 w 102"/>
                <a:gd name="T23" fmla="*/ 156 h 159"/>
                <a:gd name="T24" fmla="*/ 48 w 102"/>
                <a:gd name="T25" fmla="*/ 158 h 159"/>
                <a:gd name="T26" fmla="*/ 44 w 102"/>
                <a:gd name="T27" fmla="*/ 159 h 159"/>
                <a:gd name="T28" fmla="*/ 40 w 102"/>
                <a:gd name="T29" fmla="*/ 159 h 159"/>
                <a:gd name="T30" fmla="*/ 37 w 102"/>
                <a:gd name="T31" fmla="*/ 158 h 159"/>
                <a:gd name="T32" fmla="*/ 33 w 102"/>
                <a:gd name="T33" fmla="*/ 155 h 159"/>
                <a:gd name="T34" fmla="*/ 30 w 102"/>
                <a:gd name="T35" fmla="*/ 151 h 159"/>
                <a:gd name="T36" fmla="*/ 25 w 102"/>
                <a:gd name="T37" fmla="*/ 147 h 159"/>
                <a:gd name="T38" fmla="*/ 22 w 102"/>
                <a:gd name="T39" fmla="*/ 141 h 159"/>
                <a:gd name="T40" fmla="*/ 20 w 102"/>
                <a:gd name="T41" fmla="*/ 136 h 159"/>
                <a:gd name="T42" fmla="*/ 17 w 102"/>
                <a:gd name="T43" fmla="*/ 133 h 159"/>
                <a:gd name="T44" fmla="*/ 16 w 102"/>
                <a:gd name="T45" fmla="*/ 128 h 159"/>
                <a:gd name="T46" fmla="*/ 15 w 102"/>
                <a:gd name="T47" fmla="*/ 120 h 159"/>
                <a:gd name="T48" fmla="*/ 13 w 102"/>
                <a:gd name="T49" fmla="*/ 110 h 159"/>
                <a:gd name="T50" fmla="*/ 9 w 102"/>
                <a:gd name="T51" fmla="*/ 104 h 159"/>
                <a:gd name="T52" fmla="*/ 4 w 102"/>
                <a:gd name="T53" fmla="*/ 100 h 159"/>
                <a:gd name="T54" fmla="*/ 1 w 102"/>
                <a:gd name="T55" fmla="*/ 98 h 159"/>
                <a:gd name="T56" fmla="*/ 0 w 102"/>
                <a:gd name="T57" fmla="*/ 95 h 159"/>
                <a:gd name="T58" fmla="*/ 0 w 102"/>
                <a:gd name="T59" fmla="*/ 92 h 159"/>
                <a:gd name="T60" fmla="*/ 0 w 102"/>
                <a:gd name="T61" fmla="*/ 87 h 159"/>
                <a:gd name="T62" fmla="*/ 8 w 102"/>
                <a:gd name="T63" fmla="*/ 68 h 159"/>
                <a:gd name="T64" fmla="*/ 22 w 102"/>
                <a:gd name="T65" fmla="*/ 38 h 159"/>
                <a:gd name="T66" fmla="*/ 30 w 102"/>
                <a:gd name="T67" fmla="*/ 24 h 159"/>
                <a:gd name="T68" fmla="*/ 38 w 102"/>
                <a:gd name="T69" fmla="*/ 11 h 159"/>
                <a:gd name="T70" fmla="*/ 41 w 102"/>
                <a:gd name="T71" fmla="*/ 7 h 159"/>
                <a:gd name="T72" fmla="*/ 46 w 102"/>
                <a:gd name="T73" fmla="*/ 2 h 159"/>
                <a:gd name="T74" fmla="*/ 49 w 102"/>
                <a:gd name="T75" fmla="*/ 1 h 159"/>
                <a:gd name="T76" fmla="*/ 53 w 102"/>
                <a:gd name="T77" fmla="*/ 0 h 159"/>
                <a:gd name="T78" fmla="*/ 62 w 102"/>
                <a:gd name="T79" fmla="*/ 4 h 159"/>
                <a:gd name="T80" fmla="*/ 77 w 102"/>
                <a:gd name="T81" fmla="*/ 1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2" h="159">
                  <a:moveTo>
                    <a:pt x="77" y="12"/>
                  </a:moveTo>
                  <a:lnTo>
                    <a:pt x="93" y="21"/>
                  </a:lnTo>
                  <a:lnTo>
                    <a:pt x="102" y="26"/>
                  </a:lnTo>
                  <a:lnTo>
                    <a:pt x="102" y="33"/>
                  </a:lnTo>
                  <a:lnTo>
                    <a:pt x="101" y="44"/>
                  </a:lnTo>
                  <a:lnTo>
                    <a:pt x="94" y="70"/>
                  </a:lnTo>
                  <a:lnTo>
                    <a:pt x="85" y="101"/>
                  </a:lnTo>
                  <a:lnTo>
                    <a:pt x="79" y="117"/>
                  </a:lnTo>
                  <a:lnTo>
                    <a:pt x="72" y="131"/>
                  </a:lnTo>
                  <a:lnTo>
                    <a:pt x="65" y="142"/>
                  </a:lnTo>
                  <a:lnTo>
                    <a:pt x="57" y="152"/>
                  </a:lnTo>
                  <a:lnTo>
                    <a:pt x="53" y="156"/>
                  </a:lnTo>
                  <a:lnTo>
                    <a:pt x="48" y="158"/>
                  </a:lnTo>
                  <a:lnTo>
                    <a:pt x="44" y="159"/>
                  </a:lnTo>
                  <a:lnTo>
                    <a:pt x="40" y="159"/>
                  </a:lnTo>
                  <a:lnTo>
                    <a:pt x="37" y="158"/>
                  </a:lnTo>
                  <a:lnTo>
                    <a:pt x="33" y="155"/>
                  </a:lnTo>
                  <a:lnTo>
                    <a:pt x="30" y="151"/>
                  </a:lnTo>
                  <a:lnTo>
                    <a:pt x="25" y="147"/>
                  </a:lnTo>
                  <a:lnTo>
                    <a:pt x="22" y="141"/>
                  </a:lnTo>
                  <a:lnTo>
                    <a:pt x="20" y="136"/>
                  </a:lnTo>
                  <a:lnTo>
                    <a:pt x="17" y="133"/>
                  </a:lnTo>
                  <a:lnTo>
                    <a:pt x="16" y="128"/>
                  </a:lnTo>
                  <a:lnTo>
                    <a:pt x="15" y="120"/>
                  </a:lnTo>
                  <a:lnTo>
                    <a:pt x="13" y="110"/>
                  </a:lnTo>
                  <a:lnTo>
                    <a:pt x="9" y="104"/>
                  </a:lnTo>
                  <a:lnTo>
                    <a:pt x="4" y="100"/>
                  </a:lnTo>
                  <a:lnTo>
                    <a:pt x="1" y="98"/>
                  </a:lnTo>
                  <a:lnTo>
                    <a:pt x="0" y="95"/>
                  </a:lnTo>
                  <a:lnTo>
                    <a:pt x="0" y="92"/>
                  </a:lnTo>
                  <a:lnTo>
                    <a:pt x="0" y="87"/>
                  </a:lnTo>
                  <a:lnTo>
                    <a:pt x="8" y="68"/>
                  </a:lnTo>
                  <a:lnTo>
                    <a:pt x="22" y="38"/>
                  </a:lnTo>
                  <a:lnTo>
                    <a:pt x="30" y="24"/>
                  </a:lnTo>
                  <a:lnTo>
                    <a:pt x="38" y="11"/>
                  </a:lnTo>
                  <a:lnTo>
                    <a:pt x="41" y="7"/>
                  </a:lnTo>
                  <a:lnTo>
                    <a:pt x="46" y="2"/>
                  </a:lnTo>
                  <a:lnTo>
                    <a:pt x="49" y="1"/>
                  </a:lnTo>
                  <a:lnTo>
                    <a:pt x="53" y="0"/>
                  </a:lnTo>
                  <a:lnTo>
                    <a:pt x="62" y="4"/>
                  </a:lnTo>
                  <a:lnTo>
                    <a:pt x="77" y="1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6" name="Freeform 122">
              <a:extLst>
                <a:ext uri="{FF2B5EF4-FFF2-40B4-BE49-F238E27FC236}">
                  <a16:creationId xmlns="" xmlns:a16="http://schemas.microsoft.com/office/drawing/2014/main" id="{C8041BEC-39B3-C74E-85AD-83804C0BCCBE}"/>
                </a:ext>
              </a:extLst>
            </p:cNvPr>
            <p:cNvSpPr>
              <a:spLocks/>
            </p:cNvSpPr>
            <p:nvPr/>
          </p:nvSpPr>
          <p:spPr bwMode="auto">
            <a:xfrm>
              <a:off x="5173164" y="1901078"/>
              <a:ext cx="29024" cy="44228"/>
            </a:xfrm>
            <a:custGeom>
              <a:avLst/>
              <a:gdLst>
                <a:gd name="T0" fmla="*/ 77 w 102"/>
                <a:gd name="T1" fmla="*/ 12 h 159"/>
                <a:gd name="T2" fmla="*/ 77 w 102"/>
                <a:gd name="T3" fmla="*/ 12 h 159"/>
                <a:gd name="T4" fmla="*/ 93 w 102"/>
                <a:gd name="T5" fmla="*/ 21 h 159"/>
                <a:gd name="T6" fmla="*/ 102 w 102"/>
                <a:gd name="T7" fmla="*/ 26 h 159"/>
                <a:gd name="T8" fmla="*/ 102 w 102"/>
                <a:gd name="T9" fmla="*/ 33 h 159"/>
                <a:gd name="T10" fmla="*/ 101 w 102"/>
                <a:gd name="T11" fmla="*/ 44 h 159"/>
                <a:gd name="T12" fmla="*/ 94 w 102"/>
                <a:gd name="T13" fmla="*/ 70 h 159"/>
                <a:gd name="T14" fmla="*/ 85 w 102"/>
                <a:gd name="T15" fmla="*/ 101 h 159"/>
                <a:gd name="T16" fmla="*/ 79 w 102"/>
                <a:gd name="T17" fmla="*/ 117 h 159"/>
                <a:gd name="T18" fmla="*/ 72 w 102"/>
                <a:gd name="T19" fmla="*/ 131 h 159"/>
                <a:gd name="T20" fmla="*/ 65 w 102"/>
                <a:gd name="T21" fmla="*/ 142 h 159"/>
                <a:gd name="T22" fmla="*/ 57 w 102"/>
                <a:gd name="T23" fmla="*/ 152 h 159"/>
                <a:gd name="T24" fmla="*/ 53 w 102"/>
                <a:gd name="T25" fmla="*/ 156 h 159"/>
                <a:gd name="T26" fmla="*/ 48 w 102"/>
                <a:gd name="T27" fmla="*/ 158 h 159"/>
                <a:gd name="T28" fmla="*/ 44 w 102"/>
                <a:gd name="T29" fmla="*/ 159 h 159"/>
                <a:gd name="T30" fmla="*/ 40 w 102"/>
                <a:gd name="T31" fmla="*/ 159 h 159"/>
                <a:gd name="T32" fmla="*/ 37 w 102"/>
                <a:gd name="T33" fmla="*/ 158 h 159"/>
                <a:gd name="T34" fmla="*/ 33 w 102"/>
                <a:gd name="T35" fmla="*/ 155 h 159"/>
                <a:gd name="T36" fmla="*/ 30 w 102"/>
                <a:gd name="T37" fmla="*/ 151 h 159"/>
                <a:gd name="T38" fmla="*/ 25 w 102"/>
                <a:gd name="T39" fmla="*/ 147 h 159"/>
                <a:gd name="T40" fmla="*/ 22 w 102"/>
                <a:gd name="T41" fmla="*/ 141 h 159"/>
                <a:gd name="T42" fmla="*/ 20 w 102"/>
                <a:gd name="T43" fmla="*/ 136 h 159"/>
                <a:gd name="T44" fmla="*/ 17 w 102"/>
                <a:gd name="T45" fmla="*/ 133 h 159"/>
                <a:gd name="T46" fmla="*/ 16 w 102"/>
                <a:gd name="T47" fmla="*/ 128 h 159"/>
                <a:gd name="T48" fmla="*/ 15 w 102"/>
                <a:gd name="T49" fmla="*/ 120 h 159"/>
                <a:gd name="T50" fmla="*/ 13 w 102"/>
                <a:gd name="T51" fmla="*/ 110 h 159"/>
                <a:gd name="T52" fmla="*/ 9 w 102"/>
                <a:gd name="T53" fmla="*/ 104 h 159"/>
                <a:gd name="T54" fmla="*/ 4 w 102"/>
                <a:gd name="T55" fmla="*/ 100 h 159"/>
                <a:gd name="T56" fmla="*/ 1 w 102"/>
                <a:gd name="T57" fmla="*/ 98 h 159"/>
                <a:gd name="T58" fmla="*/ 0 w 102"/>
                <a:gd name="T59" fmla="*/ 95 h 159"/>
                <a:gd name="T60" fmla="*/ 0 w 102"/>
                <a:gd name="T61" fmla="*/ 92 h 159"/>
                <a:gd name="T62" fmla="*/ 0 w 102"/>
                <a:gd name="T63" fmla="*/ 87 h 159"/>
                <a:gd name="T64" fmla="*/ 8 w 102"/>
                <a:gd name="T65" fmla="*/ 68 h 159"/>
                <a:gd name="T66" fmla="*/ 22 w 102"/>
                <a:gd name="T67" fmla="*/ 38 h 159"/>
                <a:gd name="T68" fmla="*/ 30 w 102"/>
                <a:gd name="T69" fmla="*/ 24 h 159"/>
                <a:gd name="T70" fmla="*/ 38 w 102"/>
                <a:gd name="T71" fmla="*/ 11 h 159"/>
                <a:gd name="T72" fmla="*/ 41 w 102"/>
                <a:gd name="T73" fmla="*/ 7 h 159"/>
                <a:gd name="T74" fmla="*/ 46 w 102"/>
                <a:gd name="T75" fmla="*/ 2 h 159"/>
                <a:gd name="T76" fmla="*/ 49 w 102"/>
                <a:gd name="T77" fmla="*/ 1 h 159"/>
                <a:gd name="T78" fmla="*/ 53 w 102"/>
                <a:gd name="T79" fmla="*/ 0 h 159"/>
                <a:gd name="T80" fmla="*/ 62 w 102"/>
                <a:gd name="T81" fmla="*/ 4 h 159"/>
                <a:gd name="T82" fmla="*/ 77 w 102"/>
                <a:gd name="T83" fmla="*/ 1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2" h="159">
                  <a:moveTo>
                    <a:pt x="77" y="12"/>
                  </a:moveTo>
                  <a:lnTo>
                    <a:pt x="77" y="12"/>
                  </a:lnTo>
                  <a:lnTo>
                    <a:pt x="93" y="21"/>
                  </a:lnTo>
                  <a:lnTo>
                    <a:pt x="102" y="26"/>
                  </a:lnTo>
                  <a:lnTo>
                    <a:pt x="102" y="33"/>
                  </a:lnTo>
                  <a:lnTo>
                    <a:pt x="101" y="44"/>
                  </a:lnTo>
                  <a:lnTo>
                    <a:pt x="94" y="70"/>
                  </a:lnTo>
                  <a:lnTo>
                    <a:pt x="85" y="101"/>
                  </a:lnTo>
                  <a:lnTo>
                    <a:pt x="79" y="117"/>
                  </a:lnTo>
                  <a:lnTo>
                    <a:pt x="72" y="131"/>
                  </a:lnTo>
                  <a:lnTo>
                    <a:pt x="65" y="142"/>
                  </a:lnTo>
                  <a:lnTo>
                    <a:pt x="57" y="152"/>
                  </a:lnTo>
                  <a:lnTo>
                    <a:pt x="53" y="156"/>
                  </a:lnTo>
                  <a:lnTo>
                    <a:pt x="48" y="158"/>
                  </a:lnTo>
                  <a:lnTo>
                    <a:pt x="44" y="159"/>
                  </a:lnTo>
                  <a:lnTo>
                    <a:pt x="40" y="159"/>
                  </a:lnTo>
                  <a:lnTo>
                    <a:pt x="37" y="158"/>
                  </a:lnTo>
                  <a:lnTo>
                    <a:pt x="33" y="155"/>
                  </a:lnTo>
                  <a:lnTo>
                    <a:pt x="30" y="151"/>
                  </a:lnTo>
                  <a:lnTo>
                    <a:pt x="25" y="147"/>
                  </a:lnTo>
                  <a:lnTo>
                    <a:pt x="22" y="141"/>
                  </a:lnTo>
                  <a:lnTo>
                    <a:pt x="20" y="136"/>
                  </a:lnTo>
                  <a:lnTo>
                    <a:pt x="17" y="133"/>
                  </a:lnTo>
                  <a:lnTo>
                    <a:pt x="16" y="128"/>
                  </a:lnTo>
                  <a:lnTo>
                    <a:pt x="15" y="120"/>
                  </a:lnTo>
                  <a:lnTo>
                    <a:pt x="13" y="110"/>
                  </a:lnTo>
                  <a:lnTo>
                    <a:pt x="9" y="104"/>
                  </a:lnTo>
                  <a:lnTo>
                    <a:pt x="4" y="100"/>
                  </a:lnTo>
                  <a:lnTo>
                    <a:pt x="1" y="98"/>
                  </a:lnTo>
                  <a:lnTo>
                    <a:pt x="0" y="95"/>
                  </a:lnTo>
                  <a:lnTo>
                    <a:pt x="0" y="92"/>
                  </a:lnTo>
                  <a:lnTo>
                    <a:pt x="0" y="87"/>
                  </a:lnTo>
                  <a:lnTo>
                    <a:pt x="8" y="68"/>
                  </a:lnTo>
                  <a:lnTo>
                    <a:pt x="22" y="38"/>
                  </a:lnTo>
                  <a:lnTo>
                    <a:pt x="30" y="24"/>
                  </a:lnTo>
                  <a:lnTo>
                    <a:pt x="38" y="11"/>
                  </a:lnTo>
                  <a:lnTo>
                    <a:pt x="41" y="7"/>
                  </a:lnTo>
                  <a:lnTo>
                    <a:pt x="46" y="2"/>
                  </a:lnTo>
                  <a:lnTo>
                    <a:pt x="49" y="1"/>
                  </a:lnTo>
                  <a:lnTo>
                    <a:pt x="53" y="0"/>
                  </a:lnTo>
                  <a:lnTo>
                    <a:pt x="62" y="4"/>
                  </a:lnTo>
                  <a:lnTo>
                    <a:pt x="77" y="12"/>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7" name="Freeform 123">
              <a:extLst>
                <a:ext uri="{FF2B5EF4-FFF2-40B4-BE49-F238E27FC236}">
                  <a16:creationId xmlns="" xmlns:a16="http://schemas.microsoft.com/office/drawing/2014/main" id="{B0B210EE-CFD0-CA40-9AD5-610A870C47C0}"/>
                </a:ext>
              </a:extLst>
            </p:cNvPr>
            <p:cNvSpPr>
              <a:spLocks/>
            </p:cNvSpPr>
            <p:nvPr/>
          </p:nvSpPr>
          <p:spPr bwMode="auto">
            <a:xfrm>
              <a:off x="5195277" y="2279772"/>
              <a:ext cx="60813" cy="67723"/>
            </a:xfrm>
            <a:custGeom>
              <a:avLst/>
              <a:gdLst>
                <a:gd name="T0" fmla="*/ 142 w 219"/>
                <a:gd name="T1" fmla="*/ 11 h 245"/>
                <a:gd name="T2" fmla="*/ 164 w 219"/>
                <a:gd name="T3" fmla="*/ 24 h 245"/>
                <a:gd name="T4" fmla="*/ 160 w 219"/>
                <a:gd name="T5" fmla="*/ 32 h 245"/>
                <a:gd name="T6" fmla="*/ 160 w 219"/>
                <a:gd name="T7" fmla="*/ 47 h 245"/>
                <a:gd name="T8" fmla="*/ 166 w 219"/>
                <a:gd name="T9" fmla="*/ 54 h 245"/>
                <a:gd name="T10" fmla="*/ 180 w 219"/>
                <a:gd name="T11" fmla="*/ 65 h 245"/>
                <a:gd name="T12" fmla="*/ 189 w 219"/>
                <a:gd name="T13" fmla="*/ 78 h 245"/>
                <a:gd name="T14" fmla="*/ 196 w 219"/>
                <a:gd name="T15" fmla="*/ 88 h 245"/>
                <a:gd name="T16" fmla="*/ 211 w 219"/>
                <a:gd name="T17" fmla="*/ 85 h 245"/>
                <a:gd name="T18" fmla="*/ 207 w 219"/>
                <a:gd name="T19" fmla="*/ 112 h 245"/>
                <a:gd name="T20" fmla="*/ 218 w 219"/>
                <a:gd name="T21" fmla="*/ 135 h 245"/>
                <a:gd name="T22" fmla="*/ 210 w 219"/>
                <a:gd name="T23" fmla="*/ 144 h 245"/>
                <a:gd name="T24" fmla="*/ 201 w 219"/>
                <a:gd name="T25" fmla="*/ 156 h 245"/>
                <a:gd name="T26" fmla="*/ 209 w 219"/>
                <a:gd name="T27" fmla="*/ 170 h 245"/>
                <a:gd name="T28" fmla="*/ 219 w 219"/>
                <a:gd name="T29" fmla="*/ 185 h 245"/>
                <a:gd name="T30" fmla="*/ 212 w 219"/>
                <a:gd name="T31" fmla="*/ 200 h 245"/>
                <a:gd name="T32" fmla="*/ 203 w 219"/>
                <a:gd name="T33" fmla="*/ 201 h 245"/>
                <a:gd name="T34" fmla="*/ 185 w 219"/>
                <a:gd name="T35" fmla="*/ 202 h 245"/>
                <a:gd name="T36" fmla="*/ 174 w 219"/>
                <a:gd name="T37" fmla="*/ 212 h 245"/>
                <a:gd name="T38" fmla="*/ 180 w 219"/>
                <a:gd name="T39" fmla="*/ 223 h 245"/>
                <a:gd name="T40" fmla="*/ 170 w 219"/>
                <a:gd name="T41" fmla="*/ 238 h 245"/>
                <a:gd name="T42" fmla="*/ 149 w 219"/>
                <a:gd name="T43" fmla="*/ 245 h 245"/>
                <a:gd name="T44" fmla="*/ 140 w 219"/>
                <a:gd name="T45" fmla="*/ 236 h 245"/>
                <a:gd name="T46" fmla="*/ 131 w 219"/>
                <a:gd name="T47" fmla="*/ 226 h 245"/>
                <a:gd name="T48" fmla="*/ 122 w 219"/>
                <a:gd name="T49" fmla="*/ 200 h 245"/>
                <a:gd name="T50" fmla="*/ 112 w 219"/>
                <a:gd name="T51" fmla="*/ 187 h 245"/>
                <a:gd name="T52" fmla="*/ 96 w 219"/>
                <a:gd name="T53" fmla="*/ 187 h 245"/>
                <a:gd name="T54" fmla="*/ 86 w 219"/>
                <a:gd name="T55" fmla="*/ 179 h 245"/>
                <a:gd name="T56" fmla="*/ 72 w 219"/>
                <a:gd name="T57" fmla="*/ 174 h 245"/>
                <a:gd name="T58" fmla="*/ 79 w 219"/>
                <a:gd name="T59" fmla="*/ 182 h 245"/>
                <a:gd name="T60" fmla="*/ 70 w 219"/>
                <a:gd name="T61" fmla="*/ 184 h 245"/>
                <a:gd name="T62" fmla="*/ 53 w 219"/>
                <a:gd name="T63" fmla="*/ 187 h 245"/>
                <a:gd name="T64" fmla="*/ 29 w 219"/>
                <a:gd name="T65" fmla="*/ 190 h 245"/>
                <a:gd name="T66" fmla="*/ 20 w 219"/>
                <a:gd name="T67" fmla="*/ 193 h 245"/>
                <a:gd name="T68" fmla="*/ 10 w 219"/>
                <a:gd name="T69" fmla="*/ 171 h 245"/>
                <a:gd name="T70" fmla="*/ 0 w 219"/>
                <a:gd name="T71" fmla="*/ 155 h 245"/>
                <a:gd name="T72" fmla="*/ 5 w 219"/>
                <a:gd name="T73" fmla="*/ 149 h 245"/>
                <a:gd name="T74" fmla="*/ 18 w 219"/>
                <a:gd name="T75" fmla="*/ 129 h 245"/>
                <a:gd name="T76" fmla="*/ 37 w 219"/>
                <a:gd name="T77" fmla="*/ 120 h 245"/>
                <a:gd name="T78" fmla="*/ 42 w 219"/>
                <a:gd name="T79" fmla="*/ 108 h 245"/>
                <a:gd name="T80" fmla="*/ 53 w 219"/>
                <a:gd name="T81" fmla="*/ 92 h 245"/>
                <a:gd name="T82" fmla="*/ 48 w 219"/>
                <a:gd name="T83" fmla="*/ 81 h 245"/>
                <a:gd name="T84" fmla="*/ 50 w 219"/>
                <a:gd name="T85" fmla="*/ 69 h 245"/>
                <a:gd name="T86" fmla="*/ 43 w 219"/>
                <a:gd name="T87" fmla="*/ 45 h 245"/>
                <a:gd name="T88" fmla="*/ 48 w 219"/>
                <a:gd name="T89" fmla="*/ 29 h 245"/>
                <a:gd name="T90" fmla="*/ 66 w 219"/>
                <a:gd name="T91" fmla="*/ 20 h 245"/>
                <a:gd name="T92" fmla="*/ 87 w 219"/>
                <a:gd name="T93" fmla="*/ 13 h 245"/>
                <a:gd name="T94" fmla="*/ 103 w 219"/>
                <a:gd name="T95" fmla="*/ 0 h 245"/>
                <a:gd name="T96" fmla="*/ 122 w 219"/>
                <a:gd name="T97" fmla="*/ 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9" h="245">
                  <a:moveTo>
                    <a:pt x="130" y="12"/>
                  </a:moveTo>
                  <a:lnTo>
                    <a:pt x="135" y="14"/>
                  </a:lnTo>
                  <a:lnTo>
                    <a:pt x="139" y="13"/>
                  </a:lnTo>
                  <a:lnTo>
                    <a:pt x="142" y="11"/>
                  </a:lnTo>
                  <a:lnTo>
                    <a:pt x="146" y="8"/>
                  </a:lnTo>
                  <a:lnTo>
                    <a:pt x="152" y="8"/>
                  </a:lnTo>
                  <a:lnTo>
                    <a:pt x="158" y="16"/>
                  </a:lnTo>
                  <a:lnTo>
                    <a:pt x="164" y="24"/>
                  </a:lnTo>
                  <a:lnTo>
                    <a:pt x="164" y="30"/>
                  </a:lnTo>
                  <a:lnTo>
                    <a:pt x="164" y="32"/>
                  </a:lnTo>
                  <a:lnTo>
                    <a:pt x="162" y="32"/>
                  </a:lnTo>
                  <a:lnTo>
                    <a:pt x="160" y="32"/>
                  </a:lnTo>
                  <a:lnTo>
                    <a:pt x="156" y="32"/>
                  </a:lnTo>
                  <a:lnTo>
                    <a:pt x="153" y="36"/>
                  </a:lnTo>
                  <a:lnTo>
                    <a:pt x="156" y="40"/>
                  </a:lnTo>
                  <a:lnTo>
                    <a:pt x="160" y="47"/>
                  </a:lnTo>
                  <a:lnTo>
                    <a:pt x="164" y="47"/>
                  </a:lnTo>
                  <a:lnTo>
                    <a:pt x="169" y="48"/>
                  </a:lnTo>
                  <a:lnTo>
                    <a:pt x="168" y="51"/>
                  </a:lnTo>
                  <a:lnTo>
                    <a:pt x="166" y="54"/>
                  </a:lnTo>
                  <a:lnTo>
                    <a:pt x="170" y="56"/>
                  </a:lnTo>
                  <a:lnTo>
                    <a:pt x="172" y="61"/>
                  </a:lnTo>
                  <a:lnTo>
                    <a:pt x="177" y="63"/>
                  </a:lnTo>
                  <a:lnTo>
                    <a:pt x="180" y="65"/>
                  </a:lnTo>
                  <a:lnTo>
                    <a:pt x="181" y="69"/>
                  </a:lnTo>
                  <a:lnTo>
                    <a:pt x="182" y="72"/>
                  </a:lnTo>
                  <a:lnTo>
                    <a:pt x="186" y="76"/>
                  </a:lnTo>
                  <a:lnTo>
                    <a:pt x="189" y="78"/>
                  </a:lnTo>
                  <a:lnTo>
                    <a:pt x="191" y="80"/>
                  </a:lnTo>
                  <a:lnTo>
                    <a:pt x="193" y="86"/>
                  </a:lnTo>
                  <a:lnTo>
                    <a:pt x="194" y="87"/>
                  </a:lnTo>
                  <a:lnTo>
                    <a:pt x="196" y="88"/>
                  </a:lnTo>
                  <a:lnTo>
                    <a:pt x="199" y="87"/>
                  </a:lnTo>
                  <a:lnTo>
                    <a:pt x="203" y="86"/>
                  </a:lnTo>
                  <a:lnTo>
                    <a:pt x="206" y="85"/>
                  </a:lnTo>
                  <a:lnTo>
                    <a:pt x="211" y="85"/>
                  </a:lnTo>
                  <a:lnTo>
                    <a:pt x="211" y="94"/>
                  </a:lnTo>
                  <a:lnTo>
                    <a:pt x="210" y="102"/>
                  </a:lnTo>
                  <a:lnTo>
                    <a:pt x="209" y="106"/>
                  </a:lnTo>
                  <a:lnTo>
                    <a:pt x="207" y="112"/>
                  </a:lnTo>
                  <a:lnTo>
                    <a:pt x="207" y="117"/>
                  </a:lnTo>
                  <a:lnTo>
                    <a:pt x="209" y="122"/>
                  </a:lnTo>
                  <a:lnTo>
                    <a:pt x="213" y="129"/>
                  </a:lnTo>
                  <a:lnTo>
                    <a:pt x="218" y="135"/>
                  </a:lnTo>
                  <a:lnTo>
                    <a:pt x="219" y="137"/>
                  </a:lnTo>
                  <a:lnTo>
                    <a:pt x="219" y="139"/>
                  </a:lnTo>
                  <a:lnTo>
                    <a:pt x="215" y="142"/>
                  </a:lnTo>
                  <a:lnTo>
                    <a:pt x="210" y="144"/>
                  </a:lnTo>
                  <a:lnTo>
                    <a:pt x="205" y="146"/>
                  </a:lnTo>
                  <a:lnTo>
                    <a:pt x="202" y="149"/>
                  </a:lnTo>
                  <a:lnTo>
                    <a:pt x="201" y="152"/>
                  </a:lnTo>
                  <a:lnTo>
                    <a:pt x="201" y="156"/>
                  </a:lnTo>
                  <a:lnTo>
                    <a:pt x="202" y="160"/>
                  </a:lnTo>
                  <a:lnTo>
                    <a:pt x="203" y="163"/>
                  </a:lnTo>
                  <a:lnTo>
                    <a:pt x="206" y="167"/>
                  </a:lnTo>
                  <a:lnTo>
                    <a:pt x="209" y="170"/>
                  </a:lnTo>
                  <a:lnTo>
                    <a:pt x="212" y="174"/>
                  </a:lnTo>
                  <a:lnTo>
                    <a:pt x="215" y="177"/>
                  </a:lnTo>
                  <a:lnTo>
                    <a:pt x="218" y="182"/>
                  </a:lnTo>
                  <a:lnTo>
                    <a:pt x="219" y="185"/>
                  </a:lnTo>
                  <a:lnTo>
                    <a:pt x="219" y="188"/>
                  </a:lnTo>
                  <a:lnTo>
                    <a:pt x="218" y="193"/>
                  </a:lnTo>
                  <a:lnTo>
                    <a:pt x="215" y="196"/>
                  </a:lnTo>
                  <a:lnTo>
                    <a:pt x="212" y="200"/>
                  </a:lnTo>
                  <a:lnTo>
                    <a:pt x="211" y="202"/>
                  </a:lnTo>
                  <a:lnTo>
                    <a:pt x="209" y="203"/>
                  </a:lnTo>
                  <a:lnTo>
                    <a:pt x="205" y="202"/>
                  </a:lnTo>
                  <a:lnTo>
                    <a:pt x="203" y="201"/>
                  </a:lnTo>
                  <a:lnTo>
                    <a:pt x="199" y="199"/>
                  </a:lnTo>
                  <a:lnTo>
                    <a:pt x="196" y="197"/>
                  </a:lnTo>
                  <a:lnTo>
                    <a:pt x="190" y="200"/>
                  </a:lnTo>
                  <a:lnTo>
                    <a:pt x="185" y="202"/>
                  </a:lnTo>
                  <a:lnTo>
                    <a:pt x="181" y="204"/>
                  </a:lnTo>
                  <a:lnTo>
                    <a:pt x="177" y="208"/>
                  </a:lnTo>
                  <a:lnTo>
                    <a:pt x="174" y="210"/>
                  </a:lnTo>
                  <a:lnTo>
                    <a:pt x="174" y="212"/>
                  </a:lnTo>
                  <a:lnTo>
                    <a:pt x="176" y="215"/>
                  </a:lnTo>
                  <a:lnTo>
                    <a:pt x="178" y="217"/>
                  </a:lnTo>
                  <a:lnTo>
                    <a:pt x="179" y="219"/>
                  </a:lnTo>
                  <a:lnTo>
                    <a:pt x="180" y="223"/>
                  </a:lnTo>
                  <a:lnTo>
                    <a:pt x="180" y="227"/>
                  </a:lnTo>
                  <a:lnTo>
                    <a:pt x="178" y="231"/>
                  </a:lnTo>
                  <a:lnTo>
                    <a:pt x="174" y="234"/>
                  </a:lnTo>
                  <a:lnTo>
                    <a:pt x="170" y="238"/>
                  </a:lnTo>
                  <a:lnTo>
                    <a:pt x="165" y="242"/>
                  </a:lnTo>
                  <a:lnTo>
                    <a:pt x="160" y="244"/>
                  </a:lnTo>
                  <a:lnTo>
                    <a:pt x="154" y="245"/>
                  </a:lnTo>
                  <a:lnTo>
                    <a:pt x="149" y="245"/>
                  </a:lnTo>
                  <a:lnTo>
                    <a:pt x="145" y="244"/>
                  </a:lnTo>
                  <a:lnTo>
                    <a:pt x="144" y="241"/>
                  </a:lnTo>
                  <a:lnTo>
                    <a:pt x="141" y="237"/>
                  </a:lnTo>
                  <a:lnTo>
                    <a:pt x="140" y="236"/>
                  </a:lnTo>
                  <a:lnTo>
                    <a:pt x="139" y="235"/>
                  </a:lnTo>
                  <a:lnTo>
                    <a:pt x="138" y="233"/>
                  </a:lnTo>
                  <a:lnTo>
                    <a:pt x="138" y="231"/>
                  </a:lnTo>
                  <a:lnTo>
                    <a:pt x="131" y="226"/>
                  </a:lnTo>
                  <a:lnTo>
                    <a:pt x="122" y="220"/>
                  </a:lnTo>
                  <a:lnTo>
                    <a:pt x="121" y="212"/>
                  </a:lnTo>
                  <a:lnTo>
                    <a:pt x="121" y="204"/>
                  </a:lnTo>
                  <a:lnTo>
                    <a:pt x="122" y="200"/>
                  </a:lnTo>
                  <a:lnTo>
                    <a:pt x="122" y="195"/>
                  </a:lnTo>
                  <a:lnTo>
                    <a:pt x="117" y="192"/>
                  </a:lnTo>
                  <a:lnTo>
                    <a:pt x="113" y="192"/>
                  </a:lnTo>
                  <a:lnTo>
                    <a:pt x="112" y="187"/>
                  </a:lnTo>
                  <a:lnTo>
                    <a:pt x="109" y="185"/>
                  </a:lnTo>
                  <a:lnTo>
                    <a:pt x="104" y="185"/>
                  </a:lnTo>
                  <a:lnTo>
                    <a:pt x="98" y="187"/>
                  </a:lnTo>
                  <a:lnTo>
                    <a:pt x="96" y="187"/>
                  </a:lnTo>
                  <a:lnTo>
                    <a:pt x="94" y="186"/>
                  </a:lnTo>
                  <a:lnTo>
                    <a:pt x="91" y="185"/>
                  </a:lnTo>
                  <a:lnTo>
                    <a:pt x="89" y="184"/>
                  </a:lnTo>
                  <a:lnTo>
                    <a:pt x="86" y="179"/>
                  </a:lnTo>
                  <a:lnTo>
                    <a:pt x="82" y="176"/>
                  </a:lnTo>
                  <a:lnTo>
                    <a:pt x="76" y="174"/>
                  </a:lnTo>
                  <a:lnTo>
                    <a:pt x="73" y="174"/>
                  </a:lnTo>
                  <a:lnTo>
                    <a:pt x="72" y="174"/>
                  </a:lnTo>
                  <a:lnTo>
                    <a:pt x="72" y="175"/>
                  </a:lnTo>
                  <a:lnTo>
                    <a:pt x="73" y="177"/>
                  </a:lnTo>
                  <a:lnTo>
                    <a:pt x="76" y="179"/>
                  </a:lnTo>
                  <a:lnTo>
                    <a:pt x="79" y="182"/>
                  </a:lnTo>
                  <a:lnTo>
                    <a:pt x="78" y="183"/>
                  </a:lnTo>
                  <a:lnTo>
                    <a:pt x="75" y="184"/>
                  </a:lnTo>
                  <a:lnTo>
                    <a:pt x="73" y="184"/>
                  </a:lnTo>
                  <a:lnTo>
                    <a:pt x="70" y="184"/>
                  </a:lnTo>
                  <a:lnTo>
                    <a:pt x="67" y="184"/>
                  </a:lnTo>
                  <a:lnTo>
                    <a:pt x="64" y="184"/>
                  </a:lnTo>
                  <a:lnTo>
                    <a:pt x="60" y="185"/>
                  </a:lnTo>
                  <a:lnTo>
                    <a:pt x="53" y="187"/>
                  </a:lnTo>
                  <a:lnTo>
                    <a:pt x="42" y="188"/>
                  </a:lnTo>
                  <a:lnTo>
                    <a:pt x="38" y="188"/>
                  </a:lnTo>
                  <a:lnTo>
                    <a:pt x="33" y="188"/>
                  </a:lnTo>
                  <a:lnTo>
                    <a:pt x="29" y="190"/>
                  </a:lnTo>
                  <a:lnTo>
                    <a:pt x="25" y="192"/>
                  </a:lnTo>
                  <a:lnTo>
                    <a:pt x="23" y="194"/>
                  </a:lnTo>
                  <a:lnTo>
                    <a:pt x="21" y="194"/>
                  </a:lnTo>
                  <a:lnTo>
                    <a:pt x="20" y="193"/>
                  </a:lnTo>
                  <a:lnTo>
                    <a:pt x="20" y="192"/>
                  </a:lnTo>
                  <a:lnTo>
                    <a:pt x="20" y="188"/>
                  </a:lnTo>
                  <a:lnTo>
                    <a:pt x="21" y="184"/>
                  </a:lnTo>
                  <a:lnTo>
                    <a:pt x="10" y="171"/>
                  </a:lnTo>
                  <a:lnTo>
                    <a:pt x="6" y="169"/>
                  </a:lnTo>
                  <a:lnTo>
                    <a:pt x="2" y="164"/>
                  </a:lnTo>
                  <a:lnTo>
                    <a:pt x="0" y="161"/>
                  </a:lnTo>
                  <a:lnTo>
                    <a:pt x="0" y="155"/>
                  </a:lnTo>
                  <a:lnTo>
                    <a:pt x="0" y="152"/>
                  </a:lnTo>
                  <a:lnTo>
                    <a:pt x="1" y="150"/>
                  </a:lnTo>
                  <a:lnTo>
                    <a:pt x="2" y="149"/>
                  </a:lnTo>
                  <a:lnTo>
                    <a:pt x="5" y="149"/>
                  </a:lnTo>
                  <a:lnTo>
                    <a:pt x="8" y="147"/>
                  </a:lnTo>
                  <a:lnTo>
                    <a:pt x="13" y="145"/>
                  </a:lnTo>
                  <a:lnTo>
                    <a:pt x="16" y="137"/>
                  </a:lnTo>
                  <a:lnTo>
                    <a:pt x="18" y="129"/>
                  </a:lnTo>
                  <a:lnTo>
                    <a:pt x="24" y="126"/>
                  </a:lnTo>
                  <a:lnTo>
                    <a:pt x="30" y="125"/>
                  </a:lnTo>
                  <a:lnTo>
                    <a:pt x="34" y="122"/>
                  </a:lnTo>
                  <a:lnTo>
                    <a:pt x="37" y="120"/>
                  </a:lnTo>
                  <a:lnTo>
                    <a:pt x="37" y="117"/>
                  </a:lnTo>
                  <a:lnTo>
                    <a:pt x="38" y="112"/>
                  </a:lnTo>
                  <a:lnTo>
                    <a:pt x="40" y="110"/>
                  </a:lnTo>
                  <a:lnTo>
                    <a:pt x="42" y="108"/>
                  </a:lnTo>
                  <a:lnTo>
                    <a:pt x="46" y="106"/>
                  </a:lnTo>
                  <a:lnTo>
                    <a:pt x="49" y="105"/>
                  </a:lnTo>
                  <a:lnTo>
                    <a:pt x="53" y="95"/>
                  </a:lnTo>
                  <a:lnTo>
                    <a:pt x="53" y="92"/>
                  </a:lnTo>
                  <a:lnTo>
                    <a:pt x="51" y="89"/>
                  </a:lnTo>
                  <a:lnTo>
                    <a:pt x="49" y="88"/>
                  </a:lnTo>
                  <a:lnTo>
                    <a:pt x="48" y="86"/>
                  </a:lnTo>
                  <a:lnTo>
                    <a:pt x="48" y="81"/>
                  </a:lnTo>
                  <a:lnTo>
                    <a:pt x="49" y="77"/>
                  </a:lnTo>
                  <a:lnTo>
                    <a:pt x="50" y="73"/>
                  </a:lnTo>
                  <a:lnTo>
                    <a:pt x="50" y="71"/>
                  </a:lnTo>
                  <a:lnTo>
                    <a:pt x="50" y="69"/>
                  </a:lnTo>
                  <a:lnTo>
                    <a:pt x="48" y="67"/>
                  </a:lnTo>
                  <a:lnTo>
                    <a:pt x="46" y="62"/>
                  </a:lnTo>
                  <a:lnTo>
                    <a:pt x="43" y="53"/>
                  </a:lnTo>
                  <a:lnTo>
                    <a:pt x="43" y="45"/>
                  </a:lnTo>
                  <a:lnTo>
                    <a:pt x="43" y="39"/>
                  </a:lnTo>
                  <a:lnTo>
                    <a:pt x="45" y="35"/>
                  </a:lnTo>
                  <a:lnTo>
                    <a:pt x="46" y="31"/>
                  </a:lnTo>
                  <a:lnTo>
                    <a:pt x="48" y="29"/>
                  </a:lnTo>
                  <a:lnTo>
                    <a:pt x="50" y="27"/>
                  </a:lnTo>
                  <a:lnTo>
                    <a:pt x="55" y="22"/>
                  </a:lnTo>
                  <a:lnTo>
                    <a:pt x="63" y="20"/>
                  </a:lnTo>
                  <a:lnTo>
                    <a:pt x="66" y="20"/>
                  </a:lnTo>
                  <a:lnTo>
                    <a:pt x="71" y="21"/>
                  </a:lnTo>
                  <a:lnTo>
                    <a:pt x="75" y="22"/>
                  </a:lnTo>
                  <a:lnTo>
                    <a:pt x="80" y="21"/>
                  </a:lnTo>
                  <a:lnTo>
                    <a:pt x="87" y="13"/>
                  </a:lnTo>
                  <a:lnTo>
                    <a:pt x="91" y="4"/>
                  </a:lnTo>
                  <a:lnTo>
                    <a:pt x="95" y="2"/>
                  </a:lnTo>
                  <a:lnTo>
                    <a:pt x="98" y="0"/>
                  </a:lnTo>
                  <a:lnTo>
                    <a:pt x="103" y="0"/>
                  </a:lnTo>
                  <a:lnTo>
                    <a:pt x="106" y="0"/>
                  </a:lnTo>
                  <a:lnTo>
                    <a:pt x="114" y="3"/>
                  </a:lnTo>
                  <a:lnTo>
                    <a:pt x="121" y="6"/>
                  </a:lnTo>
                  <a:lnTo>
                    <a:pt x="122" y="7"/>
                  </a:lnTo>
                  <a:lnTo>
                    <a:pt x="127" y="10"/>
                  </a:lnTo>
                  <a:lnTo>
                    <a:pt x="130" y="12"/>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8" name="Freeform 125">
              <a:extLst>
                <a:ext uri="{FF2B5EF4-FFF2-40B4-BE49-F238E27FC236}">
                  <a16:creationId xmlns="" xmlns:a16="http://schemas.microsoft.com/office/drawing/2014/main" id="{0862F3A0-2658-DE42-8739-F94F8DDBB238}"/>
                </a:ext>
              </a:extLst>
            </p:cNvPr>
            <p:cNvSpPr>
              <a:spLocks/>
            </p:cNvSpPr>
            <p:nvPr/>
          </p:nvSpPr>
          <p:spPr bwMode="auto">
            <a:xfrm>
              <a:off x="5123408" y="3946582"/>
              <a:ext cx="1339252" cy="1131939"/>
            </a:xfrm>
            <a:custGeom>
              <a:avLst/>
              <a:gdLst>
                <a:gd name="T0" fmla="*/ 4629 w 4847"/>
                <a:gd name="T1" fmla="*/ 110 h 4095"/>
                <a:gd name="T2" fmla="*/ 4342 w 4847"/>
                <a:gd name="T3" fmla="*/ 212 h 4095"/>
                <a:gd name="T4" fmla="*/ 4162 w 4847"/>
                <a:gd name="T5" fmla="*/ 14 h 4095"/>
                <a:gd name="T6" fmla="*/ 3982 w 4847"/>
                <a:gd name="T7" fmla="*/ 114 h 4095"/>
                <a:gd name="T8" fmla="*/ 3845 w 4847"/>
                <a:gd name="T9" fmla="*/ 260 h 4095"/>
                <a:gd name="T10" fmla="*/ 3848 w 4847"/>
                <a:gd name="T11" fmla="*/ 427 h 4095"/>
                <a:gd name="T12" fmla="*/ 3701 w 4847"/>
                <a:gd name="T13" fmla="*/ 476 h 4095"/>
                <a:gd name="T14" fmla="*/ 3563 w 4847"/>
                <a:gd name="T15" fmla="*/ 518 h 4095"/>
                <a:gd name="T16" fmla="*/ 3406 w 4847"/>
                <a:gd name="T17" fmla="*/ 575 h 4095"/>
                <a:gd name="T18" fmla="*/ 3335 w 4847"/>
                <a:gd name="T19" fmla="*/ 755 h 4095"/>
                <a:gd name="T20" fmla="*/ 3056 w 4847"/>
                <a:gd name="T21" fmla="*/ 824 h 4095"/>
                <a:gd name="T22" fmla="*/ 2734 w 4847"/>
                <a:gd name="T23" fmla="*/ 863 h 4095"/>
                <a:gd name="T24" fmla="*/ 2567 w 4847"/>
                <a:gd name="T25" fmla="*/ 1136 h 4095"/>
                <a:gd name="T26" fmla="*/ 2439 w 4847"/>
                <a:gd name="T27" fmla="*/ 1209 h 4095"/>
                <a:gd name="T28" fmla="*/ 2364 w 4847"/>
                <a:gd name="T29" fmla="*/ 1343 h 4095"/>
                <a:gd name="T30" fmla="*/ 2129 w 4847"/>
                <a:gd name="T31" fmla="*/ 1515 h 4095"/>
                <a:gd name="T32" fmla="*/ 1842 w 4847"/>
                <a:gd name="T33" fmla="*/ 1646 h 4095"/>
                <a:gd name="T34" fmla="*/ 1522 w 4847"/>
                <a:gd name="T35" fmla="*/ 1679 h 4095"/>
                <a:gd name="T36" fmla="*/ 1209 w 4847"/>
                <a:gd name="T37" fmla="*/ 1830 h 4095"/>
                <a:gd name="T38" fmla="*/ 1032 w 4847"/>
                <a:gd name="T39" fmla="*/ 1909 h 4095"/>
                <a:gd name="T40" fmla="*/ 953 w 4847"/>
                <a:gd name="T41" fmla="*/ 1991 h 4095"/>
                <a:gd name="T42" fmla="*/ 787 w 4847"/>
                <a:gd name="T43" fmla="*/ 1905 h 4095"/>
                <a:gd name="T44" fmla="*/ 599 w 4847"/>
                <a:gd name="T45" fmla="*/ 1925 h 4095"/>
                <a:gd name="T46" fmla="*/ 356 w 4847"/>
                <a:gd name="T47" fmla="*/ 2033 h 4095"/>
                <a:gd name="T48" fmla="*/ 178 w 4847"/>
                <a:gd name="T49" fmla="*/ 2260 h 4095"/>
                <a:gd name="T50" fmla="*/ 230 w 4847"/>
                <a:gd name="T51" fmla="*/ 2558 h 4095"/>
                <a:gd name="T52" fmla="*/ 17 w 4847"/>
                <a:gd name="T53" fmla="*/ 2613 h 4095"/>
                <a:gd name="T54" fmla="*/ 118 w 4847"/>
                <a:gd name="T55" fmla="*/ 2927 h 4095"/>
                <a:gd name="T56" fmla="*/ 166 w 4847"/>
                <a:gd name="T57" fmla="*/ 3067 h 4095"/>
                <a:gd name="T58" fmla="*/ 367 w 4847"/>
                <a:gd name="T59" fmla="*/ 3082 h 4095"/>
                <a:gd name="T60" fmla="*/ 433 w 4847"/>
                <a:gd name="T61" fmla="*/ 3123 h 4095"/>
                <a:gd name="T62" fmla="*/ 375 w 4847"/>
                <a:gd name="T63" fmla="*/ 3278 h 4095"/>
                <a:gd name="T64" fmla="*/ 175 w 4847"/>
                <a:gd name="T65" fmla="*/ 3180 h 4095"/>
                <a:gd name="T66" fmla="*/ 172 w 4847"/>
                <a:gd name="T67" fmla="*/ 3243 h 4095"/>
                <a:gd name="T68" fmla="*/ 279 w 4847"/>
                <a:gd name="T69" fmla="*/ 3297 h 4095"/>
                <a:gd name="T70" fmla="*/ 572 w 4847"/>
                <a:gd name="T71" fmla="*/ 3349 h 4095"/>
                <a:gd name="T72" fmla="*/ 729 w 4847"/>
                <a:gd name="T73" fmla="*/ 3330 h 4095"/>
                <a:gd name="T74" fmla="*/ 819 w 4847"/>
                <a:gd name="T75" fmla="*/ 3437 h 4095"/>
                <a:gd name="T76" fmla="*/ 975 w 4847"/>
                <a:gd name="T77" fmla="*/ 3623 h 4095"/>
                <a:gd name="T78" fmla="*/ 1025 w 4847"/>
                <a:gd name="T79" fmla="*/ 3825 h 4095"/>
                <a:gd name="T80" fmla="*/ 960 w 4847"/>
                <a:gd name="T81" fmla="*/ 3916 h 4095"/>
                <a:gd name="T82" fmla="*/ 1094 w 4847"/>
                <a:gd name="T83" fmla="*/ 4005 h 4095"/>
                <a:gd name="T84" fmla="*/ 1410 w 4847"/>
                <a:gd name="T85" fmla="*/ 3842 h 4095"/>
                <a:gd name="T86" fmla="*/ 1578 w 4847"/>
                <a:gd name="T87" fmla="*/ 3762 h 4095"/>
                <a:gd name="T88" fmla="*/ 1717 w 4847"/>
                <a:gd name="T89" fmla="*/ 3670 h 4095"/>
                <a:gd name="T90" fmla="*/ 1899 w 4847"/>
                <a:gd name="T91" fmla="*/ 3672 h 4095"/>
                <a:gd name="T92" fmla="*/ 2044 w 4847"/>
                <a:gd name="T93" fmla="*/ 3520 h 4095"/>
                <a:gd name="T94" fmla="*/ 2121 w 4847"/>
                <a:gd name="T95" fmla="*/ 3407 h 4095"/>
                <a:gd name="T96" fmla="*/ 2211 w 4847"/>
                <a:gd name="T97" fmla="*/ 3508 h 4095"/>
                <a:gd name="T98" fmla="*/ 2112 w 4847"/>
                <a:gd name="T99" fmla="*/ 3012 h 4095"/>
                <a:gd name="T100" fmla="*/ 2159 w 4847"/>
                <a:gd name="T101" fmla="*/ 2733 h 4095"/>
                <a:gd name="T102" fmla="*/ 2241 w 4847"/>
                <a:gd name="T103" fmla="*/ 2120 h 4095"/>
                <a:gd name="T104" fmla="*/ 2537 w 4847"/>
                <a:gd name="T105" fmla="*/ 2099 h 4095"/>
                <a:gd name="T106" fmla="*/ 2641 w 4847"/>
                <a:gd name="T107" fmla="*/ 2068 h 4095"/>
                <a:gd name="T108" fmla="*/ 2783 w 4847"/>
                <a:gd name="T109" fmla="*/ 1852 h 4095"/>
                <a:gd name="T110" fmla="*/ 2841 w 4847"/>
                <a:gd name="T111" fmla="*/ 1726 h 4095"/>
                <a:gd name="T112" fmla="*/ 3126 w 4847"/>
                <a:gd name="T113" fmla="*/ 1743 h 4095"/>
                <a:gd name="T114" fmla="*/ 3433 w 4847"/>
                <a:gd name="T115" fmla="*/ 1565 h 4095"/>
                <a:gd name="T116" fmla="*/ 3409 w 4847"/>
                <a:gd name="T117" fmla="*/ 1442 h 4095"/>
                <a:gd name="T118" fmla="*/ 3833 w 4847"/>
                <a:gd name="T119" fmla="*/ 1023 h 4095"/>
                <a:gd name="T120" fmla="*/ 4271 w 4847"/>
                <a:gd name="T121" fmla="*/ 644 h 4095"/>
                <a:gd name="T122" fmla="*/ 4584 w 4847"/>
                <a:gd name="T123" fmla="*/ 365 h 4095"/>
                <a:gd name="T124" fmla="*/ 4824 w 4847"/>
                <a:gd name="T125" fmla="*/ 28 h 40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847" h="4095">
                  <a:moveTo>
                    <a:pt x="4803" y="0"/>
                  </a:moveTo>
                  <a:lnTo>
                    <a:pt x="4793" y="0"/>
                  </a:lnTo>
                  <a:lnTo>
                    <a:pt x="4784" y="0"/>
                  </a:lnTo>
                  <a:lnTo>
                    <a:pt x="4776" y="1"/>
                  </a:lnTo>
                  <a:lnTo>
                    <a:pt x="4769" y="4"/>
                  </a:lnTo>
                  <a:lnTo>
                    <a:pt x="4762" y="6"/>
                  </a:lnTo>
                  <a:lnTo>
                    <a:pt x="4755" y="9"/>
                  </a:lnTo>
                  <a:lnTo>
                    <a:pt x="4748" y="14"/>
                  </a:lnTo>
                  <a:lnTo>
                    <a:pt x="4740" y="20"/>
                  </a:lnTo>
                  <a:lnTo>
                    <a:pt x="4739" y="24"/>
                  </a:lnTo>
                  <a:lnTo>
                    <a:pt x="4740" y="29"/>
                  </a:lnTo>
                  <a:lnTo>
                    <a:pt x="4742" y="33"/>
                  </a:lnTo>
                  <a:lnTo>
                    <a:pt x="4745" y="36"/>
                  </a:lnTo>
                  <a:lnTo>
                    <a:pt x="4748" y="39"/>
                  </a:lnTo>
                  <a:lnTo>
                    <a:pt x="4752" y="40"/>
                  </a:lnTo>
                  <a:lnTo>
                    <a:pt x="4756" y="41"/>
                  </a:lnTo>
                  <a:lnTo>
                    <a:pt x="4762" y="41"/>
                  </a:lnTo>
                  <a:lnTo>
                    <a:pt x="4762" y="48"/>
                  </a:lnTo>
                  <a:lnTo>
                    <a:pt x="4761" y="53"/>
                  </a:lnTo>
                  <a:lnTo>
                    <a:pt x="4759" y="57"/>
                  </a:lnTo>
                  <a:lnTo>
                    <a:pt x="4754" y="61"/>
                  </a:lnTo>
                  <a:lnTo>
                    <a:pt x="4748" y="63"/>
                  </a:lnTo>
                  <a:lnTo>
                    <a:pt x="4742" y="65"/>
                  </a:lnTo>
                  <a:lnTo>
                    <a:pt x="4735" y="67"/>
                  </a:lnTo>
                  <a:lnTo>
                    <a:pt x="4727" y="69"/>
                  </a:lnTo>
                  <a:lnTo>
                    <a:pt x="4710" y="72"/>
                  </a:lnTo>
                  <a:lnTo>
                    <a:pt x="4694" y="75"/>
                  </a:lnTo>
                  <a:lnTo>
                    <a:pt x="4686" y="78"/>
                  </a:lnTo>
                  <a:lnTo>
                    <a:pt x="4679" y="80"/>
                  </a:lnTo>
                  <a:lnTo>
                    <a:pt x="4673" y="83"/>
                  </a:lnTo>
                  <a:lnTo>
                    <a:pt x="4669" y="87"/>
                  </a:lnTo>
                  <a:lnTo>
                    <a:pt x="4664" y="94"/>
                  </a:lnTo>
                  <a:lnTo>
                    <a:pt x="4658" y="99"/>
                  </a:lnTo>
                  <a:lnTo>
                    <a:pt x="4653" y="105"/>
                  </a:lnTo>
                  <a:lnTo>
                    <a:pt x="4646" y="110"/>
                  </a:lnTo>
                  <a:lnTo>
                    <a:pt x="4640" y="111"/>
                  </a:lnTo>
                  <a:lnTo>
                    <a:pt x="4633" y="110"/>
                  </a:lnTo>
                  <a:lnTo>
                    <a:pt x="4629" y="110"/>
                  </a:lnTo>
                  <a:lnTo>
                    <a:pt x="4624" y="110"/>
                  </a:lnTo>
                  <a:lnTo>
                    <a:pt x="4620" y="111"/>
                  </a:lnTo>
                  <a:lnTo>
                    <a:pt x="4616" y="114"/>
                  </a:lnTo>
                  <a:lnTo>
                    <a:pt x="4616" y="118"/>
                  </a:lnTo>
                  <a:lnTo>
                    <a:pt x="4619" y="123"/>
                  </a:lnTo>
                  <a:lnTo>
                    <a:pt x="4623" y="130"/>
                  </a:lnTo>
                  <a:lnTo>
                    <a:pt x="4628" y="138"/>
                  </a:lnTo>
                  <a:lnTo>
                    <a:pt x="4639" y="153"/>
                  </a:lnTo>
                  <a:lnTo>
                    <a:pt x="4646" y="162"/>
                  </a:lnTo>
                  <a:lnTo>
                    <a:pt x="4638" y="163"/>
                  </a:lnTo>
                  <a:lnTo>
                    <a:pt x="4631" y="164"/>
                  </a:lnTo>
                  <a:lnTo>
                    <a:pt x="4625" y="168"/>
                  </a:lnTo>
                  <a:lnTo>
                    <a:pt x="4620" y="171"/>
                  </a:lnTo>
                  <a:lnTo>
                    <a:pt x="4612" y="179"/>
                  </a:lnTo>
                  <a:lnTo>
                    <a:pt x="4605" y="188"/>
                  </a:lnTo>
                  <a:lnTo>
                    <a:pt x="4599" y="197"/>
                  </a:lnTo>
                  <a:lnTo>
                    <a:pt x="4591" y="206"/>
                  </a:lnTo>
                  <a:lnTo>
                    <a:pt x="4587" y="210"/>
                  </a:lnTo>
                  <a:lnTo>
                    <a:pt x="4582" y="212"/>
                  </a:lnTo>
                  <a:lnTo>
                    <a:pt x="4575" y="214"/>
                  </a:lnTo>
                  <a:lnTo>
                    <a:pt x="4568" y="217"/>
                  </a:lnTo>
                  <a:lnTo>
                    <a:pt x="4567" y="227"/>
                  </a:lnTo>
                  <a:lnTo>
                    <a:pt x="4567" y="237"/>
                  </a:lnTo>
                  <a:lnTo>
                    <a:pt x="4541" y="241"/>
                  </a:lnTo>
                  <a:lnTo>
                    <a:pt x="4515" y="243"/>
                  </a:lnTo>
                  <a:lnTo>
                    <a:pt x="4501" y="244"/>
                  </a:lnTo>
                  <a:lnTo>
                    <a:pt x="4488" y="243"/>
                  </a:lnTo>
                  <a:lnTo>
                    <a:pt x="4475" y="242"/>
                  </a:lnTo>
                  <a:lnTo>
                    <a:pt x="4463" y="238"/>
                  </a:lnTo>
                  <a:lnTo>
                    <a:pt x="4438" y="228"/>
                  </a:lnTo>
                  <a:lnTo>
                    <a:pt x="4416" y="219"/>
                  </a:lnTo>
                  <a:lnTo>
                    <a:pt x="4405" y="216"/>
                  </a:lnTo>
                  <a:lnTo>
                    <a:pt x="4393" y="212"/>
                  </a:lnTo>
                  <a:lnTo>
                    <a:pt x="4379" y="211"/>
                  </a:lnTo>
                  <a:lnTo>
                    <a:pt x="4365" y="210"/>
                  </a:lnTo>
                  <a:lnTo>
                    <a:pt x="4357" y="211"/>
                  </a:lnTo>
                  <a:lnTo>
                    <a:pt x="4349" y="211"/>
                  </a:lnTo>
                  <a:lnTo>
                    <a:pt x="4342" y="212"/>
                  </a:lnTo>
                  <a:lnTo>
                    <a:pt x="4334" y="212"/>
                  </a:lnTo>
                  <a:lnTo>
                    <a:pt x="4326" y="212"/>
                  </a:lnTo>
                  <a:lnTo>
                    <a:pt x="4319" y="211"/>
                  </a:lnTo>
                  <a:lnTo>
                    <a:pt x="4312" y="209"/>
                  </a:lnTo>
                  <a:lnTo>
                    <a:pt x="4307" y="205"/>
                  </a:lnTo>
                  <a:lnTo>
                    <a:pt x="4304" y="203"/>
                  </a:lnTo>
                  <a:lnTo>
                    <a:pt x="4303" y="200"/>
                  </a:lnTo>
                  <a:lnTo>
                    <a:pt x="4301" y="196"/>
                  </a:lnTo>
                  <a:lnTo>
                    <a:pt x="4301" y="192"/>
                  </a:lnTo>
                  <a:lnTo>
                    <a:pt x="4296" y="177"/>
                  </a:lnTo>
                  <a:lnTo>
                    <a:pt x="4292" y="163"/>
                  </a:lnTo>
                  <a:lnTo>
                    <a:pt x="4285" y="151"/>
                  </a:lnTo>
                  <a:lnTo>
                    <a:pt x="4278" y="138"/>
                  </a:lnTo>
                  <a:lnTo>
                    <a:pt x="4271" y="127"/>
                  </a:lnTo>
                  <a:lnTo>
                    <a:pt x="4263" y="114"/>
                  </a:lnTo>
                  <a:lnTo>
                    <a:pt x="4256" y="102"/>
                  </a:lnTo>
                  <a:lnTo>
                    <a:pt x="4250" y="88"/>
                  </a:lnTo>
                  <a:lnTo>
                    <a:pt x="4245" y="87"/>
                  </a:lnTo>
                  <a:lnTo>
                    <a:pt x="4242" y="87"/>
                  </a:lnTo>
                  <a:lnTo>
                    <a:pt x="4238" y="88"/>
                  </a:lnTo>
                  <a:lnTo>
                    <a:pt x="4235" y="89"/>
                  </a:lnTo>
                  <a:lnTo>
                    <a:pt x="4233" y="91"/>
                  </a:lnTo>
                  <a:lnTo>
                    <a:pt x="4230" y="95"/>
                  </a:lnTo>
                  <a:lnTo>
                    <a:pt x="4228" y="98"/>
                  </a:lnTo>
                  <a:lnTo>
                    <a:pt x="4227" y="102"/>
                  </a:lnTo>
                  <a:lnTo>
                    <a:pt x="4221" y="103"/>
                  </a:lnTo>
                  <a:lnTo>
                    <a:pt x="4215" y="102"/>
                  </a:lnTo>
                  <a:lnTo>
                    <a:pt x="4210" y="99"/>
                  </a:lnTo>
                  <a:lnTo>
                    <a:pt x="4204" y="96"/>
                  </a:lnTo>
                  <a:lnTo>
                    <a:pt x="4198" y="91"/>
                  </a:lnTo>
                  <a:lnTo>
                    <a:pt x="4194" y="86"/>
                  </a:lnTo>
                  <a:lnTo>
                    <a:pt x="4188" y="80"/>
                  </a:lnTo>
                  <a:lnTo>
                    <a:pt x="4184" y="72"/>
                  </a:lnTo>
                  <a:lnTo>
                    <a:pt x="4177" y="57"/>
                  </a:lnTo>
                  <a:lnTo>
                    <a:pt x="4171" y="42"/>
                  </a:lnTo>
                  <a:lnTo>
                    <a:pt x="4168" y="29"/>
                  </a:lnTo>
                  <a:lnTo>
                    <a:pt x="4167" y="17"/>
                  </a:lnTo>
                  <a:lnTo>
                    <a:pt x="4162" y="14"/>
                  </a:lnTo>
                  <a:lnTo>
                    <a:pt x="4157" y="12"/>
                  </a:lnTo>
                  <a:lnTo>
                    <a:pt x="4153" y="11"/>
                  </a:lnTo>
                  <a:lnTo>
                    <a:pt x="4148" y="9"/>
                  </a:lnTo>
                  <a:lnTo>
                    <a:pt x="4148" y="34"/>
                  </a:lnTo>
                  <a:lnTo>
                    <a:pt x="4145" y="64"/>
                  </a:lnTo>
                  <a:lnTo>
                    <a:pt x="4144" y="71"/>
                  </a:lnTo>
                  <a:lnTo>
                    <a:pt x="4141" y="77"/>
                  </a:lnTo>
                  <a:lnTo>
                    <a:pt x="4138" y="80"/>
                  </a:lnTo>
                  <a:lnTo>
                    <a:pt x="4135" y="83"/>
                  </a:lnTo>
                  <a:lnTo>
                    <a:pt x="4130" y="85"/>
                  </a:lnTo>
                  <a:lnTo>
                    <a:pt x="4124" y="85"/>
                  </a:lnTo>
                  <a:lnTo>
                    <a:pt x="4119" y="81"/>
                  </a:lnTo>
                  <a:lnTo>
                    <a:pt x="4111" y="77"/>
                  </a:lnTo>
                  <a:lnTo>
                    <a:pt x="4103" y="90"/>
                  </a:lnTo>
                  <a:lnTo>
                    <a:pt x="4097" y="103"/>
                  </a:lnTo>
                  <a:lnTo>
                    <a:pt x="4091" y="91"/>
                  </a:lnTo>
                  <a:lnTo>
                    <a:pt x="4087" y="79"/>
                  </a:lnTo>
                  <a:lnTo>
                    <a:pt x="4085" y="73"/>
                  </a:lnTo>
                  <a:lnTo>
                    <a:pt x="4081" y="67"/>
                  </a:lnTo>
                  <a:lnTo>
                    <a:pt x="4078" y="63"/>
                  </a:lnTo>
                  <a:lnTo>
                    <a:pt x="4073" y="60"/>
                  </a:lnTo>
                  <a:lnTo>
                    <a:pt x="4066" y="78"/>
                  </a:lnTo>
                  <a:lnTo>
                    <a:pt x="4062" y="101"/>
                  </a:lnTo>
                  <a:lnTo>
                    <a:pt x="4059" y="113"/>
                  </a:lnTo>
                  <a:lnTo>
                    <a:pt x="4058" y="124"/>
                  </a:lnTo>
                  <a:lnTo>
                    <a:pt x="4058" y="135"/>
                  </a:lnTo>
                  <a:lnTo>
                    <a:pt x="4058" y="145"/>
                  </a:lnTo>
                  <a:lnTo>
                    <a:pt x="4047" y="137"/>
                  </a:lnTo>
                  <a:lnTo>
                    <a:pt x="4037" y="128"/>
                  </a:lnTo>
                  <a:lnTo>
                    <a:pt x="4029" y="120"/>
                  </a:lnTo>
                  <a:lnTo>
                    <a:pt x="4020" y="112"/>
                  </a:lnTo>
                  <a:lnTo>
                    <a:pt x="4016" y="110"/>
                  </a:lnTo>
                  <a:lnTo>
                    <a:pt x="4012" y="107"/>
                  </a:lnTo>
                  <a:lnTo>
                    <a:pt x="4006" y="106"/>
                  </a:lnTo>
                  <a:lnTo>
                    <a:pt x="4001" y="106"/>
                  </a:lnTo>
                  <a:lnTo>
                    <a:pt x="3996" y="107"/>
                  </a:lnTo>
                  <a:lnTo>
                    <a:pt x="3989" y="110"/>
                  </a:lnTo>
                  <a:lnTo>
                    <a:pt x="3982" y="114"/>
                  </a:lnTo>
                  <a:lnTo>
                    <a:pt x="3974" y="121"/>
                  </a:lnTo>
                  <a:lnTo>
                    <a:pt x="3971" y="124"/>
                  </a:lnTo>
                  <a:lnTo>
                    <a:pt x="3970" y="128"/>
                  </a:lnTo>
                  <a:lnTo>
                    <a:pt x="3968" y="131"/>
                  </a:lnTo>
                  <a:lnTo>
                    <a:pt x="3970" y="135"/>
                  </a:lnTo>
                  <a:lnTo>
                    <a:pt x="3975" y="142"/>
                  </a:lnTo>
                  <a:lnTo>
                    <a:pt x="3984" y="147"/>
                  </a:lnTo>
                  <a:lnTo>
                    <a:pt x="3993" y="153"/>
                  </a:lnTo>
                  <a:lnTo>
                    <a:pt x="4004" y="159"/>
                  </a:lnTo>
                  <a:lnTo>
                    <a:pt x="4007" y="161"/>
                  </a:lnTo>
                  <a:lnTo>
                    <a:pt x="4011" y="164"/>
                  </a:lnTo>
                  <a:lnTo>
                    <a:pt x="4013" y="168"/>
                  </a:lnTo>
                  <a:lnTo>
                    <a:pt x="4014" y="171"/>
                  </a:lnTo>
                  <a:lnTo>
                    <a:pt x="4022" y="172"/>
                  </a:lnTo>
                  <a:lnTo>
                    <a:pt x="4029" y="172"/>
                  </a:lnTo>
                  <a:lnTo>
                    <a:pt x="4024" y="173"/>
                  </a:lnTo>
                  <a:lnTo>
                    <a:pt x="4021" y="175"/>
                  </a:lnTo>
                  <a:lnTo>
                    <a:pt x="4017" y="178"/>
                  </a:lnTo>
                  <a:lnTo>
                    <a:pt x="4014" y="181"/>
                  </a:lnTo>
                  <a:lnTo>
                    <a:pt x="4007" y="190"/>
                  </a:lnTo>
                  <a:lnTo>
                    <a:pt x="4000" y="200"/>
                  </a:lnTo>
                  <a:lnTo>
                    <a:pt x="3993" y="211"/>
                  </a:lnTo>
                  <a:lnTo>
                    <a:pt x="3987" y="220"/>
                  </a:lnTo>
                  <a:lnTo>
                    <a:pt x="3979" y="229"/>
                  </a:lnTo>
                  <a:lnTo>
                    <a:pt x="3972" y="234"/>
                  </a:lnTo>
                  <a:lnTo>
                    <a:pt x="3957" y="241"/>
                  </a:lnTo>
                  <a:lnTo>
                    <a:pt x="3941" y="246"/>
                  </a:lnTo>
                  <a:lnTo>
                    <a:pt x="3925" y="250"/>
                  </a:lnTo>
                  <a:lnTo>
                    <a:pt x="3909" y="253"/>
                  </a:lnTo>
                  <a:lnTo>
                    <a:pt x="3894" y="254"/>
                  </a:lnTo>
                  <a:lnTo>
                    <a:pt x="3880" y="253"/>
                  </a:lnTo>
                  <a:lnTo>
                    <a:pt x="3873" y="252"/>
                  </a:lnTo>
                  <a:lnTo>
                    <a:pt x="3865" y="251"/>
                  </a:lnTo>
                  <a:lnTo>
                    <a:pt x="3857" y="252"/>
                  </a:lnTo>
                  <a:lnTo>
                    <a:pt x="3850" y="253"/>
                  </a:lnTo>
                  <a:lnTo>
                    <a:pt x="3848" y="254"/>
                  </a:lnTo>
                  <a:lnTo>
                    <a:pt x="3845" y="257"/>
                  </a:lnTo>
                  <a:lnTo>
                    <a:pt x="3845" y="260"/>
                  </a:lnTo>
                  <a:lnTo>
                    <a:pt x="3845" y="263"/>
                  </a:lnTo>
                  <a:lnTo>
                    <a:pt x="3845" y="272"/>
                  </a:lnTo>
                  <a:lnTo>
                    <a:pt x="3847" y="284"/>
                  </a:lnTo>
                  <a:lnTo>
                    <a:pt x="3847" y="288"/>
                  </a:lnTo>
                  <a:lnTo>
                    <a:pt x="3847" y="294"/>
                  </a:lnTo>
                  <a:lnTo>
                    <a:pt x="3845" y="299"/>
                  </a:lnTo>
                  <a:lnTo>
                    <a:pt x="3843" y="304"/>
                  </a:lnTo>
                  <a:lnTo>
                    <a:pt x="3841" y="308"/>
                  </a:lnTo>
                  <a:lnTo>
                    <a:pt x="3837" y="311"/>
                  </a:lnTo>
                  <a:lnTo>
                    <a:pt x="3833" y="315"/>
                  </a:lnTo>
                  <a:lnTo>
                    <a:pt x="3826" y="316"/>
                  </a:lnTo>
                  <a:lnTo>
                    <a:pt x="3819" y="318"/>
                  </a:lnTo>
                  <a:lnTo>
                    <a:pt x="3814" y="320"/>
                  </a:lnTo>
                  <a:lnTo>
                    <a:pt x="3808" y="324"/>
                  </a:lnTo>
                  <a:lnTo>
                    <a:pt x="3803" y="328"/>
                  </a:lnTo>
                  <a:lnTo>
                    <a:pt x="3801" y="333"/>
                  </a:lnTo>
                  <a:lnTo>
                    <a:pt x="3798" y="340"/>
                  </a:lnTo>
                  <a:lnTo>
                    <a:pt x="3796" y="345"/>
                  </a:lnTo>
                  <a:lnTo>
                    <a:pt x="3795" y="353"/>
                  </a:lnTo>
                  <a:lnTo>
                    <a:pt x="3795" y="359"/>
                  </a:lnTo>
                  <a:lnTo>
                    <a:pt x="3796" y="364"/>
                  </a:lnTo>
                  <a:lnTo>
                    <a:pt x="3798" y="367"/>
                  </a:lnTo>
                  <a:lnTo>
                    <a:pt x="3800" y="370"/>
                  </a:lnTo>
                  <a:lnTo>
                    <a:pt x="3804" y="376"/>
                  </a:lnTo>
                  <a:lnTo>
                    <a:pt x="3811" y="382"/>
                  </a:lnTo>
                  <a:lnTo>
                    <a:pt x="3818" y="386"/>
                  </a:lnTo>
                  <a:lnTo>
                    <a:pt x="3824" y="391"/>
                  </a:lnTo>
                  <a:lnTo>
                    <a:pt x="3826" y="394"/>
                  </a:lnTo>
                  <a:lnTo>
                    <a:pt x="3829" y="398"/>
                  </a:lnTo>
                  <a:lnTo>
                    <a:pt x="3831" y="401"/>
                  </a:lnTo>
                  <a:lnTo>
                    <a:pt x="3832" y="406"/>
                  </a:lnTo>
                  <a:lnTo>
                    <a:pt x="3837" y="406"/>
                  </a:lnTo>
                  <a:lnTo>
                    <a:pt x="3841" y="408"/>
                  </a:lnTo>
                  <a:lnTo>
                    <a:pt x="3844" y="410"/>
                  </a:lnTo>
                  <a:lnTo>
                    <a:pt x="3847" y="414"/>
                  </a:lnTo>
                  <a:lnTo>
                    <a:pt x="3848" y="417"/>
                  </a:lnTo>
                  <a:lnTo>
                    <a:pt x="3848" y="422"/>
                  </a:lnTo>
                  <a:lnTo>
                    <a:pt x="3848" y="427"/>
                  </a:lnTo>
                  <a:lnTo>
                    <a:pt x="3847" y="432"/>
                  </a:lnTo>
                  <a:lnTo>
                    <a:pt x="3841" y="431"/>
                  </a:lnTo>
                  <a:lnTo>
                    <a:pt x="3836" y="431"/>
                  </a:lnTo>
                  <a:lnTo>
                    <a:pt x="3832" y="432"/>
                  </a:lnTo>
                  <a:lnTo>
                    <a:pt x="3828" y="433"/>
                  </a:lnTo>
                  <a:lnTo>
                    <a:pt x="3826" y="434"/>
                  </a:lnTo>
                  <a:lnTo>
                    <a:pt x="3823" y="436"/>
                  </a:lnTo>
                  <a:lnTo>
                    <a:pt x="3820" y="440"/>
                  </a:lnTo>
                  <a:lnTo>
                    <a:pt x="3819" y="442"/>
                  </a:lnTo>
                  <a:lnTo>
                    <a:pt x="3816" y="449"/>
                  </a:lnTo>
                  <a:lnTo>
                    <a:pt x="3815" y="457"/>
                  </a:lnTo>
                  <a:lnTo>
                    <a:pt x="3814" y="465"/>
                  </a:lnTo>
                  <a:lnTo>
                    <a:pt x="3814" y="474"/>
                  </a:lnTo>
                  <a:lnTo>
                    <a:pt x="3821" y="475"/>
                  </a:lnTo>
                  <a:lnTo>
                    <a:pt x="3825" y="477"/>
                  </a:lnTo>
                  <a:lnTo>
                    <a:pt x="3826" y="481"/>
                  </a:lnTo>
                  <a:lnTo>
                    <a:pt x="3828" y="489"/>
                  </a:lnTo>
                  <a:lnTo>
                    <a:pt x="3823" y="489"/>
                  </a:lnTo>
                  <a:lnTo>
                    <a:pt x="3817" y="489"/>
                  </a:lnTo>
                  <a:lnTo>
                    <a:pt x="3812" y="491"/>
                  </a:lnTo>
                  <a:lnTo>
                    <a:pt x="3808" y="492"/>
                  </a:lnTo>
                  <a:lnTo>
                    <a:pt x="3800" y="498"/>
                  </a:lnTo>
                  <a:lnTo>
                    <a:pt x="3792" y="505"/>
                  </a:lnTo>
                  <a:lnTo>
                    <a:pt x="3785" y="512"/>
                  </a:lnTo>
                  <a:lnTo>
                    <a:pt x="3777" y="517"/>
                  </a:lnTo>
                  <a:lnTo>
                    <a:pt x="3773" y="521"/>
                  </a:lnTo>
                  <a:lnTo>
                    <a:pt x="3768" y="522"/>
                  </a:lnTo>
                  <a:lnTo>
                    <a:pt x="3763" y="524"/>
                  </a:lnTo>
                  <a:lnTo>
                    <a:pt x="3759" y="524"/>
                  </a:lnTo>
                  <a:lnTo>
                    <a:pt x="3751" y="524"/>
                  </a:lnTo>
                  <a:lnTo>
                    <a:pt x="3745" y="522"/>
                  </a:lnTo>
                  <a:lnTo>
                    <a:pt x="3740" y="518"/>
                  </a:lnTo>
                  <a:lnTo>
                    <a:pt x="3735" y="514"/>
                  </a:lnTo>
                  <a:lnTo>
                    <a:pt x="3726" y="504"/>
                  </a:lnTo>
                  <a:lnTo>
                    <a:pt x="3719" y="492"/>
                  </a:lnTo>
                  <a:lnTo>
                    <a:pt x="3713" y="485"/>
                  </a:lnTo>
                  <a:lnTo>
                    <a:pt x="3708" y="481"/>
                  </a:lnTo>
                  <a:lnTo>
                    <a:pt x="3701" y="476"/>
                  </a:lnTo>
                  <a:lnTo>
                    <a:pt x="3694" y="474"/>
                  </a:lnTo>
                  <a:lnTo>
                    <a:pt x="3687" y="473"/>
                  </a:lnTo>
                  <a:lnTo>
                    <a:pt x="3679" y="472"/>
                  </a:lnTo>
                  <a:lnTo>
                    <a:pt x="3671" y="472"/>
                  </a:lnTo>
                  <a:lnTo>
                    <a:pt x="3663" y="472"/>
                  </a:lnTo>
                  <a:lnTo>
                    <a:pt x="3663" y="483"/>
                  </a:lnTo>
                  <a:lnTo>
                    <a:pt x="3663" y="495"/>
                  </a:lnTo>
                  <a:lnTo>
                    <a:pt x="3663" y="505"/>
                  </a:lnTo>
                  <a:lnTo>
                    <a:pt x="3662" y="516"/>
                  </a:lnTo>
                  <a:lnTo>
                    <a:pt x="3658" y="516"/>
                  </a:lnTo>
                  <a:lnTo>
                    <a:pt x="3651" y="518"/>
                  </a:lnTo>
                  <a:lnTo>
                    <a:pt x="3645" y="522"/>
                  </a:lnTo>
                  <a:lnTo>
                    <a:pt x="3638" y="526"/>
                  </a:lnTo>
                  <a:lnTo>
                    <a:pt x="3624" y="537"/>
                  </a:lnTo>
                  <a:lnTo>
                    <a:pt x="3610" y="549"/>
                  </a:lnTo>
                  <a:lnTo>
                    <a:pt x="3599" y="559"/>
                  </a:lnTo>
                  <a:lnTo>
                    <a:pt x="3588" y="569"/>
                  </a:lnTo>
                  <a:lnTo>
                    <a:pt x="3578" y="577"/>
                  </a:lnTo>
                  <a:lnTo>
                    <a:pt x="3568" y="581"/>
                  </a:lnTo>
                  <a:lnTo>
                    <a:pt x="3563" y="582"/>
                  </a:lnTo>
                  <a:lnTo>
                    <a:pt x="3558" y="583"/>
                  </a:lnTo>
                  <a:lnTo>
                    <a:pt x="3555" y="582"/>
                  </a:lnTo>
                  <a:lnTo>
                    <a:pt x="3550" y="580"/>
                  </a:lnTo>
                  <a:lnTo>
                    <a:pt x="3547" y="578"/>
                  </a:lnTo>
                  <a:lnTo>
                    <a:pt x="3545" y="573"/>
                  </a:lnTo>
                  <a:lnTo>
                    <a:pt x="3541" y="567"/>
                  </a:lnTo>
                  <a:lnTo>
                    <a:pt x="3540" y="559"/>
                  </a:lnTo>
                  <a:lnTo>
                    <a:pt x="3545" y="556"/>
                  </a:lnTo>
                  <a:lnTo>
                    <a:pt x="3552" y="551"/>
                  </a:lnTo>
                  <a:lnTo>
                    <a:pt x="3558" y="546"/>
                  </a:lnTo>
                  <a:lnTo>
                    <a:pt x="3564" y="539"/>
                  </a:lnTo>
                  <a:lnTo>
                    <a:pt x="3566" y="536"/>
                  </a:lnTo>
                  <a:lnTo>
                    <a:pt x="3568" y="532"/>
                  </a:lnTo>
                  <a:lnTo>
                    <a:pt x="3569" y="530"/>
                  </a:lnTo>
                  <a:lnTo>
                    <a:pt x="3569" y="526"/>
                  </a:lnTo>
                  <a:lnTo>
                    <a:pt x="3568" y="524"/>
                  </a:lnTo>
                  <a:lnTo>
                    <a:pt x="3566" y="521"/>
                  </a:lnTo>
                  <a:lnTo>
                    <a:pt x="3563" y="518"/>
                  </a:lnTo>
                  <a:lnTo>
                    <a:pt x="3558" y="517"/>
                  </a:lnTo>
                  <a:lnTo>
                    <a:pt x="3553" y="504"/>
                  </a:lnTo>
                  <a:lnTo>
                    <a:pt x="3546" y="489"/>
                  </a:lnTo>
                  <a:lnTo>
                    <a:pt x="3538" y="473"/>
                  </a:lnTo>
                  <a:lnTo>
                    <a:pt x="3529" y="458"/>
                  </a:lnTo>
                  <a:lnTo>
                    <a:pt x="3524" y="450"/>
                  </a:lnTo>
                  <a:lnTo>
                    <a:pt x="3519" y="443"/>
                  </a:lnTo>
                  <a:lnTo>
                    <a:pt x="3512" y="438"/>
                  </a:lnTo>
                  <a:lnTo>
                    <a:pt x="3506" y="432"/>
                  </a:lnTo>
                  <a:lnTo>
                    <a:pt x="3499" y="426"/>
                  </a:lnTo>
                  <a:lnTo>
                    <a:pt x="3491" y="422"/>
                  </a:lnTo>
                  <a:lnTo>
                    <a:pt x="3483" y="418"/>
                  </a:lnTo>
                  <a:lnTo>
                    <a:pt x="3475" y="416"/>
                  </a:lnTo>
                  <a:lnTo>
                    <a:pt x="3468" y="427"/>
                  </a:lnTo>
                  <a:lnTo>
                    <a:pt x="3462" y="438"/>
                  </a:lnTo>
                  <a:lnTo>
                    <a:pt x="3455" y="447"/>
                  </a:lnTo>
                  <a:lnTo>
                    <a:pt x="3447" y="455"/>
                  </a:lnTo>
                  <a:lnTo>
                    <a:pt x="3439" y="461"/>
                  </a:lnTo>
                  <a:lnTo>
                    <a:pt x="3430" y="467"/>
                  </a:lnTo>
                  <a:lnTo>
                    <a:pt x="3418" y="472"/>
                  </a:lnTo>
                  <a:lnTo>
                    <a:pt x="3405" y="475"/>
                  </a:lnTo>
                  <a:lnTo>
                    <a:pt x="3405" y="484"/>
                  </a:lnTo>
                  <a:lnTo>
                    <a:pt x="3406" y="493"/>
                  </a:lnTo>
                  <a:lnTo>
                    <a:pt x="3407" y="502"/>
                  </a:lnTo>
                  <a:lnTo>
                    <a:pt x="3409" y="512"/>
                  </a:lnTo>
                  <a:lnTo>
                    <a:pt x="3412" y="521"/>
                  </a:lnTo>
                  <a:lnTo>
                    <a:pt x="3414" y="530"/>
                  </a:lnTo>
                  <a:lnTo>
                    <a:pt x="3415" y="539"/>
                  </a:lnTo>
                  <a:lnTo>
                    <a:pt x="3415" y="548"/>
                  </a:lnTo>
                  <a:lnTo>
                    <a:pt x="3421" y="549"/>
                  </a:lnTo>
                  <a:lnTo>
                    <a:pt x="3425" y="549"/>
                  </a:lnTo>
                  <a:lnTo>
                    <a:pt x="3426" y="555"/>
                  </a:lnTo>
                  <a:lnTo>
                    <a:pt x="3425" y="558"/>
                  </a:lnTo>
                  <a:lnTo>
                    <a:pt x="3424" y="562"/>
                  </a:lnTo>
                  <a:lnTo>
                    <a:pt x="3422" y="564"/>
                  </a:lnTo>
                  <a:lnTo>
                    <a:pt x="3416" y="569"/>
                  </a:lnTo>
                  <a:lnTo>
                    <a:pt x="3409" y="572"/>
                  </a:lnTo>
                  <a:lnTo>
                    <a:pt x="3406" y="575"/>
                  </a:lnTo>
                  <a:lnTo>
                    <a:pt x="3402" y="578"/>
                  </a:lnTo>
                  <a:lnTo>
                    <a:pt x="3400" y="581"/>
                  </a:lnTo>
                  <a:lnTo>
                    <a:pt x="3399" y="584"/>
                  </a:lnTo>
                  <a:lnTo>
                    <a:pt x="3397" y="591"/>
                  </a:lnTo>
                  <a:lnTo>
                    <a:pt x="3396" y="599"/>
                  </a:lnTo>
                  <a:lnTo>
                    <a:pt x="3396" y="616"/>
                  </a:lnTo>
                  <a:lnTo>
                    <a:pt x="3397" y="631"/>
                  </a:lnTo>
                  <a:lnTo>
                    <a:pt x="3409" y="633"/>
                  </a:lnTo>
                  <a:lnTo>
                    <a:pt x="3423" y="636"/>
                  </a:lnTo>
                  <a:lnTo>
                    <a:pt x="3424" y="641"/>
                  </a:lnTo>
                  <a:lnTo>
                    <a:pt x="3424" y="648"/>
                  </a:lnTo>
                  <a:lnTo>
                    <a:pt x="3424" y="655"/>
                  </a:lnTo>
                  <a:lnTo>
                    <a:pt x="3423" y="661"/>
                  </a:lnTo>
                  <a:lnTo>
                    <a:pt x="3420" y="661"/>
                  </a:lnTo>
                  <a:lnTo>
                    <a:pt x="3416" y="662"/>
                  </a:lnTo>
                  <a:lnTo>
                    <a:pt x="3414" y="663"/>
                  </a:lnTo>
                  <a:lnTo>
                    <a:pt x="3412" y="665"/>
                  </a:lnTo>
                  <a:lnTo>
                    <a:pt x="3409" y="670"/>
                  </a:lnTo>
                  <a:lnTo>
                    <a:pt x="3408" y="676"/>
                  </a:lnTo>
                  <a:lnTo>
                    <a:pt x="3408" y="689"/>
                  </a:lnTo>
                  <a:lnTo>
                    <a:pt x="3408" y="703"/>
                  </a:lnTo>
                  <a:lnTo>
                    <a:pt x="3400" y="703"/>
                  </a:lnTo>
                  <a:lnTo>
                    <a:pt x="3394" y="703"/>
                  </a:lnTo>
                  <a:lnTo>
                    <a:pt x="3388" y="703"/>
                  </a:lnTo>
                  <a:lnTo>
                    <a:pt x="3382" y="704"/>
                  </a:lnTo>
                  <a:lnTo>
                    <a:pt x="3380" y="705"/>
                  </a:lnTo>
                  <a:lnTo>
                    <a:pt x="3376" y="707"/>
                  </a:lnTo>
                  <a:lnTo>
                    <a:pt x="3374" y="711"/>
                  </a:lnTo>
                  <a:lnTo>
                    <a:pt x="3372" y="714"/>
                  </a:lnTo>
                  <a:lnTo>
                    <a:pt x="3366" y="728"/>
                  </a:lnTo>
                  <a:lnTo>
                    <a:pt x="3363" y="743"/>
                  </a:lnTo>
                  <a:lnTo>
                    <a:pt x="3360" y="748"/>
                  </a:lnTo>
                  <a:lnTo>
                    <a:pt x="3356" y="753"/>
                  </a:lnTo>
                  <a:lnTo>
                    <a:pt x="3353" y="754"/>
                  </a:lnTo>
                  <a:lnTo>
                    <a:pt x="3350" y="755"/>
                  </a:lnTo>
                  <a:lnTo>
                    <a:pt x="3346" y="756"/>
                  </a:lnTo>
                  <a:lnTo>
                    <a:pt x="3341" y="756"/>
                  </a:lnTo>
                  <a:lnTo>
                    <a:pt x="3335" y="755"/>
                  </a:lnTo>
                  <a:lnTo>
                    <a:pt x="3330" y="753"/>
                  </a:lnTo>
                  <a:lnTo>
                    <a:pt x="3325" y="748"/>
                  </a:lnTo>
                  <a:lnTo>
                    <a:pt x="3322" y="744"/>
                  </a:lnTo>
                  <a:lnTo>
                    <a:pt x="3317" y="734"/>
                  </a:lnTo>
                  <a:lnTo>
                    <a:pt x="3312" y="722"/>
                  </a:lnTo>
                  <a:lnTo>
                    <a:pt x="3310" y="719"/>
                  </a:lnTo>
                  <a:lnTo>
                    <a:pt x="3308" y="717"/>
                  </a:lnTo>
                  <a:lnTo>
                    <a:pt x="3305" y="714"/>
                  </a:lnTo>
                  <a:lnTo>
                    <a:pt x="3302" y="712"/>
                  </a:lnTo>
                  <a:lnTo>
                    <a:pt x="3294" y="709"/>
                  </a:lnTo>
                  <a:lnTo>
                    <a:pt x="3286" y="706"/>
                  </a:lnTo>
                  <a:lnTo>
                    <a:pt x="3269" y="705"/>
                  </a:lnTo>
                  <a:lnTo>
                    <a:pt x="3254" y="704"/>
                  </a:lnTo>
                  <a:lnTo>
                    <a:pt x="3246" y="704"/>
                  </a:lnTo>
                  <a:lnTo>
                    <a:pt x="3238" y="705"/>
                  </a:lnTo>
                  <a:lnTo>
                    <a:pt x="3233" y="707"/>
                  </a:lnTo>
                  <a:lnTo>
                    <a:pt x="3226" y="711"/>
                  </a:lnTo>
                  <a:lnTo>
                    <a:pt x="3216" y="719"/>
                  </a:lnTo>
                  <a:lnTo>
                    <a:pt x="3205" y="729"/>
                  </a:lnTo>
                  <a:lnTo>
                    <a:pt x="3196" y="739"/>
                  </a:lnTo>
                  <a:lnTo>
                    <a:pt x="3186" y="750"/>
                  </a:lnTo>
                  <a:lnTo>
                    <a:pt x="3180" y="753"/>
                  </a:lnTo>
                  <a:lnTo>
                    <a:pt x="3175" y="758"/>
                  </a:lnTo>
                  <a:lnTo>
                    <a:pt x="3168" y="760"/>
                  </a:lnTo>
                  <a:lnTo>
                    <a:pt x="3160" y="762"/>
                  </a:lnTo>
                  <a:lnTo>
                    <a:pt x="3131" y="764"/>
                  </a:lnTo>
                  <a:lnTo>
                    <a:pt x="3110" y="769"/>
                  </a:lnTo>
                  <a:lnTo>
                    <a:pt x="3105" y="771"/>
                  </a:lnTo>
                  <a:lnTo>
                    <a:pt x="3102" y="774"/>
                  </a:lnTo>
                  <a:lnTo>
                    <a:pt x="3098" y="777"/>
                  </a:lnTo>
                  <a:lnTo>
                    <a:pt x="3095" y="781"/>
                  </a:lnTo>
                  <a:lnTo>
                    <a:pt x="3093" y="787"/>
                  </a:lnTo>
                  <a:lnTo>
                    <a:pt x="3092" y="794"/>
                  </a:lnTo>
                  <a:lnTo>
                    <a:pt x="3089" y="802"/>
                  </a:lnTo>
                  <a:lnTo>
                    <a:pt x="3089" y="811"/>
                  </a:lnTo>
                  <a:lnTo>
                    <a:pt x="3078" y="815"/>
                  </a:lnTo>
                  <a:lnTo>
                    <a:pt x="3067" y="819"/>
                  </a:lnTo>
                  <a:lnTo>
                    <a:pt x="3056" y="824"/>
                  </a:lnTo>
                  <a:lnTo>
                    <a:pt x="3044" y="827"/>
                  </a:lnTo>
                  <a:lnTo>
                    <a:pt x="3034" y="827"/>
                  </a:lnTo>
                  <a:lnTo>
                    <a:pt x="3022" y="826"/>
                  </a:lnTo>
                  <a:lnTo>
                    <a:pt x="3015" y="826"/>
                  </a:lnTo>
                  <a:lnTo>
                    <a:pt x="3008" y="826"/>
                  </a:lnTo>
                  <a:lnTo>
                    <a:pt x="3002" y="826"/>
                  </a:lnTo>
                  <a:lnTo>
                    <a:pt x="2995" y="827"/>
                  </a:lnTo>
                  <a:lnTo>
                    <a:pt x="2975" y="835"/>
                  </a:lnTo>
                  <a:lnTo>
                    <a:pt x="2958" y="841"/>
                  </a:lnTo>
                  <a:lnTo>
                    <a:pt x="2949" y="843"/>
                  </a:lnTo>
                  <a:lnTo>
                    <a:pt x="2940" y="845"/>
                  </a:lnTo>
                  <a:lnTo>
                    <a:pt x="2929" y="846"/>
                  </a:lnTo>
                  <a:lnTo>
                    <a:pt x="2916" y="846"/>
                  </a:lnTo>
                  <a:lnTo>
                    <a:pt x="2888" y="848"/>
                  </a:lnTo>
                  <a:lnTo>
                    <a:pt x="2858" y="850"/>
                  </a:lnTo>
                  <a:lnTo>
                    <a:pt x="2830" y="854"/>
                  </a:lnTo>
                  <a:lnTo>
                    <a:pt x="2801" y="860"/>
                  </a:lnTo>
                  <a:lnTo>
                    <a:pt x="2802" y="878"/>
                  </a:lnTo>
                  <a:lnTo>
                    <a:pt x="2802" y="891"/>
                  </a:lnTo>
                  <a:lnTo>
                    <a:pt x="2802" y="878"/>
                  </a:lnTo>
                  <a:lnTo>
                    <a:pt x="2801" y="860"/>
                  </a:lnTo>
                  <a:lnTo>
                    <a:pt x="2797" y="861"/>
                  </a:lnTo>
                  <a:lnTo>
                    <a:pt x="2791" y="862"/>
                  </a:lnTo>
                  <a:lnTo>
                    <a:pt x="2786" y="862"/>
                  </a:lnTo>
                  <a:lnTo>
                    <a:pt x="2782" y="861"/>
                  </a:lnTo>
                  <a:lnTo>
                    <a:pt x="2777" y="860"/>
                  </a:lnTo>
                  <a:lnTo>
                    <a:pt x="2768" y="857"/>
                  </a:lnTo>
                  <a:lnTo>
                    <a:pt x="2759" y="852"/>
                  </a:lnTo>
                  <a:lnTo>
                    <a:pt x="2751" y="849"/>
                  </a:lnTo>
                  <a:lnTo>
                    <a:pt x="2743" y="845"/>
                  </a:lnTo>
                  <a:lnTo>
                    <a:pt x="2735" y="843"/>
                  </a:lnTo>
                  <a:lnTo>
                    <a:pt x="2725" y="844"/>
                  </a:lnTo>
                  <a:lnTo>
                    <a:pt x="2736" y="848"/>
                  </a:lnTo>
                  <a:lnTo>
                    <a:pt x="2748" y="852"/>
                  </a:lnTo>
                  <a:lnTo>
                    <a:pt x="2755" y="857"/>
                  </a:lnTo>
                  <a:lnTo>
                    <a:pt x="2748" y="859"/>
                  </a:lnTo>
                  <a:lnTo>
                    <a:pt x="2739" y="861"/>
                  </a:lnTo>
                  <a:lnTo>
                    <a:pt x="2734" y="863"/>
                  </a:lnTo>
                  <a:lnTo>
                    <a:pt x="2729" y="866"/>
                  </a:lnTo>
                  <a:lnTo>
                    <a:pt x="2727" y="870"/>
                  </a:lnTo>
                  <a:lnTo>
                    <a:pt x="2725" y="875"/>
                  </a:lnTo>
                  <a:lnTo>
                    <a:pt x="2723" y="886"/>
                  </a:lnTo>
                  <a:lnTo>
                    <a:pt x="2721" y="899"/>
                  </a:lnTo>
                  <a:lnTo>
                    <a:pt x="2721" y="912"/>
                  </a:lnTo>
                  <a:lnTo>
                    <a:pt x="2720" y="926"/>
                  </a:lnTo>
                  <a:lnTo>
                    <a:pt x="2719" y="933"/>
                  </a:lnTo>
                  <a:lnTo>
                    <a:pt x="2718" y="939"/>
                  </a:lnTo>
                  <a:lnTo>
                    <a:pt x="2716" y="944"/>
                  </a:lnTo>
                  <a:lnTo>
                    <a:pt x="2714" y="949"/>
                  </a:lnTo>
                  <a:lnTo>
                    <a:pt x="2700" y="965"/>
                  </a:lnTo>
                  <a:lnTo>
                    <a:pt x="2686" y="983"/>
                  </a:lnTo>
                  <a:lnTo>
                    <a:pt x="2679" y="992"/>
                  </a:lnTo>
                  <a:lnTo>
                    <a:pt x="2675" y="1001"/>
                  </a:lnTo>
                  <a:lnTo>
                    <a:pt x="2674" y="1007"/>
                  </a:lnTo>
                  <a:lnTo>
                    <a:pt x="2673" y="1013"/>
                  </a:lnTo>
                  <a:lnTo>
                    <a:pt x="2673" y="1017"/>
                  </a:lnTo>
                  <a:lnTo>
                    <a:pt x="2674" y="1023"/>
                  </a:lnTo>
                  <a:lnTo>
                    <a:pt x="2668" y="1023"/>
                  </a:lnTo>
                  <a:lnTo>
                    <a:pt x="2662" y="1024"/>
                  </a:lnTo>
                  <a:lnTo>
                    <a:pt x="2655" y="1026"/>
                  </a:lnTo>
                  <a:lnTo>
                    <a:pt x="2650" y="1029"/>
                  </a:lnTo>
                  <a:lnTo>
                    <a:pt x="2636" y="1034"/>
                  </a:lnTo>
                  <a:lnTo>
                    <a:pt x="2622" y="1042"/>
                  </a:lnTo>
                  <a:lnTo>
                    <a:pt x="2611" y="1053"/>
                  </a:lnTo>
                  <a:lnTo>
                    <a:pt x="2601" y="1063"/>
                  </a:lnTo>
                  <a:lnTo>
                    <a:pt x="2597" y="1068"/>
                  </a:lnTo>
                  <a:lnTo>
                    <a:pt x="2594" y="1074"/>
                  </a:lnTo>
                  <a:lnTo>
                    <a:pt x="2592" y="1080"/>
                  </a:lnTo>
                  <a:lnTo>
                    <a:pt x="2591" y="1084"/>
                  </a:lnTo>
                  <a:lnTo>
                    <a:pt x="2588" y="1107"/>
                  </a:lnTo>
                  <a:lnTo>
                    <a:pt x="2586" y="1123"/>
                  </a:lnTo>
                  <a:lnTo>
                    <a:pt x="2584" y="1127"/>
                  </a:lnTo>
                  <a:lnTo>
                    <a:pt x="2581" y="1129"/>
                  </a:lnTo>
                  <a:lnTo>
                    <a:pt x="2579" y="1131"/>
                  </a:lnTo>
                  <a:lnTo>
                    <a:pt x="2576" y="1133"/>
                  </a:lnTo>
                  <a:lnTo>
                    <a:pt x="2567" y="1136"/>
                  </a:lnTo>
                  <a:lnTo>
                    <a:pt x="2553" y="1138"/>
                  </a:lnTo>
                  <a:lnTo>
                    <a:pt x="2547" y="1139"/>
                  </a:lnTo>
                  <a:lnTo>
                    <a:pt x="2542" y="1140"/>
                  </a:lnTo>
                  <a:lnTo>
                    <a:pt x="2537" y="1142"/>
                  </a:lnTo>
                  <a:lnTo>
                    <a:pt x="2532" y="1146"/>
                  </a:lnTo>
                  <a:lnTo>
                    <a:pt x="2529" y="1148"/>
                  </a:lnTo>
                  <a:lnTo>
                    <a:pt x="2524" y="1152"/>
                  </a:lnTo>
                  <a:lnTo>
                    <a:pt x="2520" y="1154"/>
                  </a:lnTo>
                  <a:lnTo>
                    <a:pt x="2514" y="1155"/>
                  </a:lnTo>
                  <a:lnTo>
                    <a:pt x="2509" y="1155"/>
                  </a:lnTo>
                  <a:lnTo>
                    <a:pt x="2503" y="1154"/>
                  </a:lnTo>
                  <a:lnTo>
                    <a:pt x="2498" y="1150"/>
                  </a:lnTo>
                  <a:lnTo>
                    <a:pt x="2494" y="1146"/>
                  </a:lnTo>
                  <a:lnTo>
                    <a:pt x="2489" y="1141"/>
                  </a:lnTo>
                  <a:lnTo>
                    <a:pt x="2485" y="1137"/>
                  </a:lnTo>
                  <a:lnTo>
                    <a:pt x="2480" y="1132"/>
                  </a:lnTo>
                  <a:lnTo>
                    <a:pt x="2474" y="1130"/>
                  </a:lnTo>
                  <a:lnTo>
                    <a:pt x="2471" y="1129"/>
                  </a:lnTo>
                  <a:lnTo>
                    <a:pt x="2468" y="1129"/>
                  </a:lnTo>
                  <a:lnTo>
                    <a:pt x="2464" y="1129"/>
                  </a:lnTo>
                  <a:lnTo>
                    <a:pt x="2462" y="1131"/>
                  </a:lnTo>
                  <a:lnTo>
                    <a:pt x="2461" y="1132"/>
                  </a:lnTo>
                  <a:lnTo>
                    <a:pt x="2460" y="1136"/>
                  </a:lnTo>
                  <a:lnTo>
                    <a:pt x="2458" y="1138"/>
                  </a:lnTo>
                  <a:lnTo>
                    <a:pt x="2458" y="1141"/>
                  </a:lnTo>
                  <a:lnTo>
                    <a:pt x="2460" y="1148"/>
                  </a:lnTo>
                  <a:lnTo>
                    <a:pt x="2463" y="1155"/>
                  </a:lnTo>
                  <a:lnTo>
                    <a:pt x="2465" y="1157"/>
                  </a:lnTo>
                  <a:lnTo>
                    <a:pt x="2468" y="1160"/>
                  </a:lnTo>
                  <a:lnTo>
                    <a:pt x="2471" y="1161"/>
                  </a:lnTo>
                  <a:lnTo>
                    <a:pt x="2476" y="1162"/>
                  </a:lnTo>
                  <a:lnTo>
                    <a:pt x="2477" y="1169"/>
                  </a:lnTo>
                  <a:lnTo>
                    <a:pt x="2477" y="1177"/>
                  </a:lnTo>
                  <a:lnTo>
                    <a:pt x="2463" y="1186"/>
                  </a:lnTo>
                  <a:lnTo>
                    <a:pt x="2450" y="1193"/>
                  </a:lnTo>
                  <a:lnTo>
                    <a:pt x="2446" y="1197"/>
                  </a:lnTo>
                  <a:lnTo>
                    <a:pt x="2443" y="1202"/>
                  </a:lnTo>
                  <a:lnTo>
                    <a:pt x="2439" y="1209"/>
                  </a:lnTo>
                  <a:lnTo>
                    <a:pt x="2438" y="1218"/>
                  </a:lnTo>
                  <a:lnTo>
                    <a:pt x="2428" y="1215"/>
                  </a:lnTo>
                  <a:lnTo>
                    <a:pt x="2416" y="1215"/>
                  </a:lnTo>
                  <a:lnTo>
                    <a:pt x="2404" y="1218"/>
                  </a:lnTo>
                  <a:lnTo>
                    <a:pt x="2392" y="1219"/>
                  </a:lnTo>
                  <a:lnTo>
                    <a:pt x="2395" y="1222"/>
                  </a:lnTo>
                  <a:lnTo>
                    <a:pt x="2398" y="1227"/>
                  </a:lnTo>
                  <a:lnTo>
                    <a:pt x="2403" y="1232"/>
                  </a:lnTo>
                  <a:lnTo>
                    <a:pt x="2408" y="1238"/>
                  </a:lnTo>
                  <a:lnTo>
                    <a:pt x="2421" y="1248"/>
                  </a:lnTo>
                  <a:lnTo>
                    <a:pt x="2429" y="1254"/>
                  </a:lnTo>
                  <a:lnTo>
                    <a:pt x="2414" y="1256"/>
                  </a:lnTo>
                  <a:lnTo>
                    <a:pt x="2399" y="1257"/>
                  </a:lnTo>
                  <a:lnTo>
                    <a:pt x="2399" y="1267"/>
                  </a:lnTo>
                  <a:lnTo>
                    <a:pt x="2400" y="1276"/>
                  </a:lnTo>
                  <a:lnTo>
                    <a:pt x="2400" y="1285"/>
                  </a:lnTo>
                  <a:lnTo>
                    <a:pt x="2400" y="1294"/>
                  </a:lnTo>
                  <a:lnTo>
                    <a:pt x="2397" y="1295"/>
                  </a:lnTo>
                  <a:lnTo>
                    <a:pt x="2394" y="1295"/>
                  </a:lnTo>
                  <a:lnTo>
                    <a:pt x="2390" y="1295"/>
                  </a:lnTo>
                  <a:lnTo>
                    <a:pt x="2387" y="1294"/>
                  </a:lnTo>
                  <a:lnTo>
                    <a:pt x="2381" y="1292"/>
                  </a:lnTo>
                  <a:lnTo>
                    <a:pt x="2376" y="1289"/>
                  </a:lnTo>
                  <a:lnTo>
                    <a:pt x="2374" y="1288"/>
                  </a:lnTo>
                  <a:lnTo>
                    <a:pt x="2371" y="1287"/>
                  </a:lnTo>
                  <a:lnTo>
                    <a:pt x="2368" y="1288"/>
                  </a:lnTo>
                  <a:lnTo>
                    <a:pt x="2366" y="1288"/>
                  </a:lnTo>
                  <a:lnTo>
                    <a:pt x="2364" y="1290"/>
                  </a:lnTo>
                  <a:lnTo>
                    <a:pt x="2361" y="1294"/>
                  </a:lnTo>
                  <a:lnTo>
                    <a:pt x="2357" y="1297"/>
                  </a:lnTo>
                  <a:lnTo>
                    <a:pt x="2354" y="1303"/>
                  </a:lnTo>
                  <a:lnTo>
                    <a:pt x="2350" y="1312"/>
                  </a:lnTo>
                  <a:lnTo>
                    <a:pt x="2347" y="1320"/>
                  </a:lnTo>
                  <a:lnTo>
                    <a:pt x="2347" y="1327"/>
                  </a:lnTo>
                  <a:lnTo>
                    <a:pt x="2348" y="1331"/>
                  </a:lnTo>
                  <a:lnTo>
                    <a:pt x="2351" y="1336"/>
                  </a:lnTo>
                  <a:lnTo>
                    <a:pt x="2357" y="1339"/>
                  </a:lnTo>
                  <a:lnTo>
                    <a:pt x="2364" y="1343"/>
                  </a:lnTo>
                  <a:lnTo>
                    <a:pt x="2374" y="1345"/>
                  </a:lnTo>
                  <a:lnTo>
                    <a:pt x="2375" y="1350"/>
                  </a:lnTo>
                  <a:lnTo>
                    <a:pt x="2374" y="1354"/>
                  </a:lnTo>
                  <a:lnTo>
                    <a:pt x="2373" y="1358"/>
                  </a:lnTo>
                  <a:lnTo>
                    <a:pt x="2371" y="1362"/>
                  </a:lnTo>
                  <a:lnTo>
                    <a:pt x="2368" y="1365"/>
                  </a:lnTo>
                  <a:lnTo>
                    <a:pt x="2365" y="1368"/>
                  </a:lnTo>
                  <a:lnTo>
                    <a:pt x="2361" y="1369"/>
                  </a:lnTo>
                  <a:lnTo>
                    <a:pt x="2357" y="1371"/>
                  </a:lnTo>
                  <a:lnTo>
                    <a:pt x="2355" y="1368"/>
                  </a:lnTo>
                  <a:lnTo>
                    <a:pt x="2353" y="1366"/>
                  </a:lnTo>
                  <a:lnTo>
                    <a:pt x="2349" y="1363"/>
                  </a:lnTo>
                  <a:lnTo>
                    <a:pt x="2347" y="1363"/>
                  </a:lnTo>
                  <a:lnTo>
                    <a:pt x="2343" y="1363"/>
                  </a:lnTo>
                  <a:lnTo>
                    <a:pt x="2341" y="1365"/>
                  </a:lnTo>
                  <a:lnTo>
                    <a:pt x="2338" y="1366"/>
                  </a:lnTo>
                  <a:lnTo>
                    <a:pt x="2335" y="1368"/>
                  </a:lnTo>
                  <a:lnTo>
                    <a:pt x="2331" y="1372"/>
                  </a:lnTo>
                  <a:lnTo>
                    <a:pt x="2329" y="1379"/>
                  </a:lnTo>
                  <a:lnTo>
                    <a:pt x="2327" y="1383"/>
                  </a:lnTo>
                  <a:lnTo>
                    <a:pt x="2327" y="1386"/>
                  </a:lnTo>
                  <a:lnTo>
                    <a:pt x="2327" y="1390"/>
                  </a:lnTo>
                  <a:lnTo>
                    <a:pt x="2330" y="1393"/>
                  </a:lnTo>
                  <a:lnTo>
                    <a:pt x="2326" y="1396"/>
                  </a:lnTo>
                  <a:lnTo>
                    <a:pt x="2323" y="1404"/>
                  </a:lnTo>
                  <a:lnTo>
                    <a:pt x="2320" y="1417"/>
                  </a:lnTo>
                  <a:lnTo>
                    <a:pt x="2315" y="1432"/>
                  </a:lnTo>
                  <a:lnTo>
                    <a:pt x="2301" y="1441"/>
                  </a:lnTo>
                  <a:lnTo>
                    <a:pt x="2287" y="1449"/>
                  </a:lnTo>
                  <a:lnTo>
                    <a:pt x="2272" y="1454"/>
                  </a:lnTo>
                  <a:lnTo>
                    <a:pt x="2257" y="1460"/>
                  </a:lnTo>
                  <a:lnTo>
                    <a:pt x="2227" y="1469"/>
                  </a:lnTo>
                  <a:lnTo>
                    <a:pt x="2198" y="1481"/>
                  </a:lnTo>
                  <a:lnTo>
                    <a:pt x="2174" y="1494"/>
                  </a:lnTo>
                  <a:lnTo>
                    <a:pt x="2149" y="1508"/>
                  </a:lnTo>
                  <a:lnTo>
                    <a:pt x="2142" y="1511"/>
                  </a:lnTo>
                  <a:lnTo>
                    <a:pt x="2136" y="1514"/>
                  </a:lnTo>
                  <a:lnTo>
                    <a:pt x="2129" y="1515"/>
                  </a:lnTo>
                  <a:lnTo>
                    <a:pt x="2124" y="1515"/>
                  </a:lnTo>
                  <a:lnTo>
                    <a:pt x="2118" y="1514"/>
                  </a:lnTo>
                  <a:lnTo>
                    <a:pt x="2113" y="1511"/>
                  </a:lnTo>
                  <a:lnTo>
                    <a:pt x="2109" y="1508"/>
                  </a:lnTo>
                  <a:lnTo>
                    <a:pt x="2104" y="1503"/>
                  </a:lnTo>
                  <a:lnTo>
                    <a:pt x="2099" y="1516"/>
                  </a:lnTo>
                  <a:lnTo>
                    <a:pt x="2095" y="1525"/>
                  </a:lnTo>
                  <a:lnTo>
                    <a:pt x="2093" y="1530"/>
                  </a:lnTo>
                  <a:lnTo>
                    <a:pt x="2091" y="1534"/>
                  </a:lnTo>
                  <a:lnTo>
                    <a:pt x="2087" y="1538"/>
                  </a:lnTo>
                  <a:lnTo>
                    <a:pt x="2082" y="1541"/>
                  </a:lnTo>
                  <a:lnTo>
                    <a:pt x="2077" y="1544"/>
                  </a:lnTo>
                  <a:lnTo>
                    <a:pt x="2070" y="1546"/>
                  </a:lnTo>
                  <a:lnTo>
                    <a:pt x="2064" y="1547"/>
                  </a:lnTo>
                  <a:lnTo>
                    <a:pt x="2059" y="1548"/>
                  </a:lnTo>
                  <a:lnTo>
                    <a:pt x="2046" y="1549"/>
                  </a:lnTo>
                  <a:lnTo>
                    <a:pt x="2034" y="1549"/>
                  </a:lnTo>
                  <a:lnTo>
                    <a:pt x="2020" y="1550"/>
                  </a:lnTo>
                  <a:lnTo>
                    <a:pt x="2008" y="1551"/>
                  </a:lnTo>
                  <a:lnTo>
                    <a:pt x="1994" y="1552"/>
                  </a:lnTo>
                  <a:lnTo>
                    <a:pt x="1981" y="1554"/>
                  </a:lnTo>
                  <a:lnTo>
                    <a:pt x="1965" y="1555"/>
                  </a:lnTo>
                  <a:lnTo>
                    <a:pt x="1954" y="1558"/>
                  </a:lnTo>
                  <a:lnTo>
                    <a:pt x="1944" y="1563"/>
                  </a:lnTo>
                  <a:lnTo>
                    <a:pt x="1932" y="1568"/>
                  </a:lnTo>
                  <a:lnTo>
                    <a:pt x="1921" y="1575"/>
                  </a:lnTo>
                  <a:lnTo>
                    <a:pt x="1910" y="1581"/>
                  </a:lnTo>
                  <a:lnTo>
                    <a:pt x="1898" y="1587"/>
                  </a:lnTo>
                  <a:lnTo>
                    <a:pt x="1886" y="1591"/>
                  </a:lnTo>
                  <a:lnTo>
                    <a:pt x="1873" y="1596"/>
                  </a:lnTo>
                  <a:lnTo>
                    <a:pt x="1867" y="1599"/>
                  </a:lnTo>
                  <a:lnTo>
                    <a:pt x="1863" y="1605"/>
                  </a:lnTo>
                  <a:lnTo>
                    <a:pt x="1857" y="1616"/>
                  </a:lnTo>
                  <a:lnTo>
                    <a:pt x="1854" y="1624"/>
                  </a:lnTo>
                  <a:lnTo>
                    <a:pt x="1850" y="1636"/>
                  </a:lnTo>
                  <a:lnTo>
                    <a:pt x="1849" y="1640"/>
                  </a:lnTo>
                  <a:lnTo>
                    <a:pt x="1846" y="1644"/>
                  </a:lnTo>
                  <a:lnTo>
                    <a:pt x="1842" y="1646"/>
                  </a:lnTo>
                  <a:lnTo>
                    <a:pt x="1839" y="1647"/>
                  </a:lnTo>
                  <a:lnTo>
                    <a:pt x="1836" y="1645"/>
                  </a:lnTo>
                  <a:lnTo>
                    <a:pt x="1832" y="1641"/>
                  </a:lnTo>
                  <a:lnTo>
                    <a:pt x="1829" y="1634"/>
                  </a:lnTo>
                  <a:lnTo>
                    <a:pt x="1825" y="1628"/>
                  </a:lnTo>
                  <a:lnTo>
                    <a:pt x="1818" y="1614"/>
                  </a:lnTo>
                  <a:lnTo>
                    <a:pt x="1815" y="1605"/>
                  </a:lnTo>
                  <a:lnTo>
                    <a:pt x="1791" y="1605"/>
                  </a:lnTo>
                  <a:lnTo>
                    <a:pt x="1767" y="1606"/>
                  </a:lnTo>
                  <a:lnTo>
                    <a:pt x="1743" y="1609"/>
                  </a:lnTo>
                  <a:lnTo>
                    <a:pt x="1718" y="1615"/>
                  </a:lnTo>
                  <a:lnTo>
                    <a:pt x="1694" y="1626"/>
                  </a:lnTo>
                  <a:lnTo>
                    <a:pt x="1675" y="1637"/>
                  </a:lnTo>
                  <a:lnTo>
                    <a:pt x="1670" y="1638"/>
                  </a:lnTo>
                  <a:lnTo>
                    <a:pt x="1667" y="1639"/>
                  </a:lnTo>
                  <a:lnTo>
                    <a:pt x="1662" y="1638"/>
                  </a:lnTo>
                  <a:lnTo>
                    <a:pt x="1659" y="1637"/>
                  </a:lnTo>
                  <a:lnTo>
                    <a:pt x="1655" y="1633"/>
                  </a:lnTo>
                  <a:lnTo>
                    <a:pt x="1651" y="1629"/>
                  </a:lnTo>
                  <a:lnTo>
                    <a:pt x="1647" y="1623"/>
                  </a:lnTo>
                  <a:lnTo>
                    <a:pt x="1642" y="1614"/>
                  </a:lnTo>
                  <a:lnTo>
                    <a:pt x="1639" y="1614"/>
                  </a:lnTo>
                  <a:lnTo>
                    <a:pt x="1635" y="1614"/>
                  </a:lnTo>
                  <a:lnTo>
                    <a:pt x="1632" y="1615"/>
                  </a:lnTo>
                  <a:lnTo>
                    <a:pt x="1629" y="1617"/>
                  </a:lnTo>
                  <a:lnTo>
                    <a:pt x="1625" y="1622"/>
                  </a:lnTo>
                  <a:lnTo>
                    <a:pt x="1623" y="1628"/>
                  </a:lnTo>
                  <a:lnTo>
                    <a:pt x="1621" y="1634"/>
                  </a:lnTo>
                  <a:lnTo>
                    <a:pt x="1621" y="1642"/>
                  </a:lnTo>
                  <a:lnTo>
                    <a:pt x="1623" y="1649"/>
                  </a:lnTo>
                  <a:lnTo>
                    <a:pt x="1623" y="1656"/>
                  </a:lnTo>
                  <a:lnTo>
                    <a:pt x="1607" y="1657"/>
                  </a:lnTo>
                  <a:lnTo>
                    <a:pt x="1590" y="1658"/>
                  </a:lnTo>
                  <a:lnTo>
                    <a:pt x="1573" y="1659"/>
                  </a:lnTo>
                  <a:lnTo>
                    <a:pt x="1557" y="1662"/>
                  </a:lnTo>
                  <a:lnTo>
                    <a:pt x="1543" y="1669"/>
                  </a:lnTo>
                  <a:lnTo>
                    <a:pt x="1532" y="1675"/>
                  </a:lnTo>
                  <a:lnTo>
                    <a:pt x="1522" y="1679"/>
                  </a:lnTo>
                  <a:lnTo>
                    <a:pt x="1512" y="1682"/>
                  </a:lnTo>
                  <a:lnTo>
                    <a:pt x="1503" y="1686"/>
                  </a:lnTo>
                  <a:lnTo>
                    <a:pt x="1494" y="1689"/>
                  </a:lnTo>
                  <a:lnTo>
                    <a:pt x="1483" y="1697"/>
                  </a:lnTo>
                  <a:lnTo>
                    <a:pt x="1470" y="1707"/>
                  </a:lnTo>
                  <a:lnTo>
                    <a:pt x="1456" y="1719"/>
                  </a:lnTo>
                  <a:lnTo>
                    <a:pt x="1444" y="1731"/>
                  </a:lnTo>
                  <a:lnTo>
                    <a:pt x="1431" y="1745"/>
                  </a:lnTo>
                  <a:lnTo>
                    <a:pt x="1420" y="1759"/>
                  </a:lnTo>
                  <a:lnTo>
                    <a:pt x="1411" y="1771"/>
                  </a:lnTo>
                  <a:lnTo>
                    <a:pt x="1404" y="1784"/>
                  </a:lnTo>
                  <a:lnTo>
                    <a:pt x="1395" y="1779"/>
                  </a:lnTo>
                  <a:lnTo>
                    <a:pt x="1381" y="1774"/>
                  </a:lnTo>
                  <a:lnTo>
                    <a:pt x="1365" y="1770"/>
                  </a:lnTo>
                  <a:lnTo>
                    <a:pt x="1349" y="1768"/>
                  </a:lnTo>
                  <a:lnTo>
                    <a:pt x="1341" y="1766"/>
                  </a:lnTo>
                  <a:lnTo>
                    <a:pt x="1333" y="1768"/>
                  </a:lnTo>
                  <a:lnTo>
                    <a:pt x="1327" y="1769"/>
                  </a:lnTo>
                  <a:lnTo>
                    <a:pt x="1321" y="1771"/>
                  </a:lnTo>
                  <a:lnTo>
                    <a:pt x="1316" y="1773"/>
                  </a:lnTo>
                  <a:lnTo>
                    <a:pt x="1313" y="1778"/>
                  </a:lnTo>
                  <a:lnTo>
                    <a:pt x="1311" y="1784"/>
                  </a:lnTo>
                  <a:lnTo>
                    <a:pt x="1309" y="1790"/>
                  </a:lnTo>
                  <a:lnTo>
                    <a:pt x="1303" y="1790"/>
                  </a:lnTo>
                  <a:lnTo>
                    <a:pt x="1296" y="1792"/>
                  </a:lnTo>
                  <a:lnTo>
                    <a:pt x="1295" y="1788"/>
                  </a:lnTo>
                  <a:lnTo>
                    <a:pt x="1295" y="1785"/>
                  </a:lnTo>
                  <a:lnTo>
                    <a:pt x="1287" y="1784"/>
                  </a:lnTo>
                  <a:lnTo>
                    <a:pt x="1281" y="1785"/>
                  </a:lnTo>
                  <a:lnTo>
                    <a:pt x="1278" y="1786"/>
                  </a:lnTo>
                  <a:lnTo>
                    <a:pt x="1274" y="1788"/>
                  </a:lnTo>
                  <a:lnTo>
                    <a:pt x="1270" y="1795"/>
                  </a:lnTo>
                  <a:lnTo>
                    <a:pt x="1264" y="1802"/>
                  </a:lnTo>
                  <a:lnTo>
                    <a:pt x="1249" y="1811"/>
                  </a:lnTo>
                  <a:lnTo>
                    <a:pt x="1233" y="1819"/>
                  </a:lnTo>
                  <a:lnTo>
                    <a:pt x="1224" y="1823"/>
                  </a:lnTo>
                  <a:lnTo>
                    <a:pt x="1214" y="1828"/>
                  </a:lnTo>
                  <a:lnTo>
                    <a:pt x="1209" y="1830"/>
                  </a:lnTo>
                  <a:lnTo>
                    <a:pt x="1205" y="1833"/>
                  </a:lnTo>
                  <a:lnTo>
                    <a:pt x="1199" y="1834"/>
                  </a:lnTo>
                  <a:lnTo>
                    <a:pt x="1194" y="1834"/>
                  </a:lnTo>
                  <a:lnTo>
                    <a:pt x="1190" y="1833"/>
                  </a:lnTo>
                  <a:lnTo>
                    <a:pt x="1187" y="1829"/>
                  </a:lnTo>
                  <a:lnTo>
                    <a:pt x="1182" y="1826"/>
                  </a:lnTo>
                  <a:lnTo>
                    <a:pt x="1179" y="1822"/>
                  </a:lnTo>
                  <a:lnTo>
                    <a:pt x="1175" y="1820"/>
                  </a:lnTo>
                  <a:lnTo>
                    <a:pt x="1172" y="1818"/>
                  </a:lnTo>
                  <a:lnTo>
                    <a:pt x="1167" y="1817"/>
                  </a:lnTo>
                  <a:lnTo>
                    <a:pt x="1163" y="1818"/>
                  </a:lnTo>
                  <a:lnTo>
                    <a:pt x="1164" y="1826"/>
                  </a:lnTo>
                  <a:lnTo>
                    <a:pt x="1164" y="1833"/>
                  </a:lnTo>
                  <a:lnTo>
                    <a:pt x="1164" y="1838"/>
                  </a:lnTo>
                  <a:lnTo>
                    <a:pt x="1163" y="1843"/>
                  </a:lnTo>
                  <a:lnTo>
                    <a:pt x="1161" y="1847"/>
                  </a:lnTo>
                  <a:lnTo>
                    <a:pt x="1159" y="1851"/>
                  </a:lnTo>
                  <a:lnTo>
                    <a:pt x="1156" y="1854"/>
                  </a:lnTo>
                  <a:lnTo>
                    <a:pt x="1152" y="1856"/>
                  </a:lnTo>
                  <a:lnTo>
                    <a:pt x="1144" y="1861"/>
                  </a:lnTo>
                  <a:lnTo>
                    <a:pt x="1135" y="1864"/>
                  </a:lnTo>
                  <a:lnTo>
                    <a:pt x="1125" y="1868"/>
                  </a:lnTo>
                  <a:lnTo>
                    <a:pt x="1114" y="1870"/>
                  </a:lnTo>
                  <a:lnTo>
                    <a:pt x="1107" y="1872"/>
                  </a:lnTo>
                  <a:lnTo>
                    <a:pt x="1102" y="1875"/>
                  </a:lnTo>
                  <a:lnTo>
                    <a:pt x="1099" y="1877"/>
                  </a:lnTo>
                  <a:lnTo>
                    <a:pt x="1097" y="1880"/>
                  </a:lnTo>
                  <a:lnTo>
                    <a:pt x="1091" y="1885"/>
                  </a:lnTo>
                  <a:lnTo>
                    <a:pt x="1084" y="1891"/>
                  </a:lnTo>
                  <a:lnTo>
                    <a:pt x="1074" y="1894"/>
                  </a:lnTo>
                  <a:lnTo>
                    <a:pt x="1060" y="1894"/>
                  </a:lnTo>
                  <a:lnTo>
                    <a:pt x="1053" y="1895"/>
                  </a:lnTo>
                  <a:lnTo>
                    <a:pt x="1048" y="1896"/>
                  </a:lnTo>
                  <a:lnTo>
                    <a:pt x="1042" y="1897"/>
                  </a:lnTo>
                  <a:lnTo>
                    <a:pt x="1038" y="1900"/>
                  </a:lnTo>
                  <a:lnTo>
                    <a:pt x="1035" y="1903"/>
                  </a:lnTo>
                  <a:lnTo>
                    <a:pt x="1033" y="1905"/>
                  </a:lnTo>
                  <a:lnTo>
                    <a:pt x="1032" y="1909"/>
                  </a:lnTo>
                  <a:lnTo>
                    <a:pt x="1032" y="1911"/>
                  </a:lnTo>
                  <a:lnTo>
                    <a:pt x="1032" y="1918"/>
                  </a:lnTo>
                  <a:lnTo>
                    <a:pt x="1033" y="1924"/>
                  </a:lnTo>
                  <a:lnTo>
                    <a:pt x="1033" y="1928"/>
                  </a:lnTo>
                  <a:lnTo>
                    <a:pt x="1034" y="1933"/>
                  </a:lnTo>
                  <a:lnTo>
                    <a:pt x="1034" y="1936"/>
                  </a:lnTo>
                  <a:lnTo>
                    <a:pt x="1033" y="1941"/>
                  </a:lnTo>
                  <a:lnTo>
                    <a:pt x="1018" y="1954"/>
                  </a:lnTo>
                  <a:lnTo>
                    <a:pt x="1004" y="1969"/>
                  </a:lnTo>
                  <a:lnTo>
                    <a:pt x="1003" y="1975"/>
                  </a:lnTo>
                  <a:lnTo>
                    <a:pt x="1003" y="1981"/>
                  </a:lnTo>
                  <a:lnTo>
                    <a:pt x="1004" y="1986"/>
                  </a:lnTo>
                  <a:lnTo>
                    <a:pt x="1005" y="1992"/>
                  </a:lnTo>
                  <a:lnTo>
                    <a:pt x="1008" y="1998"/>
                  </a:lnTo>
                  <a:lnTo>
                    <a:pt x="1008" y="2003"/>
                  </a:lnTo>
                  <a:lnTo>
                    <a:pt x="1009" y="2009"/>
                  </a:lnTo>
                  <a:lnTo>
                    <a:pt x="1008" y="2015"/>
                  </a:lnTo>
                  <a:lnTo>
                    <a:pt x="1005" y="2019"/>
                  </a:lnTo>
                  <a:lnTo>
                    <a:pt x="1002" y="2022"/>
                  </a:lnTo>
                  <a:lnTo>
                    <a:pt x="997" y="2024"/>
                  </a:lnTo>
                  <a:lnTo>
                    <a:pt x="994" y="2026"/>
                  </a:lnTo>
                  <a:lnTo>
                    <a:pt x="991" y="2028"/>
                  </a:lnTo>
                  <a:lnTo>
                    <a:pt x="987" y="2033"/>
                  </a:lnTo>
                  <a:lnTo>
                    <a:pt x="985" y="2039"/>
                  </a:lnTo>
                  <a:lnTo>
                    <a:pt x="983" y="2047"/>
                  </a:lnTo>
                  <a:lnTo>
                    <a:pt x="978" y="2048"/>
                  </a:lnTo>
                  <a:lnTo>
                    <a:pt x="974" y="2049"/>
                  </a:lnTo>
                  <a:lnTo>
                    <a:pt x="970" y="2049"/>
                  </a:lnTo>
                  <a:lnTo>
                    <a:pt x="967" y="2048"/>
                  </a:lnTo>
                  <a:lnTo>
                    <a:pt x="963" y="2045"/>
                  </a:lnTo>
                  <a:lnTo>
                    <a:pt x="961" y="2044"/>
                  </a:lnTo>
                  <a:lnTo>
                    <a:pt x="959" y="2041"/>
                  </a:lnTo>
                  <a:lnTo>
                    <a:pt x="958" y="2038"/>
                  </a:lnTo>
                  <a:lnTo>
                    <a:pt x="955" y="2030"/>
                  </a:lnTo>
                  <a:lnTo>
                    <a:pt x="954" y="2020"/>
                  </a:lnTo>
                  <a:lnTo>
                    <a:pt x="953" y="2011"/>
                  </a:lnTo>
                  <a:lnTo>
                    <a:pt x="953" y="2002"/>
                  </a:lnTo>
                  <a:lnTo>
                    <a:pt x="953" y="1991"/>
                  </a:lnTo>
                  <a:lnTo>
                    <a:pt x="952" y="1982"/>
                  </a:lnTo>
                  <a:lnTo>
                    <a:pt x="949" y="1983"/>
                  </a:lnTo>
                  <a:lnTo>
                    <a:pt x="946" y="1985"/>
                  </a:lnTo>
                  <a:lnTo>
                    <a:pt x="944" y="1987"/>
                  </a:lnTo>
                  <a:lnTo>
                    <a:pt x="942" y="1991"/>
                  </a:lnTo>
                  <a:lnTo>
                    <a:pt x="942" y="1989"/>
                  </a:lnTo>
                  <a:lnTo>
                    <a:pt x="942" y="1987"/>
                  </a:lnTo>
                  <a:lnTo>
                    <a:pt x="941" y="1984"/>
                  </a:lnTo>
                  <a:lnTo>
                    <a:pt x="941" y="1982"/>
                  </a:lnTo>
                  <a:lnTo>
                    <a:pt x="928" y="1983"/>
                  </a:lnTo>
                  <a:lnTo>
                    <a:pt x="915" y="1985"/>
                  </a:lnTo>
                  <a:lnTo>
                    <a:pt x="917" y="1978"/>
                  </a:lnTo>
                  <a:lnTo>
                    <a:pt x="920" y="1970"/>
                  </a:lnTo>
                  <a:lnTo>
                    <a:pt x="923" y="1964"/>
                  </a:lnTo>
                  <a:lnTo>
                    <a:pt x="927" y="1958"/>
                  </a:lnTo>
                  <a:lnTo>
                    <a:pt x="930" y="1951"/>
                  </a:lnTo>
                  <a:lnTo>
                    <a:pt x="933" y="1944"/>
                  </a:lnTo>
                  <a:lnTo>
                    <a:pt x="934" y="1937"/>
                  </a:lnTo>
                  <a:lnTo>
                    <a:pt x="933" y="1929"/>
                  </a:lnTo>
                  <a:lnTo>
                    <a:pt x="918" y="1929"/>
                  </a:lnTo>
                  <a:lnTo>
                    <a:pt x="905" y="1930"/>
                  </a:lnTo>
                  <a:lnTo>
                    <a:pt x="901" y="1929"/>
                  </a:lnTo>
                  <a:lnTo>
                    <a:pt x="895" y="1927"/>
                  </a:lnTo>
                  <a:lnTo>
                    <a:pt x="889" y="1923"/>
                  </a:lnTo>
                  <a:lnTo>
                    <a:pt x="884" y="1917"/>
                  </a:lnTo>
                  <a:lnTo>
                    <a:pt x="880" y="1913"/>
                  </a:lnTo>
                  <a:lnTo>
                    <a:pt x="877" y="1910"/>
                  </a:lnTo>
                  <a:lnTo>
                    <a:pt x="872" y="1908"/>
                  </a:lnTo>
                  <a:lnTo>
                    <a:pt x="868" y="1907"/>
                  </a:lnTo>
                  <a:lnTo>
                    <a:pt x="857" y="1905"/>
                  </a:lnTo>
                  <a:lnTo>
                    <a:pt x="846" y="1907"/>
                  </a:lnTo>
                  <a:lnTo>
                    <a:pt x="823" y="1909"/>
                  </a:lnTo>
                  <a:lnTo>
                    <a:pt x="804" y="1911"/>
                  </a:lnTo>
                  <a:lnTo>
                    <a:pt x="804" y="1908"/>
                  </a:lnTo>
                  <a:lnTo>
                    <a:pt x="803" y="1905"/>
                  </a:lnTo>
                  <a:lnTo>
                    <a:pt x="796" y="1904"/>
                  </a:lnTo>
                  <a:lnTo>
                    <a:pt x="791" y="1904"/>
                  </a:lnTo>
                  <a:lnTo>
                    <a:pt x="787" y="1905"/>
                  </a:lnTo>
                  <a:lnTo>
                    <a:pt x="785" y="1908"/>
                  </a:lnTo>
                  <a:lnTo>
                    <a:pt x="780" y="1913"/>
                  </a:lnTo>
                  <a:lnTo>
                    <a:pt x="777" y="1920"/>
                  </a:lnTo>
                  <a:lnTo>
                    <a:pt x="773" y="1928"/>
                  </a:lnTo>
                  <a:lnTo>
                    <a:pt x="770" y="1935"/>
                  </a:lnTo>
                  <a:lnTo>
                    <a:pt x="767" y="1938"/>
                  </a:lnTo>
                  <a:lnTo>
                    <a:pt x="764" y="1940"/>
                  </a:lnTo>
                  <a:lnTo>
                    <a:pt x="759" y="1942"/>
                  </a:lnTo>
                  <a:lnTo>
                    <a:pt x="754" y="1942"/>
                  </a:lnTo>
                  <a:lnTo>
                    <a:pt x="754" y="1941"/>
                  </a:lnTo>
                  <a:lnTo>
                    <a:pt x="754" y="1938"/>
                  </a:lnTo>
                  <a:lnTo>
                    <a:pt x="753" y="1928"/>
                  </a:lnTo>
                  <a:lnTo>
                    <a:pt x="749" y="1916"/>
                  </a:lnTo>
                  <a:lnTo>
                    <a:pt x="748" y="1910"/>
                  </a:lnTo>
                  <a:lnTo>
                    <a:pt x="745" y="1905"/>
                  </a:lnTo>
                  <a:lnTo>
                    <a:pt x="741" y="1902"/>
                  </a:lnTo>
                  <a:lnTo>
                    <a:pt x="737" y="1900"/>
                  </a:lnTo>
                  <a:lnTo>
                    <a:pt x="731" y="1899"/>
                  </a:lnTo>
                  <a:lnTo>
                    <a:pt x="728" y="1895"/>
                  </a:lnTo>
                  <a:lnTo>
                    <a:pt x="726" y="1891"/>
                  </a:lnTo>
                  <a:lnTo>
                    <a:pt x="725" y="1885"/>
                  </a:lnTo>
                  <a:lnTo>
                    <a:pt x="720" y="1884"/>
                  </a:lnTo>
                  <a:lnTo>
                    <a:pt x="714" y="1884"/>
                  </a:lnTo>
                  <a:lnTo>
                    <a:pt x="708" y="1885"/>
                  </a:lnTo>
                  <a:lnTo>
                    <a:pt x="703" y="1886"/>
                  </a:lnTo>
                  <a:lnTo>
                    <a:pt x="698" y="1888"/>
                  </a:lnTo>
                  <a:lnTo>
                    <a:pt x="695" y="1889"/>
                  </a:lnTo>
                  <a:lnTo>
                    <a:pt x="690" y="1893"/>
                  </a:lnTo>
                  <a:lnTo>
                    <a:pt x="687" y="1895"/>
                  </a:lnTo>
                  <a:lnTo>
                    <a:pt x="681" y="1903"/>
                  </a:lnTo>
                  <a:lnTo>
                    <a:pt x="675" y="1912"/>
                  </a:lnTo>
                  <a:lnTo>
                    <a:pt x="672" y="1923"/>
                  </a:lnTo>
                  <a:lnTo>
                    <a:pt x="670" y="1933"/>
                  </a:lnTo>
                  <a:lnTo>
                    <a:pt x="649" y="1930"/>
                  </a:lnTo>
                  <a:lnTo>
                    <a:pt x="626" y="1926"/>
                  </a:lnTo>
                  <a:lnTo>
                    <a:pt x="615" y="1925"/>
                  </a:lnTo>
                  <a:lnTo>
                    <a:pt x="603" y="1924"/>
                  </a:lnTo>
                  <a:lnTo>
                    <a:pt x="599" y="1925"/>
                  </a:lnTo>
                  <a:lnTo>
                    <a:pt x="594" y="1926"/>
                  </a:lnTo>
                  <a:lnTo>
                    <a:pt x="591" y="1927"/>
                  </a:lnTo>
                  <a:lnTo>
                    <a:pt x="586" y="1929"/>
                  </a:lnTo>
                  <a:lnTo>
                    <a:pt x="584" y="1925"/>
                  </a:lnTo>
                  <a:lnTo>
                    <a:pt x="580" y="1920"/>
                  </a:lnTo>
                  <a:lnTo>
                    <a:pt x="576" y="1919"/>
                  </a:lnTo>
                  <a:lnTo>
                    <a:pt x="572" y="1918"/>
                  </a:lnTo>
                  <a:lnTo>
                    <a:pt x="568" y="1918"/>
                  </a:lnTo>
                  <a:lnTo>
                    <a:pt x="564" y="1919"/>
                  </a:lnTo>
                  <a:lnTo>
                    <a:pt x="559" y="1920"/>
                  </a:lnTo>
                  <a:lnTo>
                    <a:pt x="555" y="1924"/>
                  </a:lnTo>
                  <a:lnTo>
                    <a:pt x="545" y="1929"/>
                  </a:lnTo>
                  <a:lnTo>
                    <a:pt x="537" y="1937"/>
                  </a:lnTo>
                  <a:lnTo>
                    <a:pt x="529" y="1945"/>
                  </a:lnTo>
                  <a:lnTo>
                    <a:pt x="524" y="1951"/>
                  </a:lnTo>
                  <a:lnTo>
                    <a:pt x="512" y="1966"/>
                  </a:lnTo>
                  <a:lnTo>
                    <a:pt x="506" y="1978"/>
                  </a:lnTo>
                  <a:lnTo>
                    <a:pt x="503" y="1984"/>
                  </a:lnTo>
                  <a:lnTo>
                    <a:pt x="502" y="1990"/>
                  </a:lnTo>
                  <a:lnTo>
                    <a:pt x="501" y="1995"/>
                  </a:lnTo>
                  <a:lnTo>
                    <a:pt x="500" y="2002"/>
                  </a:lnTo>
                  <a:lnTo>
                    <a:pt x="496" y="1971"/>
                  </a:lnTo>
                  <a:lnTo>
                    <a:pt x="495" y="1961"/>
                  </a:lnTo>
                  <a:lnTo>
                    <a:pt x="496" y="1971"/>
                  </a:lnTo>
                  <a:lnTo>
                    <a:pt x="500" y="2002"/>
                  </a:lnTo>
                  <a:lnTo>
                    <a:pt x="500" y="2016"/>
                  </a:lnTo>
                  <a:lnTo>
                    <a:pt x="500" y="2033"/>
                  </a:lnTo>
                  <a:lnTo>
                    <a:pt x="494" y="2035"/>
                  </a:lnTo>
                  <a:lnTo>
                    <a:pt x="490" y="2036"/>
                  </a:lnTo>
                  <a:lnTo>
                    <a:pt x="484" y="2036"/>
                  </a:lnTo>
                  <a:lnTo>
                    <a:pt x="479" y="2035"/>
                  </a:lnTo>
                  <a:lnTo>
                    <a:pt x="479" y="2041"/>
                  </a:lnTo>
                  <a:lnTo>
                    <a:pt x="479" y="2047"/>
                  </a:lnTo>
                  <a:lnTo>
                    <a:pt x="459" y="2047"/>
                  </a:lnTo>
                  <a:lnTo>
                    <a:pt x="437" y="2045"/>
                  </a:lnTo>
                  <a:lnTo>
                    <a:pt x="412" y="2042"/>
                  </a:lnTo>
                  <a:lnTo>
                    <a:pt x="387" y="2038"/>
                  </a:lnTo>
                  <a:lnTo>
                    <a:pt x="356" y="2033"/>
                  </a:lnTo>
                  <a:lnTo>
                    <a:pt x="324" y="2030"/>
                  </a:lnTo>
                  <a:lnTo>
                    <a:pt x="310" y="2028"/>
                  </a:lnTo>
                  <a:lnTo>
                    <a:pt x="295" y="2028"/>
                  </a:lnTo>
                  <a:lnTo>
                    <a:pt x="280" y="2030"/>
                  </a:lnTo>
                  <a:lnTo>
                    <a:pt x="266" y="2031"/>
                  </a:lnTo>
                  <a:lnTo>
                    <a:pt x="253" y="2034"/>
                  </a:lnTo>
                  <a:lnTo>
                    <a:pt x="240" y="2038"/>
                  </a:lnTo>
                  <a:lnTo>
                    <a:pt x="229" y="2043"/>
                  </a:lnTo>
                  <a:lnTo>
                    <a:pt x="219" y="2050"/>
                  </a:lnTo>
                  <a:lnTo>
                    <a:pt x="208" y="2059"/>
                  </a:lnTo>
                  <a:lnTo>
                    <a:pt x="200" y="2069"/>
                  </a:lnTo>
                  <a:lnTo>
                    <a:pt x="194" y="2082"/>
                  </a:lnTo>
                  <a:lnTo>
                    <a:pt x="189" y="2097"/>
                  </a:lnTo>
                  <a:lnTo>
                    <a:pt x="186" y="2109"/>
                  </a:lnTo>
                  <a:lnTo>
                    <a:pt x="184" y="2121"/>
                  </a:lnTo>
                  <a:lnTo>
                    <a:pt x="184" y="2133"/>
                  </a:lnTo>
                  <a:lnTo>
                    <a:pt x="187" y="2145"/>
                  </a:lnTo>
                  <a:lnTo>
                    <a:pt x="189" y="2149"/>
                  </a:lnTo>
                  <a:lnTo>
                    <a:pt x="191" y="2155"/>
                  </a:lnTo>
                  <a:lnTo>
                    <a:pt x="194" y="2159"/>
                  </a:lnTo>
                  <a:lnTo>
                    <a:pt x="197" y="2163"/>
                  </a:lnTo>
                  <a:lnTo>
                    <a:pt x="202" y="2167"/>
                  </a:lnTo>
                  <a:lnTo>
                    <a:pt x="206" y="2170"/>
                  </a:lnTo>
                  <a:lnTo>
                    <a:pt x="212" y="2172"/>
                  </a:lnTo>
                  <a:lnTo>
                    <a:pt x="217" y="2174"/>
                  </a:lnTo>
                  <a:lnTo>
                    <a:pt x="220" y="2183"/>
                  </a:lnTo>
                  <a:lnTo>
                    <a:pt x="222" y="2194"/>
                  </a:lnTo>
                  <a:lnTo>
                    <a:pt x="223" y="2203"/>
                  </a:lnTo>
                  <a:lnTo>
                    <a:pt x="223" y="2213"/>
                  </a:lnTo>
                  <a:lnTo>
                    <a:pt x="208" y="2214"/>
                  </a:lnTo>
                  <a:lnTo>
                    <a:pt x="198" y="2217"/>
                  </a:lnTo>
                  <a:lnTo>
                    <a:pt x="194" y="2220"/>
                  </a:lnTo>
                  <a:lnTo>
                    <a:pt x="190" y="2222"/>
                  </a:lnTo>
                  <a:lnTo>
                    <a:pt x="187" y="2225"/>
                  </a:lnTo>
                  <a:lnTo>
                    <a:pt x="184" y="2229"/>
                  </a:lnTo>
                  <a:lnTo>
                    <a:pt x="181" y="2237"/>
                  </a:lnTo>
                  <a:lnTo>
                    <a:pt x="179" y="2247"/>
                  </a:lnTo>
                  <a:lnTo>
                    <a:pt x="178" y="2260"/>
                  </a:lnTo>
                  <a:lnTo>
                    <a:pt x="176" y="2274"/>
                  </a:lnTo>
                  <a:lnTo>
                    <a:pt x="175" y="2279"/>
                  </a:lnTo>
                  <a:lnTo>
                    <a:pt x="173" y="2285"/>
                  </a:lnTo>
                  <a:lnTo>
                    <a:pt x="171" y="2289"/>
                  </a:lnTo>
                  <a:lnTo>
                    <a:pt x="167" y="2294"/>
                  </a:lnTo>
                  <a:lnTo>
                    <a:pt x="161" y="2303"/>
                  </a:lnTo>
                  <a:lnTo>
                    <a:pt x="154" y="2311"/>
                  </a:lnTo>
                  <a:lnTo>
                    <a:pt x="147" y="2319"/>
                  </a:lnTo>
                  <a:lnTo>
                    <a:pt x="143" y="2327"/>
                  </a:lnTo>
                  <a:lnTo>
                    <a:pt x="143" y="2330"/>
                  </a:lnTo>
                  <a:lnTo>
                    <a:pt x="143" y="2335"/>
                  </a:lnTo>
                  <a:lnTo>
                    <a:pt x="146" y="2338"/>
                  </a:lnTo>
                  <a:lnTo>
                    <a:pt x="149" y="2342"/>
                  </a:lnTo>
                  <a:lnTo>
                    <a:pt x="171" y="2360"/>
                  </a:lnTo>
                  <a:lnTo>
                    <a:pt x="195" y="2380"/>
                  </a:lnTo>
                  <a:lnTo>
                    <a:pt x="205" y="2392"/>
                  </a:lnTo>
                  <a:lnTo>
                    <a:pt x="214" y="2403"/>
                  </a:lnTo>
                  <a:lnTo>
                    <a:pt x="217" y="2409"/>
                  </a:lnTo>
                  <a:lnTo>
                    <a:pt x="220" y="2416"/>
                  </a:lnTo>
                  <a:lnTo>
                    <a:pt x="222" y="2422"/>
                  </a:lnTo>
                  <a:lnTo>
                    <a:pt x="222" y="2429"/>
                  </a:lnTo>
                  <a:lnTo>
                    <a:pt x="222" y="2444"/>
                  </a:lnTo>
                  <a:lnTo>
                    <a:pt x="222" y="2460"/>
                  </a:lnTo>
                  <a:lnTo>
                    <a:pt x="222" y="2468"/>
                  </a:lnTo>
                  <a:lnTo>
                    <a:pt x="224" y="2476"/>
                  </a:lnTo>
                  <a:lnTo>
                    <a:pt x="225" y="2484"/>
                  </a:lnTo>
                  <a:lnTo>
                    <a:pt x="229" y="2490"/>
                  </a:lnTo>
                  <a:lnTo>
                    <a:pt x="241" y="2496"/>
                  </a:lnTo>
                  <a:lnTo>
                    <a:pt x="252" y="2500"/>
                  </a:lnTo>
                  <a:lnTo>
                    <a:pt x="254" y="2508"/>
                  </a:lnTo>
                  <a:lnTo>
                    <a:pt x="255" y="2514"/>
                  </a:lnTo>
                  <a:lnTo>
                    <a:pt x="256" y="2520"/>
                  </a:lnTo>
                  <a:lnTo>
                    <a:pt x="255" y="2525"/>
                  </a:lnTo>
                  <a:lnTo>
                    <a:pt x="254" y="2531"/>
                  </a:lnTo>
                  <a:lnTo>
                    <a:pt x="252" y="2534"/>
                  </a:lnTo>
                  <a:lnTo>
                    <a:pt x="249" y="2539"/>
                  </a:lnTo>
                  <a:lnTo>
                    <a:pt x="246" y="2543"/>
                  </a:lnTo>
                  <a:lnTo>
                    <a:pt x="230" y="2558"/>
                  </a:lnTo>
                  <a:lnTo>
                    <a:pt x="215" y="2574"/>
                  </a:lnTo>
                  <a:lnTo>
                    <a:pt x="208" y="2583"/>
                  </a:lnTo>
                  <a:lnTo>
                    <a:pt x="202" y="2589"/>
                  </a:lnTo>
                  <a:lnTo>
                    <a:pt x="198" y="2590"/>
                  </a:lnTo>
                  <a:lnTo>
                    <a:pt x="195" y="2591"/>
                  </a:lnTo>
                  <a:lnTo>
                    <a:pt x="191" y="2591"/>
                  </a:lnTo>
                  <a:lnTo>
                    <a:pt x="188" y="2591"/>
                  </a:lnTo>
                  <a:lnTo>
                    <a:pt x="174" y="2586"/>
                  </a:lnTo>
                  <a:lnTo>
                    <a:pt x="157" y="2580"/>
                  </a:lnTo>
                  <a:lnTo>
                    <a:pt x="148" y="2577"/>
                  </a:lnTo>
                  <a:lnTo>
                    <a:pt x="139" y="2577"/>
                  </a:lnTo>
                  <a:lnTo>
                    <a:pt x="130" y="2580"/>
                  </a:lnTo>
                  <a:lnTo>
                    <a:pt x="122" y="2582"/>
                  </a:lnTo>
                  <a:lnTo>
                    <a:pt x="105" y="2586"/>
                  </a:lnTo>
                  <a:lnTo>
                    <a:pt x="88" y="2591"/>
                  </a:lnTo>
                  <a:lnTo>
                    <a:pt x="82" y="2591"/>
                  </a:lnTo>
                  <a:lnTo>
                    <a:pt x="76" y="2590"/>
                  </a:lnTo>
                  <a:lnTo>
                    <a:pt x="71" y="2589"/>
                  </a:lnTo>
                  <a:lnTo>
                    <a:pt x="66" y="2586"/>
                  </a:lnTo>
                  <a:lnTo>
                    <a:pt x="57" y="2580"/>
                  </a:lnTo>
                  <a:lnTo>
                    <a:pt x="49" y="2572"/>
                  </a:lnTo>
                  <a:lnTo>
                    <a:pt x="34" y="2553"/>
                  </a:lnTo>
                  <a:lnTo>
                    <a:pt x="22" y="2536"/>
                  </a:lnTo>
                  <a:lnTo>
                    <a:pt x="18" y="2545"/>
                  </a:lnTo>
                  <a:lnTo>
                    <a:pt x="15" y="2555"/>
                  </a:lnTo>
                  <a:lnTo>
                    <a:pt x="12" y="2558"/>
                  </a:lnTo>
                  <a:lnTo>
                    <a:pt x="9" y="2561"/>
                  </a:lnTo>
                  <a:lnTo>
                    <a:pt x="6" y="2564"/>
                  </a:lnTo>
                  <a:lnTo>
                    <a:pt x="1" y="2565"/>
                  </a:lnTo>
                  <a:lnTo>
                    <a:pt x="1" y="2578"/>
                  </a:lnTo>
                  <a:lnTo>
                    <a:pt x="2" y="2590"/>
                  </a:lnTo>
                  <a:lnTo>
                    <a:pt x="2" y="2594"/>
                  </a:lnTo>
                  <a:lnTo>
                    <a:pt x="5" y="2599"/>
                  </a:lnTo>
                  <a:lnTo>
                    <a:pt x="6" y="2602"/>
                  </a:lnTo>
                  <a:lnTo>
                    <a:pt x="8" y="2606"/>
                  </a:lnTo>
                  <a:lnTo>
                    <a:pt x="10" y="2608"/>
                  </a:lnTo>
                  <a:lnTo>
                    <a:pt x="14" y="2610"/>
                  </a:lnTo>
                  <a:lnTo>
                    <a:pt x="17" y="2613"/>
                  </a:lnTo>
                  <a:lnTo>
                    <a:pt x="22" y="2615"/>
                  </a:lnTo>
                  <a:lnTo>
                    <a:pt x="33" y="2616"/>
                  </a:lnTo>
                  <a:lnTo>
                    <a:pt x="47" y="2618"/>
                  </a:lnTo>
                  <a:lnTo>
                    <a:pt x="44" y="2648"/>
                  </a:lnTo>
                  <a:lnTo>
                    <a:pt x="41" y="2677"/>
                  </a:lnTo>
                  <a:lnTo>
                    <a:pt x="39" y="2708"/>
                  </a:lnTo>
                  <a:lnTo>
                    <a:pt x="36" y="2738"/>
                  </a:lnTo>
                  <a:lnTo>
                    <a:pt x="26" y="2739"/>
                  </a:lnTo>
                  <a:lnTo>
                    <a:pt x="17" y="2741"/>
                  </a:lnTo>
                  <a:lnTo>
                    <a:pt x="14" y="2753"/>
                  </a:lnTo>
                  <a:lnTo>
                    <a:pt x="8" y="2775"/>
                  </a:lnTo>
                  <a:lnTo>
                    <a:pt x="3" y="2800"/>
                  </a:lnTo>
                  <a:lnTo>
                    <a:pt x="1" y="2815"/>
                  </a:lnTo>
                  <a:lnTo>
                    <a:pt x="0" y="2829"/>
                  </a:lnTo>
                  <a:lnTo>
                    <a:pt x="1" y="2844"/>
                  </a:lnTo>
                  <a:lnTo>
                    <a:pt x="3" y="2851"/>
                  </a:lnTo>
                  <a:lnTo>
                    <a:pt x="6" y="2857"/>
                  </a:lnTo>
                  <a:lnTo>
                    <a:pt x="9" y="2864"/>
                  </a:lnTo>
                  <a:lnTo>
                    <a:pt x="14" y="2869"/>
                  </a:lnTo>
                  <a:lnTo>
                    <a:pt x="23" y="2876"/>
                  </a:lnTo>
                  <a:lnTo>
                    <a:pt x="30" y="2881"/>
                  </a:lnTo>
                  <a:lnTo>
                    <a:pt x="32" y="2885"/>
                  </a:lnTo>
                  <a:lnTo>
                    <a:pt x="34" y="2889"/>
                  </a:lnTo>
                  <a:lnTo>
                    <a:pt x="35" y="2895"/>
                  </a:lnTo>
                  <a:lnTo>
                    <a:pt x="35" y="2902"/>
                  </a:lnTo>
                  <a:lnTo>
                    <a:pt x="43" y="2904"/>
                  </a:lnTo>
                  <a:lnTo>
                    <a:pt x="49" y="2909"/>
                  </a:lnTo>
                  <a:lnTo>
                    <a:pt x="55" y="2913"/>
                  </a:lnTo>
                  <a:lnTo>
                    <a:pt x="61" y="2918"/>
                  </a:lnTo>
                  <a:lnTo>
                    <a:pt x="67" y="2921"/>
                  </a:lnTo>
                  <a:lnTo>
                    <a:pt x="73" y="2925"/>
                  </a:lnTo>
                  <a:lnTo>
                    <a:pt x="81" y="2927"/>
                  </a:lnTo>
                  <a:lnTo>
                    <a:pt x="89" y="2927"/>
                  </a:lnTo>
                  <a:lnTo>
                    <a:pt x="101" y="2925"/>
                  </a:lnTo>
                  <a:lnTo>
                    <a:pt x="113" y="2923"/>
                  </a:lnTo>
                  <a:lnTo>
                    <a:pt x="115" y="2925"/>
                  </a:lnTo>
                  <a:lnTo>
                    <a:pt x="117" y="2925"/>
                  </a:lnTo>
                  <a:lnTo>
                    <a:pt x="118" y="2927"/>
                  </a:lnTo>
                  <a:lnTo>
                    <a:pt x="120" y="2928"/>
                  </a:lnTo>
                  <a:lnTo>
                    <a:pt x="121" y="2934"/>
                  </a:lnTo>
                  <a:lnTo>
                    <a:pt x="120" y="2943"/>
                  </a:lnTo>
                  <a:lnTo>
                    <a:pt x="114" y="2943"/>
                  </a:lnTo>
                  <a:lnTo>
                    <a:pt x="109" y="2944"/>
                  </a:lnTo>
                  <a:lnTo>
                    <a:pt x="105" y="2945"/>
                  </a:lnTo>
                  <a:lnTo>
                    <a:pt x="100" y="2949"/>
                  </a:lnTo>
                  <a:lnTo>
                    <a:pt x="97" y="2951"/>
                  </a:lnTo>
                  <a:lnTo>
                    <a:pt x="94" y="2955"/>
                  </a:lnTo>
                  <a:lnTo>
                    <a:pt x="92" y="2960"/>
                  </a:lnTo>
                  <a:lnTo>
                    <a:pt x="91" y="2966"/>
                  </a:lnTo>
                  <a:lnTo>
                    <a:pt x="88" y="2968"/>
                  </a:lnTo>
                  <a:lnTo>
                    <a:pt x="85" y="2970"/>
                  </a:lnTo>
                  <a:lnTo>
                    <a:pt x="83" y="2972"/>
                  </a:lnTo>
                  <a:lnTo>
                    <a:pt x="81" y="2977"/>
                  </a:lnTo>
                  <a:lnTo>
                    <a:pt x="76" y="2977"/>
                  </a:lnTo>
                  <a:lnTo>
                    <a:pt x="73" y="2978"/>
                  </a:lnTo>
                  <a:lnTo>
                    <a:pt x="75" y="2991"/>
                  </a:lnTo>
                  <a:lnTo>
                    <a:pt x="80" y="3001"/>
                  </a:lnTo>
                  <a:lnTo>
                    <a:pt x="83" y="3005"/>
                  </a:lnTo>
                  <a:lnTo>
                    <a:pt x="87" y="3008"/>
                  </a:lnTo>
                  <a:lnTo>
                    <a:pt x="93" y="3009"/>
                  </a:lnTo>
                  <a:lnTo>
                    <a:pt x="100" y="3009"/>
                  </a:lnTo>
                  <a:lnTo>
                    <a:pt x="100" y="3026"/>
                  </a:lnTo>
                  <a:lnTo>
                    <a:pt x="100" y="3046"/>
                  </a:lnTo>
                  <a:lnTo>
                    <a:pt x="101" y="3051"/>
                  </a:lnTo>
                  <a:lnTo>
                    <a:pt x="102" y="3056"/>
                  </a:lnTo>
                  <a:lnTo>
                    <a:pt x="104" y="3059"/>
                  </a:lnTo>
                  <a:lnTo>
                    <a:pt x="106" y="3062"/>
                  </a:lnTo>
                  <a:lnTo>
                    <a:pt x="109" y="3065"/>
                  </a:lnTo>
                  <a:lnTo>
                    <a:pt x="113" y="3067"/>
                  </a:lnTo>
                  <a:lnTo>
                    <a:pt x="117" y="3068"/>
                  </a:lnTo>
                  <a:lnTo>
                    <a:pt x="123" y="3069"/>
                  </a:lnTo>
                  <a:lnTo>
                    <a:pt x="129" y="3068"/>
                  </a:lnTo>
                  <a:lnTo>
                    <a:pt x="137" y="3067"/>
                  </a:lnTo>
                  <a:lnTo>
                    <a:pt x="149" y="3066"/>
                  </a:lnTo>
                  <a:lnTo>
                    <a:pt x="161" y="3066"/>
                  </a:lnTo>
                  <a:lnTo>
                    <a:pt x="166" y="3067"/>
                  </a:lnTo>
                  <a:lnTo>
                    <a:pt x="170" y="3069"/>
                  </a:lnTo>
                  <a:lnTo>
                    <a:pt x="173" y="3073"/>
                  </a:lnTo>
                  <a:lnTo>
                    <a:pt x="175" y="3077"/>
                  </a:lnTo>
                  <a:lnTo>
                    <a:pt x="184" y="3078"/>
                  </a:lnTo>
                  <a:lnTo>
                    <a:pt x="194" y="3078"/>
                  </a:lnTo>
                  <a:lnTo>
                    <a:pt x="203" y="3078"/>
                  </a:lnTo>
                  <a:lnTo>
                    <a:pt x="212" y="3077"/>
                  </a:lnTo>
                  <a:lnTo>
                    <a:pt x="212" y="3065"/>
                  </a:lnTo>
                  <a:lnTo>
                    <a:pt x="213" y="3053"/>
                  </a:lnTo>
                  <a:lnTo>
                    <a:pt x="215" y="3043"/>
                  </a:lnTo>
                  <a:lnTo>
                    <a:pt x="219" y="3035"/>
                  </a:lnTo>
                  <a:lnTo>
                    <a:pt x="221" y="3031"/>
                  </a:lnTo>
                  <a:lnTo>
                    <a:pt x="224" y="3028"/>
                  </a:lnTo>
                  <a:lnTo>
                    <a:pt x="228" y="3025"/>
                  </a:lnTo>
                  <a:lnTo>
                    <a:pt x="232" y="3023"/>
                  </a:lnTo>
                  <a:lnTo>
                    <a:pt x="237" y="3021"/>
                  </a:lnTo>
                  <a:lnTo>
                    <a:pt x="243" y="3021"/>
                  </a:lnTo>
                  <a:lnTo>
                    <a:pt x="249" y="3021"/>
                  </a:lnTo>
                  <a:lnTo>
                    <a:pt x="256" y="3021"/>
                  </a:lnTo>
                  <a:lnTo>
                    <a:pt x="272" y="3025"/>
                  </a:lnTo>
                  <a:lnTo>
                    <a:pt x="289" y="3026"/>
                  </a:lnTo>
                  <a:lnTo>
                    <a:pt x="297" y="3025"/>
                  </a:lnTo>
                  <a:lnTo>
                    <a:pt x="305" y="3023"/>
                  </a:lnTo>
                  <a:lnTo>
                    <a:pt x="307" y="3020"/>
                  </a:lnTo>
                  <a:lnTo>
                    <a:pt x="310" y="3018"/>
                  </a:lnTo>
                  <a:lnTo>
                    <a:pt x="312" y="3013"/>
                  </a:lnTo>
                  <a:lnTo>
                    <a:pt x="313" y="3010"/>
                  </a:lnTo>
                  <a:lnTo>
                    <a:pt x="318" y="3009"/>
                  </a:lnTo>
                  <a:lnTo>
                    <a:pt x="321" y="3008"/>
                  </a:lnTo>
                  <a:lnTo>
                    <a:pt x="322" y="3020"/>
                  </a:lnTo>
                  <a:lnTo>
                    <a:pt x="323" y="3032"/>
                  </a:lnTo>
                  <a:lnTo>
                    <a:pt x="324" y="3044"/>
                  </a:lnTo>
                  <a:lnTo>
                    <a:pt x="324" y="3057"/>
                  </a:lnTo>
                  <a:lnTo>
                    <a:pt x="332" y="3058"/>
                  </a:lnTo>
                  <a:lnTo>
                    <a:pt x="342" y="3062"/>
                  </a:lnTo>
                  <a:lnTo>
                    <a:pt x="350" y="3069"/>
                  </a:lnTo>
                  <a:lnTo>
                    <a:pt x="359" y="3075"/>
                  </a:lnTo>
                  <a:lnTo>
                    <a:pt x="367" y="3082"/>
                  </a:lnTo>
                  <a:lnTo>
                    <a:pt x="375" y="3085"/>
                  </a:lnTo>
                  <a:lnTo>
                    <a:pt x="377" y="3086"/>
                  </a:lnTo>
                  <a:lnTo>
                    <a:pt x="380" y="3087"/>
                  </a:lnTo>
                  <a:lnTo>
                    <a:pt x="383" y="3086"/>
                  </a:lnTo>
                  <a:lnTo>
                    <a:pt x="384" y="3085"/>
                  </a:lnTo>
                  <a:lnTo>
                    <a:pt x="385" y="3081"/>
                  </a:lnTo>
                  <a:lnTo>
                    <a:pt x="384" y="3073"/>
                  </a:lnTo>
                  <a:lnTo>
                    <a:pt x="381" y="3064"/>
                  </a:lnTo>
                  <a:lnTo>
                    <a:pt x="379" y="3052"/>
                  </a:lnTo>
                  <a:lnTo>
                    <a:pt x="375" y="3031"/>
                  </a:lnTo>
                  <a:lnTo>
                    <a:pt x="373" y="3015"/>
                  </a:lnTo>
                  <a:lnTo>
                    <a:pt x="378" y="3018"/>
                  </a:lnTo>
                  <a:lnTo>
                    <a:pt x="383" y="3019"/>
                  </a:lnTo>
                  <a:lnTo>
                    <a:pt x="387" y="3020"/>
                  </a:lnTo>
                  <a:lnTo>
                    <a:pt x="391" y="3021"/>
                  </a:lnTo>
                  <a:lnTo>
                    <a:pt x="395" y="3024"/>
                  </a:lnTo>
                  <a:lnTo>
                    <a:pt x="397" y="3026"/>
                  </a:lnTo>
                  <a:lnTo>
                    <a:pt x="401" y="3031"/>
                  </a:lnTo>
                  <a:lnTo>
                    <a:pt x="403" y="3037"/>
                  </a:lnTo>
                  <a:lnTo>
                    <a:pt x="404" y="3044"/>
                  </a:lnTo>
                  <a:lnTo>
                    <a:pt x="405" y="3051"/>
                  </a:lnTo>
                  <a:lnTo>
                    <a:pt x="408" y="3058"/>
                  </a:lnTo>
                  <a:lnTo>
                    <a:pt x="411" y="3065"/>
                  </a:lnTo>
                  <a:lnTo>
                    <a:pt x="418" y="3076"/>
                  </a:lnTo>
                  <a:lnTo>
                    <a:pt x="426" y="3086"/>
                  </a:lnTo>
                  <a:lnTo>
                    <a:pt x="432" y="3091"/>
                  </a:lnTo>
                  <a:lnTo>
                    <a:pt x="436" y="3094"/>
                  </a:lnTo>
                  <a:lnTo>
                    <a:pt x="443" y="3098"/>
                  </a:lnTo>
                  <a:lnTo>
                    <a:pt x="449" y="3099"/>
                  </a:lnTo>
                  <a:lnTo>
                    <a:pt x="450" y="3103"/>
                  </a:lnTo>
                  <a:lnTo>
                    <a:pt x="450" y="3107"/>
                  </a:lnTo>
                  <a:lnTo>
                    <a:pt x="450" y="3110"/>
                  </a:lnTo>
                  <a:lnTo>
                    <a:pt x="449" y="3114"/>
                  </a:lnTo>
                  <a:lnTo>
                    <a:pt x="447" y="3116"/>
                  </a:lnTo>
                  <a:lnTo>
                    <a:pt x="445" y="3118"/>
                  </a:lnTo>
                  <a:lnTo>
                    <a:pt x="443" y="3119"/>
                  </a:lnTo>
                  <a:lnTo>
                    <a:pt x="440" y="3120"/>
                  </a:lnTo>
                  <a:lnTo>
                    <a:pt x="433" y="3123"/>
                  </a:lnTo>
                  <a:lnTo>
                    <a:pt x="425" y="3124"/>
                  </a:lnTo>
                  <a:lnTo>
                    <a:pt x="417" y="3124"/>
                  </a:lnTo>
                  <a:lnTo>
                    <a:pt x="408" y="3125"/>
                  </a:lnTo>
                  <a:lnTo>
                    <a:pt x="396" y="3125"/>
                  </a:lnTo>
                  <a:lnTo>
                    <a:pt x="386" y="3125"/>
                  </a:lnTo>
                  <a:lnTo>
                    <a:pt x="381" y="3126"/>
                  </a:lnTo>
                  <a:lnTo>
                    <a:pt x="377" y="3127"/>
                  </a:lnTo>
                  <a:lnTo>
                    <a:pt x="373" y="3130"/>
                  </a:lnTo>
                  <a:lnTo>
                    <a:pt x="370" y="3132"/>
                  </a:lnTo>
                  <a:lnTo>
                    <a:pt x="365" y="3138"/>
                  </a:lnTo>
                  <a:lnTo>
                    <a:pt x="362" y="3143"/>
                  </a:lnTo>
                  <a:lnTo>
                    <a:pt x="359" y="3150"/>
                  </a:lnTo>
                  <a:lnTo>
                    <a:pt x="356" y="3157"/>
                  </a:lnTo>
                  <a:lnTo>
                    <a:pt x="355" y="3164"/>
                  </a:lnTo>
                  <a:lnTo>
                    <a:pt x="354" y="3171"/>
                  </a:lnTo>
                  <a:lnTo>
                    <a:pt x="354" y="3177"/>
                  </a:lnTo>
                  <a:lnTo>
                    <a:pt x="355" y="3184"/>
                  </a:lnTo>
                  <a:lnTo>
                    <a:pt x="356" y="3191"/>
                  </a:lnTo>
                  <a:lnTo>
                    <a:pt x="359" y="3198"/>
                  </a:lnTo>
                  <a:lnTo>
                    <a:pt x="362" y="3204"/>
                  </a:lnTo>
                  <a:lnTo>
                    <a:pt x="365" y="3209"/>
                  </a:lnTo>
                  <a:lnTo>
                    <a:pt x="370" y="3214"/>
                  </a:lnTo>
                  <a:lnTo>
                    <a:pt x="375" y="3218"/>
                  </a:lnTo>
                  <a:lnTo>
                    <a:pt x="380" y="3222"/>
                  </a:lnTo>
                  <a:lnTo>
                    <a:pt x="387" y="3224"/>
                  </a:lnTo>
                  <a:lnTo>
                    <a:pt x="396" y="3228"/>
                  </a:lnTo>
                  <a:lnTo>
                    <a:pt x="403" y="3232"/>
                  </a:lnTo>
                  <a:lnTo>
                    <a:pt x="408" y="3237"/>
                  </a:lnTo>
                  <a:lnTo>
                    <a:pt x="410" y="3243"/>
                  </a:lnTo>
                  <a:lnTo>
                    <a:pt x="410" y="3249"/>
                  </a:lnTo>
                  <a:lnTo>
                    <a:pt x="409" y="3256"/>
                  </a:lnTo>
                  <a:lnTo>
                    <a:pt x="406" y="3262"/>
                  </a:lnTo>
                  <a:lnTo>
                    <a:pt x="403" y="3267"/>
                  </a:lnTo>
                  <a:lnTo>
                    <a:pt x="399" y="3272"/>
                  </a:lnTo>
                  <a:lnTo>
                    <a:pt x="393" y="3276"/>
                  </a:lnTo>
                  <a:lnTo>
                    <a:pt x="387" y="3279"/>
                  </a:lnTo>
                  <a:lnTo>
                    <a:pt x="381" y="3279"/>
                  </a:lnTo>
                  <a:lnTo>
                    <a:pt x="375" y="3278"/>
                  </a:lnTo>
                  <a:lnTo>
                    <a:pt x="369" y="3275"/>
                  </a:lnTo>
                  <a:lnTo>
                    <a:pt x="362" y="3270"/>
                  </a:lnTo>
                  <a:lnTo>
                    <a:pt x="358" y="3261"/>
                  </a:lnTo>
                  <a:lnTo>
                    <a:pt x="353" y="3253"/>
                  </a:lnTo>
                  <a:lnTo>
                    <a:pt x="348" y="3246"/>
                  </a:lnTo>
                  <a:lnTo>
                    <a:pt x="344" y="3239"/>
                  </a:lnTo>
                  <a:lnTo>
                    <a:pt x="338" y="3233"/>
                  </a:lnTo>
                  <a:lnTo>
                    <a:pt x="334" y="3229"/>
                  </a:lnTo>
                  <a:lnTo>
                    <a:pt x="328" y="3224"/>
                  </a:lnTo>
                  <a:lnTo>
                    <a:pt x="321" y="3220"/>
                  </a:lnTo>
                  <a:lnTo>
                    <a:pt x="314" y="3217"/>
                  </a:lnTo>
                  <a:lnTo>
                    <a:pt x="307" y="3214"/>
                  </a:lnTo>
                  <a:lnTo>
                    <a:pt x="301" y="3213"/>
                  </a:lnTo>
                  <a:lnTo>
                    <a:pt x="294" y="3210"/>
                  </a:lnTo>
                  <a:lnTo>
                    <a:pt x="286" y="3210"/>
                  </a:lnTo>
                  <a:lnTo>
                    <a:pt x="278" y="3209"/>
                  </a:lnTo>
                  <a:lnTo>
                    <a:pt x="270" y="3210"/>
                  </a:lnTo>
                  <a:lnTo>
                    <a:pt x="262" y="3212"/>
                  </a:lnTo>
                  <a:lnTo>
                    <a:pt x="253" y="3213"/>
                  </a:lnTo>
                  <a:lnTo>
                    <a:pt x="252" y="3218"/>
                  </a:lnTo>
                  <a:lnTo>
                    <a:pt x="250" y="3222"/>
                  </a:lnTo>
                  <a:lnTo>
                    <a:pt x="248" y="3225"/>
                  </a:lnTo>
                  <a:lnTo>
                    <a:pt x="245" y="3228"/>
                  </a:lnTo>
                  <a:lnTo>
                    <a:pt x="241" y="3230"/>
                  </a:lnTo>
                  <a:lnTo>
                    <a:pt x="238" y="3230"/>
                  </a:lnTo>
                  <a:lnTo>
                    <a:pt x="233" y="3230"/>
                  </a:lnTo>
                  <a:lnTo>
                    <a:pt x="228" y="3229"/>
                  </a:lnTo>
                  <a:lnTo>
                    <a:pt x="227" y="3220"/>
                  </a:lnTo>
                  <a:lnTo>
                    <a:pt x="224" y="3212"/>
                  </a:lnTo>
                  <a:lnTo>
                    <a:pt x="221" y="3206"/>
                  </a:lnTo>
                  <a:lnTo>
                    <a:pt x="217" y="3201"/>
                  </a:lnTo>
                  <a:lnTo>
                    <a:pt x="214" y="3197"/>
                  </a:lnTo>
                  <a:lnTo>
                    <a:pt x="209" y="3194"/>
                  </a:lnTo>
                  <a:lnTo>
                    <a:pt x="205" y="3192"/>
                  </a:lnTo>
                  <a:lnTo>
                    <a:pt x="199" y="3191"/>
                  </a:lnTo>
                  <a:lnTo>
                    <a:pt x="189" y="3188"/>
                  </a:lnTo>
                  <a:lnTo>
                    <a:pt x="179" y="3183"/>
                  </a:lnTo>
                  <a:lnTo>
                    <a:pt x="175" y="3180"/>
                  </a:lnTo>
                  <a:lnTo>
                    <a:pt x="171" y="3176"/>
                  </a:lnTo>
                  <a:lnTo>
                    <a:pt x="167" y="3171"/>
                  </a:lnTo>
                  <a:lnTo>
                    <a:pt x="164" y="3164"/>
                  </a:lnTo>
                  <a:lnTo>
                    <a:pt x="162" y="3156"/>
                  </a:lnTo>
                  <a:lnTo>
                    <a:pt x="158" y="3149"/>
                  </a:lnTo>
                  <a:lnTo>
                    <a:pt x="154" y="3142"/>
                  </a:lnTo>
                  <a:lnTo>
                    <a:pt x="149" y="3135"/>
                  </a:lnTo>
                  <a:lnTo>
                    <a:pt x="145" y="3130"/>
                  </a:lnTo>
                  <a:lnTo>
                    <a:pt x="140" y="3124"/>
                  </a:lnTo>
                  <a:lnTo>
                    <a:pt x="134" y="3118"/>
                  </a:lnTo>
                  <a:lnTo>
                    <a:pt x="127" y="3114"/>
                  </a:lnTo>
                  <a:lnTo>
                    <a:pt x="122" y="3109"/>
                  </a:lnTo>
                  <a:lnTo>
                    <a:pt x="115" y="3106"/>
                  </a:lnTo>
                  <a:lnTo>
                    <a:pt x="108" y="3102"/>
                  </a:lnTo>
                  <a:lnTo>
                    <a:pt x="100" y="3100"/>
                  </a:lnTo>
                  <a:lnTo>
                    <a:pt x="92" y="3099"/>
                  </a:lnTo>
                  <a:lnTo>
                    <a:pt x="85" y="3097"/>
                  </a:lnTo>
                  <a:lnTo>
                    <a:pt x="76" y="3097"/>
                  </a:lnTo>
                  <a:lnTo>
                    <a:pt x="68" y="3097"/>
                  </a:lnTo>
                  <a:lnTo>
                    <a:pt x="68" y="3110"/>
                  </a:lnTo>
                  <a:lnTo>
                    <a:pt x="68" y="3124"/>
                  </a:lnTo>
                  <a:lnTo>
                    <a:pt x="75" y="3124"/>
                  </a:lnTo>
                  <a:lnTo>
                    <a:pt x="82" y="3126"/>
                  </a:lnTo>
                  <a:lnTo>
                    <a:pt x="89" y="3128"/>
                  </a:lnTo>
                  <a:lnTo>
                    <a:pt x="96" y="3132"/>
                  </a:lnTo>
                  <a:lnTo>
                    <a:pt x="109" y="3139"/>
                  </a:lnTo>
                  <a:lnTo>
                    <a:pt x="122" y="3143"/>
                  </a:lnTo>
                  <a:lnTo>
                    <a:pt x="121" y="3157"/>
                  </a:lnTo>
                  <a:lnTo>
                    <a:pt x="117" y="3171"/>
                  </a:lnTo>
                  <a:lnTo>
                    <a:pt x="116" y="3179"/>
                  </a:lnTo>
                  <a:lnTo>
                    <a:pt x="116" y="3185"/>
                  </a:lnTo>
                  <a:lnTo>
                    <a:pt x="118" y="3191"/>
                  </a:lnTo>
                  <a:lnTo>
                    <a:pt x="123" y="3197"/>
                  </a:lnTo>
                  <a:lnTo>
                    <a:pt x="139" y="3206"/>
                  </a:lnTo>
                  <a:lnTo>
                    <a:pt x="156" y="3216"/>
                  </a:lnTo>
                  <a:lnTo>
                    <a:pt x="164" y="3226"/>
                  </a:lnTo>
                  <a:lnTo>
                    <a:pt x="170" y="3238"/>
                  </a:lnTo>
                  <a:lnTo>
                    <a:pt x="172" y="3243"/>
                  </a:lnTo>
                  <a:lnTo>
                    <a:pt x="173" y="3249"/>
                  </a:lnTo>
                  <a:lnTo>
                    <a:pt x="174" y="3254"/>
                  </a:lnTo>
                  <a:lnTo>
                    <a:pt x="174" y="3259"/>
                  </a:lnTo>
                  <a:lnTo>
                    <a:pt x="173" y="3264"/>
                  </a:lnTo>
                  <a:lnTo>
                    <a:pt x="171" y="3270"/>
                  </a:lnTo>
                  <a:lnTo>
                    <a:pt x="168" y="3273"/>
                  </a:lnTo>
                  <a:lnTo>
                    <a:pt x="165" y="3278"/>
                  </a:lnTo>
                  <a:lnTo>
                    <a:pt x="161" y="3281"/>
                  </a:lnTo>
                  <a:lnTo>
                    <a:pt x="155" y="3283"/>
                  </a:lnTo>
                  <a:lnTo>
                    <a:pt x="148" y="3286"/>
                  </a:lnTo>
                  <a:lnTo>
                    <a:pt x="141" y="3287"/>
                  </a:lnTo>
                  <a:lnTo>
                    <a:pt x="135" y="3303"/>
                  </a:lnTo>
                  <a:lnTo>
                    <a:pt x="132" y="3319"/>
                  </a:lnTo>
                  <a:lnTo>
                    <a:pt x="130" y="3328"/>
                  </a:lnTo>
                  <a:lnTo>
                    <a:pt x="129" y="3336"/>
                  </a:lnTo>
                  <a:lnTo>
                    <a:pt x="129" y="3344"/>
                  </a:lnTo>
                  <a:lnTo>
                    <a:pt x="130" y="3352"/>
                  </a:lnTo>
                  <a:lnTo>
                    <a:pt x="150" y="3353"/>
                  </a:lnTo>
                  <a:lnTo>
                    <a:pt x="172" y="3355"/>
                  </a:lnTo>
                  <a:lnTo>
                    <a:pt x="183" y="3356"/>
                  </a:lnTo>
                  <a:lnTo>
                    <a:pt x="194" y="3356"/>
                  </a:lnTo>
                  <a:lnTo>
                    <a:pt x="204" y="3355"/>
                  </a:lnTo>
                  <a:lnTo>
                    <a:pt x="214" y="3353"/>
                  </a:lnTo>
                  <a:lnTo>
                    <a:pt x="216" y="3352"/>
                  </a:lnTo>
                  <a:lnTo>
                    <a:pt x="219" y="3348"/>
                  </a:lnTo>
                  <a:lnTo>
                    <a:pt x="221" y="3345"/>
                  </a:lnTo>
                  <a:lnTo>
                    <a:pt x="221" y="3339"/>
                  </a:lnTo>
                  <a:lnTo>
                    <a:pt x="222" y="3327"/>
                  </a:lnTo>
                  <a:lnTo>
                    <a:pt x="221" y="3312"/>
                  </a:lnTo>
                  <a:lnTo>
                    <a:pt x="219" y="3283"/>
                  </a:lnTo>
                  <a:lnTo>
                    <a:pt x="216" y="3264"/>
                  </a:lnTo>
                  <a:lnTo>
                    <a:pt x="227" y="3263"/>
                  </a:lnTo>
                  <a:lnTo>
                    <a:pt x="235" y="3264"/>
                  </a:lnTo>
                  <a:lnTo>
                    <a:pt x="241" y="3266"/>
                  </a:lnTo>
                  <a:lnTo>
                    <a:pt x="248" y="3271"/>
                  </a:lnTo>
                  <a:lnTo>
                    <a:pt x="261" y="3282"/>
                  </a:lnTo>
                  <a:lnTo>
                    <a:pt x="273" y="3294"/>
                  </a:lnTo>
                  <a:lnTo>
                    <a:pt x="279" y="3297"/>
                  </a:lnTo>
                  <a:lnTo>
                    <a:pt x="285" y="3300"/>
                  </a:lnTo>
                  <a:lnTo>
                    <a:pt x="291" y="3303"/>
                  </a:lnTo>
                  <a:lnTo>
                    <a:pt x="298" y="3305"/>
                  </a:lnTo>
                  <a:lnTo>
                    <a:pt x="313" y="3307"/>
                  </a:lnTo>
                  <a:lnTo>
                    <a:pt x="329" y="3308"/>
                  </a:lnTo>
                  <a:lnTo>
                    <a:pt x="361" y="3310"/>
                  </a:lnTo>
                  <a:lnTo>
                    <a:pt x="388" y="3311"/>
                  </a:lnTo>
                  <a:lnTo>
                    <a:pt x="389" y="3333"/>
                  </a:lnTo>
                  <a:lnTo>
                    <a:pt x="391" y="3355"/>
                  </a:lnTo>
                  <a:lnTo>
                    <a:pt x="392" y="3360"/>
                  </a:lnTo>
                  <a:lnTo>
                    <a:pt x="394" y="3364"/>
                  </a:lnTo>
                  <a:lnTo>
                    <a:pt x="396" y="3368"/>
                  </a:lnTo>
                  <a:lnTo>
                    <a:pt x="400" y="3371"/>
                  </a:lnTo>
                  <a:lnTo>
                    <a:pt x="403" y="3373"/>
                  </a:lnTo>
                  <a:lnTo>
                    <a:pt x="408" y="3376"/>
                  </a:lnTo>
                  <a:lnTo>
                    <a:pt x="413" y="3377"/>
                  </a:lnTo>
                  <a:lnTo>
                    <a:pt x="420" y="3378"/>
                  </a:lnTo>
                  <a:lnTo>
                    <a:pt x="419" y="3379"/>
                  </a:lnTo>
                  <a:lnTo>
                    <a:pt x="419" y="3381"/>
                  </a:lnTo>
                  <a:lnTo>
                    <a:pt x="419" y="3384"/>
                  </a:lnTo>
                  <a:lnTo>
                    <a:pt x="419" y="3387"/>
                  </a:lnTo>
                  <a:lnTo>
                    <a:pt x="420" y="3393"/>
                  </a:lnTo>
                  <a:lnTo>
                    <a:pt x="421" y="3396"/>
                  </a:lnTo>
                  <a:lnTo>
                    <a:pt x="426" y="3394"/>
                  </a:lnTo>
                  <a:lnTo>
                    <a:pt x="429" y="3391"/>
                  </a:lnTo>
                  <a:lnTo>
                    <a:pt x="430" y="3388"/>
                  </a:lnTo>
                  <a:lnTo>
                    <a:pt x="432" y="3385"/>
                  </a:lnTo>
                  <a:lnTo>
                    <a:pt x="433" y="3376"/>
                  </a:lnTo>
                  <a:lnTo>
                    <a:pt x="433" y="3366"/>
                  </a:lnTo>
                  <a:lnTo>
                    <a:pt x="458" y="3365"/>
                  </a:lnTo>
                  <a:lnTo>
                    <a:pt x="483" y="3366"/>
                  </a:lnTo>
                  <a:lnTo>
                    <a:pt x="508" y="3365"/>
                  </a:lnTo>
                  <a:lnTo>
                    <a:pt x="533" y="3364"/>
                  </a:lnTo>
                  <a:lnTo>
                    <a:pt x="534" y="3360"/>
                  </a:lnTo>
                  <a:lnTo>
                    <a:pt x="534" y="3354"/>
                  </a:lnTo>
                  <a:lnTo>
                    <a:pt x="549" y="3353"/>
                  </a:lnTo>
                  <a:lnTo>
                    <a:pt x="564" y="3352"/>
                  </a:lnTo>
                  <a:lnTo>
                    <a:pt x="572" y="3349"/>
                  </a:lnTo>
                  <a:lnTo>
                    <a:pt x="577" y="3346"/>
                  </a:lnTo>
                  <a:lnTo>
                    <a:pt x="584" y="3343"/>
                  </a:lnTo>
                  <a:lnTo>
                    <a:pt x="590" y="3336"/>
                  </a:lnTo>
                  <a:lnTo>
                    <a:pt x="599" y="3324"/>
                  </a:lnTo>
                  <a:lnTo>
                    <a:pt x="608" y="3315"/>
                  </a:lnTo>
                  <a:lnTo>
                    <a:pt x="613" y="3311"/>
                  </a:lnTo>
                  <a:lnTo>
                    <a:pt x="618" y="3307"/>
                  </a:lnTo>
                  <a:lnTo>
                    <a:pt x="624" y="3304"/>
                  </a:lnTo>
                  <a:lnTo>
                    <a:pt x="632" y="3302"/>
                  </a:lnTo>
                  <a:lnTo>
                    <a:pt x="632" y="3291"/>
                  </a:lnTo>
                  <a:lnTo>
                    <a:pt x="632" y="3281"/>
                  </a:lnTo>
                  <a:lnTo>
                    <a:pt x="631" y="3275"/>
                  </a:lnTo>
                  <a:lnTo>
                    <a:pt x="630" y="3271"/>
                  </a:lnTo>
                  <a:lnTo>
                    <a:pt x="627" y="3267"/>
                  </a:lnTo>
                  <a:lnTo>
                    <a:pt x="624" y="3263"/>
                  </a:lnTo>
                  <a:lnTo>
                    <a:pt x="642" y="3262"/>
                  </a:lnTo>
                  <a:lnTo>
                    <a:pt x="665" y="3261"/>
                  </a:lnTo>
                  <a:lnTo>
                    <a:pt x="676" y="3262"/>
                  </a:lnTo>
                  <a:lnTo>
                    <a:pt x="685" y="3265"/>
                  </a:lnTo>
                  <a:lnTo>
                    <a:pt x="689" y="3267"/>
                  </a:lnTo>
                  <a:lnTo>
                    <a:pt x="692" y="3271"/>
                  </a:lnTo>
                  <a:lnTo>
                    <a:pt x="693" y="3274"/>
                  </a:lnTo>
                  <a:lnTo>
                    <a:pt x="695" y="3279"/>
                  </a:lnTo>
                  <a:lnTo>
                    <a:pt x="704" y="3280"/>
                  </a:lnTo>
                  <a:lnTo>
                    <a:pt x="713" y="3279"/>
                  </a:lnTo>
                  <a:lnTo>
                    <a:pt x="714" y="3265"/>
                  </a:lnTo>
                  <a:lnTo>
                    <a:pt x="714" y="3251"/>
                  </a:lnTo>
                  <a:lnTo>
                    <a:pt x="724" y="3250"/>
                  </a:lnTo>
                  <a:lnTo>
                    <a:pt x="736" y="3250"/>
                  </a:lnTo>
                  <a:lnTo>
                    <a:pt x="736" y="3263"/>
                  </a:lnTo>
                  <a:lnTo>
                    <a:pt x="733" y="3273"/>
                  </a:lnTo>
                  <a:lnTo>
                    <a:pt x="730" y="3282"/>
                  </a:lnTo>
                  <a:lnTo>
                    <a:pt x="726" y="3290"/>
                  </a:lnTo>
                  <a:lnTo>
                    <a:pt x="723" y="3298"/>
                  </a:lnTo>
                  <a:lnTo>
                    <a:pt x="720" y="3307"/>
                  </a:lnTo>
                  <a:lnTo>
                    <a:pt x="717" y="3317"/>
                  </a:lnTo>
                  <a:lnTo>
                    <a:pt x="717" y="3329"/>
                  </a:lnTo>
                  <a:lnTo>
                    <a:pt x="729" y="3330"/>
                  </a:lnTo>
                  <a:lnTo>
                    <a:pt x="739" y="3329"/>
                  </a:lnTo>
                  <a:lnTo>
                    <a:pt x="739" y="3323"/>
                  </a:lnTo>
                  <a:lnTo>
                    <a:pt x="739" y="3319"/>
                  </a:lnTo>
                  <a:lnTo>
                    <a:pt x="741" y="3315"/>
                  </a:lnTo>
                  <a:lnTo>
                    <a:pt x="745" y="3312"/>
                  </a:lnTo>
                  <a:lnTo>
                    <a:pt x="748" y="3310"/>
                  </a:lnTo>
                  <a:lnTo>
                    <a:pt x="752" y="3307"/>
                  </a:lnTo>
                  <a:lnTo>
                    <a:pt x="757" y="3305"/>
                  </a:lnTo>
                  <a:lnTo>
                    <a:pt x="762" y="3304"/>
                  </a:lnTo>
                  <a:lnTo>
                    <a:pt x="773" y="3303"/>
                  </a:lnTo>
                  <a:lnTo>
                    <a:pt x="783" y="3304"/>
                  </a:lnTo>
                  <a:lnTo>
                    <a:pt x="794" y="3305"/>
                  </a:lnTo>
                  <a:lnTo>
                    <a:pt x="802" y="3307"/>
                  </a:lnTo>
                  <a:lnTo>
                    <a:pt x="806" y="3311"/>
                  </a:lnTo>
                  <a:lnTo>
                    <a:pt x="811" y="3315"/>
                  </a:lnTo>
                  <a:lnTo>
                    <a:pt x="814" y="3320"/>
                  </a:lnTo>
                  <a:lnTo>
                    <a:pt x="816" y="3327"/>
                  </a:lnTo>
                  <a:lnTo>
                    <a:pt x="818" y="3333"/>
                  </a:lnTo>
                  <a:lnTo>
                    <a:pt x="819" y="3341"/>
                  </a:lnTo>
                  <a:lnTo>
                    <a:pt x="819" y="3349"/>
                  </a:lnTo>
                  <a:lnTo>
                    <a:pt x="819" y="3358"/>
                  </a:lnTo>
                  <a:lnTo>
                    <a:pt x="816" y="3393"/>
                  </a:lnTo>
                  <a:lnTo>
                    <a:pt x="813" y="3418"/>
                  </a:lnTo>
                  <a:lnTo>
                    <a:pt x="806" y="3419"/>
                  </a:lnTo>
                  <a:lnTo>
                    <a:pt x="800" y="3419"/>
                  </a:lnTo>
                  <a:lnTo>
                    <a:pt x="794" y="3420"/>
                  </a:lnTo>
                  <a:lnTo>
                    <a:pt x="789" y="3422"/>
                  </a:lnTo>
                  <a:lnTo>
                    <a:pt x="788" y="3423"/>
                  </a:lnTo>
                  <a:lnTo>
                    <a:pt x="787" y="3426"/>
                  </a:lnTo>
                  <a:lnTo>
                    <a:pt x="786" y="3427"/>
                  </a:lnTo>
                  <a:lnTo>
                    <a:pt x="786" y="3429"/>
                  </a:lnTo>
                  <a:lnTo>
                    <a:pt x="789" y="3435"/>
                  </a:lnTo>
                  <a:lnTo>
                    <a:pt x="795" y="3440"/>
                  </a:lnTo>
                  <a:lnTo>
                    <a:pt x="799" y="3442"/>
                  </a:lnTo>
                  <a:lnTo>
                    <a:pt x="805" y="3442"/>
                  </a:lnTo>
                  <a:lnTo>
                    <a:pt x="808" y="3440"/>
                  </a:lnTo>
                  <a:lnTo>
                    <a:pt x="813" y="3439"/>
                  </a:lnTo>
                  <a:lnTo>
                    <a:pt x="819" y="3437"/>
                  </a:lnTo>
                  <a:lnTo>
                    <a:pt x="823" y="3436"/>
                  </a:lnTo>
                  <a:lnTo>
                    <a:pt x="829" y="3436"/>
                  </a:lnTo>
                  <a:lnTo>
                    <a:pt x="835" y="3438"/>
                  </a:lnTo>
                  <a:lnTo>
                    <a:pt x="845" y="3443"/>
                  </a:lnTo>
                  <a:lnTo>
                    <a:pt x="856" y="3447"/>
                  </a:lnTo>
                  <a:lnTo>
                    <a:pt x="856" y="3454"/>
                  </a:lnTo>
                  <a:lnTo>
                    <a:pt x="856" y="3461"/>
                  </a:lnTo>
                  <a:lnTo>
                    <a:pt x="856" y="3468"/>
                  </a:lnTo>
                  <a:lnTo>
                    <a:pt x="855" y="3475"/>
                  </a:lnTo>
                  <a:lnTo>
                    <a:pt x="853" y="3488"/>
                  </a:lnTo>
                  <a:lnTo>
                    <a:pt x="852" y="3502"/>
                  </a:lnTo>
                  <a:lnTo>
                    <a:pt x="859" y="3503"/>
                  </a:lnTo>
                  <a:lnTo>
                    <a:pt x="865" y="3502"/>
                  </a:lnTo>
                  <a:lnTo>
                    <a:pt x="867" y="3497"/>
                  </a:lnTo>
                  <a:lnTo>
                    <a:pt x="869" y="3494"/>
                  </a:lnTo>
                  <a:lnTo>
                    <a:pt x="873" y="3491"/>
                  </a:lnTo>
                  <a:lnTo>
                    <a:pt x="878" y="3487"/>
                  </a:lnTo>
                  <a:lnTo>
                    <a:pt x="885" y="3485"/>
                  </a:lnTo>
                  <a:lnTo>
                    <a:pt x="893" y="3483"/>
                  </a:lnTo>
                  <a:lnTo>
                    <a:pt x="900" y="3480"/>
                  </a:lnTo>
                  <a:lnTo>
                    <a:pt x="909" y="3479"/>
                  </a:lnTo>
                  <a:lnTo>
                    <a:pt x="926" y="3478"/>
                  </a:lnTo>
                  <a:lnTo>
                    <a:pt x="942" y="3478"/>
                  </a:lnTo>
                  <a:lnTo>
                    <a:pt x="954" y="3479"/>
                  </a:lnTo>
                  <a:lnTo>
                    <a:pt x="963" y="3481"/>
                  </a:lnTo>
                  <a:lnTo>
                    <a:pt x="967" y="3484"/>
                  </a:lnTo>
                  <a:lnTo>
                    <a:pt x="970" y="3487"/>
                  </a:lnTo>
                  <a:lnTo>
                    <a:pt x="971" y="3492"/>
                  </a:lnTo>
                  <a:lnTo>
                    <a:pt x="974" y="3496"/>
                  </a:lnTo>
                  <a:lnTo>
                    <a:pt x="975" y="3507"/>
                  </a:lnTo>
                  <a:lnTo>
                    <a:pt x="975" y="3518"/>
                  </a:lnTo>
                  <a:lnTo>
                    <a:pt x="972" y="3541"/>
                  </a:lnTo>
                  <a:lnTo>
                    <a:pt x="971" y="3558"/>
                  </a:lnTo>
                  <a:lnTo>
                    <a:pt x="970" y="3571"/>
                  </a:lnTo>
                  <a:lnTo>
                    <a:pt x="969" y="3586"/>
                  </a:lnTo>
                  <a:lnTo>
                    <a:pt x="969" y="3601"/>
                  </a:lnTo>
                  <a:lnTo>
                    <a:pt x="971" y="3615"/>
                  </a:lnTo>
                  <a:lnTo>
                    <a:pt x="975" y="3623"/>
                  </a:lnTo>
                  <a:lnTo>
                    <a:pt x="978" y="3632"/>
                  </a:lnTo>
                  <a:lnTo>
                    <a:pt x="980" y="3641"/>
                  </a:lnTo>
                  <a:lnTo>
                    <a:pt x="983" y="3650"/>
                  </a:lnTo>
                  <a:lnTo>
                    <a:pt x="992" y="3651"/>
                  </a:lnTo>
                  <a:lnTo>
                    <a:pt x="1001" y="3650"/>
                  </a:lnTo>
                  <a:lnTo>
                    <a:pt x="1010" y="3649"/>
                  </a:lnTo>
                  <a:lnTo>
                    <a:pt x="1020" y="3649"/>
                  </a:lnTo>
                  <a:lnTo>
                    <a:pt x="1038" y="3647"/>
                  </a:lnTo>
                  <a:lnTo>
                    <a:pt x="1057" y="3647"/>
                  </a:lnTo>
                  <a:lnTo>
                    <a:pt x="1065" y="3647"/>
                  </a:lnTo>
                  <a:lnTo>
                    <a:pt x="1074" y="3648"/>
                  </a:lnTo>
                  <a:lnTo>
                    <a:pt x="1082" y="3650"/>
                  </a:lnTo>
                  <a:lnTo>
                    <a:pt x="1090" y="3653"/>
                  </a:lnTo>
                  <a:lnTo>
                    <a:pt x="1093" y="3657"/>
                  </a:lnTo>
                  <a:lnTo>
                    <a:pt x="1097" y="3660"/>
                  </a:lnTo>
                  <a:lnTo>
                    <a:pt x="1098" y="3666"/>
                  </a:lnTo>
                  <a:lnTo>
                    <a:pt x="1100" y="3673"/>
                  </a:lnTo>
                  <a:lnTo>
                    <a:pt x="1100" y="3688"/>
                  </a:lnTo>
                  <a:lnTo>
                    <a:pt x="1099" y="3704"/>
                  </a:lnTo>
                  <a:lnTo>
                    <a:pt x="1094" y="3737"/>
                  </a:lnTo>
                  <a:lnTo>
                    <a:pt x="1091" y="3759"/>
                  </a:lnTo>
                  <a:lnTo>
                    <a:pt x="1086" y="3759"/>
                  </a:lnTo>
                  <a:lnTo>
                    <a:pt x="1084" y="3760"/>
                  </a:lnTo>
                  <a:lnTo>
                    <a:pt x="1082" y="3763"/>
                  </a:lnTo>
                  <a:lnTo>
                    <a:pt x="1079" y="3765"/>
                  </a:lnTo>
                  <a:lnTo>
                    <a:pt x="1076" y="3771"/>
                  </a:lnTo>
                  <a:lnTo>
                    <a:pt x="1075" y="3778"/>
                  </a:lnTo>
                  <a:lnTo>
                    <a:pt x="1075" y="3791"/>
                  </a:lnTo>
                  <a:lnTo>
                    <a:pt x="1077" y="3805"/>
                  </a:lnTo>
                  <a:lnTo>
                    <a:pt x="1066" y="3805"/>
                  </a:lnTo>
                  <a:lnTo>
                    <a:pt x="1056" y="3806"/>
                  </a:lnTo>
                  <a:lnTo>
                    <a:pt x="1046" y="3808"/>
                  </a:lnTo>
                  <a:lnTo>
                    <a:pt x="1038" y="3811"/>
                  </a:lnTo>
                  <a:lnTo>
                    <a:pt x="1035" y="3813"/>
                  </a:lnTo>
                  <a:lnTo>
                    <a:pt x="1032" y="3815"/>
                  </a:lnTo>
                  <a:lnTo>
                    <a:pt x="1029" y="3817"/>
                  </a:lnTo>
                  <a:lnTo>
                    <a:pt x="1027" y="3821"/>
                  </a:lnTo>
                  <a:lnTo>
                    <a:pt x="1025" y="3825"/>
                  </a:lnTo>
                  <a:lnTo>
                    <a:pt x="1023" y="3830"/>
                  </a:lnTo>
                  <a:lnTo>
                    <a:pt x="1021" y="3836"/>
                  </a:lnTo>
                  <a:lnTo>
                    <a:pt x="1021" y="3842"/>
                  </a:lnTo>
                  <a:lnTo>
                    <a:pt x="1025" y="3862"/>
                  </a:lnTo>
                  <a:lnTo>
                    <a:pt x="1033" y="3891"/>
                  </a:lnTo>
                  <a:lnTo>
                    <a:pt x="1034" y="3899"/>
                  </a:lnTo>
                  <a:lnTo>
                    <a:pt x="1034" y="3906"/>
                  </a:lnTo>
                  <a:lnTo>
                    <a:pt x="1034" y="3913"/>
                  </a:lnTo>
                  <a:lnTo>
                    <a:pt x="1034" y="3919"/>
                  </a:lnTo>
                  <a:lnTo>
                    <a:pt x="1032" y="3923"/>
                  </a:lnTo>
                  <a:lnTo>
                    <a:pt x="1028" y="3927"/>
                  </a:lnTo>
                  <a:lnTo>
                    <a:pt x="1024" y="3930"/>
                  </a:lnTo>
                  <a:lnTo>
                    <a:pt x="1018" y="3931"/>
                  </a:lnTo>
                  <a:lnTo>
                    <a:pt x="1012" y="3930"/>
                  </a:lnTo>
                  <a:lnTo>
                    <a:pt x="1008" y="3929"/>
                  </a:lnTo>
                  <a:lnTo>
                    <a:pt x="1003" y="3926"/>
                  </a:lnTo>
                  <a:lnTo>
                    <a:pt x="999" y="3922"/>
                  </a:lnTo>
                  <a:lnTo>
                    <a:pt x="991" y="3913"/>
                  </a:lnTo>
                  <a:lnTo>
                    <a:pt x="984" y="3902"/>
                  </a:lnTo>
                  <a:lnTo>
                    <a:pt x="976" y="3891"/>
                  </a:lnTo>
                  <a:lnTo>
                    <a:pt x="966" y="3882"/>
                  </a:lnTo>
                  <a:lnTo>
                    <a:pt x="961" y="3880"/>
                  </a:lnTo>
                  <a:lnTo>
                    <a:pt x="955" y="3877"/>
                  </a:lnTo>
                  <a:lnTo>
                    <a:pt x="949" y="3875"/>
                  </a:lnTo>
                  <a:lnTo>
                    <a:pt x="942" y="3875"/>
                  </a:lnTo>
                  <a:lnTo>
                    <a:pt x="935" y="3877"/>
                  </a:lnTo>
                  <a:lnTo>
                    <a:pt x="929" y="3879"/>
                  </a:lnTo>
                  <a:lnTo>
                    <a:pt x="926" y="3881"/>
                  </a:lnTo>
                  <a:lnTo>
                    <a:pt x="923" y="3885"/>
                  </a:lnTo>
                  <a:lnTo>
                    <a:pt x="922" y="3888"/>
                  </a:lnTo>
                  <a:lnTo>
                    <a:pt x="923" y="3891"/>
                  </a:lnTo>
                  <a:lnTo>
                    <a:pt x="925" y="3895"/>
                  </a:lnTo>
                  <a:lnTo>
                    <a:pt x="927" y="3898"/>
                  </a:lnTo>
                  <a:lnTo>
                    <a:pt x="935" y="3905"/>
                  </a:lnTo>
                  <a:lnTo>
                    <a:pt x="944" y="3911"/>
                  </a:lnTo>
                  <a:lnTo>
                    <a:pt x="950" y="3913"/>
                  </a:lnTo>
                  <a:lnTo>
                    <a:pt x="954" y="3915"/>
                  </a:lnTo>
                  <a:lnTo>
                    <a:pt x="960" y="3916"/>
                  </a:lnTo>
                  <a:lnTo>
                    <a:pt x="964" y="3916"/>
                  </a:lnTo>
                  <a:lnTo>
                    <a:pt x="966" y="3920"/>
                  </a:lnTo>
                  <a:lnTo>
                    <a:pt x="966" y="3924"/>
                  </a:lnTo>
                  <a:lnTo>
                    <a:pt x="964" y="3928"/>
                  </a:lnTo>
                  <a:lnTo>
                    <a:pt x="962" y="3930"/>
                  </a:lnTo>
                  <a:lnTo>
                    <a:pt x="956" y="3936"/>
                  </a:lnTo>
                  <a:lnTo>
                    <a:pt x="949" y="3939"/>
                  </a:lnTo>
                  <a:lnTo>
                    <a:pt x="931" y="3945"/>
                  </a:lnTo>
                  <a:lnTo>
                    <a:pt x="917" y="3952"/>
                  </a:lnTo>
                  <a:lnTo>
                    <a:pt x="913" y="3955"/>
                  </a:lnTo>
                  <a:lnTo>
                    <a:pt x="910" y="3960"/>
                  </a:lnTo>
                  <a:lnTo>
                    <a:pt x="906" y="3967"/>
                  </a:lnTo>
                  <a:lnTo>
                    <a:pt x="903" y="3975"/>
                  </a:lnTo>
                  <a:lnTo>
                    <a:pt x="898" y="3993"/>
                  </a:lnTo>
                  <a:lnTo>
                    <a:pt x="893" y="4013"/>
                  </a:lnTo>
                  <a:lnTo>
                    <a:pt x="898" y="4028"/>
                  </a:lnTo>
                  <a:lnTo>
                    <a:pt x="901" y="4044"/>
                  </a:lnTo>
                  <a:lnTo>
                    <a:pt x="906" y="4051"/>
                  </a:lnTo>
                  <a:lnTo>
                    <a:pt x="913" y="4058"/>
                  </a:lnTo>
                  <a:lnTo>
                    <a:pt x="921" y="4064"/>
                  </a:lnTo>
                  <a:lnTo>
                    <a:pt x="930" y="4070"/>
                  </a:lnTo>
                  <a:lnTo>
                    <a:pt x="950" y="4080"/>
                  </a:lnTo>
                  <a:lnTo>
                    <a:pt x="967" y="4088"/>
                  </a:lnTo>
                  <a:lnTo>
                    <a:pt x="975" y="4092"/>
                  </a:lnTo>
                  <a:lnTo>
                    <a:pt x="983" y="4094"/>
                  </a:lnTo>
                  <a:lnTo>
                    <a:pt x="991" y="4095"/>
                  </a:lnTo>
                  <a:lnTo>
                    <a:pt x="997" y="4094"/>
                  </a:lnTo>
                  <a:lnTo>
                    <a:pt x="1005" y="4093"/>
                  </a:lnTo>
                  <a:lnTo>
                    <a:pt x="1012" y="4091"/>
                  </a:lnTo>
                  <a:lnTo>
                    <a:pt x="1019" y="4087"/>
                  </a:lnTo>
                  <a:lnTo>
                    <a:pt x="1025" y="4083"/>
                  </a:lnTo>
                  <a:lnTo>
                    <a:pt x="1037" y="4074"/>
                  </a:lnTo>
                  <a:lnTo>
                    <a:pt x="1050" y="4062"/>
                  </a:lnTo>
                  <a:lnTo>
                    <a:pt x="1061" y="4051"/>
                  </a:lnTo>
                  <a:lnTo>
                    <a:pt x="1071" y="4039"/>
                  </a:lnTo>
                  <a:lnTo>
                    <a:pt x="1079" y="4030"/>
                  </a:lnTo>
                  <a:lnTo>
                    <a:pt x="1086" y="4019"/>
                  </a:lnTo>
                  <a:lnTo>
                    <a:pt x="1094" y="4005"/>
                  </a:lnTo>
                  <a:lnTo>
                    <a:pt x="1101" y="3992"/>
                  </a:lnTo>
                  <a:lnTo>
                    <a:pt x="1110" y="3979"/>
                  </a:lnTo>
                  <a:lnTo>
                    <a:pt x="1118" y="3969"/>
                  </a:lnTo>
                  <a:lnTo>
                    <a:pt x="1124" y="3964"/>
                  </a:lnTo>
                  <a:lnTo>
                    <a:pt x="1128" y="3962"/>
                  </a:lnTo>
                  <a:lnTo>
                    <a:pt x="1134" y="3960"/>
                  </a:lnTo>
                  <a:lnTo>
                    <a:pt x="1140" y="3960"/>
                  </a:lnTo>
                  <a:lnTo>
                    <a:pt x="1141" y="3939"/>
                  </a:lnTo>
                  <a:lnTo>
                    <a:pt x="1141" y="3919"/>
                  </a:lnTo>
                  <a:lnTo>
                    <a:pt x="1141" y="3898"/>
                  </a:lnTo>
                  <a:lnTo>
                    <a:pt x="1140" y="3878"/>
                  </a:lnTo>
                  <a:lnTo>
                    <a:pt x="1136" y="3878"/>
                  </a:lnTo>
                  <a:lnTo>
                    <a:pt x="1133" y="3877"/>
                  </a:lnTo>
                  <a:lnTo>
                    <a:pt x="1132" y="3866"/>
                  </a:lnTo>
                  <a:lnTo>
                    <a:pt x="1133" y="3857"/>
                  </a:lnTo>
                  <a:lnTo>
                    <a:pt x="1135" y="3847"/>
                  </a:lnTo>
                  <a:lnTo>
                    <a:pt x="1136" y="3837"/>
                  </a:lnTo>
                  <a:lnTo>
                    <a:pt x="1160" y="3825"/>
                  </a:lnTo>
                  <a:lnTo>
                    <a:pt x="1185" y="3815"/>
                  </a:lnTo>
                  <a:lnTo>
                    <a:pt x="1213" y="3807"/>
                  </a:lnTo>
                  <a:lnTo>
                    <a:pt x="1241" y="3800"/>
                  </a:lnTo>
                  <a:lnTo>
                    <a:pt x="1255" y="3798"/>
                  </a:lnTo>
                  <a:lnTo>
                    <a:pt x="1270" y="3796"/>
                  </a:lnTo>
                  <a:lnTo>
                    <a:pt x="1283" y="3795"/>
                  </a:lnTo>
                  <a:lnTo>
                    <a:pt x="1297" y="3795"/>
                  </a:lnTo>
                  <a:lnTo>
                    <a:pt x="1312" y="3795"/>
                  </a:lnTo>
                  <a:lnTo>
                    <a:pt x="1324" y="3795"/>
                  </a:lnTo>
                  <a:lnTo>
                    <a:pt x="1338" y="3796"/>
                  </a:lnTo>
                  <a:lnTo>
                    <a:pt x="1350" y="3798"/>
                  </a:lnTo>
                  <a:lnTo>
                    <a:pt x="1356" y="3800"/>
                  </a:lnTo>
                  <a:lnTo>
                    <a:pt x="1362" y="3803"/>
                  </a:lnTo>
                  <a:lnTo>
                    <a:pt x="1368" y="3805"/>
                  </a:lnTo>
                  <a:lnTo>
                    <a:pt x="1372" y="3808"/>
                  </a:lnTo>
                  <a:lnTo>
                    <a:pt x="1380" y="3816"/>
                  </a:lnTo>
                  <a:lnTo>
                    <a:pt x="1388" y="3824"/>
                  </a:lnTo>
                  <a:lnTo>
                    <a:pt x="1396" y="3832"/>
                  </a:lnTo>
                  <a:lnTo>
                    <a:pt x="1405" y="3839"/>
                  </a:lnTo>
                  <a:lnTo>
                    <a:pt x="1410" y="3842"/>
                  </a:lnTo>
                  <a:lnTo>
                    <a:pt x="1414" y="3845"/>
                  </a:lnTo>
                  <a:lnTo>
                    <a:pt x="1420" y="3846"/>
                  </a:lnTo>
                  <a:lnTo>
                    <a:pt x="1427" y="3847"/>
                  </a:lnTo>
                  <a:lnTo>
                    <a:pt x="1435" y="3848"/>
                  </a:lnTo>
                  <a:lnTo>
                    <a:pt x="1445" y="3847"/>
                  </a:lnTo>
                  <a:lnTo>
                    <a:pt x="1454" y="3846"/>
                  </a:lnTo>
                  <a:lnTo>
                    <a:pt x="1464" y="3844"/>
                  </a:lnTo>
                  <a:lnTo>
                    <a:pt x="1469" y="3841"/>
                  </a:lnTo>
                  <a:lnTo>
                    <a:pt x="1472" y="3839"/>
                  </a:lnTo>
                  <a:lnTo>
                    <a:pt x="1476" y="3837"/>
                  </a:lnTo>
                  <a:lnTo>
                    <a:pt x="1479" y="3833"/>
                  </a:lnTo>
                  <a:lnTo>
                    <a:pt x="1481" y="3829"/>
                  </a:lnTo>
                  <a:lnTo>
                    <a:pt x="1483" y="3825"/>
                  </a:lnTo>
                  <a:lnTo>
                    <a:pt x="1483" y="3821"/>
                  </a:lnTo>
                  <a:lnTo>
                    <a:pt x="1483" y="3815"/>
                  </a:lnTo>
                  <a:lnTo>
                    <a:pt x="1488" y="3815"/>
                  </a:lnTo>
                  <a:lnTo>
                    <a:pt x="1495" y="3814"/>
                  </a:lnTo>
                  <a:lnTo>
                    <a:pt x="1502" y="3814"/>
                  </a:lnTo>
                  <a:lnTo>
                    <a:pt x="1508" y="3814"/>
                  </a:lnTo>
                  <a:lnTo>
                    <a:pt x="1510" y="3799"/>
                  </a:lnTo>
                  <a:lnTo>
                    <a:pt x="1512" y="3790"/>
                  </a:lnTo>
                  <a:lnTo>
                    <a:pt x="1513" y="3787"/>
                  </a:lnTo>
                  <a:lnTo>
                    <a:pt x="1514" y="3784"/>
                  </a:lnTo>
                  <a:lnTo>
                    <a:pt x="1517" y="3782"/>
                  </a:lnTo>
                  <a:lnTo>
                    <a:pt x="1518" y="3782"/>
                  </a:lnTo>
                  <a:lnTo>
                    <a:pt x="1522" y="3781"/>
                  </a:lnTo>
                  <a:lnTo>
                    <a:pt x="1527" y="3783"/>
                  </a:lnTo>
                  <a:lnTo>
                    <a:pt x="1532" y="3786"/>
                  </a:lnTo>
                  <a:lnTo>
                    <a:pt x="1537" y="3789"/>
                  </a:lnTo>
                  <a:lnTo>
                    <a:pt x="1545" y="3795"/>
                  </a:lnTo>
                  <a:lnTo>
                    <a:pt x="1552" y="3797"/>
                  </a:lnTo>
                  <a:lnTo>
                    <a:pt x="1557" y="3797"/>
                  </a:lnTo>
                  <a:lnTo>
                    <a:pt x="1560" y="3796"/>
                  </a:lnTo>
                  <a:lnTo>
                    <a:pt x="1563" y="3791"/>
                  </a:lnTo>
                  <a:lnTo>
                    <a:pt x="1566" y="3786"/>
                  </a:lnTo>
                  <a:lnTo>
                    <a:pt x="1570" y="3776"/>
                  </a:lnTo>
                  <a:lnTo>
                    <a:pt x="1574" y="3768"/>
                  </a:lnTo>
                  <a:lnTo>
                    <a:pt x="1578" y="3762"/>
                  </a:lnTo>
                  <a:lnTo>
                    <a:pt x="1583" y="3756"/>
                  </a:lnTo>
                  <a:lnTo>
                    <a:pt x="1587" y="3751"/>
                  </a:lnTo>
                  <a:lnTo>
                    <a:pt x="1594" y="3748"/>
                  </a:lnTo>
                  <a:lnTo>
                    <a:pt x="1602" y="3745"/>
                  </a:lnTo>
                  <a:lnTo>
                    <a:pt x="1611" y="3741"/>
                  </a:lnTo>
                  <a:lnTo>
                    <a:pt x="1616" y="3739"/>
                  </a:lnTo>
                  <a:lnTo>
                    <a:pt x="1619" y="3737"/>
                  </a:lnTo>
                  <a:lnTo>
                    <a:pt x="1623" y="3733"/>
                  </a:lnTo>
                  <a:lnTo>
                    <a:pt x="1624" y="3730"/>
                  </a:lnTo>
                  <a:lnTo>
                    <a:pt x="1625" y="3721"/>
                  </a:lnTo>
                  <a:lnTo>
                    <a:pt x="1625" y="3711"/>
                  </a:lnTo>
                  <a:lnTo>
                    <a:pt x="1625" y="3701"/>
                  </a:lnTo>
                  <a:lnTo>
                    <a:pt x="1626" y="3691"/>
                  </a:lnTo>
                  <a:lnTo>
                    <a:pt x="1627" y="3686"/>
                  </a:lnTo>
                  <a:lnTo>
                    <a:pt x="1631" y="3682"/>
                  </a:lnTo>
                  <a:lnTo>
                    <a:pt x="1634" y="3678"/>
                  </a:lnTo>
                  <a:lnTo>
                    <a:pt x="1639" y="3675"/>
                  </a:lnTo>
                  <a:lnTo>
                    <a:pt x="1628" y="3672"/>
                  </a:lnTo>
                  <a:lnTo>
                    <a:pt x="1620" y="3668"/>
                  </a:lnTo>
                  <a:lnTo>
                    <a:pt x="1616" y="3665"/>
                  </a:lnTo>
                  <a:lnTo>
                    <a:pt x="1612" y="3661"/>
                  </a:lnTo>
                  <a:lnTo>
                    <a:pt x="1611" y="3658"/>
                  </a:lnTo>
                  <a:lnTo>
                    <a:pt x="1611" y="3656"/>
                  </a:lnTo>
                  <a:lnTo>
                    <a:pt x="1614" y="3652"/>
                  </a:lnTo>
                  <a:lnTo>
                    <a:pt x="1616" y="3650"/>
                  </a:lnTo>
                  <a:lnTo>
                    <a:pt x="1626" y="3645"/>
                  </a:lnTo>
                  <a:lnTo>
                    <a:pt x="1639" y="3643"/>
                  </a:lnTo>
                  <a:lnTo>
                    <a:pt x="1652" y="3642"/>
                  </a:lnTo>
                  <a:lnTo>
                    <a:pt x="1666" y="3642"/>
                  </a:lnTo>
                  <a:lnTo>
                    <a:pt x="1681" y="3643"/>
                  </a:lnTo>
                  <a:lnTo>
                    <a:pt x="1693" y="3647"/>
                  </a:lnTo>
                  <a:lnTo>
                    <a:pt x="1699" y="3649"/>
                  </a:lnTo>
                  <a:lnTo>
                    <a:pt x="1703" y="3651"/>
                  </a:lnTo>
                  <a:lnTo>
                    <a:pt x="1707" y="3655"/>
                  </a:lnTo>
                  <a:lnTo>
                    <a:pt x="1710" y="3657"/>
                  </a:lnTo>
                  <a:lnTo>
                    <a:pt x="1713" y="3661"/>
                  </a:lnTo>
                  <a:lnTo>
                    <a:pt x="1715" y="3666"/>
                  </a:lnTo>
                  <a:lnTo>
                    <a:pt x="1717" y="3670"/>
                  </a:lnTo>
                  <a:lnTo>
                    <a:pt x="1719" y="3675"/>
                  </a:lnTo>
                  <a:lnTo>
                    <a:pt x="1722" y="3688"/>
                  </a:lnTo>
                  <a:lnTo>
                    <a:pt x="1723" y="3702"/>
                  </a:lnTo>
                  <a:lnTo>
                    <a:pt x="1729" y="3701"/>
                  </a:lnTo>
                  <a:lnTo>
                    <a:pt x="1735" y="3698"/>
                  </a:lnTo>
                  <a:lnTo>
                    <a:pt x="1742" y="3694"/>
                  </a:lnTo>
                  <a:lnTo>
                    <a:pt x="1748" y="3691"/>
                  </a:lnTo>
                  <a:lnTo>
                    <a:pt x="1749" y="3682"/>
                  </a:lnTo>
                  <a:lnTo>
                    <a:pt x="1751" y="3674"/>
                  </a:lnTo>
                  <a:lnTo>
                    <a:pt x="1755" y="3669"/>
                  </a:lnTo>
                  <a:lnTo>
                    <a:pt x="1758" y="3666"/>
                  </a:lnTo>
                  <a:lnTo>
                    <a:pt x="1763" y="3665"/>
                  </a:lnTo>
                  <a:lnTo>
                    <a:pt x="1767" y="3665"/>
                  </a:lnTo>
                  <a:lnTo>
                    <a:pt x="1772" y="3667"/>
                  </a:lnTo>
                  <a:lnTo>
                    <a:pt x="1777" y="3670"/>
                  </a:lnTo>
                  <a:lnTo>
                    <a:pt x="1782" y="3675"/>
                  </a:lnTo>
                  <a:lnTo>
                    <a:pt x="1787" y="3680"/>
                  </a:lnTo>
                  <a:lnTo>
                    <a:pt x="1791" y="3686"/>
                  </a:lnTo>
                  <a:lnTo>
                    <a:pt x="1796" y="3692"/>
                  </a:lnTo>
                  <a:lnTo>
                    <a:pt x="1798" y="3700"/>
                  </a:lnTo>
                  <a:lnTo>
                    <a:pt x="1800" y="3707"/>
                  </a:lnTo>
                  <a:lnTo>
                    <a:pt x="1801" y="3714"/>
                  </a:lnTo>
                  <a:lnTo>
                    <a:pt x="1803" y="3721"/>
                  </a:lnTo>
                  <a:lnTo>
                    <a:pt x="1814" y="3724"/>
                  </a:lnTo>
                  <a:lnTo>
                    <a:pt x="1828" y="3725"/>
                  </a:lnTo>
                  <a:lnTo>
                    <a:pt x="1840" y="3725"/>
                  </a:lnTo>
                  <a:lnTo>
                    <a:pt x="1854" y="3724"/>
                  </a:lnTo>
                  <a:lnTo>
                    <a:pt x="1854" y="3715"/>
                  </a:lnTo>
                  <a:lnTo>
                    <a:pt x="1854" y="3707"/>
                  </a:lnTo>
                  <a:lnTo>
                    <a:pt x="1855" y="3700"/>
                  </a:lnTo>
                  <a:lnTo>
                    <a:pt x="1856" y="3694"/>
                  </a:lnTo>
                  <a:lnTo>
                    <a:pt x="1858" y="3689"/>
                  </a:lnTo>
                  <a:lnTo>
                    <a:pt x="1861" y="3684"/>
                  </a:lnTo>
                  <a:lnTo>
                    <a:pt x="1864" y="3681"/>
                  </a:lnTo>
                  <a:lnTo>
                    <a:pt x="1867" y="3678"/>
                  </a:lnTo>
                  <a:lnTo>
                    <a:pt x="1877" y="3675"/>
                  </a:lnTo>
                  <a:lnTo>
                    <a:pt x="1887" y="3673"/>
                  </a:lnTo>
                  <a:lnTo>
                    <a:pt x="1899" y="3672"/>
                  </a:lnTo>
                  <a:lnTo>
                    <a:pt x="1912" y="3672"/>
                  </a:lnTo>
                  <a:lnTo>
                    <a:pt x="1923" y="3672"/>
                  </a:lnTo>
                  <a:lnTo>
                    <a:pt x="1936" y="3670"/>
                  </a:lnTo>
                  <a:lnTo>
                    <a:pt x="1937" y="3664"/>
                  </a:lnTo>
                  <a:lnTo>
                    <a:pt x="1936" y="3658"/>
                  </a:lnTo>
                  <a:lnTo>
                    <a:pt x="1934" y="3653"/>
                  </a:lnTo>
                  <a:lnTo>
                    <a:pt x="1931" y="3649"/>
                  </a:lnTo>
                  <a:lnTo>
                    <a:pt x="1928" y="3644"/>
                  </a:lnTo>
                  <a:lnTo>
                    <a:pt x="1926" y="3640"/>
                  </a:lnTo>
                  <a:lnTo>
                    <a:pt x="1924" y="3634"/>
                  </a:lnTo>
                  <a:lnTo>
                    <a:pt x="1926" y="3627"/>
                  </a:lnTo>
                  <a:lnTo>
                    <a:pt x="1932" y="3623"/>
                  </a:lnTo>
                  <a:lnTo>
                    <a:pt x="1938" y="3617"/>
                  </a:lnTo>
                  <a:lnTo>
                    <a:pt x="1943" y="3612"/>
                  </a:lnTo>
                  <a:lnTo>
                    <a:pt x="1946" y="3606"/>
                  </a:lnTo>
                  <a:lnTo>
                    <a:pt x="1952" y="3593"/>
                  </a:lnTo>
                  <a:lnTo>
                    <a:pt x="1957" y="3581"/>
                  </a:lnTo>
                  <a:lnTo>
                    <a:pt x="1960" y="3575"/>
                  </a:lnTo>
                  <a:lnTo>
                    <a:pt x="1963" y="3570"/>
                  </a:lnTo>
                  <a:lnTo>
                    <a:pt x="1967" y="3565"/>
                  </a:lnTo>
                  <a:lnTo>
                    <a:pt x="1971" y="3561"/>
                  </a:lnTo>
                  <a:lnTo>
                    <a:pt x="1976" y="3558"/>
                  </a:lnTo>
                  <a:lnTo>
                    <a:pt x="1982" y="3555"/>
                  </a:lnTo>
                  <a:lnTo>
                    <a:pt x="1989" y="3554"/>
                  </a:lnTo>
                  <a:lnTo>
                    <a:pt x="1998" y="3554"/>
                  </a:lnTo>
                  <a:lnTo>
                    <a:pt x="2000" y="3540"/>
                  </a:lnTo>
                  <a:lnTo>
                    <a:pt x="2000" y="3525"/>
                  </a:lnTo>
                  <a:lnTo>
                    <a:pt x="2000" y="3510"/>
                  </a:lnTo>
                  <a:lnTo>
                    <a:pt x="2000" y="3495"/>
                  </a:lnTo>
                  <a:lnTo>
                    <a:pt x="2009" y="3494"/>
                  </a:lnTo>
                  <a:lnTo>
                    <a:pt x="2018" y="3495"/>
                  </a:lnTo>
                  <a:lnTo>
                    <a:pt x="2021" y="3496"/>
                  </a:lnTo>
                  <a:lnTo>
                    <a:pt x="2025" y="3499"/>
                  </a:lnTo>
                  <a:lnTo>
                    <a:pt x="2027" y="3501"/>
                  </a:lnTo>
                  <a:lnTo>
                    <a:pt x="2030" y="3504"/>
                  </a:lnTo>
                  <a:lnTo>
                    <a:pt x="2035" y="3505"/>
                  </a:lnTo>
                  <a:lnTo>
                    <a:pt x="2039" y="3505"/>
                  </a:lnTo>
                  <a:lnTo>
                    <a:pt x="2044" y="3520"/>
                  </a:lnTo>
                  <a:lnTo>
                    <a:pt x="2045" y="3535"/>
                  </a:lnTo>
                  <a:lnTo>
                    <a:pt x="2053" y="3536"/>
                  </a:lnTo>
                  <a:lnTo>
                    <a:pt x="2060" y="3535"/>
                  </a:lnTo>
                  <a:lnTo>
                    <a:pt x="2066" y="3533"/>
                  </a:lnTo>
                  <a:lnTo>
                    <a:pt x="2070" y="3529"/>
                  </a:lnTo>
                  <a:lnTo>
                    <a:pt x="2075" y="3525"/>
                  </a:lnTo>
                  <a:lnTo>
                    <a:pt x="2078" y="3519"/>
                  </a:lnTo>
                  <a:lnTo>
                    <a:pt x="2080" y="3512"/>
                  </a:lnTo>
                  <a:lnTo>
                    <a:pt x="2083" y="3505"/>
                  </a:lnTo>
                  <a:lnTo>
                    <a:pt x="2103" y="3511"/>
                  </a:lnTo>
                  <a:lnTo>
                    <a:pt x="2127" y="3518"/>
                  </a:lnTo>
                  <a:lnTo>
                    <a:pt x="2153" y="3525"/>
                  </a:lnTo>
                  <a:lnTo>
                    <a:pt x="2181" y="3533"/>
                  </a:lnTo>
                  <a:lnTo>
                    <a:pt x="2177" y="3526"/>
                  </a:lnTo>
                  <a:lnTo>
                    <a:pt x="2175" y="3518"/>
                  </a:lnTo>
                  <a:lnTo>
                    <a:pt x="2173" y="3510"/>
                  </a:lnTo>
                  <a:lnTo>
                    <a:pt x="2170" y="3503"/>
                  </a:lnTo>
                  <a:lnTo>
                    <a:pt x="2168" y="3499"/>
                  </a:lnTo>
                  <a:lnTo>
                    <a:pt x="2166" y="3494"/>
                  </a:lnTo>
                  <a:lnTo>
                    <a:pt x="2161" y="3492"/>
                  </a:lnTo>
                  <a:lnTo>
                    <a:pt x="2156" y="3491"/>
                  </a:lnTo>
                  <a:lnTo>
                    <a:pt x="2148" y="3489"/>
                  </a:lnTo>
                  <a:lnTo>
                    <a:pt x="2138" y="3489"/>
                  </a:lnTo>
                  <a:lnTo>
                    <a:pt x="2136" y="3483"/>
                  </a:lnTo>
                  <a:lnTo>
                    <a:pt x="2132" y="3476"/>
                  </a:lnTo>
                  <a:lnTo>
                    <a:pt x="2127" y="3469"/>
                  </a:lnTo>
                  <a:lnTo>
                    <a:pt x="2123" y="3462"/>
                  </a:lnTo>
                  <a:lnTo>
                    <a:pt x="2118" y="3455"/>
                  </a:lnTo>
                  <a:lnTo>
                    <a:pt x="2115" y="3448"/>
                  </a:lnTo>
                  <a:lnTo>
                    <a:pt x="2111" y="3442"/>
                  </a:lnTo>
                  <a:lnTo>
                    <a:pt x="2110" y="3435"/>
                  </a:lnTo>
                  <a:lnTo>
                    <a:pt x="2116" y="3434"/>
                  </a:lnTo>
                  <a:lnTo>
                    <a:pt x="2120" y="3432"/>
                  </a:lnTo>
                  <a:lnTo>
                    <a:pt x="2124" y="3429"/>
                  </a:lnTo>
                  <a:lnTo>
                    <a:pt x="2125" y="3425"/>
                  </a:lnTo>
                  <a:lnTo>
                    <a:pt x="2125" y="3420"/>
                  </a:lnTo>
                  <a:lnTo>
                    <a:pt x="2124" y="3414"/>
                  </a:lnTo>
                  <a:lnTo>
                    <a:pt x="2121" y="3407"/>
                  </a:lnTo>
                  <a:lnTo>
                    <a:pt x="2119" y="3401"/>
                  </a:lnTo>
                  <a:lnTo>
                    <a:pt x="2105" y="3374"/>
                  </a:lnTo>
                  <a:lnTo>
                    <a:pt x="2097" y="3358"/>
                  </a:lnTo>
                  <a:lnTo>
                    <a:pt x="2095" y="3348"/>
                  </a:lnTo>
                  <a:lnTo>
                    <a:pt x="2094" y="3336"/>
                  </a:lnTo>
                  <a:lnTo>
                    <a:pt x="2093" y="3323"/>
                  </a:lnTo>
                  <a:lnTo>
                    <a:pt x="2094" y="3311"/>
                  </a:lnTo>
                  <a:lnTo>
                    <a:pt x="2095" y="3286"/>
                  </a:lnTo>
                  <a:lnTo>
                    <a:pt x="2096" y="3263"/>
                  </a:lnTo>
                  <a:lnTo>
                    <a:pt x="2104" y="3262"/>
                  </a:lnTo>
                  <a:lnTo>
                    <a:pt x="2112" y="3263"/>
                  </a:lnTo>
                  <a:lnTo>
                    <a:pt x="2113" y="3273"/>
                  </a:lnTo>
                  <a:lnTo>
                    <a:pt x="2115" y="3282"/>
                  </a:lnTo>
                  <a:lnTo>
                    <a:pt x="2117" y="3291"/>
                  </a:lnTo>
                  <a:lnTo>
                    <a:pt x="2120" y="3302"/>
                  </a:lnTo>
                  <a:lnTo>
                    <a:pt x="2127" y="3319"/>
                  </a:lnTo>
                  <a:lnTo>
                    <a:pt x="2135" y="3337"/>
                  </a:lnTo>
                  <a:lnTo>
                    <a:pt x="2143" y="3354"/>
                  </a:lnTo>
                  <a:lnTo>
                    <a:pt x="2151" y="3372"/>
                  </a:lnTo>
                  <a:lnTo>
                    <a:pt x="2158" y="3391"/>
                  </a:lnTo>
                  <a:lnTo>
                    <a:pt x="2162" y="3411"/>
                  </a:lnTo>
                  <a:lnTo>
                    <a:pt x="2166" y="3422"/>
                  </a:lnTo>
                  <a:lnTo>
                    <a:pt x="2169" y="3431"/>
                  </a:lnTo>
                  <a:lnTo>
                    <a:pt x="2175" y="3439"/>
                  </a:lnTo>
                  <a:lnTo>
                    <a:pt x="2179" y="3450"/>
                  </a:lnTo>
                  <a:lnTo>
                    <a:pt x="2182" y="3459"/>
                  </a:lnTo>
                  <a:lnTo>
                    <a:pt x="2182" y="3468"/>
                  </a:lnTo>
                  <a:lnTo>
                    <a:pt x="2182" y="3478"/>
                  </a:lnTo>
                  <a:lnTo>
                    <a:pt x="2183" y="3487"/>
                  </a:lnTo>
                  <a:lnTo>
                    <a:pt x="2184" y="3491"/>
                  </a:lnTo>
                  <a:lnTo>
                    <a:pt x="2187" y="3495"/>
                  </a:lnTo>
                  <a:lnTo>
                    <a:pt x="2190" y="3500"/>
                  </a:lnTo>
                  <a:lnTo>
                    <a:pt x="2194" y="3504"/>
                  </a:lnTo>
                  <a:lnTo>
                    <a:pt x="2199" y="3508"/>
                  </a:lnTo>
                  <a:lnTo>
                    <a:pt x="2203" y="3510"/>
                  </a:lnTo>
                  <a:lnTo>
                    <a:pt x="2206" y="3510"/>
                  </a:lnTo>
                  <a:lnTo>
                    <a:pt x="2209" y="3509"/>
                  </a:lnTo>
                  <a:lnTo>
                    <a:pt x="2211" y="3508"/>
                  </a:lnTo>
                  <a:lnTo>
                    <a:pt x="2214" y="3505"/>
                  </a:lnTo>
                  <a:lnTo>
                    <a:pt x="2217" y="3502"/>
                  </a:lnTo>
                  <a:lnTo>
                    <a:pt x="2218" y="3499"/>
                  </a:lnTo>
                  <a:lnTo>
                    <a:pt x="2217" y="3495"/>
                  </a:lnTo>
                  <a:lnTo>
                    <a:pt x="2214" y="3492"/>
                  </a:lnTo>
                  <a:lnTo>
                    <a:pt x="2208" y="3485"/>
                  </a:lnTo>
                  <a:lnTo>
                    <a:pt x="2203" y="3480"/>
                  </a:lnTo>
                  <a:lnTo>
                    <a:pt x="2201" y="3472"/>
                  </a:lnTo>
                  <a:lnTo>
                    <a:pt x="2200" y="3464"/>
                  </a:lnTo>
                  <a:lnTo>
                    <a:pt x="2200" y="3455"/>
                  </a:lnTo>
                  <a:lnTo>
                    <a:pt x="2201" y="3446"/>
                  </a:lnTo>
                  <a:lnTo>
                    <a:pt x="2202" y="3428"/>
                  </a:lnTo>
                  <a:lnTo>
                    <a:pt x="2202" y="3411"/>
                  </a:lnTo>
                  <a:lnTo>
                    <a:pt x="2195" y="3379"/>
                  </a:lnTo>
                  <a:lnTo>
                    <a:pt x="2189" y="3347"/>
                  </a:lnTo>
                  <a:lnTo>
                    <a:pt x="2182" y="3315"/>
                  </a:lnTo>
                  <a:lnTo>
                    <a:pt x="2176" y="3282"/>
                  </a:lnTo>
                  <a:lnTo>
                    <a:pt x="2175" y="3258"/>
                  </a:lnTo>
                  <a:lnTo>
                    <a:pt x="2174" y="3235"/>
                  </a:lnTo>
                  <a:lnTo>
                    <a:pt x="2174" y="3224"/>
                  </a:lnTo>
                  <a:lnTo>
                    <a:pt x="2173" y="3213"/>
                  </a:lnTo>
                  <a:lnTo>
                    <a:pt x="2170" y="3201"/>
                  </a:lnTo>
                  <a:lnTo>
                    <a:pt x="2168" y="3190"/>
                  </a:lnTo>
                  <a:lnTo>
                    <a:pt x="2161" y="3166"/>
                  </a:lnTo>
                  <a:lnTo>
                    <a:pt x="2156" y="3143"/>
                  </a:lnTo>
                  <a:lnTo>
                    <a:pt x="2151" y="3119"/>
                  </a:lnTo>
                  <a:lnTo>
                    <a:pt x="2149" y="3095"/>
                  </a:lnTo>
                  <a:lnTo>
                    <a:pt x="2148" y="3084"/>
                  </a:lnTo>
                  <a:lnTo>
                    <a:pt x="2145" y="3074"/>
                  </a:lnTo>
                  <a:lnTo>
                    <a:pt x="2142" y="3064"/>
                  </a:lnTo>
                  <a:lnTo>
                    <a:pt x="2138" y="3053"/>
                  </a:lnTo>
                  <a:lnTo>
                    <a:pt x="2135" y="3044"/>
                  </a:lnTo>
                  <a:lnTo>
                    <a:pt x="2133" y="3034"/>
                  </a:lnTo>
                  <a:lnTo>
                    <a:pt x="2129" y="3024"/>
                  </a:lnTo>
                  <a:lnTo>
                    <a:pt x="2128" y="3013"/>
                  </a:lnTo>
                  <a:lnTo>
                    <a:pt x="2123" y="3012"/>
                  </a:lnTo>
                  <a:lnTo>
                    <a:pt x="2118" y="3012"/>
                  </a:lnTo>
                  <a:lnTo>
                    <a:pt x="2112" y="3012"/>
                  </a:lnTo>
                  <a:lnTo>
                    <a:pt x="2108" y="3015"/>
                  </a:lnTo>
                  <a:lnTo>
                    <a:pt x="2104" y="3017"/>
                  </a:lnTo>
                  <a:lnTo>
                    <a:pt x="2101" y="3019"/>
                  </a:lnTo>
                  <a:lnTo>
                    <a:pt x="2097" y="3024"/>
                  </a:lnTo>
                  <a:lnTo>
                    <a:pt x="2096" y="3028"/>
                  </a:lnTo>
                  <a:lnTo>
                    <a:pt x="2094" y="3019"/>
                  </a:lnTo>
                  <a:lnTo>
                    <a:pt x="2094" y="3012"/>
                  </a:lnTo>
                  <a:lnTo>
                    <a:pt x="2096" y="3008"/>
                  </a:lnTo>
                  <a:lnTo>
                    <a:pt x="2100" y="3004"/>
                  </a:lnTo>
                  <a:lnTo>
                    <a:pt x="2104" y="3003"/>
                  </a:lnTo>
                  <a:lnTo>
                    <a:pt x="2111" y="3002"/>
                  </a:lnTo>
                  <a:lnTo>
                    <a:pt x="2118" y="3001"/>
                  </a:lnTo>
                  <a:lnTo>
                    <a:pt x="2125" y="3001"/>
                  </a:lnTo>
                  <a:lnTo>
                    <a:pt x="2128" y="3001"/>
                  </a:lnTo>
                  <a:lnTo>
                    <a:pt x="2132" y="3001"/>
                  </a:lnTo>
                  <a:lnTo>
                    <a:pt x="2133" y="2987"/>
                  </a:lnTo>
                  <a:lnTo>
                    <a:pt x="2134" y="2977"/>
                  </a:lnTo>
                  <a:lnTo>
                    <a:pt x="2137" y="2968"/>
                  </a:lnTo>
                  <a:lnTo>
                    <a:pt x="2143" y="2956"/>
                  </a:lnTo>
                  <a:lnTo>
                    <a:pt x="2151" y="2947"/>
                  </a:lnTo>
                  <a:lnTo>
                    <a:pt x="2158" y="2939"/>
                  </a:lnTo>
                  <a:lnTo>
                    <a:pt x="2161" y="2936"/>
                  </a:lnTo>
                  <a:lnTo>
                    <a:pt x="2165" y="2930"/>
                  </a:lnTo>
                  <a:lnTo>
                    <a:pt x="2167" y="2926"/>
                  </a:lnTo>
                  <a:lnTo>
                    <a:pt x="2169" y="2919"/>
                  </a:lnTo>
                  <a:lnTo>
                    <a:pt x="2171" y="2906"/>
                  </a:lnTo>
                  <a:lnTo>
                    <a:pt x="2173" y="2894"/>
                  </a:lnTo>
                  <a:lnTo>
                    <a:pt x="2174" y="2881"/>
                  </a:lnTo>
                  <a:lnTo>
                    <a:pt x="2174" y="2869"/>
                  </a:lnTo>
                  <a:lnTo>
                    <a:pt x="2173" y="2843"/>
                  </a:lnTo>
                  <a:lnTo>
                    <a:pt x="2173" y="2818"/>
                  </a:lnTo>
                  <a:lnTo>
                    <a:pt x="2173" y="2806"/>
                  </a:lnTo>
                  <a:lnTo>
                    <a:pt x="2173" y="2795"/>
                  </a:lnTo>
                  <a:lnTo>
                    <a:pt x="2173" y="2783"/>
                  </a:lnTo>
                  <a:lnTo>
                    <a:pt x="2171" y="2772"/>
                  </a:lnTo>
                  <a:lnTo>
                    <a:pt x="2169" y="2758"/>
                  </a:lnTo>
                  <a:lnTo>
                    <a:pt x="2165" y="2746"/>
                  </a:lnTo>
                  <a:lnTo>
                    <a:pt x="2159" y="2733"/>
                  </a:lnTo>
                  <a:lnTo>
                    <a:pt x="2153" y="2720"/>
                  </a:lnTo>
                  <a:lnTo>
                    <a:pt x="2148" y="2707"/>
                  </a:lnTo>
                  <a:lnTo>
                    <a:pt x="2142" y="2693"/>
                  </a:lnTo>
                  <a:lnTo>
                    <a:pt x="2137" y="2681"/>
                  </a:lnTo>
                  <a:lnTo>
                    <a:pt x="2133" y="2667"/>
                  </a:lnTo>
                  <a:lnTo>
                    <a:pt x="2125" y="2634"/>
                  </a:lnTo>
                  <a:lnTo>
                    <a:pt x="2116" y="2600"/>
                  </a:lnTo>
                  <a:lnTo>
                    <a:pt x="2108" y="2566"/>
                  </a:lnTo>
                  <a:lnTo>
                    <a:pt x="2102" y="2533"/>
                  </a:lnTo>
                  <a:lnTo>
                    <a:pt x="2100" y="2516"/>
                  </a:lnTo>
                  <a:lnTo>
                    <a:pt x="2099" y="2500"/>
                  </a:lnTo>
                  <a:lnTo>
                    <a:pt x="2099" y="2482"/>
                  </a:lnTo>
                  <a:lnTo>
                    <a:pt x="2100" y="2465"/>
                  </a:lnTo>
                  <a:lnTo>
                    <a:pt x="2102" y="2447"/>
                  </a:lnTo>
                  <a:lnTo>
                    <a:pt x="2104" y="2430"/>
                  </a:lnTo>
                  <a:lnTo>
                    <a:pt x="2109" y="2414"/>
                  </a:lnTo>
                  <a:lnTo>
                    <a:pt x="2113" y="2399"/>
                  </a:lnTo>
                  <a:lnTo>
                    <a:pt x="2118" y="2388"/>
                  </a:lnTo>
                  <a:lnTo>
                    <a:pt x="2124" y="2379"/>
                  </a:lnTo>
                  <a:lnTo>
                    <a:pt x="2129" y="2370"/>
                  </a:lnTo>
                  <a:lnTo>
                    <a:pt x="2133" y="2360"/>
                  </a:lnTo>
                  <a:lnTo>
                    <a:pt x="2142" y="2322"/>
                  </a:lnTo>
                  <a:lnTo>
                    <a:pt x="2152" y="2283"/>
                  </a:lnTo>
                  <a:lnTo>
                    <a:pt x="2159" y="2264"/>
                  </a:lnTo>
                  <a:lnTo>
                    <a:pt x="2168" y="2246"/>
                  </a:lnTo>
                  <a:lnTo>
                    <a:pt x="2174" y="2238"/>
                  </a:lnTo>
                  <a:lnTo>
                    <a:pt x="2179" y="2230"/>
                  </a:lnTo>
                  <a:lnTo>
                    <a:pt x="2186" y="2223"/>
                  </a:lnTo>
                  <a:lnTo>
                    <a:pt x="2193" y="2216"/>
                  </a:lnTo>
                  <a:lnTo>
                    <a:pt x="2200" y="2211"/>
                  </a:lnTo>
                  <a:lnTo>
                    <a:pt x="2205" y="2204"/>
                  </a:lnTo>
                  <a:lnTo>
                    <a:pt x="2210" y="2198"/>
                  </a:lnTo>
                  <a:lnTo>
                    <a:pt x="2214" y="2191"/>
                  </a:lnTo>
                  <a:lnTo>
                    <a:pt x="2220" y="2178"/>
                  </a:lnTo>
                  <a:lnTo>
                    <a:pt x="2226" y="2163"/>
                  </a:lnTo>
                  <a:lnTo>
                    <a:pt x="2231" y="2149"/>
                  </a:lnTo>
                  <a:lnTo>
                    <a:pt x="2235" y="2134"/>
                  </a:lnTo>
                  <a:lnTo>
                    <a:pt x="2241" y="2120"/>
                  </a:lnTo>
                  <a:lnTo>
                    <a:pt x="2249" y="2106"/>
                  </a:lnTo>
                  <a:lnTo>
                    <a:pt x="2259" y="2089"/>
                  </a:lnTo>
                  <a:lnTo>
                    <a:pt x="2272" y="2072"/>
                  </a:lnTo>
                  <a:lnTo>
                    <a:pt x="2279" y="2063"/>
                  </a:lnTo>
                  <a:lnTo>
                    <a:pt x="2287" y="2056"/>
                  </a:lnTo>
                  <a:lnTo>
                    <a:pt x="2294" y="2050"/>
                  </a:lnTo>
                  <a:lnTo>
                    <a:pt x="2305" y="2045"/>
                  </a:lnTo>
                  <a:lnTo>
                    <a:pt x="2316" y="2044"/>
                  </a:lnTo>
                  <a:lnTo>
                    <a:pt x="2327" y="2044"/>
                  </a:lnTo>
                  <a:lnTo>
                    <a:pt x="2341" y="2044"/>
                  </a:lnTo>
                  <a:lnTo>
                    <a:pt x="2354" y="2043"/>
                  </a:lnTo>
                  <a:lnTo>
                    <a:pt x="2365" y="2038"/>
                  </a:lnTo>
                  <a:lnTo>
                    <a:pt x="2374" y="2031"/>
                  </a:lnTo>
                  <a:lnTo>
                    <a:pt x="2383" y="2024"/>
                  </a:lnTo>
                  <a:lnTo>
                    <a:pt x="2394" y="2018"/>
                  </a:lnTo>
                  <a:lnTo>
                    <a:pt x="2395" y="2014"/>
                  </a:lnTo>
                  <a:lnTo>
                    <a:pt x="2395" y="2008"/>
                  </a:lnTo>
                  <a:lnTo>
                    <a:pt x="2402" y="2004"/>
                  </a:lnTo>
                  <a:lnTo>
                    <a:pt x="2408" y="2001"/>
                  </a:lnTo>
                  <a:lnTo>
                    <a:pt x="2415" y="1998"/>
                  </a:lnTo>
                  <a:lnTo>
                    <a:pt x="2423" y="1995"/>
                  </a:lnTo>
                  <a:lnTo>
                    <a:pt x="2438" y="1993"/>
                  </a:lnTo>
                  <a:lnTo>
                    <a:pt x="2454" y="1991"/>
                  </a:lnTo>
                  <a:lnTo>
                    <a:pt x="2486" y="1991"/>
                  </a:lnTo>
                  <a:lnTo>
                    <a:pt x="2518" y="1992"/>
                  </a:lnTo>
                  <a:lnTo>
                    <a:pt x="2519" y="2000"/>
                  </a:lnTo>
                  <a:lnTo>
                    <a:pt x="2519" y="2008"/>
                  </a:lnTo>
                  <a:lnTo>
                    <a:pt x="2521" y="2015"/>
                  </a:lnTo>
                  <a:lnTo>
                    <a:pt x="2523" y="2022"/>
                  </a:lnTo>
                  <a:lnTo>
                    <a:pt x="2528" y="2036"/>
                  </a:lnTo>
                  <a:lnTo>
                    <a:pt x="2530" y="2051"/>
                  </a:lnTo>
                  <a:lnTo>
                    <a:pt x="2530" y="2067"/>
                  </a:lnTo>
                  <a:lnTo>
                    <a:pt x="2530" y="2084"/>
                  </a:lnTo>
                  <a:lnTo>
                    <a:pt x="2530" y="2089"/>
                  </a:lnTo>
                  <a:lnTo>
                    <a:pt x="2531" y="2092"/>
                  </a:lnTo>
                  <a:lnTo>
                    <a:pt x="2532" y="2096"/>
                  </a:lnTo>
                  <a:lnTo>
                    <a:pt x="2535" y="2098"/>
                  </a:lnTo>
                  <a:lnTo>
                    <a:pt x="2537" y="2099"/>
                  </a:lnTo>
                  <a:lnTo>
                    <a:pt x="2540" y="2100"/>
                  </a:lnTo>
                  <a:lnTo>
                    <a:pt x="2545" y="2100"/>
                  </a:lnTo>
                  <a:lnTo>
                    <a:pt x="2550" y="2099"/>
                  </a:lnTo>
                  <a:lnTo>
                    <a:pt x="2548" y="2086"/>
                  </a:lnTo>
                  <a:lnTo>
                    <a:pt x="2551" y="2075"/>
                  </a:lnTo>
                  <a:lnTo>
                    <a:pt x="2553" y="2069"/>
                  </a:lnTo>
                  <a:lnTo>
                    <a:pt x="2556" y="2065"/>
                  </a:lnTo>
                  <a:lnTo>
                    <a:pt x="2561" y="2061"/>
                  </a:lnTo>
                  <a:lnTo>
                    <a:pt x="2568" y="2059"/>
                  </a:lnTo>
                  <a:lnTo>
                    <a:pt x="2568" y="2071"/>
                  </a:lnTo>
                  <a:lnTo>
                    <a:pt x="2567" y="2081"/>
                  </a:lnTo>
                  <a:lnTo>
                    <a:pt x="2565" y="2092"/>
                  </a:lnTo>
                  <a:lnTo>
                    <a:pt x="2565" y="2104"/>
                  </a:lnTo>
                  <a:lnTo>
                    <a:pt x="2571" y="2104"/>
                  </a:lnTo>
                  <a:lnTo>
                    <a:pt x="2576" y="2101"/>
                  </a:lnTo>
                  <a:lnTo>
                    <a:pt x="2579" y="2099"/>
                  </a:lnTo>
                  <a:lnTo>
                    <a:pt x="2583" y="2096"/>
                  </a:lnTo>
                  <a:lnTo>
                    <a:pt x="2585" y="2091"/>
                  </a:lnTo>
                  <a:lnTo>
                    <a:pt x="2587" y="2086"/>
                  </a:lnTo>
                  <a:lnTo>
                    <a:pt x="2588" y="2081"/>
                  </a:lnTo>
                  <a:lnTo>
                    <a:pt x="2589" y="2074"/>
                  </a:lnTo>
                  <a:lnTo>
                    <a:pt x="2591" y="2049"/>
                  </a:lnTo>
                  <a:lnTo>
                    <a:pt x="2592" y="2028"/>
                  </a:lnTo>
                  <a:lnTo>
                    <a:pt x="2597" y="2042"/>
                  </a:lnTo>
                  <a:lnTo>
                    <a:pt x="2601" y="2057"/>
                  </a:lnTo>
                  <a:lnTo>
                    <a:pt x="2604" y="2064"/>
                  </a:lnTo>
                  <a:lnTo>
                    <a:pt x="2609" y="2068"/>
                  </a:lnTo>
                  <a:lnTo>
                    <a:pt x="2612" y="2069"/>
                  </a:lnTo>
                  <a:lnTo>
                    <a:pt x="2616" y="2071"/>
                  </a:lnTo>
                  <a:lnTo>
                    <a:pt x="2619" y="2071"/>
                  </a:lnTo>
                  <a:lnTo>
                    <a:pt x="2625" y="2071"/>
                  </a:lnTo>
                  <a:lnTo>
                    <a:pt x="2625" y="2075"/>
                  </a:lnTo>
                  <a:lnTo>
                    <a:pt x="2626" y="2080"/>
                  </a:lnTo>
                  <a:lnTo>
                    <a:pt x="2630" y="2081"/>
                  </a:lnTo>
                  <a:lnTo>
                    <a:pt x="2635" y="2080"/>
                  </a:lnTo>
                  <a:lnTo>
                    <a:pt x="2637" y="2080"/>
                  </a:lnTo>
                  <a:lnTo>
                    <a:pt x="2640" y="2080"/>
                  </a:lnTo>
                  <a:lnTo>
                    <a:pt x="2641" y="2068"/>
                  </a:lnTo>
                  <a:lnTo>
                    <a:pt x="2640" y="2056"/>
                  </a:lnTo>
                  <a:lnTo>
                    <a:pt x="2642" y="2059"/>
                  </a:lnTo>
                  <a:lnTo>
                    <a:pt x="2644" y="2063"/>
                  </a:lnTo>
                  <a:lnTo>
                    <a:pt x="2647" y="2065"/>
                  </a:lnTo>
                  <a:lnTo>
                    <a:pt x="2651" y="2066"/>
                  </a:lnTo>
                  <a:lnTo>
                    <a:pt x="2654" y="2067"/>
                  </a:lnTo>
                  <a:lnTo>
                    <a:pt x="2658" y="2067"/>
                  </a:lnTo>
                  <a:lnTo>
                    <a:pt x="2662" y="2066"/>
                  </a:lnTo>
                  <a:lnTo>
                    <a:pt x="2667" y="2065"/>
                  </a:lnTo>
                  <a:lnTo>
                    <a:pt x="2663" y="2064"/>
                  </a:lnTo>
                  <a:lnTo>
                    <a:pt x="2660" y="2061"/>
                  </a:lnTo>
                  <a:lnTo>
                    <a:pt x="2658" y="2059"/>
                  </a:lnTo>
                  <a:lnTo>
                    <a:pt x="2655" y="2056"/>
                  </a:lnTo>
                  <a:lnTo>
                    <a:pt x="2653" y="2048"/>
                  </a:lnTo>
                  <a:lnTo>
                    <a:pt x="2652" y="2040"/>
                  </a:lnTo>
                  <a:lnTo>
                    <a:pt x="2654" y="2030"/>
                  </a:lnTo>
                  <a:lnTo>
                    <a:pt x="2657" y="2022"/>
                  </a:lnTo>
                  <a:lnTo>
                    <a:pt x="2661" y="2012"/>
                  </a:lnTo>
                  <a:lnTo>
                    <a:pt x="2667" y="2006"/>
                  </a:lnTo>
                  <a:lnTo>
                    <a:pt x="2688" y="1987"/>
                  </a:lnTo>
                  <a:lnTo>
                    <a:pt x="2710" y="1973"/>
                  </a:lnTo>
                  <a:lnTo>
                    <a:pt x="2720" y="1964"/>
                  </a:lnTo>
                  <a:lnTo>
                    <a:pt x="2729" y="1954"/>
                  </a:lnTo>
                  <a:lnTo>
                    <a:pt x="2733" y="1949"/>
                  </a:lnTo>
                  <a:lnTo>
                    <a:pt x="2737" y="1943"/>
                  </a:lnTo>
                  <a:lnTo>
                    <a:pt x="2741" y="1936"/>
                  </a:lnTo>
                  <a:lnTo>
                    <a:pt x="2743" y="1928"/>
                  </a:lnTo>
                  <a:lnTo>
                    <a:pt x="2747" y="1916"/>
                  </a:lnTo>
                  <a:lnTo>
                    <a:pt x="2748" y="1904"/>
                  </a:lnTo>
                  <a:lnTo>
                    <a:pt x="2749" y="1897"/>
                  </a:lnTo>
                  <a:lnTo>
                    <a:pt x="2750" y="1892"/>
                  </a:lnTo>
                  <a:lnTo>
                    <a:pt x="2752" y="1886"/>
                  </a:lnTo>
                  <a:lnTo>
                    <a:pt x="2755" y="1880"/>
                  </a:lnTo>
                  <a:lnTo>
                    <a:pt x="2759" y="1875"/>
                  </a:lnTo>
                  <a:lnTo>
                    <a:pt x="2764" y="1870"/>
                  </a:lnTo>
                  <a:lnTo>
                    <a:pt x="2768" y="1866"/>
                  </a:lnTo>
                  <a:lnTo>
                    <a:pt x="2773" y="1861"/>
                  </a:lnTo>
                  <a:lnTo>
                    <a:pt x="2783" y="1852"/>
                  </a:lnTo>
                  <a:lnTo>
                    <a:pt x="2792" y="1843"/>
                  </a:lnTo>
                  <a:lnTo>
                    <a:pt x="2797" y="1836"/>
                  </a:lnTo>
                  <a:lnTo>
                    <a:pt x="2801" y="1830"/>
                  </a:lnTo>
                  <a:lnTo>
                    <a:pt x="2803" y="1826"/>
                  </a:lnTo>
                  <a:lnTo>
                    <a:pt x="2805" y="1820"/>
                  </a:lnTo>
                  <a:lnTo>
                    <a:pt x="2806" y="1810"/>
                  </a:lnTo>
                  <a:lnTo>
                    <a:pt x="2807" y="1794"/>
                  </a:lnTo>
                  <a:lnTo>
                    <a:pt x="2808" y="1779"/>
                  </a:lnTo>
                  <a:lnTo>
                    <a:pt x="2811" y="1768"/>
                  </a:lnTo>
                  <a:lnTo>
                    <a:pt x="2813" y="1763"/>
                  </a:lnTo>
                  <a:lnTo>
                    <a:pt x="2815" y="1760"/>
                  </a:lnTo>
                  <a:lnTo>
                    <a:pt x="2818" y="1756"/>
                  </a:lnTo>
                  <a:lnTo>
                    <a:pt x="2821" y="1753"/>
                  </a:lnTo>
                  <a:lnTo>
                    <a:pt x="2829" y="1748"/>
                  </a:lnTo>
                  <a:lnTo>
                    <a:pt x="2838" y="1745"/>
                  </a:lnTo>
                  <a:lnTo>
                    <a:pt x="2849" y="1743"/>
                  </a:lnTo>
                  <a:lnTo>
                    <a:pt x="2863" y="1740"/>
                  </a:lnTo>
                  <a:lnTo>
                    <a:pt x="2884" y="1737"/>
                  </a:lnTo>
                  <a:lnTo>
                    <a:pt x="2905" y="1732"/>
                  </a:lnTo>
                  <a:lnTo>
                    <a:pt x="2925" y="1727"/>
                  </a:lnTo>
                  <a:lnTo>
                    <a:pt x="2945" y="1721"/>
                  </a:lnTo>
                  <a:lnTo>
                    <a:pt x="2945" y="1716"/>
                  </a:lnTo>
                  <a:lnTo>
                    <a:pt x="2944" y="1713"/>
                  </a:lnTo>
                  <a:lnTo>
                    <a:pt x="2942" y="1710"/>
                  </a:lnTo>
                  <a:lnTo>
                    <a:pt x="2940" y="1707"/>
                  </a:lnTo>
                  <a:lnTo>
                    <a:pt x="2933" y="1704"/>
                  </a:lnTo>
                  <a:lnTo>
                    <a:pt x="2924" y="1700"/>
                  </a:lnTo>
                  <a:lnTo>
                    <a:pt x="2915" y="1699"/>
                  </a:lnTo>
                  <a:lnTo>
                    <a:pt x="2905" y="1699"/>
                  </a:lnTo>
                  <a:lnTo>
                    <a:pt x="2897" y="1700"/>
                  </a:lnTo>
                  <a:lnTo>
                    <a:pt x="2889" y="1703"/>
                  </a:lnTo>
                  <a:lnTo>
                    <a:pt x="2880" y="1706"/>
                  </a:lnTo>
                  <a:lnTo>
                    <a:pt x="2873" y="1711"/>
                  </a:lnTo>
                  <a:lnTo>
                    <a:pt x="2867" y="1714"/>
                  </a:lnTo>
                  <a:lnTo>
                    <a:pt x="2862" y="1719"/>
                  </a:lnTo>
                  <a:lnTo>
                    <a:pt x="2856" y="1722"/>
                  </a:lnTo>
                  <a:lnTo>
                    <a:pt x="2849" y="1724"/>
                  </a:lnTo>
                  <a:lnTo>
                    <a:pt x="2841" y="1726"/>
                  </a:lnTo>
                  <a:lnTo>
                    <a:pt x="2830" y="1726"/>
                  </a:lnTo>
                  <a:lnTo>
                    <a:pt x="2831" y="1720"/>
                  </a:lnTo>
                  <a:lnTo>
                    <a:pt x="2835" y="1715"/>
                  </a:lnTo>
                  <a:lnTo>
                    <a:pt x="2840" y="1711"/>
                  </a:lnTo>
                  <a:lnTo>
                    <a:pt x="2846" y="1707"/>
                  </a:lnTo>
                  <a:lnTo>
                    <a:pt x="2852" y="1705"/>
                  </a:lnTo>
                  <a:lnTo>
                    <a:pt x="2859" y="1703"/>
                  </a:lnTo>
                  <a:lnTo>
                    <a:pt x="2867" y="1702"/>
                  </a:lnTo>
                  <a:lnTo>
                    <a:pt x="2876" y="1700"/>
                  </a:lnTo>
                  <a:lnTo>
                    <a:pt x="2911" y="1698"/>
                  </a:lnTo>
                  <a:lnTo>
                    <a:pt x="2938" y="1698"/>
                  </a:lnTo>
                  <a:lnTo>
                    <a:pt x="2955" y="1698"/>
                  </a:lnTo>
                  <a:lnTo>
                    <a:pt x="2971" y="1699"/>
                  </a:lnTo>
                  <a:lnTo>
                    <a:pt x="2987" y="1700"/>
                  </a:lnTo>
                  <a:lnTo>
                    <a:pt x="3002" y="1703"/>
                  </a:lnTo>
                  <a:lnTo>
                    <a:pt x="3019" y="1708"/>
                  </a:lnTo>
                  <a:lnTo>
                    <a:pt x="3035" y="1716"/>
                  </a:lnTo>
                  <a:lnTo>
                    <a:pt x="3041" y="1720"/>
                  </a:lnTo>
                  <a:lnTo>
                    <a:pt x="3049" y="1723"/>
                  </a:lnTo>
                  <a:lnTo>
                    <a:pt x="3057" y="1727"/>
                  </a:lnTo>
                  <a:lnTo>
                    <a:pt x="3065" y="1728"/>
                  </a:lnTo>
                  <a:lnTo>
                    <a:pt x="3068" y="1735"/>
                  </a:lnTo>
                  <a:lnTo>
                    <a:pt x="3069" y="1741"/>
                  </a:lnTo>
                  <a:lnTo>
                    <a:pt x="3070" y="1730"/>
                  </a:lnTo>
                  <a:lnTo>
                    <a:pt x="3070" y="1718"/>
                  </a:lnTo>
                  <a:lnTo>
                    <a:pt x="3070" y="1706"/>
                  </a:lnTo>
                  <a:lnTo>
                    <a:pt x="3070" y="1695"/>
                  </a:lnTo>
                  <a:lnTo>
                    <a:pt x="3074" y="1695"/>
                  </a:lnTo>
                  <a:lnTo>
                    <a:pt x="3077" y="1697"/>
                  </a:lnTo>
                  <a:lnTo>
                    <a:pt x="3079" y="1698"/>
                  </a:lnTo>
                  <a:lnTo>
                    <a:pt x="3081" y="1700"/>
                  </a:lnTo>
                  <a:lnTo>
                    <a:pt x="3085" y="1707"/>
                  </a:lnTo>
                  <a:lnTo>
                    <a:pt x="3086" y="1714"/>
                  </a:lnTo>
                  <a:lnTo>
                    <a:pt x="3086" y="1730"/>
                  </a:lnTo>
                  <a:lnTo>
                    <a:pt x="3086" y="1746"/>
                  </a:lnTo>
                  <a:lnTo>
                    <a:pt x="3098" y="1746"/>
                  </a:lnTo>
                  <a:lnTo>
                    <a:pt x="3112" y="1746"/>
                  </a:lnTo>
                  <a:lnTo>
                    <a:pt x="3126" y="1743"/>
                  </a:lnTo>
                  <a:lnTo>
                    <a:pt x="3139" y="1739"/>
                  </a:lnTo>
                  <a:lnTo>
                    <a:pt x="3167" y="1729"/>
                  </a:lnTo>
                  <a:lnTo>
                    <a:pt x="3191" y="1719"/>
                  </a:lnTo>
                  <a:lnTo>
                    <a:pt x="3203" y="1713"/>
                  </a:lnTo>
                  <a:lnTo>
                    <a:pt x="3215" y="1705"/>
                  </a:lnTo>
                  <a:lnTo>
                    <a:pt x="3225" y="1698"/>
                  </a:lnTo>
                  <a:lnTo>
                    <a:pt x="3235" y="1690"/>
                  </a:lnTo>
                  <a:lnTo>
                    <a:pt x="3244" y="1682"/>
                  </a:lnTo>
                  <a:lnTo>
                    <a:pt x="3253" y="1675"/>
                  </a:lnTo>
                  <a:lnTo>
                    <a:pt x="3265" y="1669"/>
                  </a:lnTo>
                  <a:lnTo>
                    <a:pt x="3276" y="1662"/>
                  </a:lnTo>
                  <a:lnTo>
                    <a:pt x="3300" y="1651"/>
                  </a:lnTo>
                  <a:lnTo>
                    <a:pt x="3325" y="1644"/>
                  </a:lnTo>
                  <a:lnTo>
                    <a:pt x="3338" y="1639"/>
                  </a:lnTo>
                  <a:lnTo>
                    <a:pt x="3350" y="1634"/>
                  </a:lnTo>
                  <a:lnTo>
                    <a:pt x="3361" y="1629"/>
                  </a:lnTo>
                  <a:lnTo>
                    <a:pt x="3373" y="1622"/>
                  </a:lnTo>
                  <a:lnTo>
                    <a:pt x="3383" y="1616"/>
                  </a:lnTo>
                  <a:lnTo>
                    <a:pt x="3390" y="1610"/>
                  </a:lnTo>
                  <a:lnTo>
                    <a:pt x="3396" y="1604"/>
                  </a:lnTo>
                  <a:lnTo>
                    <a:pt x="3401" y="1595"/>
                  </a:lnTo>
                  <a:lnTo>
                    <a:pt x="3404" y="1581"/>
                  </a:lnTo>
                  <a:lnTo>
                    <a:pt x="3405" y="1567"/>
                  </a:lnTo>
                  <a:lnTo>
                    <a:pt x="3405" y="1560"/>
                  </a:lnTo>
                  <a:lnTo>
                    <a:pt x="3407" y="1554"/>
                  </a:lnTo>
                  <a:lnTo>
                    <a:pt x="3410" y="1548"/>
                  </a:lnTo>
                  <a:lnTo>
                    <a:pt x="3415" y="1542"/>
                  </a:lnTo>
                  <a:lnTo>
                    <a:pt x="3415" y="1554"/>
                  </a:lnTo>
                  <a:lnTo>
                    <a:pt x="3415" y="1565"/>
                  </a:lnTo>
                  <a:lnTo>
                    <a:pt x="3415" y="1577"/>
                  </a:lnTo>
                  <a:lnTo>
                    <a:pt x="3416" y="1589"/>
                  </a:lnTo>
                  <a:lnTo>
                    <a:pt x="3423" y="1589"/>
                  </a:lnTo>
                  <a:lnTo>
                    <a:pt x="3430" y="1589"/>
                  </a:lnTo>
                  <a:lnTo>
                    <a:pt x="3431" y="1588"/>
                  </a:lnTo>
                  <a:lnTo>
                    <a:pt x="3432" y="1584"/>
                  </a:lnTo>
                  <a:lnTo>
                    <a:pt x="3433" y="1581"/>
                  </a:lnTo>
                  <a:lnTo>
                    <a:pt x="3433" y="1576"/>
                  </a:lnTo>
                  <a:lnTo>
                    <a:pt x="3433" y="1565"/>
                  </a:lnTo>
                  <a:lnTo>
                    <a:pt x="3432" y="1551"/>
                  </a:lnTo>
                  <a:lnTo>
                    <a:pt x="3430" y="1526"/>
                  </a:lnTo>
                  <a:lnTo>
                    <a:pt x="3429" y="1511"/>
                  </a:lnTo>
                  <a:lnTo>
                    <a:pt x="3432" y="1494"/>
                  </a:lnTo>
                  <a:lnTo>
                    <a:pt x="3437" y="1476"/>
                  </a:lnTo>
                  <a:lnTo>
                    <a:pt x="3441" y="1458"/>
                  </a:lnTo>
                  <a:lnTo>
                    <a:pt x="3447" y="1442"/>
                  </a:lnTo>
                  <a:lnTo>
                    <a:pt x="3454" y="1427"/>
                  </a:lnTo>
                  <a:lnTo>
                    <a:pt x="3461" y="1413"/>
                  </a:lnTo>
                  <a:lnTo>
                    <a:pt x="3464" y="1408"/>
                  </a:lnTo>
                  <a:lnTo>
                    <a:pt x="3466" y="1400"/>
                  </a:lnTo>
                  <a:lnTo>
                    <a:pt x="3467" y="1392"/>
                  </a:lnTo>
                  <a:lnTo>
                    <a:pt x="3466" y="1383"/>
                  </a:lnTo>
                  <a:lnTo>
                    <a:pt x="3464" y="1376"/>
                  </a:lnTo>
                  <a:lnTo>
                    <a:pt x="3461" y="1369"/>
                  </a:lnTo>
                  <a:lnTo>
                    <a:pt x="3456" y="1362"/>
                  </a:lnTo>
                  <a:lnTo>
                    <a:pt x="3450" y="1355"/>
                  </a:lnTo>
                  <a:lnTo>
                    <a:pt x="3445" y="1350"/>
                  </a:lnTo>
                  <a:lnTo>
                    <a:pt x="3438" y="1345"/>
                  </a:lnTo>
                  <a:lnTo>
                    <a:pt x="3431" y="1341"/>
                  </a:lnTo>
                  <a:lnTo>
                    <a:pt x="3425" y="1339"/>
                  </a:lnTo>
                  <a:lnTo>
                    <a:pt x="3424" y="1344"/>
                  </a:lnTo>
                  <a:lnTo>
                    <a:pt x="3424" y="1351"/>
                  </a:lnTo>
                  <a:lnTo>
                    <a:pt x="3424" y="1358"/>
                  </a:lnTo>
                  <a:lnTo>
                    <a:pt x="3425" y="1363"/>
                  </a:lnTo>
                  <a:lnTo>
                    <a:pt x="3430" y="1363"/>
                  </a:lnTo>
                  <a:lnTo>
                    <a:pt x="3435" y="1365"/>
                  </a:lnTo>
                  <a:lnTo>
                    <a:pt x="3437" y="1385"/>
                  </a:lnTo>
                  <a:lnTo>
                    <a:pt x="3438" y="1407"/>
                  </a:lnTo>
                  <a:lnTo>
                    <a:pt x="3437" y="1417"/>
                  </a:lnTo>
                  <a:lnTo>
                    <a:pt x="3435" y="1427"/>
                  </a:lnTo>
                  <a:lnTo>
                    <a:pt x="3432" y="1436"/>
                  </a:lnTo>
                  <a:lnTo>
                    <a:pt x="3429" y="1445"/>
                  </a:lnTo>
                  <a:lnTo>
                    <a:pt x="3423" y="1447"/>
                  </a:lnTo>
                  <a:lnTo>
                    <a:pt x="3420" y="1447"/>
                  </a:lnTo>
                  <a:lnTo>
                    <a:pt x="3415" y="1447"/>
                  </a:lnTo>
                  <a:lnTo>
                    <a:pt x="3412" y="1444"/>
                  </a:lnTo>
                  <a:lnTo>
                    <a:pt x="3409" y="1442"/>
                  </a:lnTo>
                  <a:lnTo>
                    <a:pt x="3407" y="1440"/>
                  </a:lnTo>
                  <a:lnTo>
                    <a:pt x="3405" y="1436"/>
                  </a:lnTo>
                  <a:lnTo>
                    <a:pt x="3404" y="1432"/>
                  </a:lnTo>
                  <a:lnTo>
                    <a:pt x="3402" y="1421"/>
                  </a:lnTo>
                  <a:lnTo>
                    <a:pt x="3401" y="1410"/>
                  </a:lnTo>
                  <a:lnTo>
                    <a:pt x="3402" y="1398"/>
                  </a:lnTo>
                  <a:lnTo>
                    <a:pt x="3405" y="1384"/>
                  </a:lnTo>
                  <a:lnTo>
                    <a:pt x="3410" y="1355"/>
                  </a:lnTo>
                  <a:lnTo>
                    <a:pt x="3418" y="1329"/>
                  </a:lnTo>
                  <a:lnTo>
                    <a:pt x="3425" y="1308"/>
                  </a:lnTo>
                  <a:lnTo>
                    <a:pt x="3431" y="1296"/>
                  </a:lnTo>
                  <a:lnTo>
                    <a:pt x="3438" y="1288"/>
                  </a:lnTo>
                  <a:lnTo>
                    <a:pt x="3446" y="1281"/>
                  </a:lnTo>
                  <a:lnTo>
                    <a:pt x="3455" y="1276"/>
                  </a:lnTo>
                  <a:lnTo>
                    <a:pt x="3465" y="1270"/>
                  </a:lnTo>
                  <a:lnTo>
                    <a:pt x="3484" y="1261"/>
                  </a:lnTo>
                  <a:lnTo>
                    <a:pt x="3503" y="1251"/>
                  </a:lnTo>
                  <a:lnTo>
                    <a:pt x="3525" y="1235"/>
                  </a:lnTo>
                  <a:lnTo>
                    <a:pt x="3546" y="1216"/>
                  </a:lnTo>
                  <a:lnTo>
                    <a:pt x="3566" y="1199"/>
                  </a:lnTo>
                  <a:lnTo>
                    <a:pt x="3588" y="1183"/>
                  </a:lnTo>
                  <a:lnTo>
                    <a:pt x="3606" y="1172"/>
                  </a:lnTo>
                  <a:lnTo>
                    <a:pt x="3622" y="1162"/>
                  </a:lnTo>
                  <a:lnTo>
                    <a:pt x="3629" y="1155"/>
                  </a:lnTo>
                  <a:lnTo>
                    <a:pt x="3636" y="1149"/>
                  </a:lnTo>
                  <a:lnTo>
                    <a:pt x="3642" y="1141"/>
                  </a:lnTo>
                  <a:lnTo>
                    <a:pt x="3648" y="1132"/>
                  </a:lnTo>
                  <a:lnTo>
                    <a:pt x="3658" y="1120"/>
                  </a:lnTo>
                  <a:lnTo>
                    <a:pt x="3667" y="1109"/>
                  </a:lnTo>
                  <a:lnTo>
                    <a:pt x="3676" y="1100"/>
                  </a:lnTo>
                  <a:lnTo>
                    <a:pt x="3686" y="1092"/>
                  </a:lnTo>
                  <a:lnTo>
                    <a:pt x="3709" y="1080"/>
                  </a:lnTo>
                  <a:lnTo>
                    <a:pt x="3737" y="1066"/>
                  </a:lnTo>
                  <a:lnTo>
                    <a:pt x="3763" y="1053"/>
                  </a:lnTo>
                  <a:lnTo>
                    <a:pt x="3791" y="1040"/>
                  </a:lnTo>
                  <a:lnTo>
                    <a:pt x="3806" y="1034"/>
                  </a:lnTo>
                  <a:lnTo>
                    <a:pt x="3819" y="1029"/>
                  </a:lnTo>
                  <a:lnTo>
                    <a:pt x="3833" y="1023"/>
                  </a:lnTo>
                  <a:lnTo>
                    <a:pt x="3848" y="1019"/>
                  </a:lnTo>
                  <a:lnTo>
                    <a:pt x="3866" y="1014"/>
                  </a:lnTo>
                  <a:lnTo>
                    <a:pt x="3884" y="1008"/>
                  </a:lnTo>
                  <a:lnTo>
                    <a:pt x="3902" y="1001"/>
                  </a:lnTo>
                  <a:lnTo>
                    <a:pt x="3919" y="992"/>
                  </a:lnTo>
                  <a:lnTo>
                    <a:pt x="3926" y="988"/>
                  </a:lnTo>
                  <a:lnTo>
                    <a:pt x="3932" y="982"/>
                  </a:lnTo>
                  <a:lnTo>
                    <a:pt x="3937" y="975"/>
                  </a:lnTo>
                  <a:lnTo>
                    <a:pt x="3941" y="969"/>
                  </a:lnTo>
                  <a:lnTo>
                    <a:pt x="3949" y="956"/>
                  </a:lnTo>
                  <a:lnTo>
                    <a:pt x="3958" y="943"/>
                  </a:lnTo>
                  <a:lnTo>
                    <a:pt x="3970" y="934"/>
                  </a:lnTo>
                  <a:lnTo>
                    <a:pt x="3983" y="926"/>
                  </a:lnTo>
                  <a:lnTo>
                    <a:pt x="3989" y="923"/>
                  </a:lnTo>
                  <a:lnTo>
                    <a:pt x="3995" y="918"/>
                  </a:lnTo>
                  <a:lnTo>
                    <a:pt x="4000" y="914"/>
                  </a:lnTo>
                  <a:lnTo>
                    <a:pt x="4004" y="909"/>
                  </a:lnTo>
                  <a:lnTo>
                    <a:pt x="4007" y="902"/>
                  </a:lnTo>
                  <a:lnTo>
                    <a:pt x="4009" y="895"/>
                  </a:lnTo>
                  <a:lnTo>
                    <a:pt x="4011" y="887"/>
                  </a:lnTo>
                  <a:lnTo>
                    <a:pt x="4013" y="879"/>
                  </a:lnTo>
                  <a:lnTo>
                    <a:pt x="4014" y="873"/>
                  </a:lnTo>
                  <a:lnTo>
                    <a:pt x="4016" y="865"/>
                  </a:lnTo>
                  <a:lnTo>
                    <a:pt x="4018" y="857"/>
                  </a:lnTo>
                  <a:lnTo>
                    <a:pt x="4022" y="850"/>
                  </a:lnTo>
                  <a:lnTo>
                    <a:pt x="4030" y="837"/>
                  </a:lnTo>
                  <a:lnTo>
                    <a:pt x="4039" y="825"/>
                  </a:lnTo>
                  <a:lnTo>
                    <a:pt x="4049" y="812"/>
                  </a:lnTo>
                  <a:lnTo>
                    <a:pt x="4061" y="801"/>
                  </a:lnTo>
                  <a:lnTo>
                    <a:pt x="4082" y="779"/>
                  </a:lnTo>
                  <a:lnTo>
                    <a:pt x="4104" y="758"/>
                  </a:lnTo>
                  <a:lnTo>
                    <a:pt x="4122" y="742"/>
                  </a:lnTo>
                  <a:lnTo>
                    <a:pt x="4140" y="727"/>
                  </a:lnTo>
                  <a:lnTo>
                    <a:pt x="4160" y="714"/>
                  </a:lnTo>
                  <a:lnTo>
                    <a:pt x="4179" y="702"/>
                  </a:lnTo>
                  <a:lnTo>
                    <a:pt x="4220" y="678"/>
                  </a:lnTo>
                  <a:lnTo>
                    <a:pt x="4261" y="652"/>
                  </a:lnTo>
                  <a:lnTo>
                    <a:pt x="4271" y="644"/>
                  </a:lnTo>
                  <a:lnTo>
                    <a:pt x="4280" y="636"/>
                  </a:lnTo>
                  <a:lnTo>
                    <a:pt x="4288" y="627"/>
                  </a:lnTo>
                  <a:lnTo>
                    <a:pt x="4299" y="619"/>
                  </a:lnTo>
                  <a:lnTo>
                    <a:pt x="4308" y="612"/>
                  </a:lnTo>
                  <a:lnTo>
                    <a:pt x="4318" y="607"/>
                  </a:lnTo>
                  <a:lnTo>
                    <a:pt x="4329" y="602"/>
                  </a:lnTo>
                  <a:lnTo>
                    <a:pt x="4341" y="596"/>
                  </a:lnTo>
                  <a:lnTo>
                    <a:pt x="4362" y="587"/>
                  </a:lnTo>
                  <a:lnTo>
                    <a:pt x="4384" y="577"/>
                  </a:lnTo>
                  <a:lnTo>
                    <a:pt x="4394" y="572"/>
                  </a:lnTo>
                  <a:lnTo>
                    <a:pt x="4405" y="566"/>
                  </a:lnTo>
                  <a:lnTo>
                    <a:pt x="4415" y="559"/>
                  </a:lnTo>
                  <a:lnTo>
                    <a:pt x="4424" y="553"/>
                  </a:lnTo>
                  <a:lnTo>
                    <a:pt x="4435" y="539"/>
                  </a:lnTo>
                  <a:lnTo>
                    <a:pt x="4446" y="523"/>
                  </a:lnTo>
                  <a:lnTo>
                    <a:pt x="4451" y="516"/>
                  </a:lnTo>
                  <a:lnTo>
                    <a:pt x="4458" y="510"/>
                  </a:lnTo>
                  <a:lnTo>
                    <a:pt x="4465" y="505"/>
                  </a:lnTo>
                  <a:lnTo>
                    <a:pt x="4474" y="501"/>
                  </a:lnTo>
                  <a:lnTo>
                    <a:pt x="4479" y="499"/>
                  </a:lnTo>
                  <a:lnTo>
                    <a:pt x="4483" y="497"/>
                  </a:lnTo>
                  <a:lnTo>
                    <a:pt x="4485" y="493"/>
                  </a:lnTo>
                  <a:lnTo>
                    <a:pt x="4488" y="489"/>
                  </a:lnTo>
                  <a:lnTo>
                    <a:pt x="4491" y="480"/>
                  </a:lnTo>
                  <a:lnTo>
                    <a:pt x="4492" y="469"/>
                  </a:lnTo>
                  <a:lnTo>
                    <a:pt x="4492" y="458"/>
                  </a:lnTo>
                  <a:lnTo>
                    <a:pt x="4492" y="448"/>
                  </a:lnTo>
                  <a:lnTo>
                    <a:pt x="4492" y="439"/>
                  </a:lnTo>
                  <a:lnTo>
                    <a:pt x="4494" y="432"/>
                  </a:lnTo>
                  <a:lnTo>
                    <a:pt x="4498" y="426"/>
                  </a:lnTo>
                  <a:lnTo>
                    <a:pt x="4501" y="422"/>
                  </a:lnTo>
                  <a:lnTo>
                    <a:pt x="4507" y="417"/>
                  </a:lnTo>
                  <a:lnTo>
                    <a:pt x="4513" y="414"/>
                  </a:lnTo>
                  <a:lnTo>
                    <a:pt x="4524" y="409"/>
                  </a:lnTo>
                  <a:lnTo>
                    <a:pt x="4537" y="402"/>
                  </a:lnTo>
                  <a:lnTo>
                    <a:pt x="4555" y="390"/>
                  </a:lnTo>
                  <a:lnTo>
                    <a:pt x="4574" y="373"/>
                  </a:lnTo>
                  <a:lnTo>
                    <a:pt x="4584" y="365"/>
                  </a:lnTo>
                  <a:lnTo>
                    <a:pt x="4594" y="358"/>
                  </a:lnTo>
                  <a:lnTo>
                    <a:pt x="4604" y="352"/>
                  </a:lnTo>
                  <a:lnTo>
                    <a:pt x="4612" y="350"/>
                  </a:lnTo>
                  <a:lnTo>
                    <a:pt x="4613" y="345"/>
                  </a:lnTo>
                  <a:lnTo>
                    <a:pt x="4615" y="342"/>
                  </a:lnTo>
                  <a:lnTo>
                    <a:pt x="4617" y="339"/>
                  </a:lnTo>
                  <a:lnTo>
                    <a:pt x="4620" y="335"/>
                  </a:lnTo>
                  <a:lnTo>
                    <a:pt x="4623" y="333"/>
                  </a:lnTo>
                  <a:lnTo>
                    <a:pt x="4627" y="331"/>
                  </a:lnTo>
                  <a:lnTo>
                    <a:pt x="4630" y="328"/>
                  </a:lnTo>
                  <a:lnTo>
                    <a:pt x="4635" y="327"/>
                  </a:lnTo>
                  <a:lnTo>
                    <a:pt x="4644" y="309"/>
                  </a:lnTo>
                  <a:lnTo>
                    <a:pt x="4653" y="291"/>
                  </a:lnTo>
                  <a:lnTo>
                    <a:pt x="4664" y="274"/>
                  </a:lnTo>
                  <a:lnTo>
                    <a:pt x="4676" y="257"/>
                  </a:lnTo>
                  <a:lnTo>
                    <a:pt x="4685" y="247"/>
                  </a:lnTo>
                  <a:lnTo>
                    <a:pt x="4694" y="239"/>
                  </a:lnTo>
                  <a:lnTo>
                    <a:pt x="4702" y="230"/>
                  </a:lnTo>
                  <a:lnTo>
                    <a:pt x="4710" y="221"/>
                  </a:lnTo>
                  <a:lnTo>
                    <a:pt x="4715" y="211"/>
                  </a:lnTo>
                  <a:lnTo>
                    <a:pt x="4719" y="201"/>
                  </a:lnTo>
                  <a:lnTo>
                    <a:pt x="4723" y="190"/>
                  </a:lnTo>
                  <a:lnTo>
                    <a:pt x="4728" y="180"/>
                  </a:lnTo>
                  <a:lnTo>
                    <a:pt x="4739" y="165"/>
                  </a:lnTo>
                  <a:lnTo>
                    <a:pt x="4752" y="151"/>
                  </a:lnTo>
                  <a:lnTo>
                    <a:pt x="4767" y="137"/>
                  </a:lnTo>
                  <a:lnTo>
                    <a:pt x="4780" y="124"/>
                  </a:lnTo>
                  <a:lnTo>
                    <a:pt x="4796" y="111"/>
                  </a:lnTo>
                  <a:lnTo>
                    <a:pt x="4811" y="97"/>
                  </a:lnTo>
                  <a:lnTo>
                    <a:pt x="4826" y="82"/>
                  </a:lnTo>
                  <a:lnTo>
                    <a:pt x="4840" y="66"/>
                  </a:lnTo>
                  <a:lnTo>
                    <a:pt x="4843" y="61"/>
                  </a:lnTo>
                  <a:lnTo>
                    <a:pt x="4845" y="54"/>
                  </a:lnTo>
                  <a:lnTo>
                    <a:pt x="4846" y="48"/>
                  </a:lnTo>
                  <a:lnTo>
                    <a:pt x="4847" y="41"/>
                  </a:lnTo>
                  <a:lnTo>
                    <a:pt x="4840" y="37"/>
                  </a:lnTo>
                  <a:lnTo>
                    <a:pt x="4832" y="32"/>
                  </a:lnTo>
                  <a:lnTo>
                    <a:pt x="4824" y="28"/>
                  </a:lnTo>
                  <a:lnTo>
                    <a:pt x="4818" y="23"/>
                  </a:lnTo>
                  <a:lnTo>
                    <a:pt x="4812" y="17"/>
                  </a:lnTo>
                  <a:lnTo>
                    <a:pt x="4808" y="12"/>
                  </a:lnTo>
                  <a:lnTo>
                    <a:pt x="4804" y="6"/>
                  </a:lnTo>
                  <a:lnTo>
                    <a:pt x="4803" y="0"/>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49" name="Freeform 127">
              <a:extLst>
                <a:ext uri="{FF2B5EF4-FFF2-40B4-BE49-F238E27FC236}">
                  <a16:creationId xmlns="" xmlns:a16="http://schemas.microsoft.com/office/drawing/2014/main" id="{E230FBC5-7B94-5640-ABCE-E3BD1392401E}"/>
                </a:ext>
              </a:extLst>
            </p:cNvPr>
            <p:cNvSpPr>
              <a:spLocks noEditPoints="1"/>
            </p:cNvSpPr>
            <p:nvPr/>
          </p:nvSpPr>
          <p:spPr bwMode="auto">
            <a:xfrm>
              <a:off x="5209097" y="3815282"/>
              <a:ext cx="675846" cy="697959"/>
            </a:xfrm>
            <a:custGeom>
              <a:avLst/>
              <a:gdLst>
                <a:gd name="T0" fmla="*/ 2059 w 2441"/>
                <a:gd name="T1" fmla="*/ 1834 h 2525"/>
                <a:gd name="T2" fmla="*/ 2067 w 2441"/>
                <a:gd name="T3" fmla="*/ 1768 h 2525"/>
                <a:gd name="T4" fmla="*/ 2114 w 2441"/>
                <a:gd name="T5" fmla="*/ 1691 h 2525"/>
                <a:gd name="T6" fmla="*/ 2150 w 2441"/>
                <a:gd name="T7" fmla="*/ 1605 h 2525"/>
                <a:gd name="T8" fmla="*/ 2253 w 2441"/>
                <a:gd name="T9" fmla="*/ 1612 h 2525"/>
                <a:gd name="T10" fmla="*/ 2359 w 2441"/>
                <a:gd name="T11" fmla="*/ 1493 h 2525"/>
                <a:gd name="T12" fmla="*/ 2434 w 2441"/>
                <a:gd name="T13" fmla="*/ 1335 h 2525"/>
                <a:gd name="T14" fmla="*/ 2302 w 2441"/>
                <a:gd name="T15" fmla="*/ 1345 h 2525"/>
                <a:gd name="T16" fmla="*/ 2270 w 2441"/>
                <a:gd name="T17" fmla="*/ 1146 h 2525"/>
                <a:gd name="T18" fmla="*/ 2185 w 2441"/>
                <a:gd name="T19" fmla="*/ 1105 h 2525"/>
                <a:gd name="T20" fmla="*/ 2129 w 2441"/>
                <a:gd name="T21" fmla="*/ 1023 h 2525"/>
                <a:gd name="T22" fmla="*/ 1961 w 2441"/>
                <a:gd name="T23" fmla="*/ 829 h 2525"/>
                <a:gd name="T24" fmla="*/ 1828 w 2441"/>
                <a:gd name="T25" fmla="*/ 781 h 2525"/>
                <a:gd name="T26" fmla="*/ 1663 w 2441"/>
                <a:gd name="T27" fmla="*/ 701 h 2525"/>
                <a:gd name="T28" fmla="*/ 1614 w 2441"/>
                <a:gd name="T29" fmla="*/ 551 h 2525"/>
                <a:gd name="T30" fmla="*/ 1672 w 2441"/>
                <a:gd name="T31" fmla="*/ 358 h 2525"/>
                <a:gd name="T32" fmla="*/ 1552 w 2441"/>
                <a:gd name="T33" fmla="*/ 219 h 2525"/>
                <a:gd name="T34" fmla="*/ 1425 w 2441"/>
                <a:gd name="T35" fmla="*/ 247 h 2525"/>
                <a:gd name="T36" fmla="*/ 1377 w 2441"/>
                <a:gd name="T37" fmla="*/ 272 h 2525"/>
                <a:gd name="T38" fmla="*/ 1303 w 2441"/>
                <a:gd name="T39" fmla="*/ 204 h 2525"/>
                <a:gd name="T40" fmla="*/ 1215 w 2441"/>
                <a:gd name="T41" fmla="*/ 254 h 2525"/>
                <a:gd name="T42" fmla="*/ 1108 w 2441"/>
                <a:gd name="T43" fmla="*/ 250 h 2525"/>
                <a:gd name="T44" fmla="*/ 1042 w 2441"/>
                <a:gd name="T45" fmla="*/ 161 h 2525"/>
                <a:gd name="T46" fmla="*/ 851 w 2441"/>
                <a:gd name="T47" fmla="*/ 66 h 2525"/>
                <a:gd name="T48" fmla="*/ 664 w 2441"/>
                <a:gd name="T49" fmla="*/ 29 h 2525"/>
                <a:gd name="T50" fmla="*/ 666 w 2441"/>
                <a:gd name="T51" fmla="*/ 149 h 2525"/>
                <a:gd name="T52" fmla="*/ 578 w 2441"/>
                <a:gd name="T53" fmla="*/ 316 h 2525"/>
                <a:gd name="T54" fmla="*/ 548 w 2441"/>
                <a:gd name="T55" fmla="*/ 402 h 2525"/>
                <a:gd name="T56" fmla="*/ 445 w 2441"/>
                <a:gd name="T57" fmla="*/ 349 h 2525"/>
                <a:gd name="T58" fmla="*/ 399 w 2441"/>
                <a:gd name="T59" fmla="*/ 473 h 2525"/>
                <a:gd name="T60" fmla="*/ 400 w 2441"/>
                <a:gd name="T61" fmla="*/ 592 h 2525"/>
                <a:gd name="T62" fmla="*/ 341 w 2441"/>
                <a:gd name="T63" fmla="*/ 736 h 2525"/>
                <a:gd name="T64" fmla="*/ 239 w 2441"/>
                <a:gd name="T65" fmla="*/ 840 h 2525"/>
                <a:gd name="T66" fmla="*/ 228 w 2441"/>
                <a:gd name="T67" fmla="*/ 937 h 2525"/>
                <a:gd name="T68" fmla="*/ 312 w 2441"/>
                <a:gd name="T69" fmla="*/ 1076 h 2525"/>
                <a:gd name="T70" fmla="*/ 280 w 2441"/>
                <a:gd name="T71" fmla="*/ 1207 h 2525"/>
                <a:gd name="T72" fmla="*/ 220 w 2441"/>
                <a:gd name="T73" fmla="*/ 1354 h 2525"/>
                <a:gd name="T74" fmla="*/ 141 w 2441"/>
                <a:gd name="T75" fmla="*/ 1465 h 2525"/>
                <a:gd name="T76" fmla="*/ 269 w 2441"/>
                <a:gd name="T77" fmla="*/ 1513 h 2525"/>
                <a:gd name="T78" fmla="*/ 190 w 2441"/>
                <a:gd name="T79" fmla="*/ 1617 h 2525"/>
                <a:gd name="T80" fmla="*/ 115 w 2441"/>
                <a:gd name="T81" fmla="*/ 1741 h 2525"/>
                <a:gd name="T82" fmla="*/ 138 w 2441"/>
                <a:gd name="T83" fmla="*/ 1912 h 2525"/>
                <a:gd name="T84" fmla="*/ 130 w 2441"/>
                <a:gd name="T85" fmla="*/ 2035 h 2525"/>
                <a:gd name="T86" fmla="*/ 126 w 2441"/>
                <a:gd name="T87" fmla="*/ 2114 h 2525"/>
                <a:gd name="T88" fmla="*/ 0 w 2441"/>
                <a:gd name="T89" fmla="*/ 2182 h 2525"/>
                <a:gd name="T90" fmla="*/ 233 w 2441"/>
                <a:gd name="T91" fmla="*/ 2247 h 2525"/>
                <a:gd name="T92" fmla="*/ 156 w 2441"/>
                <a:gd name="T93" fmla="*/ 2395 h 2525"/>
                <a:gd name="T94" fmla="*/ 188 w 2441"/>
                <a:gd name="T95" fmla="*/ 2466 h 2525"/>
                <a:gd name="T96" fmla="*/ 289 w 2441"/>
                <a:gd name="T97" fmla="*/ 2400 h 2525"/>
                <a:gd name="T98" fmla="*/ 423 w 2441"/>
                <a:gd name="T99" fmla="*/ 2376 h 2525"/>
                <a:gd name="T100" fmla="*/ 489 w 2441"/>
                <a:gd name="T101" fmla="*/ 2381 h 2525"/>
                <a:gd name="T102" fmla="*/ 613 w 2441"/>
                <a:gd name="T103" fmla="*/ 2434 h 2525"/>
                <a:gd name="T104" fmla="*/ 644 w 2441"/>
                <a:gd name="T105" fmla="*/ 2514 h 2525"/>
                <a:gd name="T106" fmla="*/ 691 w 2441"/>
                <a:gd name="T107" fmla="*/ 2468 h 2525"/>
                <a:gd name="T108" fmla="*/ 746 w 2441"/>
                <a:gd name="T109" fmla="*/ 2370 h 2525"/>
                <a:gd name="T110" fmla="*/ 849 w 2441"/>
                <a:gd name="T111" fmla="*/ 2294 h 2525"/>
                <a:gd name="T112" fmla="*/ 967 w 2441"/>
                <a:gd name="T113" fmla="*/ 2261 h 2525"/>
                <a:gd name="T114" fmla="*/ 1106 w 2441"/>
                <a:gd name="T115" fmla="*/ 2235 h 2525"/>
                <a:gd name="T116" fmla="*/ 1309 w 2441"/>
                <a:gd name="T117" fmla="*/ 2104 h 2525"/>
                <a:gd name="T118" fmla="*/ 1501 w 2441"/>
                <a:gd name="T119" fmla="*/ 2081 h 2525"/>
                <a:gd name="T120" fmla="*/ 1618 w 2441"/>
                <a:gd name="T121" fmla="*/ 2044 h 2525"/>
                <a:gd name="T122" fmla="*/ 1790 w 2441"/>
                <a:gd name="T123" fmla="*/ 1979 h 2525"/>
                <a:gd name="T124" fmla="*/ 2016 w 2441"/>
                <a:gd name="T125" fmla="*/ 1869 h 2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41" h="2525">
                  <a:moveTo>
                    <a:pt x="2016" y="1869"/>
                  </a:moveTo>
                  <a:lnTo>
                    <a:pt x="2013" y="1866"/>
                  </a:lnTo>
                  <a:lnTo>
                    <a:pt x="2013" y="1862"/>
                  </a:lnTo>
                  <a:lnTo>
                    <a:pt x="2013" y="1859"/>
                  </a:lnTo>
                  <a:lnTo>
                    <a:pt x="2015" y="1855"/>
                  </a:lnTo>
                  <a:lnTo>
                    <a:pt x="2017" y="1848"/>
                  </a:lnTo>
                  <a:lnTo>
                    <a:pt x="2021" y="1844"/>
                  </a:lnTo>
                  <a:lnTo>
                    <a:pt x="2024" y="1842"/>
                  </a:lnTo>
                  <a:lnTo>
                    <a:pt x="2027" y="1841"/>
                  </a:lnTo>
                  <a:lnTo>
                    <a:pt x="2029" y="1839"/>
                  </a:lnTo>
                  <a:lnTo>
                    <a:pt x="2033" y="1839"/>
                  </a:lnTo>
                  <a:lnTo>
                    <a:pt x="2035" y="1839"/>
                  </a:lnTo>
                  <a:lnTo>
                    <a:pt x="2039" y="1842"/>
                  </a:lnTo>
                  <a:lnTo>
                    <a:pt x="2041" y="1844"/>
                  </a:lnTo>
                  <a:lnTo>
                    <a:pt x="2043" y="1847"/>
                  </a:lnTo>
                  <a:lnTo>
                    <a:pt x="2047" y="1845"/>
                  </a:lnTo>
                  <a:lnTo>
                    <a:pt x="2051" y="1844"/>
                  </a:lnTo>
                  <a:lnTo>
                    <a:pt x="2054" y="1841"/>
                  </a:lnTo>
                  <a:lnTo>
                    <a:pt x="2057" y="1838"/>
                  </a:lnTo>
                  <a:lnTo>
                    <a:pt x="2059" y="1834"/>
                  </a:lnTo>
                  <a:lnTo>
                    <a:pt x="2060" y="1830"/>
                  </a:lnTo>
                  <a:lnTo>
                    <a:pt x="2061" y="1826"/>
                  </a:lnTo>
                  <a:lnTo>
                    <a:pt x="2060" y="1821"/>
                  </a:lnTo>
                  <a:lnTo>
                    <a:pt x="2050" y="1819"/>
                  </a:lnTo>
                  <a:lnTo>
                    <a:pt x="2043" y="1815"/>
                  </a:lnTo>
                  <a:lnTo>
                    <a:pt x="2037" y="1812"/>
                  </a:lnTo>
                  <a:lnTo>
                    <a:pt x="2034" y="1807"/>
                  </a:lnTo>
                  <a:lnTo>
                    <a:pt x="2033" y="1803"/>
                  </a:lnTo>
                  <a:lnTo>
                    <a:pt x="2033" y="1796"/>
                  </a:lnTo>
                  <a:lnTo>
                    <a:pt x="2036" y="1788"/>
                  </a:lnTo>
                  <a:lnTo>
                    <a:pt x="2040" y="1779"/>
                  </a:lnTo>
                  <a:lnTo>
                    <a:pt x="2043" y="1773"/>
                  </a:lnTo>
                  <a:lnTo>
                    <a:pt x="2047" y="1770"/>
                  </a:lnTo>
                  <a:lnTo>
                    <a:pt x="2050" y="1766"/>
                  </a:lnTo>
                  <a:lnTo>
                    <a:pt x="2052" y="1764"/>
                  </a:lnTo>
                  <a:lnTo>
                    <a:pt x="2054" y="1764"/>
                  </a:lnTo>
                  <a:lnTo>
                    <a:pt x="2057" y="1763"/>
                  </a:lnTo>
                  <a:lnTo>
                    <a:pt x="2060" y="1764"/>
                  </a:lnTo>
                  <a:lnTo>
                    <a:pt x="2062" y="1765"/>
                  </a:lnTo>
                  <a:lnTo>
                    <a:pt x="2067" y="1768"/>
                  </a:lnTo>
                  <a:lnTo>
                    <a:pt x="2073" y="1770"/>
                  </a:lnTo>
                  <a:lnTo>
                    <a:pt x="2076" y="1771"/>
                  </a:lnTo>
                  <a:lnTo>
                    <a:pt x="2080" y="1771"/>
                  </a:lnTo>
                  <a:lnTo>
                    <a:pt x="2083" y="1771"/>
                  </a:lnTo>
                  <a:lnTo>
                    <a:pt x="2086" y="1770"/>
                  </a:lnTo>
                  <a:lnTo>
                    <a:pt x="2086" y="1761"/>
                  </a:lnTo>
                  <a:lnTo>
                    <a:pt x="2086" y="1752"/>
                  </a:lnTo>
                  <a:lnTo>
                    <a:pt x="2085" y="1743"/>
                  </a:lnTo>
                  <a:lnTo>
                    <a:pt x="2085" y="1733"/>
                  </a:lnTo>
                  <a:lnTo>
                    <a:pt x="2100" y="1732"/>
                  </a:lnTo>
                  <a:lnTo>
                    <a:pt x="2115" y="1730"/>
                  </a:lnTo>
                  <a:lnTo>
                    <a:pt x="2107" y="1724"/>
                  </a:lnTo>
                  <a:lnTo>
                    <a:pt x="2094" y="1714"/>
                  </a:lnTo>
                  <a:lnTo>
                    <a:pt x="2089" y="1708"/>
                  </a:lnTo>
                  <a:lnTo>
                    <a:pt x="2084" y="1703"/>
                  </a:lnTo>
                  <a:lnTo>
                    <a:pt x="2081" y="1698"/>
                  </a:lnTo>
                  <a:lnTo>
                    <a:pt x="2078" y="1695"/>
                  </a:lnTo>
                  <a:lnTo>
                    <a:pt x="2090" y="1694"/>
                  </a:lnTo>
                  <a:lnTo>
                    <a:pt x="2102" y="1691"/>
                  </a:lnTo>
                  <a:lnTo>
                    <a:pt x="2114" y="1691"/>
                  </a:lnTo>
                  <a:lnTo>
                    <a:pt x="2124" y="1694"/>
                  </a:lnTo>
                  <a:lnTo>
                    <a:pt x="2125" y="1685"/>
                  </a:lnTo>
                  <a:lnTo>
                    <a:pt x="2129" y="1678"/>
                  </a:lnTo>
                  <a:lnTo>
                    <a:pt x="2132" y="1673"/>
                  </a:lnTo>
                  <a:lnTo>
                    <a:pt x="2136" y="1669"/>
                  </a:lnTo>
                  <a:lnTo>
                    <a:pt x="2149" y="1662"/>
                  </a:lnTo>
                  <a:lnTo>
                    <a:pt x="2163" y="1653"/>
                  </a:lnTo>
                  <a:lnTo>
                    <a:pt x="2163" y="1645"/>
                  </a:lnTo>
                  <a:lnTo>
                    <a:pt x="2162" y="1638"/>
                  </a:lnTo>
                  <a:lnTo>
                    <a:pt x="2157" y="1637"/>
                  </a:lnTo>
                  <a:lnTo>
                    <a:pt x="2154" y="1636"/>
                  </a:lnTo>
                  <a:lnTo>
                    <a:pt x="2151" y="1633"/>
                  </a:lnTo>
                  <a:lnTo>
                    <a:pt x="2149" y="1631"/>
                  </a:lnTo>
                  <a:lnTo>
                    <a:pt x="2146" y="1624"/>
                  </a:lnTo>
                  <a:lnTo>
                    <a:pt x="2144" y="1617"/>
                  </a:lnTo>
                  <a:lnTo>
                    <a:pt x="2144" y="1614"/>
                  </a:lnTo>
                  <a:lnTo>
                    <a:pt x="2146" y="1612"/>
                  </a:lnTo>
                  <a:lnTo>
                    <a:pt x="2147" y="1608"/>
                  </a:lnTo>
                  <a:lnTo>
                    <a:pt x="2148" y="1607"/>
                  </a:lnTo>
                  <a:lnTo>
                    <a:pt x="2150" y="1605"/>
                  </a:lnTo>
                  <a:lnTo>
                    <a:pt x="2154" y="1605"/>
                  </a:lnTo>
                  <a:lnTo>
                    <a:pt x="2157" y="1605"/>
                  </a:lnTo>
                  <a:lnTo>
                    <a:pt x="2160" y="1606"/>
                  </a:lnTo>
                  <a:lnTo>
                    <a:pt x="2166" y="1608"/>
                  </a:lnTo>
                  <a:lnTo>
                    <a:pt x="2171" y="1613"/>
                  </a:lnTo>
                  <a:lnTo>
                    <a:pt x="2175" y="1617"/>
                  </a:lnTo>
                  <a:lnTo>
                    <a:pt x="2180" y="1622"/>
                  </a:lnTo>
                  <a:lnTo>
                    <a:pt x="2184" y="1626"/>
                  </a:lnTo>
                  <a:lnTo>
                    <a:pt x="2189" y="1630"/>
                  </a:lnTo>
                  <a:lnTo>
                    <a:pt x="2195" y="1631"/>
                  </a:lnTo>
                  <a:lnTo>
                    <a:pt x="2200" y="1631"/>
                  </a:lnTo>
                  <a:lnTo>
                    <a:pt x="2206" y="1630"/>
                  </a:lnTo>
                  <a:lnTo>
                    <a:pt x="2210" y="1628"/>
                  </a:lnTo>
                  <a:lnTo>
                    <a:pt x="2215" y="1624"/>
                  </a:lnTo>
                  <a:lnTo>
                    <a:pt x="2218" y="1622"/>
                  </a:lnTo>
                  <a:lnTo>
                    <a:pt x="2223" y="1618"/>
                  </a:lnTo>
                  <a:lnTo>
                    <a:pt x="2228" y="1616"/>
                  </a:lnTo>
                  <a:lnTo>
                    <a:pt x="2233" y="1615"/>
                  </a:lnTo>
                  <a:lnTo>
                    <a:pt x="2239" y="1614"/>
                  </a:lnTo>
                  <a:lnTo>
                    <a:pt x="2253" y="1612"/>
                  </a:lnTo>
                  <a:lnTo>
                    <a:pt x="2262" y="1609"/>
                  </a:lnTo>
                  <a:lnTo>
                    <a:pt x="2265" y="1607"/>
                  </a:lnTo>
                  <a:lnTo>
                    <a:pt x="2267" y="1605"/>
                  </a:lnTo>
                  <a:lnTo>
                    <a:pt x="2270" y="1603"/>
                  </a:lnTo>
                  <a:lnTo>
                    <a:pt x="2272" y="1599"/>
                  </a:lnTo>
                  <a:lnTo>
                    <a:pt x="2274" y="1583"/>
                  </a:lnTo>
                  <a:lnTo>
                    <a:pt x="2277" y="1560"/>
                  </a:lnTo>
                  <a:lnTo>
                    <a:pt x="2278" y="1556"/>
                  </a:lnTo>
                  <a:lnTo>
                    <a:pt x="2280" y="1550"/>
                  </a:lnTo>
                  <a:lnTo>
                    <a:pt x="2283" y="1544"/>
                  </a:lnTo>
                  <a:lnTo>
                    <a:pt x="2287" y="1539"/>
                  </a:lnTo>
                  <a:lnTo>
                    <a:pt x="2297" y="1529"/>
                  </a:lnTo>
                  <a:lnTo>
                    <a:pt x="2308" y="1518"/>
                  </a:lnTo>
                  <a:lnTo>
                    <a:pt x="2322" y="1510"/>
                  </a:lnTo>
                  <a:lnTo>
                    <a:pt x="2336" y="1505"/>
                  </a:lnTo>
                  <a:lnTo>
                    <a:pt x="2341" y="1502"/>
                  </a:lnTo>
                  <a:lnTo>
                    <a:pt x="2348" y="1500"/>
                  </a:lnTo>
                  <a:lnTo>
                    <a:pt x="2354" y="1499"/>
                  </a:lnTo>
                  <a:lnTo>
                    <a:pt x="2360" y="1499"/>
                  </a:lnTo>
                  <a:lnTo>
                    <a:pt x="2359" y="1493"/>
                  </a:lnTo>
                  <a:lnTo>
                    <a:pt x="2359" y="1489"/>
                  </a:lnTo>
                  <a:lnTo>
                    <a:pt x="2360" y="1483"/>
                  </a:lnTo>
                  <a:lnTo>
                    <a:pt x="2361" y="1477"/>
                  </a:lnTo>
                  <a:lnTo>
                    <a:pt x="2365" y="1468"/>
                  </a:lnTo>
                  <a:lnTo>
                    <a:pt x="2372" y="1459"/>
                  </a:lnTo>
                  <a:lnTo>
                    <a:pt x="2386" y="1441"/>
                  </a:lnTo>
                  <a:lnTo>
                    <a:pt x="2400" y="1425"/>
                  </a:lnTo>
                  <a:lnTo>
                    <a:pt x="2402" y="1420"/>
                  </a:lnTo>
                  <a:lnTo>
                    <a:pt x="2404" y="1415"/>
                  </a:lnTo>
                  <a:lnTo>
                    <a:pt x="2405" y="1409"/>
                  </a:lnTo>
                  <a:lnTo>
                    <a:pt x="2406" y="1402"/>
                  </a:lnTo>
                  <a:lnTo>
                    <a:pt x="2407" y="1388"/>
                  </a:lnTo>
                  <a:lnTo>
                    <a:pt x="2407" y="1375"/>
                  </a:lnTo>
                  <a:lnTo>
                    <a:pt x="2409" y="1362"/>
                  </a:lnTo>
                  <a:lnTo>
                    <a:pt x="2411" y="1351"/>
                  </a:lnTo>
                  <a:lnTo>
                    <a:pt x="2413" y="1346"/>
                  </a:lnTo>
                  <a:lnTo>
                    <a:pt x="2415" y="1342"/>
                  </a:lnTo>
                  <a:lnTo>
                    <a:pt x="2420" y="1339"/>
                  </a:lnTo>
                  <a:lnTo>
                    <a:pt x="2425" y="1337"/>
                  </a:lnTo>
                  <a:lnTo>
                    <a:pt x="2434" y="1335"/>
                  </a:lnTo>
                  <a:lnTo>
                    <a:pt x="2441" y="1333"/>
                  </a:lnTo>
                  <a:lnTo>
                    <a:pt x="2434" y="1328"/>
                  </a:lnTo>
                  <a:lnTo>
                    <a:pt x="2426" y="1325"/>
                  </a:lnTo>
                  <a:lnTo>
                    <a:pt x="2418" y="1321"/>
                  </a:lnTo>
                  <a:lnTo>
                    <a:pt x="2413" y="1320"/>
                  </a:lnTo>
                  <a:lnTo>
                    <a:pt x="2409" y="1319"/>
                  </a:lnTo>
                  <a:lnTo>
                    <a:pt x="2404" y="1319"/>
                  </a:lnTo>
                  <a:lnTo>
                    <a:pt x="2398" y="1320"/>
                  </a:lnTo>
                  <a:lnTo>
                    <a:pt x="2388" y="1322"/>
                  </a:lnTo>
                  <a:lnTo>
                    <a:pt x="2378" y="1326"/>
                  </a:lnTo>
                  <a:lnTo>
                    <a:pt x="2368" y="1330"/>
                  </a:lnTo>
                  <a:lnTo>
                    <a:pt x="2357" y="1335"/>
                  </a:lnTo>
                  <a:lnTo>
                    <a:pt x="2340" y="1344"/>
                  </a:lnTo>
                  <a:lnTo>
                    <a:pt x="2324" y="1351"/>
                  </a:lnTo>
                  <a:lnTo>
                    <a:pt x="2318" y="1352"/>
                  </a:lnTo>
                  <a:lnTo>
                    <a:pt x="2312" y="1352"/>
                  </a:lnTo>
                  <a:lnTo>
                    <a:pt x="2308" y="1351"/>
                  </a:lnTo>
                  <a:lnTo>
                    <a:pt x="2306" y="1350"/>
                  </a:lnTo>
                  <a:lnTo>
                    <a:pt x="2304" y="1347"/>
                  </a:lnTo>
                  <a:lnTo>
                    <a:pt x="2302" y="1345"/>
                  </a:lnTo>
                  <a:lnTo>
                    <a:pt x="2298" y="1338"/>
                  </a:lnTo>
                  <a:lnTo>
                    <a:pt x="2295" y="1329"/>
                  </a:lnTo>
                  <a:lnTo>
                    <a:pt x="2294" y="1316"/>
                  </a:lnTo>
                  <a:lnTo>
                    <a:pt x="2292" y="1298"/>
                  </a:lnTo>
                  <a:lnTo>
                    <a:pt x="2292" y="1273"/>
                  </a:lnTo>
                  <a:lnTo>
                    <a:pt x="2291" y="1248"/>
                  </a:lnTo>
                  <a:lnTo>
                    <a:pt x="2289" y="1236"/>
                  </a:lnTo>
                  <a:lnTo>
                    <a:pt x="2286" y="1223"/>
                  </a:lnTo>
                  <a:lnTo>
                    <a:pt x="2283" y="1218"/>
                  </a:lnTo>
                  <a:lnTo>
                    <a:pt x="2280" y="1213"/>
                  </a:lnTo>
                  <a:lnTo>
                    <a:pt x="2277" y="1207"/>
                  </a:lnTo>
                  <a:lnTo>
                    <a:pt x="2272" y="1203"/>
                  </a:lnTo>
                  <a:lnTo>
                    <a:pt x="2267" y="1197"/>
                  </a:lnTo>
                  <a:lnTo>
                    <a:pt x="2265" y="1193"/>
                  </a:lnTo>
                  <a:lnTo>
                    <a:pt x="2263" y="1188"/>
                  </a:lnTo>
                  <a:lnTo>
                    <a:pt x="2263" y="1182"/>
                  </a:lnTo>
                  <a:lnTo>
                    <a:pt x="2263" y="1173"/>
                  </a:lnTo>
                  <a:lnTo>
                    <a:pt x="2265" y="1163"/>
                  </a:lnTo>
                  <a:lnTo>
                    <a:pt x="2269" y="1154"/>
                  </a:lnTo>
                  <a:lnTo>
                    <a:pt x="2270" y="1146"/>
                  </a:lnTo>
                  <a:lnTo>
                    <a:pt x="2270" y="1141"/>
                  </a:lnTo>
                  <a:lnTo>
                    <a:pt x="2270" y="1137"/>
                  </a:lnTo>
                  <a:lnTo>
                    <a:pt x="2267" y="1133"/>
                  </a:lnTo>
                  <a:lnTo>
                    <a:pt x="2265" y="1130"/>
                  </a:lnTo>
                  <a:lnTo>
                    <a:pt x="2264" y="1127"/>
                  </a:lnTo>
                  <a:lnTo>
                    <a:pt x="2258" y="1127"/>
                  </a:lnTo>
                  <a:lnTo>
                    <a:pt x="2254" y="1128"/>
                  </a:lnTo>
                  <a:lnTo>
                    <a:pt x="2249" y="1130"/>
                  </a:lnTo>
                  <a:lnTo>
                    <a:pt x="2245" y="1132"/>
                  </a:lnTo>
                  <a:lnTo>
                    <a:pt x="2240" y="1136"/>
                  </a:lnTo>
                  <a:lnTo>
                    <a:pt x="2234" y="1138"/>
                  </a:lnTo>
                  <a:lnTo>
                    <a:pt x="2228" y="1139"/>
                  </a:lnTo>
                  <a:lnTo>
                    <a:pt x="2221" y="1138"/>
                  </a:lnTo>
                  <a:lnTo>
                    <a:pt x="2218" y="1128"/>
                  </a:lnTo>
                  <a:lnTo>
                    <a:pt x="2217" y="1117"/>
                  </a:lnTo>
                  <a:lnTo>
                    <a:pt x="2215" y="1107"/>
                  </a:lnTo>
                  <a:lnTo>
                    <a:pt x="2215" y="1097"/>
                  </a:lnTo>
                  <a:lnTo>
                    <a:pt x="2205" y="1098"/>
                  </a:lnTo>
                  <a:lnTo>
                    <a:pt x="2195" y="1100"/>
                  </a:lnTo>
                  <a:lnTo>
                    <a:pt x="2185" y="1105"/>
                  </a:lnTo>
                  <a:lnTo>
                    <a:pt x="2176" y="1109"/>
                  </a:lnTo>
                  <a:lnTo>
                    <a:pt x="2165" y="1116"/>
                  </a:lnTo>
                  <a:lnTo>
                    <a:pt x="2154" y="1121"/>
                  </a:lnTo>
                  <a:lnTo>
                    <a:pt x="2148" y="1122"/>
                  </a:lnTo>
                  <a:lnTo>
                    <a:pt x="2142" y="1122"/>
                  </a:lnTo>
                  <a:lnTo>
                    <a:pt x="2136" y="1122"/>
                  </a:lnTo>
                  <a:lnTo>
                    <a:pt x="2130" y="1120"/>
                  </a:lnTo>
                  <a:lnTo>
                    <a:pt x="2129" y="1114"/>
                  </a:lnTo>
                  <a:lnTo>
                    <a:pt x="2129" y="1109"/>
                  </a:lnTo>
                  <a:lnTo>
                    <a:pt x="2129" y="1105"/>
                  </a:lnTo>
                  <a:lnTo>
                    <a:pt x="2130" y="1100"/>
                  </a:lnTo>
                  <a:lnTo>
                    <a:pt x="2133" y="1092"/>
                  </a:lnTo>
                  <a:lnTo>
                    <a:pt x="2136" y="1084"/>
                  </a:lnTo>
                  <a:lnTo>
                    <a:pt x="2141" y="1076"/>
                  </a:lnTo>
                  <a:lnTo>
                    <a:pt x="2143" y="1067"/>
                  </a:lnTo>
                  <a:lnTo>
                    <a:pt x="2143" y="1063"/>
                  </a:lnTo>
                  <a:lnTo>
                    <a:pt x="2143" y="1058"/>
                  </a:lnTo>
                  <a:lnTo>
                    <a:pt x="2142" y="1053"/>
                  </a:lnTo>
                  <a:lnTo>
                    <a:pt x="2140" y="1048"/>
                  </a:lnTo>
                  <a:lnTo>
                    <a:pt x="2129" y="1023"/>
                  </a:lnTo>
                  <a:lnTo>
                    <a:pt x="2119" y="998"/>
                  </a:lnTo>
                  <a:lnTo>
                    <a:pt x="2115" y="986"/>
                  </a:lnTo>
                  <a:lnTo>
                    <a:pt x="2110" y="974"/>
                  </a:lnTo>
                  <a:lnTo>
                    <a:pt x="2105" y="961"/>
                  </a:lnTo>
                  <a:lnTo>
                    <a:pt x="2098" y="950"/>
                  </a:lnTo>
                  <a:lnTo>
                    <a:pt x="2089" y="935"/>
                  </a:lnTo>
                  <a:lnTo>
                    <a:pt x="2074" y="912"/>
                  </a:lnTo>
                  <a:lnTo>
                    <a:pt x="2056" y="889"/>
                  </a:lnTo>
                  <a:lnTo>
                    <a:pt x="2035" y="863"/>
                  </a:lnTo>
                  <a:lnTo>
                    <a:pt x="2025" y="852"/>
                  </a:lnTo>
                  <a:lnTo>
                    <a:pt x="2013" y="842"/>
                  </a:lnTo>
                  <a:lnTo>
                    <a:pt x="2003" y="834"/>
                  </a:lnTo>
                  <a:lnTo>
                    <a:pt x="1993" y="828"/>
                  </a:lnTo>
                  <a:lnTo>
                    <a:pt x="1988" y="826"/>
                  </a:lnTo>
                  <a:lnTo>
                    <a:pt x="1983" y="825"/>
                  </a:lnTo>
                  <a:lnTo>
                    <a:pt x="1978" y="824"/>
                  </a:lnTo>
                  <a:lnTo>
                    <a:pt x="1974" y="824"/>
                  </a:lnTo>
                  <a:lnTo>
                    <a:pt x="1969" y="825"/>
                  </a:lnTo>
                  <a:lnTo>
                    <a:pt x="1966" y="827"/>
                  </a:lnTo>
                  <a:lnTo>
                    <a:pt x="1961" y="829"/>
                  </a:lnTo>
                  <a:lnTo>
                    <a:pt x="1958" y="834"/>
                  </a:lnTo>
                  <a:lnTo>
                    <a:pt x="1954" y="837"/>
                  </a:lnTo>
                  <a:lnTo>
                    <a:pt x="1951" y="840"/>
                  </a:lnTo>
                  <a:lnTo>
                    <a:pt x="1946" y="842"/>
                  </a:lnTo>
                  <a:lnTo>
                    <a:pt x="1942" y="843"/>
                  </a:lnTo>
                  <a:lnTo>
                    <a:pt x="1932" y="844"/>
                  </a:lnTo>
                  <a:lnTo>
                    <a:pt x="1920" y="843"/>
                  </a:lnTo>
                  <a:lnTo>
                    <a:pt x="1910" y="841"/>
                  </a:lnTo>
                  <a:lnTo>
                    <a:pt x="1901" y="836"/>
                  </a:lnTo>
                  <a:lnTo>
                    <a:pt x="1892" y="832"/>
                  </a:lnTo>
                  <a:lnTo>
                    <a:pt x="1885" y="825"/>
                  </a:lnTo>
                  <a:lnTo>
                    <a:pt x="1871" y="808"/>
                  </a:lnTo>
                  <a:lnTo>
                    <a:pt x="1856" y="792"/>
                  </a:lnTo>
                  <a:lnTo>
                    <a:pt x="1851" y="788"/>
                  </a:lnTo>
                  <a:lnTo>
                    <a:pt x="1845" y="786"/>
                  </a:lnTo>
                  <a:lnTo>
                    <a:pt x="1840" y="785"/>
                  </a:lnTo>
                  <a:lnTo>
                    <a:pt x="1835" y="785"/>
                  </a:lnTo>
                  <a:lnTo>
                    <a:pt x="1831" y="785"/>
                  </a:lnTo>
                  <a:lnTo>
                    <a:pt x="1827" y="785"/>
                  </a:lnTo>
                  <a:lnTo>
                    <a:pt x="1828" y="781"/>
                  </a:lnTo>
                  <a:lnTo>
                    <a:pt x="1827" y="781"/>
                  </a:lnTo>
                  <a:lnTo>
                    <a:pt x="1828" y="781"/>
                  </a:lnTo>
                  <a:lnTo>
                    <a:pt x="1827" y="785"/>
                  </a:lnTo>
                  <a:lnTo>
                    <a:pt x="1818" y="786"/>
                  </a:lnTo>
                  <a:lnTo>
                    <a:pt x="1806" y="785"/>
                  </a:lnTo>
                  <a:lnTo>
                    <a:pt x="1776" y="779"/>
                  </a:lnTo>
                  <a:lnTo>
                    <a:pt x="1746" y="772"/>
                  </a:lnTo>
                  <a:lnTo>
                    <a:pt x="1731" y="767"/>
                  </a:lnTo>
                  <a:lnTo>
                    <a:pt x="1717" y="761"/>
                  </a:lnTo>
                  <a:lnTo>
                    <a:pt x="1704" y="753"/>
                  </a:lnTo>
                  <a:lnTo>
                    <a:pt x="1691" y="745"/>
                  </a:lnTo>
                  <a:lnTo>
                    <a:pt x="1686" y="739"/>
                  </a:lnTo>
                  <a:lnTo>
                    <a:pt x="1678" y="734"/>
                  </a:lnTo>
                  <a:lnTo>
                    <a:pt x="1671" y="726"/>
                  </a:lnTo>
                  <a:lnTo>
                    <a:pt x="1664" y="718"/>
                  </a:lnTo>
                  <a:lnTo>
                    <a:pt x="1662" y="714"/>
                  </a:lnTo>
                  <a:lnTo>
                    <a:pt x="1660" y="711"/>
                  </a:lnTo>
                  <a:lnTo>
                    <a:pt x="1660" y="706"/>
                  </a:lnTo>
                  <a:lnTo>
                    <a:pt x="1660" y="704"/>
                  </a:lnTo>
                  <a:lnTo>
                    <a:pt x="1663" y="701"/>
                  </a:lnTo>
                  <a:lnTo>
                    <a:pt x="1665" y="698"/>
                  </a:lnTo>
                  <a:lnTo>
                    <a:pt x="1671" y="697"/>
                  </a:lnTo>
                  <a:lnTo>
                    <a:pt x="1676" y="695"/>
                  </a:lnTo>
                  <a:lnTo>
                    <a:pt x="1676" y="684"/>
                  </a:lnTo>
                  <a:lnTo>
                    <a:pt x="1675" y="669"/>
                  </a:lnTo>
                  <a:lnTo>
                    <a:pt x="1673" y="651"/>
                  </a:lnTo>
                  <a:lnTo>
                    <a:pt x="1670" y="632"/>
                  </a:lnTo>
                  <a:lnTo>
                    <a:pt x="1664" y="615"/>
                  </a:lnTo>
                  <a:lnTo>
                    <a:pt x="1657" y="599"/>
                  </a:lnTo>
                  <a:lnTo>
                    <a:pt x="1654" y="594"/>
                  </a:lnTo>
                  <a:lnTo>
                    <a:pt x="1649" y="588"/>
                  </a:lnTo>
                  <a:lnTo>
                    <a:pt x="1645" y="584"/>
                  </a:lnTo>
                  <a:lnTo>
                    <a:pt x="1640" y="581"/>
                  </a:lnTo>
                  <a:lnTo>
                    <a:pt x="1632" y="579"/>
                  </a:lnTo>
                  <a:lnTo>
                    <a:pt x="1626" y="574"/>
                  </a:lnTo>
                  <a:lnTo>
                    <a:pt x="1622" y="571"/>
                  </a:lnTo>
                  <a:lnTo>
                    <a:pt x="1617" y="566"/>
                  </a:lnTo>
                  <a:lnTo>
                    <a:pt x="1615" y="562"/>
                  </a:lnTo>
                  <a:lnTo>
                    <a:pt x="1614" y="557"/>
                  </a:lnTo>
                  <a:lnTo>
                    <a:pt x="1614" y="551"/>
                  </a:lnTo>
                  <a:lnTo>
                    <a:pt x="1614" y="547"/>
                  </a:lnTo>
                  <a:lnTo>
                    <a:pt x="1615" y="541"/>
                  </a:lnTo>
                  <a:lnTo>
                    <a:pt x="1617" y="536"/>
                  </a:lnTo>
                  <a:lnTo>
                    <a:pt x="1621" y="531"/>
                  </a:lnTo>
                  <a:lnTo>
                    <a:pt x="1624" y="525"/>
                  </a:lnTo>
                  <a:lnTo>
                    <a:pt x="1631" y="514"/>
                  </a:lnTo>
                  <a:lnTo>
                    <a:pt x="1640" y="504"/>
                  </a:lnTo>
                  <a:lnTo>
                    <a:pt x="1646" y="498"/>
                  </a:lnTo>
                  <a:lnTo>
                    <a:pt x="1649" y="492"/>
                  </a:lnTo>
                  <a:lnTo>
                    <a:pt x="1651" y="485"/>
                  </a:lnTo>
                  <a:lnTo>
                    <a:pt x="1654" y="479"/>
                  </a:lnTo>
                  <a:lnTo>
                    <a:pt x="1657" y="465"/>
                  </a:lnTo>
                  <a:lnTo>
                    <a:pt x="1658" y="450"/>
                  </a:lnTo>
                  <a:lnTo>
                    <a:pt x="1658" y="435"/>
                  </a:lnTo>
                  <a:lnTo>
                    <a:pt x="1658" y="420"/>
                  </a:lnTo>
                  <a:lnTo>
                    <a:pt x="1659" y="406"/>
                  </a:lnTo>
                  <a:lnTo>
                    <a:pt x="1662" y="392"/>
                  </a:lnTo>
                  <a:lnTo>
                    <a:pt x="1666" y="378"/>
                  </a:lnTo>
                  <a:lnTo>
                    <a:pt x="1671" y="365"/>
                  </a:lnTo>
                  <a:lnTo>
                    <a:pt x="1672" y="358"/>
                  </a:lnTo>
                  <a:lnTo>
                    <a:pt x="1673" y="351"/>
                  </a:lnTo>
                  <a:lnTo>
                    <a:pt x="1674" y="343"/>
                  </a:lnTo>
                  <a:lnTo>
                    <a:pt x="1674" y="336"/>
                  </a:lnTo>
                  <a:lnTo>
                    <a:pt x="1673" y="329"/>
                  </a:lnTo>
                  <a:lnTo>
                    <a:pt x="1671" y="323"/>
                  </a:lnTo>
                  <a:lnTo>
                    <a:pt x="1667" y="317"/>
                  </a:lnTo>
                  <a:lnTo>
                    <a:pt x="1664" y="311"/>
                  </a:lnTo>
                  <a:lnTo>
                    <a:pt x="1660" y="305"/>
                  </a:lnTo>
                  <a:lnTo>
                    <a:pt x="1657" y="300"/>
                  </a:lnTo>
                  <a:lnTo>
                    <a:pt x="1655" y="294"/>
                  </a:lnTo>
                  <a:lnTo>
                    <a:pt x="1654" y="287"/>
                  </a:lnTo>
                  <a:lnTo>
                    <a:pt x="1640" y="285"/>
                  </a:lnTo>
                  <a:lnTo>
                    <a:pt x="1626" y="280"/>
                  </a:lnTo>
                  <a:lnTo>
                    <a:pt x="1613" y="274"/>
                  </a:lnTo>
                  <a:lnTo>
                    <a:pt x="1599" y="266"/>
                  </a:lnTo>
                  <a:lnTo>
                    <a:pt x="1586" y="255"/>
                  </a:lnTo>
                  <a:lnTo>
                    <a:pt x="1575" y="245"/>
                  </a:lnTo>
                  <a:lnTo>
                    <a:pt x="1565" y="235"/>
                  </a:lnTo>
                  <a:lnTo>
                    <a:pt x="1556" y="225"/>
                  </a:lnTo>
                  <a:lnTo>
                    <a:pt x="1552" y="219"/>
                  </a:lnTo>
                  <a:lnTo>
                    <a:pt x="1549" y="216"/>
                  </a:lnTo>
                  <a:lnTo>
                    <a:pt x="1547" y="213"/>
                  </a:lnTo>
                  <a:lnTo>
                    <a:pt x="1543" y="211"/>
                  </a:lnTo>
                  <a:lnTo>
                    <a:pt x="1540" y="211"/>
                  </a:lnTo>
                  <a:lnTo>
                    <a:pt x="1535" y="211"/>
                  </a:lnTo>
                  <a:lnTo>
                    <a:pt x="1531" y="211"/>
                  </a:lnTo>
                  <a:lnTo>
                    <a:pt x="1526" y="213"/>
                  </a:lnTo>
                  <a:lnTo>
                    <a:pt x="1519" y="214"/>
                  </a:lnTo>
                  <a:lnTo>
                    <a:pt x="1514" y="216"/>
                  </a:lnTo>
                  <a:lnTo>
                    <a:pt x="1507" y="217"/>
                  </a:lnTo>
                  <a:lnTo>
                    <a:pt x="1501" y="217"/>
                  </a:lnTo>
                  <a:lnTo>
                    <a:pt x="1490" y="216"/>
                  </a:lnTo>
                  <a:lnTo>
                    <a:pt x="1478" y="213"/>
                  </a:lnTo>
                  <a:lnTo>
                    <a:pt x="1463" y="211"/>
                  </a:lnTo>
                  <a:lnTo>
                    <a:pt x="1448" y="211"/>
                  </a:lnTo>
                  <a:lnTo>
                    <a:pt x="1444" y="223"/>
                  </a:lnTo>
                  <a:lnTo>
                    <a:pt x="1438" y="236"/>
                  </a:lnTo>
                  <a:lnTo>
                    <a:pt x="1435" y="241"/>
                  </a:lnTo>
                  <a:lnTo>
                    <a:pt x="1430" y="245"/>
                  </a:lnTo>
                  <a:lnTo>
                    <a:pt x="1425" y="247"/>
                  </a:lnTo>
                  <a:lnTo>
                    <a:pt x="1418" y="247"/>
                  </a:lnTo>
                  <a:lnTo>
                    <a:pt x="1418" y="243"/>
                  </a:lnTo>
                  <a:lnTo>
                    <a:pt x="1417" y="238"/>
                  </a:lnTo>
                  <a:lnTo>
                    <a:pt x="1415" y="233"/>
                  </a:lnTo>
                  <a:lnTo>
                    <a:pt x="1411" y="229"/>
                  </a:lnTo>
                  <a:lnTo>
                    <a:pt x="1408" y="226"/>
                  </a:lnTo>
                  <a:lnTo>
                    <a:pt x="1404" y="223"/>
                  </a:lnTo>
                  <a:lnTo>
                    <a:pt x="1399" y="223"/>
                  </a:lnTo>
                  <a:lnTo>
                    <a:pt x="1394" y="226"/>
                  </a:lnTo>
                  <a:lnTo>
                    <a:pt x="1391" y="229"/>
                  </a:lnTo>
                  <a:lnTo>
                    <a:pt x="1389" y="234"/>
                  </a:lnTo>
                  <a:lnTo>
                    <a:pt x="1389" y="238"/>
                  </a:lnTo>
                  <a:lnTo>
                    <a:pt x="1391" y="244"/>
                  </a:lnTo>
                  <a:lnTo>
                    <a:pt x="1391" y="249"/>
                  </a:lnTo>
                  <a:lnTo>
                    <a:pt x="1392" y="253"/>
                  </a:lnTo>
                  <a:lnTo>
                    <a:pt x="1392" y="258"/>
                  </a:lnTo>
                  <a:lnTo>
                    <a:pt x="1391" y="262"/>
                  </a:lnTo>
                  <a:lnTo>
                    <a:pt x="1386" y="268"/>
                  </a:lnTo>
                  <a:lnTo>
                    <a:pt x="1382" y="271"/>
                  </a:lnTo>
                  <a:lnTo>
                    <a:pt x="1377" y="272"/>
                  </a:lnTo>
                  <a:lnTo>
                    <a:pt x="1372" y="274"/>
                  </a:lnTo>
                  <a:lnTo>
                    <a:pt x="1368" y="274"/>
                  </a:lnTo>
                  <a:lnTo>
                    <a:pt x="1363" y="271"/>
                  </a:lnTo>
                  <a:lnTo>
                    <a:pt x="1359" y="269"/>
                  </a:lnTo>
                  <a:lnTo>
                    <a:pt x="1354" y="266"/>
                  </a:lnTo>
                  <a:lnTo>
                    <a:pt x="1351" y="262"/>
                  </a:lnTo>
                  <a:lnTo>
                    <a:pt x="1347" y="258"/>
                  </a:lnTo>
                  <a:lnTo>
                    <a:pt x="1344" y="252"/>
                  </a:lnTo>
                  <a:lnTo>
                    <a:pt x="1341" y="247"/>
                  </a:lnTo>
                  <a:lnTo>
                    <a:pt x="1339" y="242"/>
                  </a:lnTo>
                  <a:lnTo>
                    <a:pt x="1337" y="237"/>
                  </a:lnTo>
                  <a:lnTo>
                    <a:pt x="1337" y="231"/>
                  </a:lnTo>
                  <a:lnTo>
                    <a:pt x="1337" y="227"/>
                  </a:lnTo>
                  <a:lnTo>
                    <a:pt x="1331" y="227"/>
                  </a:lnTo>
                  <a:lnTo>
                    <a:pt x="1325" y="226"/>
                  </a:lnTo>
                  <a:lnTo>
                    <a:pt x="1318" y="226"/>
                  </a:lnTo>
                  <a:lnTo>
                    <a:pt x="1312" y="226"/>
                  </a:lnTo>
                  <a:lnTo>
                    <a:pt x="1311" y="214"/>
                  </a:lnTo>
                  <a:lnTo>
                    <a:pt x="1311" y="204"/>
                  </a:lnTo>
                  <a:lnTo>
                    <a:pt x="1303" y="204"/>
                  </a:lnTo>
                  <a:lnTo>
                    <a:pt x="1294" y="204"/>
                  </a:lnTo>
                  <a:lnTo>
                    <a:pt x="1285" y="205"/>
                  </a:lnTo>
                  <a:lnTo>
                    <a:pt x="1274" y="204"/>
                  </a:lnTo>
                  <a:lnTo>
                    <a:pt x="1264" y="203"/>
                  </a:lnTo>
                  <a:lnTo>
                    <a:pt x="1256" y="200"/>
                  </a:lnTo>
                  <a:lnTo>
                    <a:pt x="1248" y="186"/>
                  </a:lnTo>
                  <a:lnTo>
                    <a:pt x="1241" y="175"/>
                  </a:lnTo>
                  <a:lnTo>
                    <a:pt x="1233" y="173"/>
                  </a:lnTo>
                  <a:lnTo>
                    <a:pt x="1226" y="175"/>
                  </a:lnTo>
                  <a:lnTo>
                    <a:pt x="1224" y="187"/>
                  </a:lnTo>
                  <a:lnTo>
                    <a:pt x="1224" y="201"/>
                  </a:lnTo>
                  <a:lnTo>
                    <a:pt x="1224" y="213"/>
                  </a:lnTo>
                  <a:lnTo>
                    <a:pt x="1224" y="227"/>
                  </a:lnTo>
                  <a:lnTo>
                    <a:pt x="1221" y="228"/>
                  </a:lnTo>
                  <a:lnTo>
                    <a:pt x="1218" y="230"/>
                  </a:lnTo>
                  <a:lnTo>
                    <a:pt x="1215" y="233"/>
                  </a:lnTo>
                  <a:lnTo>
                    <a:pt x="1214" y="236"/>
                  </a:lnTo>
                  <a:lnTo>
                    <a:pt x="1213" y="242"/>
                  </a:lnTo>
                  <a:lnTo>
                    <a:pt x="1213" y="249"/>
                  </a:lnTo>
                  <a:lnTo>
                    <a:pt x="1215" y="254"/>
                  </a:lnTo>
                  <a:lnTo>
                    <a:pt x="1219" y="261"/>
                  </a:lnTo>
                  <a:lnTo>
                    <a:pt x="1223" y="267"/>
                  </a:lnTo>
                  <a:lnTo>
                    <a:pt x="1229" y="271"/>
                  </a:lnTo>
                  <a:lnTo>
                    <a:pt x="1221" y="272"/>
                  </a:lnTo>
                  <a:lnTo>
                    <a:pt x="1215" y="274"/>
                  </a:lnTo>
                  <a:lnTo>
                    <a:pt x="1208" y="272"/>
                  </a:lnTo>
                  <a:lnTo>
                    <a:pt x="1203" y="270"/>
                  </a:lnTo>
                  <a:lnTo>
                    <a:pt x="1192" y="264"/>
                  </a:lnTo>
                  <a:lnTo>
                    <a:pt x="1183" y="257"/>
                  </a:lnTo>
                  <a:lnTo>
                    <a:pt x="1175" y="250"/>
                  </a:lnTo>
                  <a:lnTo>
                    <a:pt x="1166" y="244"/>
                  </a:lnTo>
                  <a:lnTo>
                    <a:pt x="1162" y="242"/>
                  </a:lnTo>
                  <a:lnTo>
                    <a:pt x="1157" y="239"/>
                  </a:lnTo>
                  <a:lnTo>
                    <a:pt x="1153" y="239"/>
                  </a:lnTo>
                  <a:lnTo>
                    <a:pt x="1147" y="239"/>
                  </a:lnTo>
                  <a:lnTo>
                    <a:pt x="1146" y="244"/>
                  </a:lnTo>
                  <a:lnTo>
                    <a:pt x="1146" y="250"/>
                  </a:lnTo>
                  <a:lnTo>
                    <a:pt x="1133" y="249"/>
                  </a:lnTo>
                  <a:lnTo>
                    <a:pt x="1121" y="249"/>
                  </a:lnTo>
                  <a:lnTo>
                    <a:pt x="1108" y="250"/>
                  </a:lnTo>
                  <a:lnTo>
                    <a:pt x="1096" y="251"/>
                  </a:lnTo>
                  <a:lnTo>
                    <a:pt x="1082" y="252"/>
                  </a:lnTo>
                  <a:lnTo>
                    <a:pt x="1070" y="252"/>
                  </a:lnTo>
                  <a:lnTo>
                    <a:pt x="1057" y="252"/>
                  </a:lnTo>
                  <a:lnTo>
                    <a:pt x="1044" y="251"/>
                  </a:lnTo>
                  <a:lnTo>
                    <a:pt x="1043" y="235"/>
                  </a:lnTo>
                  <a:lnTo>
                    <a:pt x="1044" y="219"/>
                  </a:lnTo>
                  <a:lnTo>
                    <a:pt x="1046" y="211"/>
                  </a:lnTo>
                  <a:lnTo>
                    <a:pt x="1048" y="203"/>
                  </a:lnTo>
                  <a:lnTo>
                    <a:pt x="1052" y="196"/>
                  </a:lnTo>
                  <a:lnTo>
                    <a:pt x="1058" y="190"/>
                  </a:lnTo>
                  <a:lnTo>
                    <a:pt x="1067" y="185"/>
                  </a:lnTo>
                  <a:lnTo>
                    <a:pt x="1074" y="180"/>
                  </a:lnTo>
                  <a:lnTo>
                    <a:pt x="1076" y="177"/>
                  </a:lnTo>
                  <a:lnTo>
                    <a:pt x="1077" y="172"/>
                  </a:lnTo>
                  <a:lnTo>
                    <a:pt x="1077" y="168"/>
                  </a:lnTo>
                  <a:lnTo>
                    <a:pt x="1076" y="161"/>
                  </a:lnTo>
                  <a:lnTo>
                    <a:pt x="1066" y="160"/>
                  </a:lnTo>
                  <a:lnTo>
                    <a:pt x="1055" y="160"/>
                  </a:lnTo>
                  <a:lnTo>
                    <a:pt x="1042" y="161"/>
                  </a:lnTo>
                  <a:lnTo>
                    <a:pt x="1031" y="162"/>
                  </a:lnTo>
                  <a:lnTo>
                    <a:pt x="1022" y="163"/>
                  </a:lnTo>
                  <a:lnTo>
                    <a:pt x="1013" y="164"/>
                  </a:lnTo>
                  <a:lnTo>
                    <a:pt x="1003" y="164"/>
                  </a:lnTo>
                  <a:lnTo>
                    <a:pt x="995" y="164"/>
                  </a:lnTo>
                  <a:lnTo>
                    <a:pt x="994" y="143"/>
                  </a:lnTo>
                  <a:lnTo>
                    <a:pt x="994" y="120"/>
                  </a:lnTo>
                  <a:lnTo>
                    <a:pt x="994" y="98"/>
                  </a:lnTo>
                  <a:lnTo>
                    <a:pt x="993" y="75"/>
                  </a:lnTo>
                  <a:lnTo>
                    <a:pt x="969" y="75"/>
                  </a:lnTo>
                  <a:lnTo>
                    <a:pt x="945" y="75"/>
                  </a:lnTo>
                  <a:lnTo>
                    <a:pt x="934" y="74"/>
                  </a:lnTo>
                  <a:lnTo>
                    <a:pt x="921" y="73"/>
                  </a:lnTo>
                  <a:lnTo>
                    <a:pt x="910" y="72"/>
                  </a:lnTo>
                  <a:lnTo>
                    <a:pt x="899" y="69"/>
                  </a:lnTo>
                  <a:lnTo>
                    <a:pt x="890" y="66"/>
                  </a:lnTo>
                  <a:lnTo>
                    <a:pt x="883" y="65"/>
                  </a:lnTo>
                  <a:lnTo>
                    <a:pt x="875" y="64"/>
                  </a:lnTo>
                  <a:lnTo>
                    <a:pt x="867" y="64"/>
                  </a:lnTo>
                  <a:lnTo>
                    <a:pt x="851" y="66"/>
                  </a:lnTo>
                  <a:lnTo>
                    <a:pt x="836" y="70"/>
                  </a:lnTo>
                  <a:lnTo>
                    <a:pt x="822" y="72"/>
                  </a:lnTo>
                  <a:lnTo>
                    <a:pt x="810" y="73"/>
                  </a:lnTo>
                  <a:lnTo>
                    <a:pt x="796" y="74"/>
                  </a:lnTo>
                  <a:lnTo>
                    <a:pt x="784" y="73"/>
                  </a:lnTo>
                  <a:lnTo>
                    <a:pt x="783" y="67"/>
                  </a:lnTo>
                  <a:lnTo>
                    <a:pt x="781" y="63"/>
                  </a:lnTo>
                  <a:lnTo>
                    <a:pt x="778" y="57"/>
                  </a:lnTo>
                  <a:lnTo>
                    <a:pt x="772" y="53"/>
                  </a:lnTo>
                  <a:lnTo>
                    <a:pt x="760" y="44"/>
                  </a:lnTo>
                  <a:lnTo>
                    <a:pt x="744" y="33"/>
                  </a:lnTo>
                  <a:lnTo>
                    <a:pt x="727" y="25"/>
                  </a:lnTo>
                  <a:lnTo>
                    <a:pt x="711" y="16"/>
                  </a:lnTo>
                  <a:lnTo>
                    <a:pt x="697" y="8"/>
                  </a:lnTo>
                  <a:lnTo>
                    <a:pt x="688" y="0"/>
                  </a:lnTo>
                  <a:lnTo>
                    <a:pt x="683" y="8"/>
                  </a:lnTo>
                  <a:lnTo>
                    <a:pt x="678" y="15"/>
                  </a:lnTo>
                  <a:lnTo>
                    <a:pt x="670" y="20"/>
                  </a:lnTo>
                  <a:lnTo>
                    <a:pt x="662" y="23"/>
                  </a:lnTo>
                  <a:lnTo>
                    <a:pt x="664" y="29"/>
                  </a:lnTo>
                  <a:lnTo>
                    <a:pt x="666" y="34"/>
                  </a:lnTo>
                  <a:lnTo>
                    <a:pt x="670" y="40"/>
                  </a:lnTo>
                  <a:lnTo>
                    <a:pt x="673" y="45"/>
                  </a:lnTo>
                  <a:lnTo>
                    <a:pt x="682" y="55"/>
                  </a:lnTo>
                  <a:lnTo>
                    <a:pt x="690" y="64"/>
                  </a:lnTo>
                  <a:lnTo>
                    <a:pt x="694" y="70"/>
                  </a:lnTo>
                  <a:lnTo>
                    <a:pt x="697" y="74"/>
                  </a:lnTo>
                  <a:lnTo>
                    <a:pt x="699" y="80"/>
                  </a:lnTo>
                  <a:lnTo>
                    <a:pt x="701" y="85"/>
                  </a:lnTo>
                  <a:lnTo>
                    <a:pt x="701" y="91"/>
                  </a:lnTo>
                  <a:lnTo>
                    <a:pt x="699" y="97"/>
                  </a:lnTo>
                  <a:lnTo>
                    <a:pt x="696" y="104"/>
                  </a:lnTo>
                  <a:lnTo>
                    <a:pt x="691" y="111"/>
                  </a:lnTo>
                  <a:lnTo>
                    <a:pt x="676" y="120"/>
                  </a:lnTo>
                  <a:lnTo>
                    <a:pt x="661" y="129"/>
                  </a:lnTo>
                  <a:lnTo>
                    <a:pt x="658" y="136"/>
                  </a:lnTo>
                  <a:lnTo>
                    <a:pt x="658" y="142"/>
                  </a:lnTo>
                  <a:lnTo>
                    <a:pt x="660" y="145"/>
                  </a:lnTo>
                  <a:lnTo>
                    <a:pt x="663" y="147"/>
                  </a:lnTo>
                  <a:lnTo>
                    <a:pt x="666" y="149"/>
                  </a:lnTo>
                  <a:lnTo>
                    <a:pt x="670" y="152"/>
                  </a:lnTo>
                  <a:lnTo>
                    <a:pt x="673" y="155"/>
                  </a:lnTo>
                  <a:lnTo>
                    <a:pt x="674" y="161"/>
                  </a:lnTo>
                  <a:lnTo>
                    <a:pt x="677" y="185"/>
                  </a:lnTo>
                  <a:lnTo>
                    <a:pt x="676" y="219"/>
                  </a:lnTo>
                  <a:lnTo>
                    <a:pt x="674" y="236"/>
                  </a:lnTo>
                  <a:lnTo>
                    <a:pt x="672" y="251"/>
                  </a:lnTo>
                  <a:lnTo>
                    <a:pt x="671" y="258"/>
                  </a:lnTo>
                  <a:lnTo>
                    <a:pt x="669" y="264"/>
                  </a:lnTo>
                  <a:lnTo>
                    <a:pt x="666" y="269"/>
                  </a:lnTo>
                  <a:lnTo>
                    <a:pt x="664" y="274"/>
                  </a:lnTo>
                  <a:lnTo>
                    <a:pt x="657" y="282"/>
                  </a:lnTo>
                  <a:lnTo>
                    <a:pt x="650" y="288"/>
                  </a:lnTo>
                  <a:lnTo>
                    <a:pt x="644" y="294"/>
                  </a:lnTo>
                  <a:lnTo>
                    <a:pt x="637" y="299"/>
                  </a:lnTo>
                  <a:lnTo>
                    <a:pt x="630" y="302"/>
                  </a:lnTo>
                  <a:lnTo>
                    <a:pt x="623" y="305"/>
                  </a:lnTo>
                  <a:lnTo>
                    <a:pt x="616" y="309"/>
                  </a:lnTo>
                  <a:lnTo>
                    <a:pt x="608" y="310"/>
                  </a:lnTo>
                  <a:lnTo>
                    <a:pt x="578" y="316"/>
                  </a:lnTo>
                  <a:lnTo>
                    <a:pt x="541" y="320"/>
                  </a:lnTo>
                  <a:lnTo>
                    <a:pt x="541" y="325"/>
                  </a:lnTo>
                  <a:lnTo>
                    <a:pt x="543" y="329"/>
                  </a:lnTo>
                  <a:lnTo>
                    <a:pt x="546" y="332"/>
                  </a:lnTo>
                  <a:lnTo>
                    <a:pt x="548" y="335"/>
                  </a:lnTo>
                  <a:lnTo>
                    <a:pt x="556" y="339"/>
                  </a:lnTo>
                  <a:lnTo>
                    <a:pt x="564" y="343"/>
                  </a:lnTo>
                  <a:lnTo>
                    <a:pt x="570" y="348"/>
                  </a:lnTo>
                  <a:lnTo>
                    <a:pt x="575" y="352"/>
                  </a:lnTo>
                  <a:lnTo>
                    <a:pt x="579" y="359"/>
                  </a:lnTo>
                  <a:lnTo>
                    <a:pt x="582" y="365"/>
                  </a:lnTo>
                  <a:lnTo>
                    <a:pt x="584" y="372"/>
                  </a:lnTo>
                  <a:lnTo>
                    <a:pt x="588" y="378"/>
                  </a:lnTo>
                  <a:lnTo>
                    <a:pt x="591" y="384"/>
                  </a:lnTo>
                  <a:lnTo>
                    <a:pt x="597" y="390"/>
                  </a:lnTo>
                  <a:lnTo>
                    <a:pt x="591" y="395"/>
                  </a:lnTo>
                  <a:lnTo>
                    <a:pt x="586" y="401"/>
                  </a:lnTo>
                  <a:lnTo>
                    <a:pt x="575" y="401"/>
                  </a:lnTo>
                  <a:lnTo>
                    <a:pt x="566" y="402"/>
                  </a:lnTo>
                  <a:lnTo>
                    <a:pt x="548" y="402"/>
                  </a:lnTo>
                  <a:lnTo>
                    <a:pt x="531" y="405"/>
                  </a:lnTo>
                  <a:lnTo>
                    <a:pt x="524" y="408"/>
                  </a:lnTo>
                  <a:lnTo>
                    <a:pt x="517" y="411"/>
                  </a:lnTo>
                  <a:lnTo>
                    <a:pt x="510" y="417"/>
                  </a:lnTo>
                  <a:lnTo>
                    <a:pt x="506" y="424"/>
                  </a:lnTo>
                  <a:lnTo>
                    <a:pt x="508" y="418"/>
                  </a:lnTo>
                  <a:lnTo>
                    <a:pt x="508" y="413"/>
                  </a:lnTo>
                  <a:lnTo>
                    <a:pt x="508" y="407"/>
                  </a:lnTo>
                  <a:lnTo>
                    <a:pt x="507" y="402"/>
                  </a:lnTo>
                  <a:lnTo>
                    <a:pt x="501" y="393"/>
                  </a:lnTo>
                  <a:lnTo>
                    <a:pt x="494" y="385"/>
                  </a:lnTo>
                  <a:lnTo>
                    <a:pt x="486" y="377"/>
                  </a:lnTo>
                  <a:lnTo>
                    <a:pt x="480" y="368"/>
                  </a:lnTo>
                  <a:lnTo>
                    <a:pt x="477" y="364"/>
                  </a:lnTo>
                  <a:lnTo>
                    <a:pt x="475" y="359"/>
                  </a:lnTo>
                  <a:lnTo>
                    <a:pt x="475" y="353"/>
                  </a:lnTo>
                  <a:lnTo>
                    <a:pt x="475" y="348"/>
                  </a:lnTo>
                  <a:lnTo>
                    <a:pt x="465" y="346"/>
                  </a:lnTo>
                  <a:lnTo>
                    <a:pt x="455" y="346"/>
                  </a:lnTo>
                  <a:lnTo>
                    <a:pt x="445" y="349"/>
                  </a:lnTo>
                  <a:lnTo>
                    <a:pt x="435" y="351"/>
                  </a:lnTo>
                  <a:lnTo>
                    <a:pt x="436" y="357"/>
                  </a:lnTo>
                  <a:lnTo>
                    <a:pt x="438" y="361"/>
                  </a:lnTo>
                  <a:lnTo>
                    <a:pt x="438" y="366"/>
                  </a:lnTo>
                  <a:lnTo>
                    <a:pt x="436" y="370"/>
                  </a:lnTo>
                  <a:lnTo>
                    <a:pt x="433" y="378"/>
                  </a:lnTo>
                  <a:lnTo>
                    <a:pt x="428" y="384"/>
                  </a:lnTo>
                  <a:lnTo>
                    <a:pt x="423" y="390"/>
                  </a:lnTo>
                  <a:lnTo>
                    <a:pt x="416" y="397"/>
                  </a:lnTo>
                  <a:lnTo>
                    <a:pt x="410" y="403"/>
                  </a:lnTo>
                  <a:lnTo>
                    <a:pt x="406" y="411"/>
                  </a:lnTo>
                  <a:lnTo>
                    <a:pt x="403" y="417"/>
                  </a:lnTo>
                  <a:lnTo>
                    <a:pt x="402" y="423"/>
                  </a:lnTo>
                  <a:lnTo>
                    <a:pt x="401" y="430"/>
                  </a:lnTo>
                  <a:lnTo>
                    <a:pt x="401" y="435"/>
                  </a:lnTo>
                  <a:lnTo>
                    <a:pt x="401" y="447"/>
                  </a:lnTo>
                  <a:lnTo>
                    <a:pt x="401" y="458"/>
                  </a:lnTo>
                  <a:lnTo>
                    <a:pt x="401" y="463"/>
                  </a:lnTo>
                  <a:lnTo>
                    <a:pt x="400" y="468"/>
                  </a:lnTo>
                  <a:lnTo>
                    <a:pt x="399" y="473"/>
                  </a:lnTo>
                  <a:lnTo>
                    <a:pt x="397" y="477"/>
                  </a:lnTo>
                  <a:lnTo>
                    <a:pt x="394" y="482"/>
                  </a:lnTo>
                  <a:lnTo>
                    <a:pt x="390" y="485"/>
                  </a:lnTo>
                  <a:lnTo>
                    <a:pt x="384" y="489"/>
                  </a:lnTo>
                  <a:lnTo>
                    <a:pt x="377" y="492"/>
                  </a:lnTo>
                  <a:lnTo>
                    <a:pt x="370" y="496"/>
                  </a:lnTo>
                  <a:lnTo>
                    <a:pt x="365" y="498"/>
                  </a:lnTo>
                  <a:lnTo>
                    <a:pt x="360" y="501"/>
                  </a:lnTo>
                  <a:lnTo>
                    <a:pt x="357" y="505"/>
                  </a:lnTo>
                  <a:lnTo>
                    <a:pt x="353" y="508"/>
                  </a:lnTo>
                  <a:lnTo>
                    <a:pt x="351" y="512"/>
                  </a:lnTo>
                  <a:lnTo>
                    <a:pt x="350" y="515"/>
                  </a:lnTo>
                  <a:lnTo>
                    <a:pt x="350" y="518"/>
                  </a:lnTo>
                  <a:lnTo>
                    <a:pt x="351" y="526"/>
                  </a:lnTo>
                  <a:lnTo>
                    <a:pt x="353" y="534"/>
                  </a:lnTo>
                  <a:lnTo>
                    <a:pt x="359" y="542"/>
                  </a:lnTo>
                  <a:lnTo>
                    <a:pt x="365" y="550"/>
                  </a:lnTo>
                  <a:lnTo>
                    <a:pt x="379" y="567"/>
                  </a:lnTo>
                  <a:lnTo>
                    <a:pt x="394" y="583"/>
                  </a:lnTo>
                  <a:lnTo>
                    <a:pt x="400" y="592"/>
                  </a:lnTo>
                  <a:lnTo>
                    <a:pt x="404" y="600"/>
                  </a:lnTo>
                  <a:lnTo>
                    <a:pt x="408" y="608"/>
                  </a:lnTo>
                  <a:lnTo>
                    <a:pt x="409" y="616"/>
                  </a:lnTo>
                  <a:lnTo>
                    <a:pt x="424" y="618"/>
                  </a:lnTo>
                  <a:lnTo>
                    <a:pt x="436" y="618"/>
                  </a:lnTo>
                  <a:lnTo>
                    <a:pt x="438" y="627"/>
                  </a:lnTo>
                  <a:lnTo>
                    <a:pt x="436" y="635"/>
                  </a:lnTo>
                  <a:lnTo>
                    <a:pt x="434" y="641"/>
                  </a:lnTo>
                  <a:lnTo>
                    <a:pt x="430" y="647"/>
                  </a:lnTo>
                  <a:lnTo>
                    <a:pt x="425" y="652"/>
                  </a:lnTo>
                  <a:lnTo>
                    <a:pt x="419" y="656"/>
                  </a:lnTo>
                  <a:lnTo>
                    <a:pt x="414" y="660"/>
                  </a:lnTo>
                  <a:lnTo>
                    <a:pt x="406" y="664"/>
                  </a:lnTo>
                  <a:lnTo>
                    <a:pt x="393" y="671"/>
                  </a:lnTo>
                  <a:lnTo>
                    <a:pt x="382" y="680"/>
                  </a:lnTo>
                  <a:lnTo>
                    <a:pt x="371" y="689"/>
                  </a:lnTo>
                  <a:lnTo>
                    <a:pt x="363" y="701"/>
                  </a:lnTo>
                  <a:lnTo>
                    <a:pt x="356" y="712"/>
                  </a:lnTo>
                  <a:lnTo>
                    <a:pt x="348" y="723"/>
                  </a:lnTo>
                  <a:lnTo>
                    <a:pt x="341" y="736"/>
                  </a:lnTo>
                  <a:lnTo>
                    <a:pt x="335" y="748"/>
                  </a:lnTo>
                  <a:lnTo>
                    <a:pt x="329" y="764"/>
                  </a:lnTo>
                  <a:lnTo>
                    <a:pt x="325" y="789"/>
                  </a:lnTo>
                  <a:lnTo>
                    <a:pt x="321" y="801"/>
                  </a:lnTo>
                  <a:lnTo>
                    <a:pt x="318" y="811"/>
                  </a:lnTo>
                  <a:lnTo>
                    <a:pt x="315" y="819"/>
                  </a:lnTo>
                  <a:lnTo>
                    <a:pt x="312" y="822"/>
                  </a:lnTo>
                  <a:lnTo>
                    <a:pt x="303" y="825"/>
                  </a:lnTo>
                  <a:lnTo>
                    <a:pt x="294" y="825"/>
                  </a:lnTo>
                  <a:lnTo>
                    <a:pt x="285" y="824"/>
                  </a:lnTo>
                  <a:lnTo>
                    <a:pt x="277" y="821"/>
                  </a:lnTo>
                  <a:lnTo>
                    <a:pt x="267" y="820"/>
                  </a:lnTo>
                  <a:lnTo>
                    <a:pt x="258" y="819"/>
                  </a:lnTo>
                  <a:lnTo>
                    <a:pt x="253" y="818"/>
                  </a:lnTo>
                  <a:lnTo>
                    <a:pt x="247" y="819"/>
                  </a:lnTo>
                  <a:lnTo>
                    <a:pt x="244" y="820"/>
                  </a:lnTo>
                  <a:lnTo>
                    <a:pt x="239" y="821"/>
                  </a:lnTo>
                  <a:lnTo>
                    <a:pt x="241" y="828"/>
                  </a:lnTo>
                  <a:lnTo>
                    <a:pt x="241" y="834"/>
                  </a:lnTo>
                  <a:lnTo>
                    <a:pt x="239" y="840"/>
                  </a:lnTo>
                  <a:lnTo>
                    <a:pt x="236" y="844"/>
                  </a:lnTo>
                  <a:lnTo>
                    <a:pt x="233" y="846"/>
                  </a:lnTo>
                  <a:lnTo>
                    <a:pt x="227" y="849"/>
                  </a:lnTo>
                  <a:lnTo>
                    <a:pt x="221" y="850"/>
                  </a:lnTo>
                  <a:lnTo>
                    <a:pt x="214" y="849"/>
                  </a:lnTo>
                  <a:lnTo>
                    <a:pt x="215" y="853"/>
                  </a:lnTo>
                  <a:lnTo>
                    <a:pt x="218" y="859"/>
                  </a:lnTo>
                  <a:lnTo>
                    <a:pt x="218" y="863"/>
                  </a:lnTo>
                  <a:lnTo>
                    <a:pt x="218" y="868"/>
                  </a:lnTo>
                  <a:lnTo>
                    <a:pt x="217" y="873"/>
                  </a:lnTo>
                  <a:lnTo>
                    <a:pt x="215" y="877"/>
                  </a:lnTo>
                  <a:lnTo>
                    <a:pt x="212" y="881"/>
                  </a:lnTo>
                  <a:lnTo>
                    <a:pt x="206" y="883"/>
                  </a:lnTo>
                  <a:lnTo>
                    <a:pt x="206" y="891"/>
                  </a:lnTo>
                  <a:lnTo>
                    <a:pt x="207" y="896"/>
                  </a:lnTo>
                  <a:lnTo>
                    <a:pt x="210" y="902"/>
                  </a:lnTo>
                  <a:lnTo>
                    <a:pt x="212" y="907"/>
                  </a:lnTo>
                  <a:lnTo>
                    <a:pt x="218" y="916"/>
                  </a:lnTo>
                  <a:lnTo>
                    <a:pt x="225" y="927"/>
                  </a:lnTo>
                  <a:lnTo>
                    <a:pt x="228" y="937"/>
                  </a:lnTo>
                  <a:lnTo>
                    <a:pt x="229" y="949"/>
                  </a:lnTo>
                  <a:lnTo>
                    <a:pt x="228" y="959"/>
                  </a:lnTo>
                  <a:lnTo>
                    <a:pt x="227" y="969"/>
                  </a:lnTo>
                  <a:lnTo>
                    <a:pt x="220" y="990"/>
                  </a:lnTo>
                  <a:lnTo>
                    <a:pt x="212" y="1009"/>
                  </a:lnTo>
                  <a:lnTo>
                    <a:pt x="211" y="1017"/>
                  </a:lnTo>
                  <a:lnTo>
                    <a:pt x="210" y="1030"/>
                  </a:lnTo>
                  <a:lnTo>
                    <a:pt x="212" y="1034"/>
                  </a:lnTo>
                  <a:lnTo>
                    <a:pt x="217" y="1032"/>
                  </a:lnTo>
                  <a:lnTo>
                    <a:pt x="228" y="1030"/>
                  </a:lnTo>
                  <a:lnTo>
                    <a:pt x="237" y="1030"/>
                  </a:lnTo>
                  <a:lnTo>
                    <a:pt x="247" y="1029"/>
                  </a:lnTo>
                  <a:lnTo>
                    <a:pt x="260" y="1030"/>
                  </a:lnTo>
                  <a:lnTo>
                    <a:pt x="275" y="1032"/>
                  </a:lnTo>
                  <a:lnTo>
                    <a:pt x="293" y="1034"/>
                  </a:lnTo>
                  <a:lnTo>
                    <a:pt x="301" y="1035"/>
                  </a:lnTo>
                  <a:lnTo>
                    <a:pt x="303" y="1043"/>
                  </a:lnTo>
                  <a:lnTo>
                    <a:pt x="307" y="1057"/>
                  </a:lnTo>
                  <a:lnTo>
                    <a:pt x="310" y="1071"/>
                  </a:lnTo>
                  <a:lnTo>
                    <a:pt x="312" y="1076"/>
                  </a:lnTo>
                  <a:lnTo>
                    <a:pt x="303" y="1078"/>
                  </a:lnTo>
                  <a:lnTo>
                    <a:pt x="294" y="1078"/>
                  </a:lnTo>
                  <a:lnTo>
                    <a:pt x="293" y="1093"/>
                  </a:lnTo>
                  <a:lnTo>
                    <a:pt x="292" y="1113"/>
                  </a:lnTo>
                  <a:lnTo>
                    <a:pt x="293" y="1122"/>
                  </a:lnTo>
                  <a:lnTo>
                    <a:pt x="295" y="1130"/>
                  </a:lnTo>
                  <a:lnTo>
                    <a:pt x="296" y="1132"/>
                  </a:lnTo>
                  <a:lnTo>
                    <a:pt x="299" y="1134"/>
                  </a:lnTo>
                  <a:lnTo>
                    <a:pt x="302" y="1137"/>
                  </a:lnTo>
                  <a:lnTo>
                    <a:pt x="304" y="1137"/>
                  </a:lnTo>
                  <a:lnTo>
                    <a:pt x="305" y="1148"/>
                  </a:lnTo>
                  <a:lnTo>
                    <a:pt x="305" y="1160"/>
                  </a:lnTo>
                  <a:lnTo>
                    <a:pt x="305" y="1170"/>
                  </a:lnTo>
                  <a:lnTo>
                    <a:pt x="305" y="1181"/>
                  </a:lnTo>
                  <a:lnTo>
                    <a:pt x="296" y="1182"/>
                  </a:lnTo>
                  <a:lnTo>
                    <a:pt x="289" y="1185"/>
                  </a:lnTo>
                  <a:lnTo>
                    <a:pt x="285" y="1189"/>
                  </a:lnTo>
                  <a:lnTo>
                    <a:pt x="282" y="1194"/>
                  </a:lnTo>
                  <a:lnTo>
                    <a:pt x="280" y="1201"/>
                  </a:lnTo>
                  <a:lnTo>
                    <a:pt x="280" y="1207"/>
                  </a:lnTo>
                  <a:lnTo>
                    <a:pt x="282" y="1215"/>
                  </a:lnTo>
                  <a:lnTo>
                    <a:pt x="283" y="1223"/>
                  </a:lnTo>
                  <a:lnTo>
                    <a:pt x="288" y="1240"/>
                  </a:lnTo>
                  <a:lnTo>
                    <a:pt x="293" y="1257"/>
                  </a:lnTo>
                  <a:lnTo>
                    <a:pt x="295" y="1267"/>
                  </a:lnTo>
                  <a:lnTo>
                    <a:pt x="297" y="1275"/>
                  </a:lnTo>
                  <a:lnTo>
                    <a:pt x="297" y="1281"/>
                  </a:lnTo>
                  <a:lnTo>
                    <a:pt x="297" y="1288"/>
                  </a:lnTo>
                  <a:lnTo>
                    <a:pt x="295" y="1293"/>
                  </a:lnTo>
                  <a:lnTo>
                    <a:pt x="293" y="1298"/>
                  </a:lnTo>
                  <a:lnTo>
                    <a:pt x="291" y="1303"/>
                  </a:lnTo>
                  <a:lnTo>
                    <a:pt x="286" y="1309"/>
                  </a:lnTo>
                  <a:lnTo>
                    <a:pt x="277" y="1320"/>
                  </a:lnTo>
                  <a:lnTo>
                    <a:pt x="266" y="1331"/>
                  </a:lnTo>
                  <a:lnTo>
                    <a:pt x="253" y="1342"/>
                  </a:lnTo>
                  <a:lnTo>
                    <a:pt x="242" y="1350"/>
                  </a:lnTo>
                  <a:lnTo>
                    <a:pt x="236" y="1352"/>
                  </a:lnTo>
                  <a:lnTo>
                    <a:pt x="230" y="1354"/>
                  </a:lnTo>
                  <a:lnTo>
                    <a:pt x="225" y="1355"/>
                  </a:lnTo>
                  <a:lnTo>
                    <a:pt x="220" y="1354"/>
                  </a:lnTo>
                  <a:lnTo>
                    <a:pt x="220" y="1367"/>
                  </a:lnTo>
                  <a:lnTo>
                    <a:pt x="220" y="1379"/>
                  </a:lnTo>
                  <a:lnTo>
                    <a:pt x="220" y="1392"/>
                  </a:lnTo>
                  <a:lnTo>
                    <a:pt x="220" y="1404"/>
                  </a:lnTo>
                  <a:lnTo>
                    <a:pt x="207" y="1406"/>
                  </a:lnTo>
                  <a:lnTo>
                    <a:pt x="198" y="1409"/>
                  </a:lnTo>
                  <a:lnTo>
                    <a:pt x="195" y="1410"/>
                  </a:lnTo>
                  <a:lnTo>
                    <a:pt x="192" y="1412"/>
                  </a:lnTo>
                  <a:lnTo>
                    <a:pt x="189" y="1415"/>
                  </a:lnTo>
                  <a:lnTo>
                    <a:pt x="187" y="1417"/>
                  </a:lnTo>
                  <a:lnTo>
                    <a:pt x="184" y="1424"/>
                  </a:lnTo>
                  <a:lnTo>
                    <a:pt x="182" y="1432"/>
                  </a:lnTo>
                  <a:lnTo>
                    <a:pt x="181" y="1443"/>
                  </a:lnTo>
                  <a:lnTo>
                    <a:pt x="180" y="1456"/>
                  </a:lnTo>
                  <a:lnTo>
                    <a:pt x="171" y="1456"/>
                  </a:lnTo>
                  <a:lnTo>
                    <a:pt x="163" y="1457"/>
                  </a:lnTo>
                  <a:lnTo>
                    <a:pt x="154" y="1458"/>
                  </a:lnTo>
                  <a:lnTo>
                    <a:pt x="147" y="1461"/>
                  </a:lnTo>
                  <a:lnTo>
                    <a:pt x="144" y="1462"/>
                  </a:lnTo>
                  <a:lnTo>
                    <a:pt x="141" y="1465"/>
                  </a:lnTo>
                  <a:lnTo>
                    <a:pt x="139" y="1468"/>
                  </a:lnTo>
                  <a:lnTo>
                    <a:pt x="137" y="1470"/>
                  </a:lnTo>
                  <a:lnTo>
                    <a:pt x="136" y="1475"/>
                  </a:lnTo>
                  <a:lnTo>
                    <a:pt x="136" y="1480"/>
                  </a:lnTo>
                  <a:lnTo>
                    <a:pt x="136" y="1484"/>
                  </a:lnTo>
                  <a:lnTo>
                    <a:pt x="137" y="1490"/>
                  </a:lnTo>
                  <a:lnTo>
                    <a:pt x="146" y="1491"/>
                  </a:lnTo>
                  <a:lnTo>
                    <a:pt x="153" y="1493"/>
                  </a:lnTo>
                  <a:lnTo>
                    <a:pt x="160" y="1497"/>
                  </a:lnTo>
                  <a:lnTo>
                    <a:pt x="166" y="1500"/>
                  </a:lnTo>
                  <a:lnTo>
                    <a:pt x="172" y="1505"/>
                  </a:lnTo>
                  <a:lnTo>
                    <a:pt x="179" y="1508"/>
                  </a:lnTo>
                  <a:lnTo>
                    <a:pt x="186" y="1510"/>
                  </a:lnTo>
                  <a:lnTo>
                    <a:pt x="195" y="1513"/>
                  </a:lnTo>
                  <a:lnTo>
                    <a:pt x="211" y="1513"/>
                  </a:lnTo>
                  <a:lnTo>
                    <a:pt x="227" y="1513"/>
                  </a:lnTo>
                  <a:lnTo>
                    <a:pt x="237" y="1511"/>
                  </a:lnTo>
                  <a:lnTo>
                    <a:pt x="248" y="1511"/>
                  </a:lnTo>
                  <a:lnTo>
                    <a:pt x="258" y="1513"/>
                  </a:lnTo>
                  <a:lnTo>
                    <a:pt x="269" y="1513"/>
                  </a:lnTo>
                  <a:lnTo>
                    <a:pt x="282" y="1514"/>
                  </a:lnTo>
                  <a:lnTo>
                    <a:pt x="294" y="1517"/>
                  </a:lnTo>
                  <a:lnTo>
                    <a:pt x="300" y="1519"/>
                  </a:lnTo>
                  <a:lnTo>
                    <a:pt x="304" y="1522"/>
                  </a:lnTo>
                  <a:lnTo>
                    <a:pt x="309" y="1524"/>
                  </a:lnTo>
                  <a:lnTo>
                    <a:pt x="313" y="1527"/>
                  </a:lnTo>
                  <a:lnTo>
                    <a:pt x="316" y="1532"/>
                  </a:lnTo>
                  <a:lnTo>
                    <a:pt x="318" y="1536"/>
                  </a:lnTo>
                  <a:lnTo>
                    <a:pt x="318" y="1541"/>
                  </a:lnTo>
                  <a:lnTo>
                    <a:pt x="317" y="1547"/>
                  </a:lnTo>
                  <a:lnTo>
                    <a:pt x="305" y="1549"/>
                  </a:lnTo>
                  <a:lnTo>
                    <a:pt x="293" y="1551"/>
                  </a:lnTo>
                  <a:lnTo>
                    <a:pt x="279" y="1556"/>
                  </a:lnTo>
                  <a:lnTo>
                    <a:pt x="267" y="1562"/>
                  </a:lnTo>
                  <a:lnTo>
                    <a:pt x="253" y="1568"/>
                  </a:lnTo>
                  <a:lnTo>
                    <a:pt x="239" y="1576"/>
                  </a:lnTo>
                  <a:lnTo>
                    <a:pt x="227" y="1585"/>
                  </a:lnTo>
                  <a:lnTo>
                    <a:pt x="214" y="1596"/>
                  </a:lnTo>
                  <a:lnTo>
                    <a:pt x="202" y="1606"/>
                  </a:lnTo>
                  <a:lnTo>
                    <a:pt x="190" y="1617"/>
                  </a:lnTo>
                  <a:lnTo>
                    <a:pt x="181" y="1629"/>
                  </a:lnTo>
                  <a:lnTo>
                    <a:pt x="172" y="1641"/>
                  </a:lnTo>
                  <a:lnTo>
                    <a:pt x="164" y="1654"/>
                  </a:lnTo>
                  <a:lnTo>
                    <a:pt x="159" y="1666"/>
                  </a:lnTo>
                  <a:lnTo>
                    <a:pt x="154" y="1679"/>
                  </a:lnTo>
                  <a:lnTo>
                    <a:pt x="152" y="1692"/>
                  </a:lnTo>
                  <a:lnTo>
                    <a:pt x="147" y="1692"/>
                  </a:lnTo>
                  <a:lnTo>
                    <a:pt x="141" y="1694"/>
                  </a:lnTo>
                  <a:lnTo>
                    <a:pt x="137" y="1695"/>
                  </a:lnTo>
                  <a:lnTo>
                    <a:pt x="132" y="1697"/>
                  </a:lnTo>
                  <a:lnTo>
                    <a:pt x="127" y="1700"/>
                  </a:lnTo>
                  <a:lnTo>
                    <a:pt x="123" y="1704"/>
                  </a:lnTo>
                  <a:lnTo>
                    <a:pt x="119" y="1708"/>
                  </a:lnTo>
                  <a:lnTo>
                    <a:pt x="115" y="1713"/>
                  </a:lnTo>
                  <a:lnTo>
                    <a:pt x="113" y="1718"/>
                  </a:lnTo>
                  <a:lnTo>
                    <a:pt x="112" y="1723"/>
                  </a:lnTo>
                  <a:lnTo>
                    <a:pt x="111" y="1728"/>
                  </a:lnTo>
                  <a:lnTo>
                    <a:pt x="111" y="1732"/>
                  </a:lnTo>
                  <a:lnTo>
                    <a:pt x="112" y="1737"/>
                  </a:lnTo>
                  <a:lnTo>
                    <a:pt x="115" y="1741"/>
                  </a:lnTo>
                  <a:lnTo>
                    <a:pt x="119" y="1746"/>
                  </a:lnTo>
                  <a:lnTo>
                    <a:pt x="124" y="1749"/>
                  </a:lnTo>
                  <a:lnTo>
                    <a:pt x="146" y="1757"/>
                  </a:lnTo>
                  <a:lnTo>
                    <a:pt x="162" y="1761"/>
                  </a:lnTo>
                  <a:lnTo>
                    <a:pt x="165" y="1762"/>
                  </a:lnTo>
                  <a:lnTo>
                    <a:pt x="168" y="1764"/>
                  </a:lnTo>
                  <a:lnTo>
                    <a:pt x="170" y="1766"/>
                  </a:lnTo>
                  <a:lnTo>
                    <a:pt x="171" y="1770"/>
                  </a:lnTo>
                  <a:lnTo>
                    <a:pt x="172" y="1774"/>
                  </a:lnTo>
                  <a:lnTo>
                    <a:pt x="172" y="1780"/>
                  </a:lnTo>
                  <a:lnTo>
                    <a:pt x="171" y="1787"/>
                  </a:lnTo>
                  <a:lnTo>
                    <a:pt x="170" y="1796"/>
                  </a:lnTo>
                  <a:lnTo>
                    <a:pt x="164" y="1823"/>
                  </a:lnTo>
                  <a:lnTo>
                    <a:pt x="161" y="1850"/>
                  </a:lnTo>
                  <a:lnTo>
                    <a:pt x="157" y="1863"/>
                  </a:lnTo>
                  <a:lnTo>
                    <a:pt x="154" y="1876"/>
                  </a:lnTo>
                  <a:lnTo>
                    <a:pt x="148" y="1888"/>
                  </a:lnTo>
                  <a:lnTo>
                    <a:pt x="143" y="1901"/>
                  </a:lnTo>
                  <a:lnTo>
                    <a:pt x="139" y="1907"/>
                  </a:lnTo>
                  <a:lnTo>
                    <a:pt x="138" y="1912"/>
                  </a:lnTo>
                  <a:lnTo>
                    <a:pt x="137" y="1917"/>
                  </a:lnTo>
                  <a:lnTo>
                    <a:pt x="137" y="1923"/>
                  </a:lnTo>
                  <a:lnTo>
                    <a:pt x="139" y="1932"/>
                  </a:lnTo>
                  <a:lnTo>
                    <a:pt x="144" y="1942"/>
                  </a:lnTo>
                  <a:lnTo>
                    <a:pt x="148" y="1951"/>
                  </a:lnTo>
                  <a:lnTo>
                    <a:pt x="152" y="1961"/>
                  </a:lnTo>
                  <a:lnTo>
                    <a:pt x="154" y="1966"/>
                  </a:lnTo>
                  <a:lnTo>
                    <a:pt x="154" y="1971"/>
                  </a:lnTo>
                  <a:lnTo>
                    <a:pt x="155" y="1977"/>
                  </a:lnTo>
                  <a:lnTo>
                    <a:pt x="154" y="1983"/>
                  </a:lnTo>
                  <a:lnTo>
                    <a:pt x="146" y="1983"/>
                  </a:lnTo>
                  <a:lnTo>
                    <a:pt x="138" y="1983"/>
                  </a:lnTo>
                  <a:lnTo>
                    <a:pt x="130" y="1983"/>
                  </a:lnTo>
                  <a:lnTo>
                    <a:pt x="122" y="1984"/>
                  </a:lnTo>
                  <a:lnTo>
                    <a:pt x="121" y="1992"/>
                  </a:lnTo>
                  <a:lnTo>
                    <a:pt x="122" y="2001"/>
                  </a:lnTo>
                  <a:lnTo>
                    <a:pt x="123" y="2009"/>
                  </a:lnTo>
                  <a:lnTo>
                    <a:pt x="127" y="2018"/>
                  </a:lnTo>
                  <a:lnTo>
                    <a:pt x="128" y="2027"/>
                  </a:lnTo>
                  <a:lnTo>
                    <a:pt x="130" y="2035"/>
                  </a:lnTo>
                  <a:lnTo>
                    <a:pt x="130" y="2044"/>
                  </a:lnTo>
                  <a:lnTo>
                    <a:pt x="128" y="2053"/>
                  </a:lnTo>
                  <a:lnTo>
                    <a:pt x="133" y="2053"/>
                  </a:lnTo>
                  <a:lnTo>
                    <a:pt x="138" y="2055"/>
                  </a:lnTo>
                  <a:lnTo>
                    <a:pt x="143" y="2058"/>
                  </a:lnTo>
                  <a:lnTo>
                    <a:pt x="146" y="2060"/>
                  </a:lnTo>
                  <a:lnTo>
                    <a:pt x="148" y="2065"/>
                  </a:lnTo>
                  <a:lnTo>
                    <a:pt x="149" y="2069"/>
                  </a:lnTo>
                  <a:lnTo>
                    <a:pt x="151" y="2075"/>
                  </a:lnTo>
                  <a:lnTo>
                    <a:pt x="149" y="2081"/>
                  </a:lnTo>
                  <a:lnTo>
                    <a:pt x="146" y="2083"/>
                  </a:lnTo>
                  <a:lnTo>
                    <a:pt x="144" y="2085"/>
                  </a:lnTo>
                  <a:lnTo>
                    <a:pt x="141" y="2089"/>
                  </a:lnTo>
                  <a:lnTo>
                    <a:pt x="141" y="2093"/>
                  </a:lnTo>
                  <a:lnTo>
                    <a:pt x="140" y="2101"/>
                  </a:lnTo>
                  <a:lnTo>
                    <a:pt x="138" y="2109"/>
                  </a:lnTo>
                  <a:lnTo>
                    <a:pt x="135" y="2109"/>
                  </a:lnTo>
                  <a:lnTo>
                    <a:pt x="131" y="2110"/>
                  </a:lnTo>
                  <a:lnTo>
                    <a:pt x="128" y="2112"/>
                  </a:lnTo>
                  <a:lnTo>
                    <a:pt x="126" y="2114"/>
                  </a:lnTo>
                  <a:lnTo>
                    <a:pt x="119" y="2120"/>
                  </a:lnTo>
                  <a:lnTo>
                    <a:pt x="114" y="2125"/>
                  </a:lnTo>
                  <a:lnTo>
                    <a:pt x="108" y="2133"/>
                  </a:lnTo>
                  <a:lnTo>
                    <a:pt x="105" y="2141"/>
                  </a:lnTo>
                  <a:lnTo>
                    <a:pt x="102" y="2148"/>
                  </a:lnTo>
                  <a:lnTo>
                    <a:pt x="99" y="2154"/>
                  </a:lnTo>
                  <a:lnTo>
                    <a:pt x="91" y="2156"/>
                  </a:lnTo>
                  <a:lnTo>
                    <a:pt x="81" y="2157"/>
                  </a:lnTo>
                  <a:lnTo>
                    <a:pt x="71" y="2158"/>
                  </a:lnTo>
                  <a:lnTo>
                    <a:pt x="59" y="2158"/>
                  </a:lnTo>
                  <a:lnTo>
                    <a:pt x="48" y="2157"/>
                  </a:lnTo>
                  <a:lnTo>
                    <a:pt x="36" y="2158"/>
                  </a:lnTo>
                  <a:lnTo>
                    <a:pt x="25" y="2159"/>
                  </a:lnTo>
                  <a:lnTo>
                    <a:pt x="16" y="2162"/>
                  </a:lnTo>
                  <a:lnTo>
                    <a:pt x="12" y="2164"/>
                  </a:lnTo>
                  <a:lnTo>
                    <a:pt x="8" y="2166"/>
                  </a:lnTo>
                  <a:lnTo>
                    <a:pt x="5" y="2170"/>
                  </a:lnTo>
                  <a:lnTo>
                    <a:pt x="3" y="2173"/>
                  </a:lnTo>
                  <a:lnTo>
                    <a:pt x="1" y="2178"/>
                  </a:lnTo>
                  <a:lnTo>
                    <a:pt x="0" y="2182"/>
                  </a:lnTo>
                  <a:lnTo>
                    <a:pt x="0" y="2188"/>
                  </a:lnTo>
                  <a:lnTo>
                    <a:pt x="1" y="2195"/>
                  </a:lnTo>
                  <a:lnTo>
                    <a:pt x="18" y="2197"/>
                  </a:lnTo>
                  <a:lnTo>
                    <a:pt x="33" y="2200"/>
                  </a:lnTo>
                  <a:lnTo>
                    <a:pt x="49" y="2206"/>
                  </a:lnTo>
                  <a:lnTo>
                    <a:pt x="65" y="2211"/>
                  </a:lnTo>
                  <a:lnTo>
                    <a:pt x="80" y="2216"/>
                  </a:lnTo>
                  <a:lnTo>
                    <a:pt x="96" y="2221"/>
                  </a:lnTo>
                  <a:lnTo>
                    <a:pt x="112" y="2224"/>
                  </a:lnTo>
                  <a:lnTo>
                    <a:pt x="128" y="2227"/>
                  </a:lnTo>
                  <a:lnTo>
                    <a:pt x="146" y="2227"/>
                  </a:lnTo>
                  <a:lnTo>
                    <a:pt x="169" y="2228"/>
                  </a:lnTo>
                  <a:lnTo>
                    <a:pt x="180" y="2230"/>
                  </a:lnTo>
                  <a:lnTo>
                    <a:pt x="190" y="2233"/>
                  </a:lnTo>
                  <a:lnTo>
                    <a:pt x="194" y="2236"/>
                  </a:lnTo>
                  <a:lnTo>
                    <a:pt x="198" y="2239"/>
                  </a:lnTo>
                  <a:lnTo>
                    <a:pt x="201" y="2242"/>
                  </a:lnTo>
                  <a:lnTo>
                    <a:pt x="203" y="2247"/>
                  </a:lnTo>
                  <a:lnTo>
                    <a:pt x="218" y="2247"/>
                  </a:lnTo>
                  <a:lnTo>
                    <a:pt x="233" y="2247"/>
                  </a:lnTo>
                  <a:lnTo>
                    <a:pt x="233" y="2255"/>
                  </a:lnTo>
                  <a:lnTo>
                    <a:pt x="233" y="2261"/>
                  </a:lnTo>
                  <a:lnTo>
                    <a:pt x="231" y="2266"/>
                  </a:lnTo>
                  <a:lnTo>
                    <a:pt x="229" y="2271"/>
                  </a:lnTo>
                  <a:lnTo>
                    <a:pt x="227" y="2274"/>
                  </a:lnTo>
                  <a:lnTo>
                    <a:pt x="225" y="2278"/>
                  </a:lnTo>
                  <a:lnTo>
                    <a:pt x="221" y="2280"/>
                  </a:lnTo>
                  <a:lnTo>
                    <a:pt x="218" y="2282"/>
                  </a:lnTo>
                  <a:lnTo>
                    <a:pt x="209" y="2285"/>
                  </a:lnTo>
                  <a:lnTo>
                    <a:pt x="198" y="2286"/>
                  </a:lnTo>
                  <a:lnTo>
                    <a:pt x="187" y="2287"/>
                  </a:lnTo>
                  <a:lnTo>
                    <a:pt x="174" y="2287"/>
                  </a:lnTo>
                  <a:lnTo>
                    <a:pt x="169" y="2298"/>
                  </a:lnTo>
                  <a:lnTo>
                    <a:pt x="164" y="2310"/>
                  </a:lnTo>
                  <a:lnTo>
                    <a:pt x="160" y="2322"/>
                  </a:lnTo>
                  <a:lnTo>
                    <a:pt x="157" y="2336"/>
                  </a:lnTo>
                  <a:lnTo>
                    <a:pt x="156" y="2350"/>
                  </a:lnTo>
                  <a:lnTo>
                    <a:pt x="155" y="2364"/>
                  </a:lnTo>
                  <a:lnTo>
                    <a:pt x="155" y="2380"/>
                  </a:lnTo>
                  <a:lnTo>
                    <a:pt x="156" y="2395"/>
                  </a:lnTo>
                  <a:lnTo>
                    <a:pt x="159" y="2426"/>
                  </a:lnTo>
                  <a:lnTo>
                    <a:pt x="161" y="2457"/>
                  </a:lnTo>
                  <a:lnTo>
                    <a:pt x="164" y="2485"/>
                  </a:lnTo>
                  <a:lnTo>
                    <a:pt x="165" y="2511"/>
                  </a:lnTo>
                  <a:lnTo>
                    <a:pt x="170" y="2512"/>
                  </a:lnTo>
                  <a:lnTo>
                    <a:pt x="176" y="2512"/>
                  </a:lnTo>
                  <a:lnTo>
                    <a:pt x="180" y="2511"/>
                  </a:lnTo>
                  <a:lnTo>
                    <a:pt x="186" y="2509"/>
                  </a:lnTo>
                  <a:lnTo>
                    <a:pt x="186" y="2492"/>
                  </a:lnTo>
                  <a:lnTo>
                    <a:pt x="186" y="2478"/>
                  </a:lnTo>
                  <a:lnTo>
                    <a:pt x="185" y="2465"/>
                  </a:lnTo>
                  <a:lnTo>
                    <a:pt x="182" y="2450"/>
                  </a:lnTo>
                  <a:lnTo>
                    <a:pt x="181" y="2437"/>
                  </a:lnTo>
                  <a:lnTo>
                    <a:pt x="180" y="2432"/>
                  </a:lnTo>
                  <a:lnTo>
                    <a:pt x="181" y="2437"/>
                  </a:lnTo>
                  <a:lnTo>
                    <a:pt x="182" y="2450"/>
                  </a:lnTo>
                  <a:lnTo>
                    <a:pt x="185" y="2465"/>
                  </a:lnTo>
                  <a:lnTo>
                    <a:pt x="186" y="2478"/>
                  </a:lnTo>
                  <a:lnTo>
                    <a:pt x="187" y="2471"/>
                  </a:lnTo>
                  <a:lnTo>
                    <a:pt x="188" y="2466"/>
                  </a:lnTo>
                  <a:lnTo>
                    <a:pt x="189" y="2460"/>
                  </a:lnTo>
                  <a:lnTo>
                    <a:pt x="192" y="2454"/>
                  </a:lnTo>
                  <a:lnTo>
                    <a:pt x="198" y="2442"/>
                  </a:lnTo>
                  <a:lnTo>
                    <a:pt x="210" y="2427"/>
                  </a:lnTo>
                  <a:lnTo>
                    <a:pt x="215" y="2421"/>
                  </a:lnTo>
                  <a:lnTo>
                    <a:pt x="223" y="2413"/>
                  </a:lnTo>
                  <a:lnTo>
                    <a:pt x="231" y="2405"/>
                  </a:lnTo>
                  <a:lnTo>
                    <a:pt x="241" y="2400"/>
                  </a:lnTo>
                  <a:lnTo>
                    <a:pt x="245" y="2396"/>
                  </a:lnTo>
                  <a:lnTo>
                    <a:pt x="250" y="2395"/>
                  </a:lnTo>
                  <a:lnTo>
                    <a:pt x="254" y="2394"/>
                  </a:lnTo>
                  <a:lnTo>
                    <a:pt x="258" y="2394"/>
                  </a:lnTo>
                  <a:lnTo>
                    <a:pt x="262" y="2395"/>
                  </a:lnTo>
                  <a:lnTo>
                    <a:pt x="266" y="2396"/>
                  </a:lnTo>
                  <a:lnTo>
                    <a:pt x="270" y="2401"/>
                  </a:lnTo>
                  <a:lnTo>
                    <a:pt x="272" y="2405"/>
                  </a:lnTo>
                  <a:lnTo>
                    <a:pt x="277" y="2403"/>
                  </a:lnTo>
                  <a:lnTo>
                    <a:pt x="280" y="2402"/>
                  </a:lnTo>
                  <a:lnTo>
                    <a:pt x="285" y="2401"/>
                  </a:lnTo>
                  <a:lnTo>
                    <a:pt x="289" y="2400"/>
                  </a:lnTo>
                  <a:lnTo>
                    <a:pt x="301" y="2401"/>
                  </a:lnTo>
                  <a:lnTo>
                    <a:pt x="312" y="2402"/>
                  </a:lnTo>
                  <a:lnTo>
                    <a:pt x="335" y="2406"/>
                  </a:lnTo>
                  <a:lnTo>
                    <a:pt x="356" y="2409"/>
                  </a:lnTo>
                  <a:lnTo>
                    <a:pt x="358" y="2399"/>
                  </a:lnTo>
                  <a:lnTo>
                    <a:pt x="361" y="2388"/>
                  </a:lnTo>
                  <a:lnTo>
                    <a:pt x="367" y="2379"/>
                  </a:lnTo>
                  <a:lnTo>
                    <a:pt x="373" y="2371"/>
                  </a:lnTo>
                  <a:lnTo>
                    <a:pt x="376" y="2369"/>
                  </a:lnTo>
                  <a:lnTo>
                    <a:pt x="381" y="2365"/>
                  </a:lnTo>
                  <a:lnTo>
                    <a:pt x="384" y="2364"/>
                  </a:lnTo>
                  <a:lnTo>
                    <a:pt x="389" y="2362"/>
                  </a:lnTo>
                  <a:lnTo>
                    <a:pt x="394" y="2361"/>
                  </a:lnTo>
                  <a:lnTo>
                    <a:pt x="400" y="2360"/>
                  </a:lnTo>
                  <a:lnTo>
                    <a:pt x="406" y="2360"/>
                  </a:lnTo>
                  <a:lnTo>
                    <a:pt x="411" y="2361"/>
                  </a:lnTo>
                  <a:lnTo>
                    <a:pt x="412" y="2367"/>
                  </a:lnTo>
                  <a:lnTo>
                    <a:pt x="414" y="2371"/>
                  </a:lnTo>
                  <a:lnTo>
                    <a:pt x="417" y="2375"/>
                  </a:lnTo>
                  <a:lnTo>
                    <a:pt x="423" y="2376"/>
                  </a:lnTo>
                  <a:lnTo>
                    <a:pt x="427" y="2378"/>
                  </a:lnTo>
                  <a:lnTo>
                    <a:pt x="431" y="2381"/>
                  </a:lnTo>
                  <a:lnTo>
                    <a:pt x="434" y="2386"/>
                  </a:lnTo>
                  <a:lnTo>
                    <a:pt x="435" y="2392"/>
                  </a:lnTo>
                  <a:lnTo>
                    <a:pt x="439" y="2404"/>
                  </a:lnTo>
                  <a:lnTo>
                    <a:pt x="440" y="2414"/>
                  </a:lnTo>
                  <a:lnTo>
                    <a:pt x="440" y="2417"/>
                  </a:lnTo>
                  <a:lnTo>
                    <a:pt x="440" y="2418"/>
                  </a:lnTo>
                  <a:lnTo>
                    <a:pt x="445" y="2418"/>
                  </a:lnTo>
                  <a:lnTo>
                    <a:pt x="450" y="2416"/>
                  </a:lnTo>
                  <a:lnTo>
                    <a:pt x="453" y="2414"/>
                  </a:lnTo>
                  <a:lnTo>
                    <a:pt x="456" y="2411"/>
                  </a:lnTo>
                  <a:lnTo>
                    <a:pt x="459" y="2404"/>
                  </a:lnTo>
                  <a:lnTo>
                    <a:pt x="463" y="2396"/>
                  </a:lnTo>
                  <a:lnTo>
                    <a:pt x="466" y="2389"/>
                  </a:lnTo>
                  <a:lnTo>
                    <a:pt x="471" y="2384"/>
                  </a:lnTo>
                  <a:lnTo>
                    <a:pt x="473" y="2381"/>
                  </a:lnTo>
                  <a:lnTo>
                    <a:pt x="477" y="2380"/>
                  </a:lnTo>
                  <a:lnTo>
                    <a:pt x="482" y="2380"/>
                  </a:lnTo>
                  <a:lnTo>
                    <a:pt x="489" y="2381"/>
                  </a:lnTo>
                  <a:lnTo>
                    <a:pt x="490" y="2384"/>
                  </a:lnTo>
                  <a:lnTo>
                    <a:pt x="490" y="2387"/>
                  </a:lnTo>
                  <a:lnTo>
                    <a:pt x="509" y="2385"/>
                  </a:lnTo>
                  <a:lnTo>
                    <a:pt x="532" y="2383"/>
                  </a:lnTo>
                  <a:lnTo>
                    <a:pt x="543" y="2381"/>
                  </a:lnTo>
                  <a:lnTo>
                    <a:pt x="554" y="2383"/>
                  </a:lnTo>
                  <a:lnTo>
                    <a:pt x="558" y="2384"/>
                  </a:lnTo>
                  <a:lnTo>
                    <a:pt x="563" y="2386"/>
                  </a:lnTo>
                  <a:lnTo>
                    <a:pt x="566" y="2389"/>
                  </a:lnTo>
                  <a:lnTo>
                    <a:pt x="570" y="2393"/>
                  </a:lnTo>
                  <a:lnTo>
                    <a:pt x="575" y="2399"/>
                  </a:lnTo>
                  <a:lnTo>
                    <a:pt x="581" y="2403"/>
                  </a:lnTo>
                  <a:lnTo>
                    <a:pt x="587" y="2405"/>
                  </a:lnTo>
                  <a:lnTo>
                    <a:pt x="591" y="2406"/>
                  </a:lnTo>
                  <a:lnTo>
                    <a:pt x="604" y="2405"/>
                  </a:lnTo>
                  <a:lnTo>
                    <a:pt x="619" y="2405"/>
                  </a:lnTo>
                  <a:lnTo>
                    <a:pt x="620" y="2413"/>
                  </a:lnTo>
                  <a:lnTo>
                    <a:pt x="619" y="2420"/>
                  </a:lnTo>
                  <a:lnTo>
                    <a:pt x="616" y="2427"/>
                  </a:lnTo>
                  <a:lnTo>
                    <a:pt x="613" y="2434"/>
                  </a:lnTo>
                  <a:lnTo>
                    <a:pt x="609" y="2440"/>
                  </a:lnTo>
                  <a:lnTo>
                    <a:pt x="606" y="2446"/>
                  </a:lnTo>
                  <a:lnTo>
                    <a:pt x="603" y="2454"/>
                  </a:lnTo>
                  <a:lnTo>
                    <a:pt x="601" y="2461"/>
                  </a:lnTo>
                  <a:lnTo>
                    <a:pt x="614" y="2459"/>
                  </a:lnTo>
                  <a:lnTo>
                    <a:pt x="627" y="2458"/>
                  </a:lnTo>
                  <a:lnTo>
                    <a:pt x="627" y="2460"/>
                  </a:lnTo>
                  <a:lnTo>
                    <a:pt x="628" y="2463"/>
                  </a:lnTo>
                  <a:lnTo>
                    <a:pt x="628" y="2465"/>
                  </a:lnTo>
                  <a:lnTo>
                    <a:pt x="628" y="2467"/>
                  </a:lnTo>
                  <a:lnTo>
                    <a:pt x="630" y="2463"/>
                  </a:lnTo>
                  <a:lnTo>
                    <a:pt x="632" y="2461"/>
                  </a:lnTo>
                  <a:lnTo>
                    <a:pt x="635" y="2459"/>
                  </a:lnTo>
                  <a:lnTo>
                    <a:pt x="638" y="2458"/>
                  </a:lnTo>
                  <a:lnTo>
                    <a:pt x="639" y="2467"/>
                  </a:lnTo>
                  <a:lnTo>
                    <a:pt x="639" y="2478"/>
                  </a:lnTo>
                  <a:lnTo>
                    <a:pt x="639" y="2487"/>
                  </a:lnTo>
                  <a:lnTo>
                    <a:pt x="640" y="2496"/>
                  </a:lnTo>
                  <a:lnTo>
                    <a:pt x="641" y="2506"/>
                  </a:lnTo>
                  <a:lnTo>
                    <a:pt x="644" y="2514"/>
                  </a:lnTo>
                  <a:lnTo>
                    <a:pt x="645" y="2517"/>
                  </a:lnTo>
                  <a:lnTo>
                    <a:pt x="647" y="2520"/>
                  </a:lnTo>
                  <a:lnTo>
                    <a:pt x="649" y="2521"/>
                  </a:lnTo>
                  <a:lnTo>
                    <a:pt x="653" y="2524"/>
                  </a:lnTo>
                  <a:lnTo>
                    <a:pt x="656" y="2525"/>
                  </a:lnTo>
                  <a:lnTo>
                    <a:pt x="660" y="2525"/>
                  </a:lnTo>
                  <a:lnTo>
                    <a:pt x="664" y="2524"/>
                  </a:lnTo>
                  <a:lnTo>
                    <a:pt x="669" y="2523"/>
                  </a:lnTo>
                  <a:lnTo>
                    <a:pt x="671" y="2515"/>
                  </a:lnTo>
                  <a:lnTo>
                    <a:pt x="673" y="2509"/>
                  </a:lnTo>
                  <a:lnTo>
                    <a:pt x="677" y="2504"/>
                  </a:lnTo>
                  <a:lnTo>
                    <a:pt x="680" y="2502"/>
                  </a:lnTo>
                  <a:lnTo>
                    <a:pt x="683" y="2500"/>
                  </a:lnTo>
                  <a:lnTo>
                    <a:pt x="688" y="2498"/>
                  </a:lnTo>
                  <a:lnTo>
                    <a:pt x="691" y="2495"/>
                  </a:lnTo>
                  <a:lnTo>
                    <a:pt x="694" y="2491"/>
                  </a:lnTo>
                  <a:lnTo>
                    <a:pt x="695" y="2485"/>
                  </a:lnTo>
                  <a:lnTo>
                    <a:pt x="694" y="2479"/>
                  </a:lnTo>
                  <a:lnTo>
                    <a:pt x="694" y="2474"/>
                  </a:lnTo>
                  <a:lnTo>
                    <a:pt x="691" y="2468"/>
                  </a:lnTo>
                  <a:lnTo>
                    <a:pt x="690" y="2462"/>
                  </a:lnTo>
                  <a:lnTo>
                    <a:pt x="689" y="2457"/>
                  </a:lnTo>
                  <a:lnTo>
                    <a:pt x="689" y="2451"/>
                  </a:lnTo>
                  <a:lnTo>
                    <a:pt x="690" y="2445"/>
                  </a:lnTo>
                  <a:lnTo>
                    <a:pt x="704" y="2430"/>
                  </a:lnTo>
                  <a:lnTo>
                    <a:pt x="719" y="2417"/>
                  </a:lnTo>
                  <a:lnTo>
                    <a:pt x="720" y="2412"/>
                  </a:lnTo>
                  <a:lnTo>
                    <a:pt x="720" y="2409"/>
                  </a:lnTo>
                  <a:lnTo>
                    <a:pt x="719" y="2404"/>
                  </a:lnTo>
                  <a:lnTo>
                    <a:pt x="719" y="2400"/>
                  </a:lnTo>
                  <a:lnTo>
                    <a:pt x="718" y="2394"/>
                  </a:lnTo>
                  <a:lnTo>
                    <a:pt x="718" y="2387"/>
                  </a:lnTo>
                  <a:lnTo>
                    <a:pt x="718" y="2385"/>
                  </a:lnTo>
                  <a:lnTo>
                    <a:pt x="719" y="2381"/>
                  </a:lnTo>
                  <a:lnTo>
                    <a:pt x="721" y="2379"/>
                  </a:lnTo>
                  <a:lnTo>
                    <a:pt x="724" y="2376"/>
                  </a:lnTo>
                  <a:lnTo>
                    <a:pt x="728" y="2373"/>
                  </a:lnTo>
                  <a:lnTo>
                    <a:pt x="734" y="2372"/>
                  </a:lnTo>
                  <a:lnTo>
                    <a:pt x="739" y="2371"/>
                  </a:lnTo>
                  <a:lnTo>
                    <a:pt x="746" y="2370"/>
                  </a:lnTo>
                  <a:lnTo>
                    <a:pt x="760" y="2370"/>
                  </a:lnTo>
                  <a:lnTo>
                    <a:pt x="770" y="2367"/>
                  </a:lnTo>
                  <a:lnTo>
                    <a:pt x="777" y="2361"/>
                  </a:lnTo>
                  <a:lnTo>
                    <a:pt x="783" y="2356"/>
                  </a:lnTo>
                  <a:lnTo>
                    <a:pt x="785" y="2353"/>
                  </a:lnTo>
                  <a:lnTo>
                    <a:pt x="788" y="2351"/>
                  </a:lnTo>
                  <a:lnTo>
                    <a:pt x="793" y="2348"/>
                  </a:lnTo>
                  <a:lnTo>
                    <a:pt x="800" y="2346"/>
                  </a:lnTo>
                  <a:lnTo>
                    <a:pt x="811" y="2344"/>
                  </a:lnTo>
                  <a:lnTo>
                    <a:pt x="821" y="2340"/>
                  </a:lnTo>
                  <a:lnTo>
                    <a:pt x="830" y="2337"/>
                  </a:lnTo>
                  <a:lnTo>
                    <a:pt x="838" y="2332"/>
                  </a:lnTo>
                  <a:lnTo>
                    <a:pt x="842" y="2330"/>
                  </a:lnTo>
                  <a:lnTo>
                    <a:pt x="845" y="2327"/>
                  </a:lnTo>
                  <a:lnTo>
                    <a:pt x="847" y="2323"/>
                  </a:lnTo>
                  <a:lnTo>
                    <a:pt x="849" y="2319"/>
                  </a:lnTo>
                  <a:lnTo>
                    <a:pt x="850" y="2314"/>
                  </a:lnTo>
                  <a:lnTo>
                    <a:pt x="850" y="2309"/>
                  </a:lnTo>
                  <a:lnTo>
                    <a:pt x="850" y="2302"/>
                  </a:lnTo>
                  <a:lnTo>
                    <a:pt x="849" y="2294"/>
                  </a:lnTo>
                  <a:lnTo>
                    <a:pt x="853" y="2293"/>
                  </a:lnTo>
                  <a:lnTo>
                    <a:pt x="858" y="2294"/>
                  </a:lnTo>
                  <a:lnTo>
                    <a:pt x="861" y="2296"/>
                  </a:lnTo>
                  <a:lnTo>
                    <a:pt x="865" y="2298"/>
                  </a:lnTo>
                  <a:lnTo>
                    <a:pt x="868" y="2302"/>
                  </a:lnTo>
                  <a:lnTo>
                    <a:pt x="873" y="2305"/>
                  </a:lnTo>
                  <a:lnTo>
                    <a:pt x="876" y="2309"/>
                  </a:lnTo>
                  <a:lnTo>
                    <a:pt x="880" y="2310"/>
                  </a:lnTo>
                  <a:lnTo>
                    <a:pt x="885" y="2310"/>
                  </a:lnTo>
                  <a:lnTo>
                    <a:pt x="891" y="2309"/>
                  </a:lnTo>
                  <a:lnTo>
                    <a:pt x="895" y="2306"/>
                  </a:lnTo>
                  <a:lnTo>
                    <a:pt x="900" y="2304"/>
                  </a:lnTo>
                  <a:lnTo>
                    <a:pt x="910" y="2299"/>
                  </a:lnTo>
                  <a:lnTo>
                    <a:pt x="919" y="2295"/>
                  </a:lnTo>
                  <a:lnTo>
                    <a:pt x="935" y="2287"/>
                  </a:lnTo>
                  <a:lnTo>
                    <a:pt x="950" y="2278"/>
                  </a:lnTo>
                  <a:lnTo>
                    <a:pt x="956" y="2271"/>
                  </a:lnTo>
                  <a:lnTo>
                    <a:pt x="960" y="2264"/>
                  </a:lnTo>
                  <a:lnTo>
                    <a:pt x="964" y="2262"/>
                  </a:lnTo>
                  <a:lnTo>
                    <a:pt x="967" y="2261"/>
                  </a:lnTo>
                  <a:lnTo>
                    <a:pt x="973" y="2260"/>
                  </a:lnTo>
                  <a:lnTo>
                    <a:pt x="981" y="2261"/>
                  </a:lnTo>
                  <a:lnTo>
                    <a:pt x="981" y="2264"/>
                  </a:lnTo>
                  <a:lnTo>
                    <a:pt x="982" y="2268"/>
                  </a:lnTo>
                  <a:lnTo>
                    <a:pt x="989" y="2266"/>
                  </a:lnTo>
                  <a:lnTo>
                    <a:pt x="995" y="2266"/>
                  </a:lnTo>
                  <a:lnTo>
                    <a:pt x="997" y="2260"/>
                  </a:lnTo>
                  <a:lnTo>
                    <a:pt x="999" y="2254"/>
                  </a:lnTo>
                  <a:lnTo>
                    <a:pt x="1002" y="2249"/>
                  </a:lnTo>
                  <a:lnTo>
                    <a:pt x="1007" y="2247"/>
                  </a:lnTo>
                  <a:lnTo>
                    <a:pt x="1013" y="2245"/>
                  </a:lnTo>
                  <a:lnTo>
                    <a:pt x="1019" y="2244"/>
                  </a:lnTo>
                  <a:lnTo>
                    <a:pt x="1027" y="2242"/>
                  </a:lnTo>
                  <a:lnTo>
                    <a:pt x="1035" y="2244"/>
                  </a:lnTo>
                  <a:lnTo>
                    <a:pt x="1051" y="2246"/>
                  </a:lnTo>
                  <a:lnTo>
                    <a:pt x="1067" y="2250"/>
                  </a:lnTo>
                  <a:lnTo>
                    <a:pt x="1081" y="2255"/>
                  </a:lnTo>
                  <a:lnTo>
                    <a:pt x="1090" y="2260"/>
                  </a:lnTo>
                  <a:lnTo>
                    <a:pt x="1097" y="2247"/>
                  </a:lnTo>
                  <a:lnTo>
                    <a:pt x="1106" y="2235"/>
                  </a:lnTo>
                  <a:lnTo>
                    <a:pt x="1117" y="2221"/>
                  </a:lnTo>
                  <a:lnTo>
                    <a:pt x="1130" y="2207"/>
                  </a:lnTo>
                  <a:lnTo>
                    <a:pt x="1142" y="2195"/>
                  </a:lnTo>
                  <a:lnTo>
                    <a:pt x="1156" y="2183"/>
                  </a:lnTo>
                  <a:lnTo>
                    <a:pt x="1169" y="2173"/>
                  </a:lnTo>
                  <a:lnTo>
                    <a:pt x="1180" y="2165"/>
                  </a:lnTo>
                  <a:lnTo>
                    <a:pt x="1189" y="2162"/>
                  </a:lnTo>
                  <a:lnTo>
                    <a:pt x="1198" y="2158"/>
                  </a:lnTo>
                  <a:lnTo>
                    <a:pt x="1208" y="2155"/>
                  </a:lnTo>
                  <a:lnTo>
                    <a:pt x="1218" y="2151"/>
                  </a:lnTo>
                  <a:lnTo>
                    <a:pt x="1229" y="2145"/>
                  </a:lnTo>
                  <a:lnTo>
                    <a:pt x="1243" y="2138"/>
                  </a:lnTo>
                  <a:lnTo>
                    <a:pt x="1259" y="2135"/>
                  </a:lnTo>
                  <a:lnTo>
                    <a:pt x="1276" y="2134"/>
                  </a:lnTo>
                  <a:lnTo>
                    <a:pt x="1293" y="2133"/>
                  </a:lnTo>
                  <a:lnTo>
                    <a:pt x="1309" y="2132"/>
                  </a:lnTo>
                  <a:lnTo>
                    <a:pt x="1309" y="2125"/>
                  </a:lnTo>
                  <a:lnTo>
                    <a:pt x="1307" y="2118"/>
                  </a:lnTo>
                  <a:lnTo>
                    <a:pt x="1307" y="2110"/>
                  </a:lnTo>
                  <a:lnTo>
                    <a:pt x="1309" y="2104"/>
                  </a:lnTo>
                  <a:lnTo>
                    <a:pt x="1311" y="2098"/>
                  </a:lnTo>
                  <a:lnTo>
                    <a:pt x="1315" y="2093"/>
                  </a:lnTo>
                  <a:lnTo>
                    <a:pt x="1318" y="2091"/>
                  </a:lnTo>
                  <a:lnTo>
                    <a:pt x="1321" y="2090"/>
                  </a:lnTo>
                  <a:lnTo>
                    <a:pt x="1325" y="2090"/>
                  </a:lnTo>
                  <a:lnTo>
                    <a:pt x="1328" y="2090"/>
                  </a:lnTo>
                  <a:lnTo>
                    <a:pt x="1333" y="2099"/>
                  </a:lnTo>
                  <a:lnTo>
                    <a:pt x="1337" y="2105"/>
                  </a:lnTo>
                  <a:lnTo>
                    <a:pt x="1341" y="2109"/>
                  </a:lnTo>
                  <a:lnTo>
                    <a:pt x="1345" y="2113"/>
                  </a:lnTo>
                  <a:lnTo>
                    <a:pt x="1348" y="2114"/>
                  </a:lnTo>
                  <a:lnTo>
                    <a:pt x="1353" y="2115"/>
                  </a:lnTo>
                  <a:lnTo>
                    <a:pt x="1356" y="2114"/>
                  </a:lnTo>
                  <a:lnTo>
                    <a:pt x="1361" y="2113"/>
                  </a:lnTo>
                  <a:lnTo>
                    <a:pt x="1380" y="2102"/>
                  </a:lnTo>
                  <a:lnTo>
                    <a:pt x="1404" y="2091"/>
                  </a:lnTo>
                  <a:lnTo>
                    <a:pt x="1429" y="2085"/>
                  </a:lnTo>
                  <a:lnTo>
                    <a:pt x="1453" y="2082"/>
                  </a:lnTo>
                  <a:lnTo>
                    <a:pt x="1477" y="2081"/>
                  </a:lnTo>
                  <a:lnTo>
                    <a:pt x="1501" y="2081"/>
                  </a:lnTo>
                  <a:lnTo>
                    <a:pt x="1504" y="2090"/>
                  </a:lnTo>
                  <a:lnTo>
                    <a:pt x="1511" y="2104"/>
                  </a:lnTo>
                  <a:lnTo>
                    <a:pt x="1515" y="2110"/>
                  </a:lnTo>
                  <a:lnTo>
                    <a:pt x="1518" y="2117"/>
                  </a:lnTo>
                  <a:lnTo>
                    <a:pt x="1522" y="2121"/>
                  </a:lnTo>
                  <a:lnTo>
                    <a:pt x="1525" y="2123"/>
                  </a:lnTo>
                  <a:lnTo>
                    <a:pt x="1528" y="2122"/>
                  </a:lnTo>
                  <a:lnTo>
                    <a:pt x="1532" y="2120"/>
                  </a:lnTo>
                  <a:lnTo>
                    <a:pt x="1535" y="2116"/>
                  </a:lnTo>
                  <a:lnTo>
                    <a:pt x="1536" y="2112"/>
                  </a:lnTo>
                  <a:lnTo>
                    <a:pt x="1540" y="2100"/>
                  </a:lnTo>
                  <a:lnTo>
                    <a:pt x="1543" y="2092"/>
                  </a:lnTo>
                  <a:lnTo>
                    <a:pt x="1549" y="2081"/>
                  </a:lnTo>
                  <a:lnTo>
                    <a:pt x="1553" y="2075"/>
                  </a:lnTo>
                  <a:lnTo>
                    <a:pt x="1559" y="2072"/>
                  </a:lnTo>
                  <a:lnTo>
                    <a:pt x="1572" y="2067"/>
                  </a:lnTo>
                  <a:lnTo>
                    <a:pt x="1584" y="2063"/>
                  </a:lnTo>
                  <a:lnTo>
                    <a:pt x="1596" y="2057"/>
                  </a:lnTo>
                  <a:lnTo>
                    <a:pt x="1607" y="2051"/>
                  </a:lnTo>
                  <a:lnTo>
                    <a:pt x="1618" y="2044"/>
                  </a:lnTo>
                  <a:lnTo>
                    <a:pt x="1630" y="2039"/>
                  </a:lnTo>
                  <a:lnTo>
                    <a:pt x="1640" y="2034"/>
                  </a:lnTo>
                  <a:lnTo>
                    <a:pt x="1651" y="2031"/>
                  </a:lnTo>
                  <a:lnTo>
                    <a:pt x="1667" y="2030"/>
                  </a:lnTo>
                  <a:lnTo>
                    <a:pt x="1680" y="2028"/>
                  </a:lnTo>
                  <a:lnTo>
                    <a:pt x="1694" y="2027"/>
                  </a:lnTo>
                  <a:lnTo>
                    <a:pt x="1706" y="2026"/>
                  </a:lnTo>
                  <a:lnTo>
                    <a:pt x="1720" y="2025"/>
                  </a:lnTo>
                  <a:lnTo>
                    <a:pt x="1732" y="2025"/>
                  </a:lnTo>
                  <a:lnTo>
                    <a:pt x="1745" y="2024"/>
                  </a:lnTo>
                  <a:lnTo>
                    <a:pt x="1750" y="2023"/>
                  </a:lnTo>
                  <a:lnTo>
                    <a:pt x="1756" y="2022"/>
                  </a:lnTo>
                  <a:lnTo>
                    <a:pt x="1763" y="2020"/>
                  </a:lnTo>
                  <a:lnTo>
                    <a:pt x="1768" y="2017"/>
                  </a:lnTo>
                  <a:lnTo>
                    <a:pt x="1773" y="2014"/>
                  </a:lnTo>
                  <a:lnTo>
                    <a:pt x="1777" y="2010"/>
                  </a:lnTo>
                  <a:lnTo>
                    <a:pt x="1779" y="2006"/>
                  </a:lnTo>
                  <a:lnTo>
                    <a:pt x="1781" y="2001"/>
                  </a:lnTo>
                  <a:lnTo>
                    <a:pt x="1785" y="1992"/>
                  </a:lnTo>
                  <a:lnTo>
                    <a:pt x="1790" y="1979"/>
                  </a:lnTo>
                  <a:lnTo>
                    <a:pt x="1795" y="1984"/>
                  </a:lnTo>
                  <a:lnTo>
                    <a:pt x="1799" y="1987"/>
                  </a:lnTo>
                  <a:lnTo>
                    <a:pt x="1804" y="1990"/>
                  </a:lnTo>
                  <a:lnTo>
                    <a:pt x="1810" y="1991"/>
                  </a:lnTo>
                  <a:lnTo>
                    <a:pt x="1815" y="1991"/>
                  </a:lnTo>
                  <a:lnTo>
                    <a:pt x="1822" y="1990"/>
                  </a:lnTo>
                  <a:lnTo>
                    <a:pt x="1828" y="1987"/>
                  </a:lnTo>
                  <a:lnTo>
                    <a:pt x="1835" y="1984"/>
                  </a:lnTo>
                  <a:lnTo>
                    <a:pt x="1860" y="1970"/>
                  </a:lnTo>
                  <a:lnTo>
                    <a:pt x="1884" y="1957"/>
                  </a:lnTo>
                  <a:lnTo>
                    <a:pt x="1913" y="1945"/>
                  </a:lnTo>
                  <a:lnTo>
                    <a:pt x="1943" y="1936"/>
                  </a:lnTo>
                  <a:lnTo>
                    <a:pt x="1958" y="1930"/>
                  </a:lnTo>
                  <a:lnTo>
                    <a:pt x="1973" y="1925"/>
                  </a:lnTo>
                  <a:lnTo>
                    <a:pt x="1987" y="1917"/>
                  </a:lnTo>
                  <a:lnTo>
                    <a:pt x="2001" y="1908"/>
                  </a:lnTo>
                  <a:lnTo>
                    <a:pt x="2006" y="1893"/>
                  </a:lnTo>
                  <a:lnTo>
                    <a:pt x="2009" y="1880"/>
                  </a:lnTo>
                  <a:lnTo>
                    <a:pt x="2012" y="1872"/>
                  </a:lnTo>
                  <a:lnTo>
                    <a:pt x="2016" y="1869"/>
                  </a:lnTo>
                  <a:close/>
                  <a:moveTo>
                    <a:pt x="1881" y="520"/>
                  </a:moveTo>
                  <a:lnTo>
                    <a:pt x="1881" y="518"/>
                  </a:lnTo>
                  <a:lnTo>
                    <a:pt x="1883" y="518"/>
                  </a:lnTo>
                  <a:lnTo>
                    <a:pt x="1881" y="518"/>
                  </a:lnTo>
                  <a:lnTo>
                    <a:pt x="1881" y="520"/>
                  </a:lnTo>
                  <a:close/>
                </a:path>
              </a:pathLst>
            </a:custGeom>
            <a:grpFill/>
            <a:ln w="3175">
              <a:solidFill>
                <a:sysClr val="window" lastClr="FFFFFF">
                  <a:lumMod val="65000"/>
                </a:sys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sp>
          <p:nvSpPr>
            <p:cNvPr id="250" name="Freeform 129">
              <a:extLst>
                <a:ext uri="{FF2B5EF4-FFF2-40B4-BE49-F238E27FC236}">
                  <a16:creationId xmlns="" xmlns:a16="http://schemas.microsoft.com/office/drawing/2014/main" id="{A0342E90-B785-E94B-AFEC-4EEF80E03CB0}"/>
                </a:ext>
              </a:extLst>
            </p:cNvPr>
            <p:cNvSpPr>
              <a:spLocks/>
            </p:cNvSpPr>
            <p:nvPr/>
          </p:nvSpPr>
          <p:spPr bwMode="auto">
            <a:xfrm>
              <a:off x="5730148" y="3959021"/>
              <a:ext cx="0" cy="0"/>
            </a:xfrm>
            <a:custGeom>
              <a:avLst/>
              <a:gdLst>
                <a:gd name="T0" fmla="*/ 0 w 2"/>
                <a:gd name="T1" fmla="*/ 2 h 2"/>
                <a:gd name="T2" fmla="*/ 0 w 2"/>
                <a:gd name="T3" fmla="*/ 0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lnTo>
                    <a:pt x="0" y="0"/>
                  </a:lnTo>
                  <a:lnTo>
                    <a:pt x="2" y="0"/>
                  </a:lnTo>
                  <a:lnTo>
                    <a:pt x="0" y="0"/>
                  </a:lnTo>
                  <a:lnTo>
                    <a:pt x="0" y="2"/>
                  </a:lnTo>
                  <a:close/>
                </a:path>
              </a:pathLst>
            </a:custGeom>
            <a:grpFill/>
            <a:ln w="3175">
              <a:solidFill>
                <a:sysClr val="window" lastClr="FFFFFF">
                  <a:lumMod val="65000"/>
                </a:sysClr>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600" b="0" i="0" u="none" strike="noStrike" kern="0" cap="none" spc="0" normalizeH="0" baseline="0" noProof="0" dirty="0">
                <a:ln>
                  <a:noFill/>
                </a:ln>
                <a:solidFill>
                  <a:sysClr val="windowText" lastClr="000000"/>
                </a:solidFill>
                <a:effectLst/>
                <a:uLnTx/>
                <a:uFillTx/>
                <a:latin typeface="Arial" panose="020B0604020202020204" pitchFamily="34" charset="0"/>
                <a:cs typeface="Arial" panose="020B0604020202020204" pitchFamily="34" charset="0"/>
              </a:endParaRPr>
            </a:p>
          </p:txBody>
        </p:sp>
      </p:grpSp>
      <p:pic>
        <p:nvPicPr>
          <p:cNvPr id="251" name="Picture 2">
            <a:extLst>
              <a:ext uri="{FF2B5EF4-FFF2-40B4-BE49-F238E27FC236}">
                <a16:creationId xmlns="" xmlns:a16="http://schemas.microsoft.com/office/drawing/2014/main" id="{072B6E13-6614-794B-A531-A0C3D4D0F38C}"/>
              </a:ext>
            </a:extLst>
          </p:cNvPr>
          <p:cNvPicPr>
            <a:picLocks noChangeAspect="1"/>
          </p:cNvPicPr>
          <p:nvPr/>
        </p:nvPicPr>
        <p:blipFill>
          <a:blip r:embed="rId3">
            <a:duotone>
              <a:prstClr val="black"/>
              <a:srgbClr val="660033">
                <a:tint val="45000"/>
                <a:satMod val="400000"/>
              </a:srgbClr>
            </a:duotone>
          </a:blip>
          <a:stretch>
            <a:fillRect/>
          </a:stretch>
        </p:blipFill>
        <p:spPr>
          <a:xfrm rot="1572898">
            <a:off x="1575091" y="2410953"/>
            <a:ext cx="465296" cy="501916"/>
          </a:xfrm>
          <a:prstGeom prst="rect">
            <a:avLst/>
          </a:prstGeom>
        </p:spPr>
      </p:pic>
      <p:pic>
        <p:nvPicPr>
          <p:cNvPr id="252" name="Picture 129">
            <a:extLst>
              <a:ext uri="{FF2B5EF4-FFF2-40B4-BE49-F238E27FC236}">
                <a16:creationId xmlns="" xmlns:a16="http://schemas.microsoft.com/office/drawing/2014/main" id="{C81EAD4E-0568-3F4E-9BD4-720368BA111D}"/>
              </a:ext>
            </a:extLst>
          </p:cNvPr>
          <p:cNvPicPr>
            <a:picLocks noChangeAspect="1"/>
          </p:cNvPicPr>
          <p:nvPr/>
        </p:nvPicPr>
        <p:blipFill>
          <a:blip r:embed="rId3">
            <a:duotone>
              <a:prstClr val="black"/>
              <a:srgbClr val="660033">
                <a:tint val="45000"/>
                <a:satMod val="400000"/>
              </a:srgbClr>
            </a:duotone>
          </a:blip>
          <a:stretch>
            <a:fillRect/>
          </a:stretch>
        </p:blipFill>
        <p:spPr>
          <a:xfrm rot="1572898">
            <a:off x="934617" y="3369040"/>
            <a:ext cx="465296" cy="501916"/>
          </a:xfrm>
          <a:prstGeom prst="rect">
            <a:avLst/>
          </a:prstGeom>
        </p:spPr>
      </p:pic>
      <p:pic>
        <p:nvPicPr>
          <p:cNvPr id="253" name="Picture 130">
            <a:extLst>
              <a:ext uri="{FF2B5EF4-FFF2-40B4-BE49-F238E27FC236}">
                <a16:creationId xmlns="" xmlns:a16="http://schemas.microsoft.com/office/drawing/2014/main" id="{E2134F0C-9995-6046-9AC9-4AE8A6341FF4}"/>
              </a:ext>
            </a:extLst>
          </p:cNvPr>
          <p:cNvPicPr>
            <a:picLocks noChangeAspect="1"/>
          </p:cNvPicPr>
          <p:nvPr/>
        </p:nvPicPr>
        <p:blipFill>
          <a:blip r:embed="rId3">
            <a:duotone>
              <a:prstClr val="black"/>
              <a:srgbClr val="660033">
                <a:tint val="45000"/>
                <a:satMod val="400000"/>
              </a:srgbClr>
            </a:duotone>
          </a:blip>
          <a:stretch>
            <a:fillRect/>
          </a:stretch>
        </p:blipFill>
        <p:spPr>
          <a:xfrm rot="1572898">
            <a:off x="1931198" y="4146712"/>
            <a:ext cx="465296" cy="501916"/>
          </a:xfrm>
          <a:prstGeom prst="rect">
            <a:avLst/>
          </a:prstGeom>
        </p:spPr>
      </p:pic>
      <p:pic>
        <p:nvPicPr>
          <p:cNvPr id="254" name="Picture 132">
            <a:extLst>
              <a:ext uri="{FF2B5EF4-FFF2-40B4-BE49-F238E27FC236}">
                <a16:creationId xmlns="" xmlns:a16="http://schemas.microsoft.com/office/drawing/2014/main" id="{D8906BEF-46A4-174D-8DCB-339B639A4EB3}"/>
              </a:ext>
            </a:extLst>
          </p:cNvPr>
          <p:cNvPicPr>
            <a:picLocks noChangeAspect="1"/>
          </p:cNvPicPr>
          <p:nvPr/>
        </p:nvPicPr>
        <p:blipFill>
          <a:blip r:embed="rId3">
            <a:duotone>
              <a:prstClr val="black"/>
              <a:srgbClr val="660033">
                <a:tint val="45000"/>
                <a:satMod val="400000"/>
              </a:srgbClr>
            </a:duotone>
          </a:blip>
          <a:stretch>
            <a:fillRect/>
          </a:stretch>
        </p:blipFill>
        <p:spPr>
          <a:xfrm rot="1572898">
            <a:off x="2028627" y="4898545"/>
            <a:ext cx="465296" cy="501916"/>
          </a:xfrm>
          <a:prstGeom prst="rect">
            <a:avLst/>
          </a:prstGeom>
        </p:spPr>
      </p:pic>
      <p:pic>
        <p:nvPicPr>
          <p:cNvPr id="255" name="Picture 133">
            <a:extLst>
              <a:ext uri="{FF2B5EF4-FFF2-40B4-BE49-F238E27FC236}">
                <a16:creationId xmlns="" xmlns:a16="http://schemas.microsoft.com/office/drawing/2014/main" id="{DEC53769-0625-B949-B569-6CAC92B73E96}"/>
              </a:ext>
            </a:extLst>
          </p:cNvPr>
          <p:cNvPicPr>
            <a:picLocks noChangeAspect="1"/>
          </p:cNvPicPr>
          <p:nvPr/>
        </p:nvPicPr>
        <p:blipFill>
          <a:blip r:embed="rId3">
            <a:duotone>
              <a:prstClr val="black"/>
              <a:srgbClr val="660033">
                <a:tint val="45000"/>
                <a:satMod val="400000"/>
              </a:srgbClr>
            </a:duotone>
          </a:blip>
          <a:stretch>
            <a:fillRect/>
          </a:stretch>
        </p:blipFill>
        <p:spPr>
          <a:xfrm rot="1572898">
            <a:off x="1566474" y="4751511"/>
            <a:ext cx="465296" cy="501916"/>
          </a:xfrm>
          <a:prstGeom prst="rect">
            <a:avLst/>
          </a:prstGeom>
        </p:spPr>
      </p:pic>
      <p:pic>
        <p:nvPicPr>
          <p:cNvPr id="256" name="Picture 134">
            <a:extLst>
              <a:ext uri="{FF2B5EF4-FFF2-40B4-BE49-F238E27FC236}">
                <a16:creationId xmlns="" xmlns:a16="http://schemas.microsoft.com/office/drawing/2014/main" id="{5E73CDBA-F61F-1F48-B02B-6BD4996CEE50}"/>
              </a:ext>
            </a:extLst>
          </p:cNvPr>
          <p:cNvPicPr>
            <a:picLocks noChangeAspect="1"/>
          </p:cNvPicPr>
          <p:nvPr/>
        </p:nvPicPr>
        <p:blipFill>
          <a:blip r:embed="rId3">
            <a:duotone>
              <a:prstClr val="black"/>
              <a:srgbClr val="660033">
                <a:tint val="45000"/>
                <a:satMod val="400000"/>
              </a:srgbClr>
            </a:duotone>
          </a:blip>
          <a:stretch>
            <a:fillRect/>
          </a:stretch>
        </p:blipFill>
        <p:spPr>
          <a:xfrm rot="1572898">
            <a:off x="886528" y="3743033"/>
            <a:ext cx="465296" cy="501916"/>
          </a:xfrm>
          <a:prstGeom prst="rect">
            <a:avLst/>
          </a:prstGeom>
        </p:spPr>
      </p:pic>
      <p:sp>
        <p:nvSpPr>
          <p:cNvPr id="257" name="TextBox 114">
            <a:extLst>
              <a:ext uri="{FF2B5EF4-FFF2-40B4-BE49-F238E27FC236}">
                <a16:creationId xmlns="" xmlns:a16="http://schemas.microsoft.com/office/drawing/2014/main" id="{B6090122-30FE-E546-879D-DD3F2AD067DA}"/>
              </a:ext>
            </a:extLst>
          </p:cNvPr>
          <p:cNvSpPr txBox="1"/>
          <p:nvPr/>
        </p:nvSpPr>
        <p:spPr>
          <a:xfrm>
            <a:off x="521400" y="4710251"/>
            <a:ext cx="1232143" cy="142394"/>
          </a:xfrm>
          <a:prstGeom prst="rect">
            <a:avLst/>
          </a:prstGeom>
          <a:noFill/>
        </p:spPr>
        <p:txBody>
          <a:bodyPr wrap="square" lIns="54610" tIns="54610" rIns="54610" bIns="54610" rtlCol="0">
            <a:noAutofit/>
          </a:bodyPr>
          <a:lstStyle/>
          <a:p>
            <a:pPr algn="r">
              <a:spcAft>
                <a:spcPts val="600"/>
              </a:spcAft>
            </a:pPr>
            <a:r>
              <a:rPr lang="en-US" sz="1200" b="1" dirty="0">
                <a:solidFill>
                  <a:srgbClr val="660033"/>
                </a:solidFill>
                <a:latin typeface="Arial" panose="020B0604020202020204" pitchFamily="34" charset="0"/>
                <a:cs typeface="Arial" panose="020B0604020202020204" pitchFamily="34" charset="0"/>
              </a:rPr>
              <a:t>BANGALORE</a:t>
            </a:r>
          </a:p>
        </p:txBody>
      </p:sp>
      <p:sp>
        <p:nvSpPr>
          <p:cNvPr id="258" name="TextBox 116">
            <a:extLst>
              <a:ext uri="{FF2B5EF4-FFF2-40B4-BE49-F238E27FC236}">
                <a16:creationId xmlns="" xmlns:a16="http://schemas.microsoft.com/office/drawing/2014/main" id="{4B526618-D169-AB42-8857-C9C16B4A343B}"/>
              </a:ext>
            </a:extLst>
          </p:cNvPr>
          <p:cNvSpPr txBox="1"/>
          <p:nvPr/>
        </p:nvSpPr>
        <p:spPr>
          <a:xfrm>
            <a:off x="174009" y="4031066"/>
            <a:ext cx="1293038" cy="275459"/>
          </a:xfrm>
          <a:prstGeom prst="rect">
            <a:avLst/>
          </a:prstGeom>
          <a:noFill/>
        </p:spPr>
        <p:txBody>
          <a:bodyPr wrap="square" lIns="54610" tIns="54610" rIns="54610" bIns="54610" rtlCol="0">
            <a:noAutofit/>
          </a:bodyPr>
          <a:lstStyle/>
          <a:p>
            <a:pPr>
              <a:spcAft>
                <a:spcPts val="600"/>
              </a:spcAft>
            </a:pPr>
            <a:r>
              <a:rPr lang="en-US" sz="1200" b="1" dirty="0">
                <a:solidFill>
                  <a:srgbClr val="660033"/>
                </a:solidFill>
                <a:latin typeface="Arial" panose="020B0604020202020204" pitchFamily="34" charset="0"/>
                <a:cs typeface="Arial" panose="020B0604020202020204" pitchFamily="34" charset="0"/>
              </a:rPr>
              <a:t>MUMBAI: 2 DCs</a:t>
            </a:r>
          </a:p>
        </p:txBody>
      </p:sp>
      <p:sp>
        <p:nvSpPr>
          <p:cNvPr id="259" name="TextBox 258">
            <a:extLst>
              <a:ext uri="{FF2B5EF4-FFF2-40B4-BE49-F238E27FC236}">
                <a16:creationId xmlns="" xmlns:a16="http://schemas.microsoft.com/office/drawing/2014/main" id="{82D6DE51-8F04-5042-8E0D-729FF25B9C6A}"/>
              </a:ext>
            </a:extLst>
          </p:cNvPr>
          <p:cNvSpPr txBox="1"/>
          <p:nvPr/>
        </p:nvSpPr>
        <p:spPr>
          <a:xfrm>
            <a:off x="2353108" y="5046446"/>
            <a:ext cx="907216" cy="150815"/>
          </a:xfrm>
          <a:prstGeom prst="rect">
            <a:avLst/>
          </a:prstGeom>
          <a:noFill/>
        </p:spPr>
        <p:txBody>
          <a:bodyPr wrap="square" lIns="54610" tIns="54610" rIns="54610" bIns="54610" rtlCol="0">
            <a:noAutofit/>
          </a:bodyPr>
          <a:lstStyle/>
          <a:p>
            <a:pPr>
              <a:spcAft>
                <a:spcPts val="600"/>
              </a:spcAft>
            </a:pPr>
            <a:r>
              <a:rPr lang="en-US" sz="1200" b="1" dirty="0">
                <a:solidFill>
                  <a:srgbClr val="660033"/>
                </a:solidFill>
                <a:latin typeface="Arial" panose="020B0604020202020204" pitchFamily="34" charset="0"/>
                <a:cs typeface="Arial" panose="020B0604020202020204" pitchFamily="34" charset="0"/>
              </a:rPr>
              <a:t>CHENNAI</a:t>
            </a:r>
          </a:p>
        </p:txBody>
      </p:sp>
      <p:sp>
        <p:nvSpPr>
          <p:cNvPr id="260" name="TextBox 259">
            <a:extLst>
              <a:ext uri="{FF2B5EF4-FFF2-40B4-BE49-F238E27FC236}">
                <a16:creationId xmlns="" xmlns:a16="http://schemas.microsoft.com/office/drawing/2014/main" id="{A97F80A3-D6AE-0147-8E0A-012F06C0314D}"/>
              </a:ext>
            </a:extLst>
          </p:cNvPr>
          <p:cNvSpPr txBox="1"/>
          <p:nvPr/>
        </p:nvSpPr>
        <p:spPr>
          <a:xfrm>
            <a:off x="1739509" y="4010978"/>
            <a:ext cx="1279330" cy="193527"/>
          </a:xfrm>
          <a:prstGeom prst="rect">
            <a:avLst/>
          </a:prstGeom>
          <a:noFill/>
          <a:ln>
            <a:noFill/>
          </a:ln>
        </p:spPr>
        <p:txBody>
          <a:bodyPr wrap="square" lIns="54610" tIns="54610" rIns="54610" bIns="54610" rtlCol="0" anchor="ctr">
            <a:noAutofit/>
          </a:bodyPr>
          <a:lstStyle/>
          <a:p>
            <a:pPr algn="ctr">
              <a:spcAft>
                <a:spcPts val="600"/>
              </a:spcAft>
            </a:pPr>
            <a:r>
              <a:rPr lang="en-US" sz="1200" b="1" dirty="0">
                <a:solidFill>
                  <a:srgbClr val="660033"/>
                </a:solidFill>
                <a:latin typeface="Arial" panose="020B0604020202020204" pitchFamily="34" charset="0"/>
                <a:cs typeface="Arial" panose="020B0604020202020204" pitchFamily="34" charset="0"/>
              </a:rPr>
              <a:t>HYDERABAD</a:t>
            </a:r>
          </a:p>
        </p:txBody>
      </p:sp>
      <p:sp>
        <p:nvSpPr>
          <p:cNvPr id="261" name="TextBox 124">
            <a:extLst>
              <a:ext uri="{FF2B5EF4-FFF2-40B4-BE49-F238E27FC236}">
                <a16:creationId xmlns="" xmlns:a16="http://schemas.microsoft.com/office/drawing/2014/main" id="{9DD27C3D-3145-DF42-B276-A9487DE5252B}"/>
              </a:ext>
            </a:extLst>
          </p:cNvPr>
          <p:cNvSpPr txBox="1"/>
          <p:nvPr/>
        </p:nvSpPr>
        <p:spPr>
          <a:xfrm>
            <a:off x="61919" y="3341912"/>
            <a:ext cx="1293038" cy="219576"/>
          </a:xfrm>
          <a:prstGeom prst="rect">
            <a:avLst/>
          </a:prstGeom>
          <a:noFill/>
        </p:spPr>
        <p:txBody>
          <a:bodyPr wrap="square" lIns="54610" tIns="54610" rIns="54610" bIns="54610" rtlCol="0">
            <a:noAutofit/>
          </a:bodyPr>
          <a:lstStyle/>
          <a:p>
            <a:pPr>
              <a:spcAft>
                <a:spcPts val="600"/>
              </a:spcAft>
            </a:pPr>
            <a:r>
              <a:rPr lang="en-US" sz="1200" b="1" dirty="0">
                <a:solidFill>
                  <a:srgbClr val="660033"/>
                </a:solidFill>
                <a:latin typeface="Arial" panose="020B0604020202020204" pitchFamily="34" charset="0"/>
                <a:cs typeface="Arial" panose="020B0604020202020204" pitchFamily="34" charset="0"/>
              </a:rPr>
              <a:t>AHMEDABAD</a:t>
            </a:r>
          </a:p>
        </p:txBody>
      </p:sp>
      <p:sp>
        <p:nvSpPr>
          <p:cNvPr id="262" name="TextBox 113">
            <a:extLst>
              <a:ext uri="{FF2B5EF4-FFF2-40B4-BE49-F238E27FC236}">
                <a16:creationId xmlns="" xmlns:a16="http://schemas.microsoft.com/office/drawing/2014/main" id="{14CC724B-B2AF-EE4A-9980-E5216212EF86}"/>
              </a:ext>
            </a:extLst>
          </p:cNvPr>
          <p:cNvSpPr txBox="1"/>
          <p:nvPr/>
        </p:nvSpPr>
        <p:spPr>
          <a:xfrm>
            <a:off x="1229685" y="2656777"/>
            <a:ext cx="582095" cy="438761"/>
          </a:xfrm>
          <a:prstGeom prst="rect">
            <a:avLst/>
          </a:prstGeom>
          <a:noFill/>
        </p:spPr>
        <p:txBody>
          <a:bodyPr wrap="square" lIns="54610" tIns="54610" rIns="54610" bIns="54610" rtlCol="0">
            <a:noAutofit/>
          </a:bodyPr>
          <a:lstStyle/>
          <a:p>
            <a:pPr algn="ctr"/>
            <a:r>
              <a:rPr lang="en-US" sz="1200" b="1" dirty="0" smtClean="0">
                <a:solidFill>
                  <a:srgbClr val="660033"/>
                </a:solidFill>
                <a:latin typeface="Arial" panose="020B0604020202020204" pitchFamily="34" charset="0"/>
                <a:cs typeface="Arial" panose="020B0604020202020204" pitchFamily="34" charset="0"/>
              </a:rPr>
              <a:t>DELHI</a:t>
            </a:r>
          </a:p>
          <a:p>
            <a:pPr algn="ctr"/>
            <a:r>
              <a:rPr lang="en-US" sz="1200" b="1" dirty="0" smtClean="0">
                <a:solidFill>
                  <a:srgbClr val="660033"/>
                </a:solidFill>
                <a:latin typeface="Arial" panose="020B0604020202020204" pitchFamily="34" charset="0"/>
                <a:cs typeface="Arial" panose="020B0604020202020204" pitchFamily="34" charset="0"/>
              </a:rPr>
              <a:t>(NCR)</a:t>
            </a:r>
            <a:endParaRPr lang="en-US" sz="1200" b="1" dirty="0">
              <a:solidFill>
                <a:srgbClr val="660033"/>
              </a:solidFill>
              <a:latin typeface="Arial" panose="020B0604020202020204" pitchFamily="34" charset="0"/>
              <a:cs typeface="Arial" panose="020B0604020202020204" pitchFamily="34" charset="0"/>
            </a:endParaRPr>
          </a:p>
        </p:txBody>
      </p:sp>
      <p:cxnSp>
        <p:nvCxnSpPr>
          <p:cNvPr id="266" name="Straight Connector 265"/>
          <p:cNvCxnSpPr>
            <a:endCxn id="262" idx="1"/>
          </p:cNvCxnSpPr>
          <p:nvPr/>
        </p:nvCxnSpPr>
        <p:spPr>
          <a:xfrm flipV="1">
            <a:off x="847688" y="2876158"/>
            <a:ext cx="381997" cy="465754"/>
          </a:xfrm>
          <a:prstGeom prst="line">
            <a:avLst/>
          </a:prstGeom>
          <a:ln w="19050">
            <a:solidFill>
              <a:schemeClr val="bg1">
                <a:lumMod val="75000"/>
              </a:schemeClr>
            </a:solidFill>
            <a:prstDash val="dash"/>
          </a:ln>
          <a:effectLst>
            <a:glow rad="63500">
              <a:srgbClr val="990033">
                <a:alpha val="40000"/>
              </a:srgbClr>
            </a:glow>
          </a:effectLst>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p:nvCxnSpPr>
        <p:spPr>
          <a:xfrm flipH="1" flipV="1">
            <a:off x="847688" y="4306525"/>
            <a:ext cx="591065" cy="432333"/>
          </a:xfrm>
          <a:prstGeom prst="line">
            <a:avLst/>
          </a:prstGeom>
          <a:ln w="19050">
            <a:solidFill>
              <a:schemeClr val="bg1">
                <a:lumMod val="75000"/>
              </a:schemeClr>
            </a:solidFill>
            <a:prstDash val="dash"/>
          </a:ln>
          <a:effectLst>
            <a:glow rad="63500">
              <a:srgbClr val="990033">
                <a:alpha val="40000"/>
              </a:srgbClr>
            </a:glow>
          </a:effectLst>
        </p:spPr>
        <p:style>
          <a:lnRef idx="1">
            <a:schemeClr val="accent1"/>
          </a:lnRef>
          <a:fillRef idx="0">
            <a:schemeClr val="accent1"/>
          </a:fillRef>
          <a:effectRef idx="0">
            <a:schemeClr val="accent1"/>
          </a:effectRef>
          <a:fontRef idx="minor">
            <a:schemeClr val="tx1"/>
          </a:fontRef>
        </p:style>
      </p:cxnSp>
      <p:cxnSp>
        <p:nvCxnSpPr>
          <p:cNvPr id="282" name="Straight Connector 281"/>
          <p:cNvCxnSpPr>
            <a:stCxn id="258" idx="0"/>
          </p:cNvCxnSpPr>
          <p:nvPr/>
        </p:nvCxnSpPr>
        <p:spPr>
          <a:xfrm flipH="1" flipV="1">
            <a:off x="657114" y="3637690"/>
            <a:ext cx="163414" cy="393376"/>
          </a:xfrm>
          <a:prstGeom prst="line">
            <a:avLst/>
          </a:prstGeom>
          <a:ln w="19050">
            <a:solidFill>
              <a:schemeClr val="bg1">
                <a:lumMod val="75000"/>
              </a:schemeClr>
            </a:solidFill>
            <a:prstDash val="dash"/>
          </a:ln>
          <a:effectLst>
            <a:glow rad="63500">
              <a:srgbClr val="990033">
                <a:alpha val="40000"/>
              </a:srgbClr>
            </a:glow>
          </a:effectLst>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p:nvCxnSpPr>
        <p:spPr>
          <a:xfrm flipH="1" flipV="1">
            <a:off x="1981837" y="5105239"/>
            <a:ext cx="153372" cy="16609"/>
          </a:xfrm>
          <a:prstGeom prst="line">
            <a:avLst/>
          </a:prstGeom>
          <a:ln w="19050">
            <a:solidFill>
              <a:schemeClr val="bg1">
                <a:lumMod val="75000"/>
              </a:schemeClr>
            </a:solidFill>
            <a:prstDash val="dash"/>
          </a:ln>
          <a:effectLst>
            <a:glow rad="63500">
              <a:srgbClr val="990033">
                <a:alpha val="40000"/>
              </a:srgbClr>
            </a:glow>
          </a:effectLst>
        </p:spPr>
        <p:style>
          <a:lnRef idx="1">
            <a:schemeClr val="accent1"/>
          </a:lnRef>
          <a:fillRef idx="0">
            <a:schemeClr val="accent1"/>
          </a:fillRef>
          <a:effectRef idx="0">
            <a:schemeClr val="accent1"/>
          </a:effectRef>
          <a:fontRef idx="minor">
            <a:schemeClr val="tx1"/>
          </a:fontRef>
        </p:style>
      </p:cxnSp>
      <p:cxnSp>
        <p:nvCxnSpPr>
          <p:cNvPr id="298" name="Straight Connector 297"/>
          <p:cNvCxnSpPr>
            <a:stCxn id="254" idx="0"/>
            <a:endCxn id="226" idx="43"/>
          </p:cNvCxnSpPr>
          <p:nvPr/>
        </p:nvCxnSpPr>
        <p:spPr>
          <a:xfrm flipV="1">
            <a:off x="2372133" y="4257887"/>
            <a:ext cx="159718" cy="666471"/>
          </a:xfrm>
          <a:prstGeom prst="line">
            <a:avLst/>
          </a:prstGeom>
          <a:ln w="19050">
            <a:solidFill>
              <a:schemeClr val="bg1">
                <a:lumMod val="75000"/>
              </a:schemeClr>
            </a:solidFill>
            <a:prstDash val="dash"/>
          </a:ln>
          <a:effectLst>
            <a:glow rad="63500">
              <a:srgbClr val="990033">
                <a:alpha val="40000"/>
              </a:srgbClr>
            </a:glow>
          </a:effectLst>
        </p:spPr>
        <p:style>
          <a:lnRef idx="1">
            <a:schemeClr val="accent1"/>
          </a:lnRef>
          <a:fillRef idx="0">
            <a:schemeClr val="accent1"/>
          </a:fillRef>
          <a:effectRef idx="0">
            <a:schemeClr val="accent1"/>
          </a:effectRef>
          <a:fontRef idx="minor">
            <a:schemeClr val="tx1"/>
          </a:fontRef>
        </p:style>
      </p:cxnSp>
      <p:cxnSp>
        <p:nvCxnSpPr>
          <p:cNvPr id="305" name="Straight Connector 304"/>
          <p:cNvCxnSpPr>
            <a:stCxn id="226" idx="53"/>
            <a:endCxn id="251" idx="3"/>
          </p:cNvCxnSpPr>
          <p:nvPr/>
        </p:nvCxnSpPr>
        <p:spPr>
          <a:xfrm flipH="1" flipV="1">
            <a:off x="2016458" y="2764681"/>
            <a:ext cx="580092" cy="1139700"/>
          </a:xfrm>
          <a:prstGeom prst="line">
            <a:avLst/>
          </a:prstGeom>
          <a:ln w="19050">
            <a:solidFill>
              <a:schemeClr val="bg1">
                <a:lumMod val="75000"/>
              </a:schemeClr>
            </a:solidFill>
            <a:prstDash val="dash"/>
          </a:ln>
          <a:effectLst>
            <a:glow rad="63500">
              <a:srgbClr val="990033">
                <a:alpha val="40000"/>
              </a:srgbClr>
            </a:glow>
          </a:effectLst>
        </p:spPr>
        <p:style>
          <a:lnRef idx="1">
            <a:schemeClr val="accent1"/>
          </a:lnRef>
          <a:fillRef idx="0">
            <a:schemeClr val="accent1"/>
          </a:fillRef>
          <a:effectRef idx="0">
            <a:schemeClr val="accent1"/>
          </a:effectRef>
          <a:fontRef idx="minor">
            <a:schemeClr val="tx1"/>
          </a:fontRef>
        </p:style>
      </p:cxnSp>
      <p:sp>
        <p:nvSpPr>
          <p:cNvPr id="313" name="Rectangle 312"/>
          <p:cNvSpPr/>
          <p:nvPr/>
        </p:nvSpPr>
        <p:spPr>
          <a:xfrm>
            <a:off x="141288" y="844501"/>
            <a:ext cx="9648825" cy="369332"/>
          </a:xfrm>
          <a:prstGeom prst="rect">
            <a:avLst/>
          </a:prstGeom>
        </p:spPr>
        <p:txBody>
          <a:bodyPr wrap="square">
            <a:spAutoFit/>
          </a:bodyPr>
          <a:lstStyle/>
          <a:p>
            <a:pPr algn="ctr"/>
            <a:r>
              <a:rPr lang="en-GB" b="1" dirty="0">
                <a:solidFill>
                  <a:srgbClr val="660033"/>
                </a:solidFill>
                <a:latin typeface="Arial" pitchFamily="34" charset="0"/>
                <a:cs typeface="Arial" pitchFamily="34" charset="0"/>
              </a:rPr>
              <a:t>One Of India’s First Dedicated Wholesale Colocation Service Providers</a:t>
            </a:r>
          </a:p>
        </p:txBody>
      </p:sp>
    </p:spTree>
    <p:extLst>
      <p:ext uri="{BB962C8B-B14F-4D97-AF65-F5344CB8AC3E}">
        <p14:creationId xmlns:p14="http://schemas.microsoft.com/office/powerpoint/2010/main" val="26660331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p:spPr>
        <p:txBody>
          <a:bodyPr wrap="square" rtlCol="0" anchor="ctr">
            <a:noAutofit/>
          </a:bodyPr>
          <a:lstStyle/>
          <a:p>
            <a:pPr indent="-90488">
              <a:buFont typeface="Arial" pitchFamily="34" charset="0"/>
              <a:buChar char="•"/>
            </a:pPr>
            <a:endParaRPr lang="es-ES" sz="1300" b="1" dirty="0" smtClean="0">
              <a:latin typeface="Arial" pitchFamily="34" charset="0"/>
              <a:cs typeface="Arial" pitchFamily="34" charset="0"/>
            </a:endParaRPr>
          </a:p>
          <a:p>
            <a:pPr indent="-90488">
              <a:buFont typeface="Arial" pitchFamily="34" charset="0"/>
              <a:buChar char="•"/>
            </a:pPr>
            <a:endParaRPr lang="en-GB" sz="1300" b="1" dirty="0" smtClean="0">
              <a:latin typeface="Arial" pitchFamily="34" charset="0"/>
              <a:cs typeface="Arial" pitchFamily="34" charset="0"/>
            </a:endParaRPr>
          </a:p>
          <a:p>
            <a:pPr indent="-90488">
              <a:buFont typeface="Arial" pitchFamily="34" charset="0"/>
              <a:buChar char="•"/>
            </a:pPr>
            <a:r>
              <a:rPr lang="en-GB" sz="1300" b="1" dirty="0" smtClean="0">
                <a:latin typeface="Arial" pitchFamily="34" charset="0"/>
                <a:cs typeface="Arial" pitchFamily="34" charset="0"/>
              </a:rPr>
              <a:t>Wholesale </a:t>
            </a:r>
            <a:r>
              <a:rPr lang="en-GB" sz="1300" b="1" dirty="0">
                <a:latin typeface="Arial" pitchFamily="34" charset="0"/>
                <a:cs typeface="Arial" pitchFamily="34" charset="0"/>
              </a:rPr>
              <a:t>Colocation Services</a:t>
            </a:r>
            <a:r>
              <a:rPr lang="en-GB" sz="1300" dirty="0">
                <a:latin typeface="Arial" pitchFamily="34" charset="0"/>
                <a:cs typeface="Arial" pitchFamily="34" charset="0"/>
              </a:rPr>
              <a:t/>
            </a:r>
            <a:br>
              <a:rPr lang="en-GB" sz="1300" dirty="0">
                <a:latin typeface="Arial" pitchFamily="34" charset="0"/>
                <a:cs typeface="Arial" pitchFamily="34" charset="0"/>
              </a:rPr>
            </a:br>
            <a:r>
              <a:rPr lang="en-GB" sz="1300" dirty="0">
                <a:latin typeface="Arial" pitchFamily="34" charset="0"/>
                <a:cs typeface="Arial" pitchFamily="34" charset="0"/>
              </a:rPr>
              <a:t>- State of the art infrastructure offering reliable, flexible colocation services to large clients </a:t>
            </a:r>
            <a:br>
              <a:rPr lang="en-GB" sz="1300" dirty="0">
                <a:latin typeface="Arial" pitchFamily="34" charset="0"/>
                <a:cs typeface="Arial" pitchFamily="34" charset="0"/>
              </a:rPr>
            </a:br>
            <a:r>
              <a:rPr lang="en-GB" sz="1300" dirty="0">
                <a:latin typeface="Arial" pitchFamily="34" charset="0"/>
                <a:cs typeface="Arial" pitchFamily="34" charset="0"/>
              </a:rPr>
              <a:t>- Custom built white space</a:t>
            </a:r>
          </a:p>
          <a:p>
            <a:pPr indent="-90488">
              <a:buFont typeface="Arial" pitchFamily="34" charset="0"/>
              <a:buChar char="•"/>
            </a:pPr>
            <a:endParaRPr lang="en-GB" sz="1300" b="1" dirty="0" smtClean="0">
              <a:latin typeface="Arial" pitchFamily="34" charset="0"/>
              <a:cs typeface="Arial" pitchFamily="34" charset="0"/>
            </a:endParaRPr>
          </a:p>
          <a:p>
            <a:pPr indent="-90488">
              <a:buFont typeface="Arial" pitchFamily="34" charset="0"/>
              <a:buChar char="•"/>
            </a:pPr>
            <a:r>
              <a:rPr lang="en-GB" sz="1300" b="1" dirty="0" smtClean="0">
                <a:latin typeface="Arial" pitchFamily="34" charset="0"/>
                <a:cs typeface="Arial" pitchFamily="34" charset="0"/>
              </a:rPr>
              <a:t>Caged </a:t>
            </a:r>
            <a:r>
              <a:rPr lang="en-GB" sz="1300" b="1" dirty="0">
                <a:latin typeface="Arial" pitchFamily="34" charset="0"/>
                <a:cs typeface="Arial" pitchFamily="34" charset="0"/>
              </a:rPr>
              <a:t>Colocation Services</a:t>
            </a:r>
            <a:r>
              <a:rPr lang="en-GB" sz="1300" dirty="0">
                <a:latin typeface="Arial" pitchFamily="34" charset="0"/>
                <a:cs typeface="Arial" pitchFamily="34" charset="0"/>
              </a:rPr>
              <a:t/>
            </a:r>
            <a:br>
              <a:rPr lang="en-GB" sz="1300" dirty="0">
                <a:latin typeface="Arial" pitchFamily="34" charset="0"/>
                <a:cs typeface="Arial" pitchFamily="34" charset="0"/>
              </a:rPr>
            </a:br>
            <a:r>
              <a:rPr lang="en-GB" sz="1300" dirty="0">
                <a:latin typeface="Arial" pitchFamily="34" charset="0"/>
                <a:cs typeface="Arial" pitchFamily="34" charset="0"/>
              </a:rPr>
              <a:t>- Lease of entire data </a:t>
            </a:r>
            <a:r>
              <a:rPr lang="en-GB" sz="1300" dirty="0" err="1">
                <a:latin typeface="Arial" pitchFamily="34" charset="0"/>
                <a:cs typeface="Arial" pitchFamily="34" charset="0"/>
              </a:rPr>
              <a:t>center</a:t>
            </a:r>
            <a:r>
              <a:rPr lang="en-GB" sz="1300" dirty="0">
                <a:latin typeface="Arial" pitchFamily="34" charset="0"/>
                <a:cs typeface="Arial" pitchFamily="34" charset="0"/>
              </a:rPr>
              <a:t> / large suites / substantial blocks of caged technical floor space</a:t>
            </a:r>
            <a:br>
              <a:rPr lang="en-GB" sz="1300" dirty="0">
                <a:latin typeface="Arial" pitchFamily="34" charset="0"/>
                <a:cs typeface="Arial" pitchFamily="34" charset="0"/>
              </a:rPr>
            </a:br>
            <a:r>
              <a:rPr lang="en-GB" sz="1300" dirty="0">
                <a:latin typeface="Arial" pitchFamily="34" charset="0"/>
                <a:cs typeface="Arial" pitchFamily="34" charset="0"/>
              </a:rPr>
              <a:t>- Dedicated space for each client ensuring no sharing of floor space or caged blocks</a:t>
            </a:r>
            <a:br>
              <a:rPr lang="en-GB" sz="1300" dirty="0">
                <a:latin typeface="Arial" pitchFamily="34" charset="0"/>
                <a:cs typeface="Arial" pitchFamily="34" charset="0"/>
              </a:rPr>
            </a:br>
            <a:r>
              <a:rPr lang="en-GB" sz="1300" dirty="0">
                <a:latin typeface="Arial" pitchFamily="34" charset="0"/>
                <a:cs typeface="Arial" pitchFamily="34" charset="0"/>
              </a:rPr>
              <a:t>- Unparalleled security with advanced features like electronic and biometric systems, cage level control, CCTV, 24x7 </a:t>
            </a:r>
            <a:r>
              <a:rPr lang="en-GB" sz="1300" dirty="0" smtClean="0">
                <a:latin typeface="Arial" pitchFamily="34" charset="0"/>
                <a:cs typeface="Arial" pitchFamily="34" charset="0"/>
              </a:rPr>
              <a:t>security and more</a:t>
            </a:r>
          </a:p>
          <a:p>
            <a:pPr indent="-90488">
              <a:buFont typeface="Arial" pitchFamily="34" charset="0"/>
              <a:buChar char="•"/>
            </a:pPr>
            <a:endParaRPr lang="en-GB" sz="1300" dirty="0" smtClean="0">
              <a:latin typeface="Arial" pitchFamily="34" charset="0"/>
              <a:cs typeface="Arial" pitchFamily="34" charset="0"/>
            </a:endParaRPr>
          </a:p>
          <a:p>
            <a:pPr indent="-90488">
              <a:buFont typeface="Arial" pitchFamily="34" charset="0"/>
              <a:buChar char="•"/>
            </a:pPr>
            <a:r>
              <a:rPr lang="en-GB" sz="1300" b="1" dirty="0" smtClean="0">
                <a:latin typeface="Arial" pitchFamily="34" charset="0"/>
                <a:cs typeface="Arial" pitchFamily="34" charset="0"/>
              </a:rPr>
              <a:t>Data </a:t>
            </a:r>
            <a:r>
              <a:rPr lang="en-GB" sz="1300" b="1" dirty="0" err="1">
                <a:latin typeface="Arial" pitchFamily="34" charset="0"/>
                <a:cs typeface="Arial" pitchFamily="34" charset="0"/>
              </a:rPr>
              <a:t>Center</a:t>
            </a:r>
            <a:r>
              <a:rPr lang="en-GB" sz="1300" b="1" dirty="0">
                <a:latin typeface="Arial" pitchFamily="34" charset="0"/>
                <a:cs typeface="Arial" pitchFamily="34" charset="0"/>
              </a:rPr>
              <a:t> Physical Infrastructure Management</a:t>
            </a:r>
            <a:r>
              <a:rPr lang="en-GB" sz="1300" dirty="0">
                <a:latin typeface="Arial" pitchFamily="34" charset="0"/>
                <a:cs typeface="Arial" pitchFamily="34" charset="0"/>
              </a:rPr>
              <a:t/>
            </a:r>
            <a:br>
              <a:rPr lang="en-GB" sz="1300" dirty="0">
                <a:latin typeface="Arial" pitchFamily="34" charset="0"/>
                <a:cs typeface="Arial" pitchFamily="34" charset="0"/>
              </a:rPr>
            </a:br>
            <a:r>
              <a:rPr lang="en-GB" sz="1300" dirty="0">
                <a:latin typeface="Arial" pitchFamily="34" charset="0"/>
                <a:cs typeface="Arial" pitchFamily="34" charset="0"/>
              </a:rPr>
              <a:t>- On-site amenities &amp; services, with customizable Class A office space</a:t>
            </a:r>
            <a:br>
              <a:rPr lang="en-GB" sz="1300" dirty="0">
                <a:latin typeface="Arial" pitchFamily="34" charset="0"/>
                <a:cs typeface="Arial" pitchFamily="34" charset="0"/>
              </a:rPr>
            </a:br>
            <a:r>
              <a:rPr lang="en-GB" sz="1300" dirty="0">
                <a:latin typeface="Arial" pitchFamily="34" charset="0"/>
                <a:cs typeface="Arial" pitchFamily="34" charset="0"/>
              </a:rPr>
              <a:t>- A holistic view of the DC’s performance for energy, equipment and floor space for efficient usage</a:t>
            </a:r>
            <a:br>
              <a:rPr lang="en-GB" sz="1300" dirty="0">
                <a:latin typeface="Arial" pitchFamily="34" charset="0"/>
                <a:cs typeface="Arial" pitchFamily="34" charset="0"/>
              </a:rPr>
            </a:br>
            <a:r>
              <a:rPr lang="en-GB" sz="1300" dirty="0">
                <a:latin typeface="Arial" pitchFamily="34" charset="0"/>
                <a:cs typeface="Arial" pitchFamily="34" charset="0"/>
              </a:rPr>
              <a:t>- CCTV video storage services</a:t>
            </a:r>
          </a:p>
          <a:p>
            <a:pPr indent="-90488">
              <a:buFont typeface="Arial" pitchFamily="34" charset="0"/>
              <a:buChar char="•"/>
            </a:pPr>
            <a:endParaRPr lang="en-GB" sz="1300" b="1" dirty="0" smtClean="0">
              <a:latin typeface="Arial" pitchFamily="34" charset="0"/>
              <a:cs typeface="Arial" pitchFamily="34" charset="0"/>
            </a:endParaRPr>
          </a:p>
          <a:p>
            <a:pPr indent="-90488">
              <a:buFont typeface="Arial" pitchFamily="34" charset="0"/>
              <a:buChar char="•"/>
            </a:pPr>
            <a:r>
              <a:rPr lang="en-GB" sz="1300" b="1" dirty="0" smtClean="0">
                <a:latin typeface="Arial" pitchFamily="34" charset="0"/>
                <a:cs typeface="Arial" pitchFamily="34" charset="0"/>
              </a:rPr>
              <a:t>IT </a:t>
            </a:r>
            <a:r>
              <a:rPr lang="en-GB" sz="1300" b="1" dirty="0">
                <a:latin typeface="Arial" pitchFamily="34" charset="0"/>
                <a:cs typeface="Arial" pitchFamily="34" charset="0"/>
              </a:rPr>
              <a:t>Managed </a:t>
            </a:r>
            <a:r>
              <a:rPr lang="en-GB" sz="1300" b="1" dirty="0" smtClean="0">
                <a:latin typeface="Arial" pitchFamily="34" charset="0"/>
                <a:cs typeface="Arial" pitchFamily="34" charset="0"/>
              </a:rPr>
              <a:t>Services (as an addition to the colocation services)</a:t>
            </a:r>
          </a:p>
          <a:p>
            <a:r>
              <a:rPr lang="en-GB" sz="1300" dirty="0">
                <a:latin typeface="Arial" pitchFamily="34" charset="0"/>
                <a:cs typeface="Arial" pitchFamily="34" charset="0"/>
              </a:rPr>
              <a:t>- Public Cloud Services</a:t>
            </a:r>
          </a:p>
          <a:p>
            <a:r>
              <a:rPr lang="en-GB" sz="1300" dirty="0">
                <a:latin typeface="Arial" pitchFamily="34" charset="0"/>
                <a:cs typeface="Arial" pitchFamily="34" charset="0"/>
              </a:rPr>
              <a:t>- Monitoring Services</a:t>
            </a:r>
          </a:p>
          <a:p>
            <a:r>
              <a:rPr lang="en-GB" sz="1300" dirty="0">
                <a:latin typeface="Arial" pitchFamily="34" charset="0"/>
                <a:cs typeface="Arial" pitchFamily="34" charset="0"/>
              </a:rPr>
              <a:t>- Administration &amp; Operation Services</a:t>
            </a:r>
          </a:p>
          <a:p>
            <a:r>
              <a:rPr lang="en-GB" sz="1300" dirty="0">
                <a:latin typeface="Arial" pitchFamily="34" charset="0"/>
                <a:cs typeface="Arial" pitchFamily="34" charset="0"/>
              </a:rPr>
              <a:t>- </a:t>
            </a:r>
            <a:r>
              <a:rPr lang="en-GB" sz="1300" dirty="0" err="1">
                <a:latin typeface="Arial" pitchFamily="34" charset="0"/>
                <a:cs typeface="Arial" pitchFamily="34" charset="0"/>
              </a:rPr>
              <a:t>Cybersecurity</a:t>
            </a:r>
            <a:r>
              <a:rPr lang="en-GB" sz="1300" dirty="0">
                <a:latin typeface="Arial" pitchFamily="34" charset="0"/>
                <a:cs typeface="Arial" pitchFamily="34" charset="0"/>
              </a:rPr>
              <a:t> Services</a:t>
            </a:r>
          </a:p>
          <a:p>
            <a:r>
              <a:rPr lang="en-GB" sz="1300" dirty="0">
                <a:latin typeface="Arial" pitchFamily="34" charset="0"/>
                <a:cs typeface="Arial" pitchFamily="34" charset="0"/>
              </a:rPr>
              <a:t>- Hand &amp; Eyes Support Services</a:t>
            </a:r>
          </a:p>
          <a:p>
            <a:r>
              <a:rPr lang="en-GB" sz="1300" dirty="0">
                <a:latin typeface="Arial" pitchFamily="34" charset="0"/>
                <a:cs typeface="Arial" pitchFamily="34" charset="0"/>
              </a:rPr>
              <a:t>- Business Continuity-Disaster Recovery Services</a:t>
            </a:r>
          </a:p>
          <a:p>
            <a:r>
              <a:rPr lang="en-GB" sz="1300" dirty="0">
                <a:latin typeface="Arial" pitchFamily="34" charset="0"/>
                <a:cs typeface="Arial" pitchFamily="34" charset="0"/>
              </a:rPr>
              <a:t>- NOC Services</a:t>
            </a:r>
          </a:p>
          <a:p>
            <a:pPr indent="-90488">
              <a:buFont typeface="Arial" pitchFamily="34" charset="0"/>
              <a:buChar char="•"/>
            </a:pPr>
            <a:endParaRPr lang="en-US" sz="1300" b="1" dirty="0">
              <a:latin typeface="Arial" pitchFamily="34" charset="0"/>
              <a:cs typeface="Arial" pitchFamily="34" charset="0"/>
            </a:endParaRPr>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smtClean="0">
                <a:solidFill>
                  <a:schemeClr val="bg1"/>
                </a:solidFill>
                <a:latin typeface="Arial" pitchFamily="34" charset="0"/>
                <a:cs typeface="Arial" pitchFamily="34" charset="0"/>
              </a:rPr>
              <a:t>Service </a:t>
            </a:r>
            <a:r>
              <a:rPr lang="es-ES" sz="2400" b="1" dirty="0" err="1" smtClean="0">
                <a:solidFill>
                  <a:schemeClr val="bg1"/>
                </a:solidFill>
                <a:latin typeface="Arial" pitchFamily="34" charset="0"/>
                <a:cs typeface="Arial" pitchFamily="34" charset="0"/>
              </a:rPr>
              <a:t>Offerings</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563100" y="6452770"/>
            <a:ext cx="342900" cy="338554"/>
          </a:xfrm>
          <a:prstGeom prst="rect">
            <a:avLst/>
          </a:prstGeom>
          <a:noFill/>
        </p:spPr>
        <p:txBody>
          <a:bodyPr wrap="square" rtlCol="0">
            <a:spAutoFit/>
          </a:bodyPr>
          <a:lstStyle/>
          <a:p>
            <a:r>
              <a:rPr lang="es-ES" sz="1600" b="1" dirty="0">
                <a:solidFill>
                  <a:srgbClr val="660033"/>
                </a:solidFill>
                <a:latin typeface="Arial" pitchFamily="34" charset="0"/>
                <a:cs typeface="Arial" pitchFamily="34" charset="0"/>
              </a:rPr>
              <a:t>5</a:t>
            </a:r>
            <a:endParaRPr lang="en-GB" sz="1600" b="1" dirty="0">
              <a:solidFill>
                <a:srgbClr val="660033"/>
              </a:solidFill>
              <a:latin typeface="Arial" pitchFamily="34" charset="0"/>
              <a:cs typeface="Arial" pitchFamily="34" charset="0"/>
            </a:endParaRPr>
          </a:p>
        </p:txBody>
      </p:sp>
      <p:sp>
        <p:nvSpPr>
          <p:cNvPr id="313" name="Rectangle 312"/>
          <p:cNvSpPr/>
          <p:nvPr/>
        </p:nvSpPr>
        <p:spPr>
          <a:xfrm>
            <a:off x="141288" y="844501"/>
            <a:ext cx="9648825" cy="369332"/>
          </a:xfrm>
          <a:prstGeom prst="rect">
            <a:avLst/>
          </a:prstGeom>
        </p:spPr>
        <p:txBody>
          <a:bodyPr wrap="square">
            <a:spAutoFit/>
          </a:bodyPr>
          <a:lstStyle/>
          <a:p>
            <a:pPr algn="ctr"/>
            <a:r>
              <a:rPr lang="en-GB" b="1" dirty="0">
                <a:solidFill>
                  <a:srgbClr val="660033"/>
                </a:solidFill>
                <a:latin typeface="Arial" pitchFamily="34" charset="0"/>
                <a:cs typeface="Arial" pitchFamily="34" charset="0"/>
              </a:rPr>
              <a:t>Tailor Made Solutions for an Evolving Market</a:t>
            </a:r>
          </a:p>
        </p:txBody>
      </p:sp>
    </p:spTree>
    <p:extLst>
      <p:ext uri="{BB962C8B-B14F-4D97-AF65-F5344CB8AC3E}">
        <p14:creationId xmlns:p14="http://schemas.microsoft.com/office/powerpoint/2010/main" val="42849611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a:ln>
            <a:noFill/>
          </a:ln>
        </p:spPr>
        <p:txBody>
          <a:bodyPr wrap="square" rtlCol="0" anchor="ctr">
            <a:noAutofit/>
          </a:bodyPr>
          <a:lstStyle/>
          <a:p>
            <a:endParaRPr lang="es-ES" sz="1300" dirty="0" smtClean="0">
              <a:solidFill>
                <a:prstClr val="black"/>
              </a:solidFill>
              <a:latin typeface="Arial" pitchFamily="34" charset="0"/>
              <a:cs typeface="Arial" pitchFamily="34" charset="0"/>
            </a:endParaRPr>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err="1" smtClean="0">
                <a:solidFill>
                  <a:schemeClr val="bg1"/>
                </a:solidFill>
                <a:latin typeface="Arial" pitchFamily="34" charset="0"/>
                <a:cs typeface="Arial" pitchFamily="34" charset="0"/>
              </a:rPr>
              <a:t>Technical</a:t>
            </a:r>
            <a:r>
              <a:rPr lang="es-ES" sz="2400" b="1" dirty="0" smtClean="0">
                <a:solidFill>
                  <a:schemeClr val="bg1"/>
                </a:solidFill>
                <a:latin typeface="Arial" pitchFamily="34" charset="0"/>
                <a:cs typeface="Arial" pitchFamily="34" charset="0"/>
              </a:rPr>
              <a:t> </a:t>
            </a:r>
            <a:r>
              <a:rPr lang="es-ES" sz="2400" b="1" dirty="0" err="1" smtClean="0">
                <a:solidFill>
                  <a:schemeClr val="bg1"/>
                </a:solidFill>
                <a:latin typeface="Arial" pitchFamily="34" charset="0"/>
                <a:cs typeface="Arial" pitchFamily="34" charset="0"/>
              </a:rPr>
              <a:t>Specifications</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563100" y="6452770"/>
            <a:ext cx="342900" cy="338554"/>
          </a:xfrm>
          <a:prstGeom prst="rect">
            <a:avLst/>
          </a:prstGeom>
          <a:noFill/>
        </p:spPr>
        <p:txBody>
          <a:bodyPr wrap="square" rtlCol="0">
            <a:spAutoFit/>
          </a:bodyPr>
          <a:lstStyle/>
          <a:p>
            <a:r>
              <a:rPr lang="es-ES" sz="1600" b="1" dirty="0">
                <a:solidFill>
                  <a:srgbClr val="660033"/>
                </a:solidFill>
                <a:latin typeface="Arial" pitchFamily="34" charset="0"/>
                <a:cs typeface="Arial" pitchFamily="34" charset="0"/>
              </a:rPr>
              <a:t>6</a:t>
            </a:r>
            <a:endParaRPr lang="en-GB" sz="1600" b="1" dirty="0">
              <a:solidFill>
                <a:srgbClr val="660033"/>
              </a:solidFill>
              <a:latin typeface="Arial" pitchFamily="34" charset="0"/>
              <a:cs typeface="Arial" pitchFamily="34" charset="0"/>
            </a:endParaRPr>
          </a:p>
        </p:txBody>
      </p:sp>
      <p:sp>
        <p:nvSpPr>
          <p:cNvPr id="313" name="Rectangle 312"/>
          <p:cNvSpPr/>
          <p:nvPr/>
        </p:nvSpPr>
        <p:spPr>
          <a:xfrm>
            <a:off x="141288" y="844501"/>
            <a:ext cx="9648825" cy="369332"/>
          </a:xfrm>
          <a:prstGeom prst="rect">
            <a:avLst/>
          </a:prstGeom>
        </p:spPr>
        <p:txBody>
          <a:bodyPr wrap="square">
            <a:spAutoFit/>
          </a:bodyPr>
          <a:lstStyle/>
          <a:p>
            <a:pPr algn="ctr"/>
            <a:r>
              <a:rPr lang="en-GB" b="1" dirty="0" smtClean="0">
                <a:solidFill>
                  <a:srgbClr val="660033"/>
                </a:solidFill>
                <a:latin typeface="Arial" pitchFamily="34" charset="0"/>
                <a:cs typeface="Arial" pitchFamily="34" charset="0"/>
              </a:rPr>
              <a:t>Inside our Data </a:t>
            </a:r>
            <a:r>
              <a:rPr lang="en-GB" b="1" dirty="0" err="1" smtClean="0">
                <a:solidFill>
                  <a:srgbClr val="660033"/>
                </a:solidFill>
                <a:latin typeface="Arial" pitchFamily="34" charset="0"/>
                <a:cs typeface="Arial" pitchFamily="34" charset="0"/>
              </a:rPr>
              <a:t>Center</a:t>
            </a:r>
            <a:endParaRPr lang="en-GB" b="1" dirty="0">
              <a:solidFill>
                <a:srgbClr val="660033"/>
              </a:solidFill>
              <a:latin typeface="Arial" pitchFamily="34" charset="0"/>
              <a:cs typeface="Arial"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3136991367"/>
              </p:ext>
            </p:extLst>
          </p:nvPr>
        </p:nvGraphicFramePr>
        <p:xfrm>
          <a:off x="214154" y="1230658"/>
          <a:ext cx="9477692" cy="5379720"/>
        </p:xfrm>
        <a:graphic>
          <a:graphicData uri="http://schemas.openxmlformats.org/drawingml/2006/table">
            <a:tbl>
              <a:tblPr firstRow="1" bandRow="1">
                <a:tableStyleId>{5C22544A-7EE6-4342-B048-85BDC9FD1C3A}</a:tableStyleId>
              </a:tblPr>
              <a:tblGrid>
                <a:gridCol w="4855626"/>
                <a:gridCol w="4622066"/>
              </a:tblGrid>
              <a:tr h="4458082">
                <a:tc>
                  <a:txBody>
                    <a:bodyPr/>
                    <a:lstStyle/>
                    <a:p>
                      <a:pPr marL="0"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s-ES" sz="1300" b="1"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Area</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- 2,000 racks, expandible up to 4,000 racks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- 60,000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sqft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rack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space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expandable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up to 120,000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sqft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rack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space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- 100,000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sqft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gross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built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area</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expandable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up to 200,000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sqft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gross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built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area</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5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Ancillary </a:t>
                      </a:r>
                      <a:r>
                        <a:rPr kumimoji="0" lang="es-ES" sz="1300" b="1"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Facilities</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Fully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Equipped</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Office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Space</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Conference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Rooms</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Meet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-me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Rooms</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NOC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Room</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Staging</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Area</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Work</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Lounge,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Cafeteria</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&amp;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Vending</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Machines</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es-ES" sz="5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600"/>
                        </a:spcBef>
                        <a:spcAft>
                          <a:spcPts val="600"/>
                        </a:spcAft>
                        <a:buClrTx/>
                        <a:buSzTx/>
                        <a:buFont typeface="Arial" pitchFamily="34" charset="0"/>
                        <a:buChar char="•"/>
                        <a:tabLst/>
                        <a:defRPr/>
                      </a:pPr>
                      <a:r>
                        <a:rPr kumimoji="0" lang="es-ES" sz="1300" b="1"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Power</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- 6 kW/rack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on</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Day 1,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expandable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as per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Client’s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needs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Total IT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Power</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12 MW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on</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Day 1, 18 MW total,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expandable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as per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Client’s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needs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N+1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Emergency</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Generators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with</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48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hours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fuel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tanks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guaranteed</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supply</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N+1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Uninterrupted</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Power</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Supply</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(UPS)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units</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600"/>
                        </a:spcBef>
                        <a:spcAft>
                          <a:spcPts val="600"/>
                        </a:spcAft>
                        <a:buClrTx/>
                        <a:buSzTx/>
                        <a:buFont typeface="Arial" pitchFamily="34" charset="0"/>
                        <a:buChar char="•"/>
                        <a:tabLst/>
                        <a:defRPr/>
                      </a:pP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BMS </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Building</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Management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System</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&amp; </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DCIM</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(Data Center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Infrastructure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Management) </a:t>
                      </a:r>
                    </a:p>
                    <a:p>
                      <a:pPr marL="90488" marR="0" lvl="0" indent="-90488" algn="l" defTabSz="914400" rtl="0" eaLnBrk="1" fontAlgn="auto" latinLnBrk="0" hangingPunct="1">
                        <a:lnSpc>
                          <a:spcPct val="100000"/>
                        </a:lnSpc>
                        <a:spcBef>
                          <a:spcPts val="600"/>
                        </a:spcBef>
                        <a:spcAft>
                          <a:spcPts val="600"/>
                        </a:spcAft>
                        <a:buClrTx/>
                        <a:buSzTx/>
                        <a:buFont typeface="Arial" pitchFamily="34" charset="0"/>
                        <a:buChar char="•"/>
                        <a:tabLst/>
                        <a:defRPr/>
                      </a:pP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90488" marR="0" lvl="0" indent="-90488" algn="l" defTabSz="914400" rtl="0" eaLnBrk="1" fontAlgn="auto" latinLnBrk="0" hangingPunct="1">
                        <a:lnSpc>
                          <a:spcPct val="100000"/>
                        </a:lnSpc>
                        <a:spcBef>
                          <a:spcPts val="600"/>
                        </a:spcBef>
                        <a:spcAft>
                          <a:spcPts val="600"/>
                        </a:spcAft>
                        <a:buClrTx/>
                        <a:buSzTx/>
                        <a:buFont typeface="Arial" pitchFamily="34" charset="0"/>
                        <a:buChar char="•"/>
                        <a:tabLst/>
                        <a:defRPr/>
                      </a:pPr>
                      <a:r>
                        <a:rPr kumimoji="0" lang="es-ES" sz="1300" b="1"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Fire</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1"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Protection</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t>
                      </a:r>
                      <a:b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VESDA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System</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for</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early</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smoke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detection</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Fire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supression</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with</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Novec</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inert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gas in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white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space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rooms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and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sprinklers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in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ancillary</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areas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Compliant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with</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NFPA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requirements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p>
                    <a:p>
                      <a:pPr marL="90488" marR="0" lvl="0" indent="-90488" algn="l" defTabSz="914400" rtl="0" eaLnBrk="1" fontAlgn="auto" latinLnBrk="0" hangingPunct="1">
                        <a:lnSpc>
                          <a:spcPct val="100000"/>
                        </a:lnSpc>
                        <a:spcBef>
                          <a:spcPts val="600"/>
                        </a:spcBef>
                        <a:spcAft>
                          <a:spcPts val="600"/>
                        </a:spcAft>
                        <a:buClrTx/>
                        <a:buSzTx/>
                        <a:buFont typeface="Arial" pitchFamily="34" charset="0"/>
                        <a:buChar char="•"/>
                        <a:tabLst/>
                        <a:defRPr/>
                      </a:pP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Access Control and </a:t>
                      </a:r>
                      <a:r>
                        <a:rPr kumimoji="0" lang="es-ES" sz="1300" b="1"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Physical</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Security:</a:t>
                      </a:r>
                      <a:b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- 5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Layer</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Access Control</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Biometric</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Proximity</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Card</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Access Control</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- 24x7 Security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Staff</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Compliant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with</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TIA-942 &amp; ISO 27000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requirements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s-ES" sz="1300" b="1"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Cooling</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N+1 Air-</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Cooled</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chillers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N+1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Precision</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Air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Conditioning</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CRAH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units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Cold</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Aisle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strategy</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Leak</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detection</a:t>
                      </a:r>
                      <a:endPar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600"/>
                        </a:spcBef>
                        <a:spcAft>
                          <a:spcPts val="600"/>
                        </a:spcAft>
                        <a:buClrTx/>
                        <a:buSzTx/>
                        <a:buFont typeface="Arial" pitchFamily="34" charset="0"/>
                        <a:buChar char="•"/>
                        <a:tabLst/>
                        <a:defRPr/>
                      </a:pPr>
                      <a:endParaRPr kumimoji="0" lang="es-ES" sz="5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pPr marL="90488" marR="0" lvl="0" indent="-90488" algn="l" defTabSz="914400" rtl="0" eaLnBrk="1" fontAlgn="auto" latinLnBrk="0" hangingPunct="1">
                        <a:lnSpc>
                          <a:spcPct val="100000"/>
                        </a:lnSpc>
                        <a:spcBef>
                          <a:spcPts val="600"/>
                        </a:spcBef>
                        <a:spcAft>
                          <a:spcPts val="600"/>
                        </a:spcAft>
                        <a:buClrTx/>
                        <a:buSzTx/>
                        <a:buFont typeface="Arial" pitchFamily="34" charset="0"/>
                        <a:buChar char="•"/>
                        <a:tabLst/>
                        <a:defRPr/>
                      </a:pPr>
                      <a:r>
                        <a:rPr kumimoji="0" lang="es-ES" sz="1300" b="1"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Building</a:t>
                      </a:r>
                      <a:r>
                        <a:rPr kumimoji="0" lang="es-ES"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Multistory</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G+4+Technical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Roof</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- 150kg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srft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/1,500 kg/</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sqm</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load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bearing</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slabs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- 16.4ft (5m)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Clearance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Height</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Floor</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to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Slab</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- 31.5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inches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(80 cm)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raised</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access</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floor</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r>
                      <a:b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b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Steel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Reinforced</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Concrete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Structure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and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Façade</a:t>
                      </a:r>
                      <a:r>
                        <a:rPr kumimoji="0" lang="es-ES" sz="13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rPr>
                        <a:t> </a:t>
                      </a:r>
                      <a:r>
                        <a:rPr kumimoji="0" lang="es-ES" sz="1300" b="0" i="0" u="none" strike="noStrike" kern="1200" cap="none" spc="0" normalizeH="0" baseline="0" noProof="0" dirty="0" err="1" smtClean="0">
                          <a:ln>
                            <a:noFill/>
                          </a:ln>
                          <a:solidFill>
                            <a:prstClr val="black"/>
                          </a:solidFill>
                          <a:effectLst/>
                          <a:uLnTx/>
                          <a:uFillTx/>
                          <a:latin typeface="Arial" pitchFamily="34" charset="0"/>
                          <a:ea typeface="+mn-ea"/>
                          <a:cs typeface="Arial" pitchFamily="34" charset="0"/>
                        </a:rPr>
                        <a:t>Panels</a:t>
                      </a:r>
                      <a:endParaRPr kumimoji="0" lang="en-GB" sz="1300" b="1"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endParaRPr lang="en-GB"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2552579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p:spPr>
        <p:txBody>
          <a:bodyPr wrap="square" rtlCol="0" anchor="t">
            <a:noAutofit/>
          </a:bodyPr>
          <a:lstStyle/>
          <a:p>
            <a:pPr marL="90488" indent="-90488">
              <a:buFont typeface="Arial" pitchFamily="34" charset="0"/>
              <a:buChar char="•"/>
            </a:pPr>
            <a:endParaRPr lang="en-US" sz="1300" b="1" dirty="0" smtClean="0">
              <a:latin typeface="Arial" pitchFamily="34" charset="0"/>
              <a:cs typeface="Arial" pitchFamily="34" charset="0"/>
            </a:endParaRPr>
          </a:p>
          <a:p>
            <a:pPr marL="285750" indent="-285750">
              <a:buClr>
                <a:srgbClr val="660033"/>
              </a:buClr>
              <a:buFont typeface="Wingdings" pitchFamily="2" charset="2"/>
              <a:buChar char="ü"/>
            </a:pPr>
            <a:endParaRPr lang="en-US" sz="500" dirty="0" smtClean="0">
              <a:latin typeface="Arial" pitchFamily="34" charset="0"/>
              <a:cs typeface="Arial" pitchFamily="34" charset="0"/>
            </a:endParaRPr>
          </a:p>
          <a:p>
            <a:pPr marL="742950" lvl="1" indent="-285750">
              <a:buClr>
                <a:srgbClr val="660033"/>
              </a:buClr>
              <a:buFont typeface="Wingdings" pitchFamily="2" charset="2"/>
              <a:buChar char="ü"/>
            </a:pPr>
            <a:r>
              <a:rPr lang="en-US" sz="1300" dirty="0" smtClean="0">
                <a:latin typeface="Arial" pitchFamily="34" charset="0"/>
                <a:cs typeface="Arial" pitchFamily="34" charset="0"/>
              </a:rPr>
              <a:t>Large, Young Populations</a:t>
            </a:r>
          </a:p>
          <a:p>
            <a:pPr marL="742950" lvl="1" indent="-285750">
              <a:buClr>
                <a:srgbClr val="660033"/>
              </a:buClr>
              <a:buFont typeface="Wingdings" pitchFamily="2" charset="2"/>
              <a:buChar char="ü"/>
            </a:pPr>
            <a:r>
              <a:rPr lang="en-US" sz="1300" dirty="0" smtClean="0">
                <a:latin typeface="Arial" pitchFamily="34" charset="0"/>
                <a:cs typeface="Arial" pitchFamily="34" charset="0"/>
              </a:rPr>
              <a:t>Widespread Internet usage and availability</a:t>
            </a:r>
          </a:p>
          <a:p>
            <a:pPr marL="742950" lvl="1" indent="-285750">
              <a:buClr>
                <a:srgbClr val="660033"/>
              </a:buClr>
              <a:buFont typeface="Wingdings" pitchFamily="2" charset="2"/>
              <a:buChar char="ü"/>
            </a:pPr>
            <a:r>
              <a:rPr lang="en-US" sz="1300" dirty="0" smtClean="0">
                <a:latin typeface="Arial" pitchFamily="34" charset="0"/>
                <a:cs typeface="Arial" pitchFamily="34" charset="0"/>
              </a:rPr>
              <a:t>Extensive use of </a:t>
            </a:r>
            <a:r>
              <a:rPr lang="en-US" sz="1300" dirty="0" err="1" smtClean="0">
                <a:latin typeface="Arial" pitchFamily="34" charset="0"/>
                <a:cs typeface="Arial" pitchFamily="34" charset="0"/>
              </a:rPr>
              <a:t>IoT</a:t>
            </a:r>
            <a:endParaRPr lang="en-US" sz="1300" dirty="0" smtClean="0">
              <a:latin typeface="Arial" pitchFamily="34" charset="0"/>
              <a:cs typeface="Arial" pitchFamily="34" charset="0"/>
            </a:endParaRPr>
          </a:p>
          <a:p>
            <a:pPr marL="742950" lvl="1" indent="-285750">
              <a:buClr>
                <a:srgbClr val="660033"/>
              </a:buClr>
              <a:buFont typeface="Wingdings" pitchFamily="2" charset="2"/>
              <a:buChar char="ü"/>
            </a:pPr>
            <a:r>
              <a:rPr lang="en-US" sz="1300" dirty="0" smtClean="0">
                <a:latin typeface="Arial" pitchFamily="34" charset="0"/>
                <a:cs typeface="Arial" pitchFamily="34" charset="0"/>
              </a:rPr>
              <a:t>Reliable access to </a:t>
            </a:r>
            <a:r>
              <a:rPr lang="en-US" sz="1300" dirty="0" err="1" smtClean="0">
                <a:latin typeface="Arial" pitchFamily="34" charset="0"/>
                <a:cs typeface="Arial" pitchFamily="34" charset="0"/>
              </a:rPr>
              <a:t>terrestial</a:t>
            </a:r>
            <a:r>
              <a:rPr lang="en-US" sz="1300" dirty="0" smtClean="0">
                <a:latin typeface="Arial" pitchFamily="34" charset="0"/>
                <a:cs typeface="Arial" pitchFamily="34" charset="0"/>
              </a:rPr>
              <a:t> and/or submarine network</a:t>
            </a:r>
          </a:p>
          <a:p>
            <a:pPr marL="742950" lvl="1" indent="-285750">
              <a:buClr>
                <a:srgbClr val="660033"/>
              </a:buClr>
              <a:buFont typeface="Wingdings" pitchFamily="2" charset="2"/>
              <a:buChar char="ü"/>
            </a:pPr>
            <a:r>
              <a:rPr lang="en-US" sz="1300" dirty="0" smtClean="0">
                <a:latin typeface="Arial" pitchFamily="34" charset="0"/>
                <a:cs typeface="Arial" pitchFamily="34" charset="0"/>
              </a:rPr>
              <a:t>Active Government presence</a:t>
            </a:r>
          </a:p>
          <a:p>
            <a:pPr marL="742950" lvl="1" indent="-285750">
              <a:buClr>
                <a:srgbClr val="660033"/>
              </a:buClr>
              <a:buFont typeface="Wingdings" pitchFamily="2" charset="2"/>
              <a:buChar char="ü"/>
            </a:pPr>
            <a:r>
              <a:rPr lang="en-US" sz="1300" dirty="0" smtClean="0">
                <a:latin typeface="Arial" pitchFamily="34" charset="0"/>
                <a:cs typeface="Arial" pitchFamily="34" charset="0"/>
              </a:rPr>
              <a:t>Potential to service large international clients (OTT’s, Hyperscalers)</a:t>
            </a:r>
            <a:endParaRPr lang="en-US" sz="1300" dirty="0">
              <a:latin typeface="Arial" pitchFamily="34" charset="0"/>
              <a:cs typeface="Arial" pitchFamily="34" charset="0"/>
            </a:endParaRPr>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smtClean="0">
                <a:solidFill>
                  <a:schemeClr val="bg1"/>
                </a:solidFill>
                <a:latin typeface="Arial" pitchFamily="34" charset="0"/>
                <a:cs typeface="Arial" pitchFamily="34" charset="0"/>
              </a:rPr>
              <a:t>PAN India </a:t>
            </a:r>
            <a:r>
              <a:rPr lang="es-ES" sz="2400" b="1" dirty="0" err="1" smtClean="0">
                <a:solidFill>
                  <a:schemeClr val="bg1"/>
                </a:solidFill>
                <a:latin typeface="Arial" pitchFamily="34" charset="0"/>
                <a:cs typeface="Arial" pitchFamily="34" charset="0"/>
              </a:rPr>
              <a:t>Presence</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563100" y="6452770"/>
            <a:ext cx="342900" cy="338554"/>
          </a:xfrm>
          <a:prstGeom prst="rect">
            <a:avLst/>
          </a:prstGeom>
          <a:noFill/>
        </p:spPr>
        <p:txBody>
          <a:bodyPr wrap="square" rtlCol="0">
            <a:spAutoFit/>
          </a:bodyPr>
          <a:lstStyle/>
          <a:p>
            <a:r>
              <a:rPr lang="en-GB" sz="1600" b="1" dirty="0" smtClean="0">
                <a:solidFill>
                  <a:srgbClr val="660033"/>
                </a:solidFill>
                <a:latin typeface="Arial" pitchFamily="34" charset="0"/>
                <a:cs typeface="Arial" pitchFamily="34" charset="0"/>
              </a:rPr>
              <a:t>7</a:t>
            </a:r>
            <a:endParaRPr lang="en-GB" sz="1600" b="1" dirty="0">
              <a:solidFill>
                <a:srgbClr val="660033"/>
              </a:solidFill>
              <a:latin typeface="Arial" pitchFamily="34" charset="0"/>
              <a:cs typeface="Arial" pitchFamily="34" charset="0"/>
            </a:endParaRPr>
          </a:p>
        </p:txBody>
      </p:sp>
      <p:sp>
        <p:nvSpPr>
          <p:cNvPr id="313" name="Rectangle 312"/>
          <p:cNvSpPr/>
          <p:nvPr/>
        </p:nvSpPr>
        <p:spPr>
          <a:xfrm>
            <a:off x="141288" y="844501"/>
            <a:ext cx="9648825" cy="369332"/>
          </a:xfrm>
          <a:prstGeom prst="rect">
            <a:avLst/>
          </a:prstGeom>
        </p:spPr>
        <p:txBody>
          <a:bodyPr wrap="square">
            <a:spAutoFit/>
          </a:bodyPr>
          <a:lstStyle/>
          <a:p>
            <a:pPr algn="ctr"/>
            <a:r>
              <a:rPr lang="en-GB" b="1" dirty="0" smtClean="0">
                <a:solidFill>
                  <a:srgbClr val="660033"/>
                </a:solidFill>
                <a:latin typeface="Arial" pitchFamily="34" charset="0"/>
                <a:cs typeface="Arial" pitchFamily="34" charset="0"/>
              </a:rPr>
              <a:t>7 Data Centers to be deployed strategically across India to give an edge to our Clients</a:t>
            </a:r>
            <a:endParaRPr lang="en-GB" b="1" dirty="0">
              <a:solidFill>
                <a:srgbClr val="660033"/>
              </a:solidFill>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3029807257"/>
              </p:ext>
            </p:extLst>
          </p:nvPr>
        </p:nvGraphicFramePr>
        <p:xfrm>
          <a:off x="141287" y="2455306"/>
          <a:ext cx="9648828" cy="3718344"/>
        </p:xfrm>
        <a:graphic>
          <a:graphicData uri="http://schemas.openxmlformats.org/drawingml/2006/table">
            <a:tbl>
              <a:tblPr firstRow="1" bandRow="1">
                <a:tableStyleId>{5C22544A-7EE6-4342-B048-85BDC9FD1C3A}</a:tableStyleId>
              </a:tblPr>
              <a:tblGrid>
                <a:gridCol w="1622508"/>
                <a:gridCol w="1213422"/>
                <a:gridCol w="1299282"/>
                <a:gridCol w="1378404"/>
                <a:gridCol w="1378404"/>
                <a:gridCol w="1430310"/>
                <a:gridCol w="1326498"/>
              </a:tblGrid>
              <a:tr h="0">
                <a:tc>
                  <a:txBody>
                    <a:bodyPr/>
                    <a:lstStyle/>
                    <a:p>
                      <a:pPr algn="ctr"/>
                      <a:endParaRPr lang="en-GB" sz="1200" dirty="0">
                        <a:solidFill>
                          <a:schemeClr val="tx1"/>
                        </a:solidFill>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noProof="0" dirty="0" smtClean="0">
                          <a:solidFill>
                            <a:schemeClr val="tx1"/>
                          </a:solidFill>
                          <a:latin typeface="Arial" pitchFamily="34" charset="0"/>
                          <a:cs typeface="Arial" pitchFamily="34" charset="0"/>
                        </a:rPr>
                        <a:t>Mumbai</a:t>
                      </a:r>
                      <a:endParaRPr lang="en-US" sz="1200" noProof="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noProof="0" dirty="0" smtClean="0">
                          <a:solidFill>
                            <a:schemeClr val="tx1"/>
                          </a:solidFill>
                          <a:latin typeface="Arial" pitchFamily="34" charset="0"/>
                          <a:cs typeface="Arial" pitchFamily="34" charset="0"/>
                        </a:rPr>
                        <a:t>Delhi (NCR)</a:t>
                      </a:r>
                      <a:endParaRPr lang="en-US" sz="1200" noProof="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noProof="0" dirty="0" smtClean="0">
                          <a:solidFill>
                            <a:schemeClr val="tx1"/>
                          </a:solidFill>
                          <a:latin typeface="Arial" pitchFamily="34" charset="0"/>
                          <a:cs typeface="Arial" pitchFamily="34" charset="0"/>
                        </a:rPr>
                        <a:t>Bangalore</a:t>
                      </a:r>
                      <a:endParaRPr lang="en-US" sz="1200" noProof="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noProof="0" dirty="0" smtClean="0">
                          <a:solidFill>
                            <a:schemeClr val="tx1"/>
                          </a:solidFill>
                          <a:latin typeface="Arial" pitchFamily="34" charset="0"/>
                          <a:cs typeface="Arial" pitchFamily="34" charset="0"/>
                        </a:rPr>
                        <a:t>Chennai</a:t>
                      </a:r>
                      <a:endParaRPr lang="en-US" sz="1200" noProof="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noProof="0" dirty="0" smtClean="0">
                          <a:solidFill>
                            <a:schemeClr val="tx1"/>
                          </a:solidFill>
                          <a:latin typeface="Arial" pitchFamily="34" charset="0"/>
                          <a:cs typeface="Arial" pitchFamily="34" charset="0"/>
                        </a:rPr>
                        <a:t>Hyderabad</a:t>
                      </a:r>
                      <a:endParaRPr lang="en-US" sz="1200" noProof="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200" noProof="0" dirty="0" smtClean="0">
                          <a:solidFill>
                            <a:schemeClr val="tx1"/>
                          </a:solidFill>
                          <a:latin typeface="Arial" pitchFamily="34" charset="0"/>
                          <a:cs typeface="Arial" pitchFamily="34" charset="0"/>
                        </a:rPr>
                        <a:t>Ahmedabad</a:t>
                      </a:r>
                      <a:endParaRPr lang="en-US" sz="1200" noProof="0" dirty="0">
                        <a:solidFill>
                          <a:schemeClr val="tx1"/>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9064">
                <a:tc>
                  <a:txBody>
                    <a:bodyPr/>
                    <a:lstStyle/>
                    <a:p>
                      <a:r>
                        <a:rPr lang="es-ES" sz="1200" dirty="0" err="1" smtClean="0">
                          <a:latin typeface="Arial" pitchFamily="34" charset="0"/>
                          <a:cs typeface="Arial" pitchFamily="34" charset="0"/>
                        </a:rPr>
                        <a:t>Population</a:t>
                      </a:r>
                      <a:endParaRPr lang="en-GB"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100" smtClean="0">
                          <a:latin typeface="Arial" pitchFamily="34" charset="0"/>
                          <a:cs typeface="Arial" pitchFamily="34" charset="0"/>
                        </a:rPr>
                        <a:t>20.41</a:t>
                      </a:r>
                      <a:r>
                        <a:rPr lang="en-US" sz="1100" baseline="0" smtClean="0">
                          <a:latin typeface="Arial" pitchFamily="34" charset="0"/>
                          <a:cs typeface="Arial" pitchFamily="34" charset="0"/>
                        </a:rPr>
                        <a:t> </a:t>
                      </a:r>
                      <a:r>
                        <a:rPr lang="en-US" sz="1100" baseline="0" noProof="0" smtClean="0">
                          <a:latin typeface="Arial" pitchFamily="34" charset="0"/>
                          <a:cs typeface="Arial" pitchFamily="34" charset="0"/>
                        </a:rPr>
                        <a:t>Million</a:t>
                      </a:r>
                      <a:endParaRPr lang="en-US" sz="1100" noProof="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en-US" sz="1100" kern="1200" smtClean="0">
                          <a:solidFill>
                            <a:schemeClr val="dk1"/>
                          </a:solidFill>
                          <a:latin typeface="Arial" pitchFamily="34" charset="0"/>
                          <a:ea typeface="+mn-ea"/>
                          <a:cs typeface="Arial" pitchFamily="34" charset="0"/>
                        </a:rPr>
                        <a:t>30.29 </a:t>
                      </a:r>
                      <a:r>
                        <a:rPr lang="en-US" sz="1100" kern="1200" noProof="0" smtClean="0">
                          <a:solidFill>
                            <a:schemeClr val="dk1"/>
                          </a:solidFill>
                          <a:latin typeface="Arial" pitchFamily="34" charset="0"/>
                          <a:ea typeface="+mn-ea"/>
                          <a:cs typeface="Arial" pitchFamily="34" charset="0"/>
                        </a:rPr>
                        <a:t>Million</a:t>
                      </a:r>
                      <a:endParaRPr lang="en-US" sz="1100" kern="1200" noProof="0" dirty="0">
                        <a:solidFill>
                          <a:schemeClr val="dk1"/>
                        </a:solidFill>
                        <a:latin typeface="Arial" pitchFamily="34" charset="0"/>
                        <a:ea typeface="+mn-ea"/>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en-US" sz="1100" kern="1200" smtClean="0">
                          <a:solidFill>
                            <a:schemeClr val="dk1"/>
                          </a:solidFill>
                          <a:latin typeface="Arial" pitchFamily="34" charset="0"/>
                          <a:ea typeface="+mn-ea"/>
                          <a:cs typeface="Arial" pitchFamily="34" charset="0"/>
                        </a:rPr>
                        <a:t>12.32</a:t>
                      </a:r>
                      <a:r>
                        <a:rPr lang="en-US" sz="1100" kern="1200" baseline="0" smtClean="0">
                          <a:solidFill>
                            <a:schemeClr val="dk1"/>
                          </a:solidFill>
                          <a:latin typeface="Arial" pitchFamily="34" charset="0"/>
                          <a:ea typeface="+mn-ea"/>
                          <a:cs typeface="Arial" pitchFamily="34" charset="0"/>
                        </a:rPr>
                        <a:t> Million</a:t>
                      </a:r>
                      <a:endParaRPr lang="en-US" sz="1100" kern="1200" dirty="0">
                        <a:solidFill>
                          <a:schemeClr val="dk1"/>
                        </a:solidFill>
                        <a:latin typeface="Arial" pitchFamily="34" charset="0"/>
                        <a:ea typeface="+mn-ea"/>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en-US" sz="1100" kern="1200" smtClean="0">
                          <a:solidFill>
                            <a:schemeClr val="dk1"/>
                          </a:solidFill>
                          <a:latin typeface="Arial" pitchFamily="34" charset="0"/>
                          <a:ea typeface="+mn-ea"/>
                          <a:cs typeface="Arial" pitchFamily="34" charset="0"/>
                        </a:rPr>
                        <a:t>10.97</a:t>
                      </a:r>
                      <a:r>
                        <a:rPr lang="en-US" sz="1100" kern="1200" baseline="0" smtClean="0">
                          <a:solidFill>
                            <a:schemeClr val="dk1"/>
                          </a:solidFill>
                          <a:latin typeface="Arial" pitchFamily="34" charset="0"/>
                          <a:ea typeface="+mn-ea"/>
                          <a:cs typeface="Arial" pitchFamily="34" charset="0"/>
                        </a:rPr>
                        <a:t> Million</a:t>
                      </a:r>
                      <a:endParaRPr lang="en-US" sz="1100" kern="1200" dirty="0">
                        <a:solidFill>
                          <a:schemeClr val="dk1"/>
                        </a:solidFill>
                        <a:latin typeface="Arial" pitchFamily="34" charset="0"/>
                        <a:ea typeface="+mn-ea"/>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en-US" sz="1100" kern="1200" smtClean="0">
                          <a:solidFill>
                            <a:schemeClr val="dk1"/>
                          </a:solidFill>
                          <a:latin typeface="Arial" pitchFamily="34" charset="0"/>
                          <a:ea typeface="+mn-ea"/>
                          <a:cs typeface="Arial" pitchFamily="34" charset="0"/>
                        </a:rPr>
                        <a:t>10.00</a:t>
                      </a:r>
                      <a:r>
                        <a:rPr lang="en-US" sz="1100" kern="1200" baseline="0" smtClean="0">
                          <a:solidFill>
                            <a:schemeClr val="dk1"/>
                          </a:solidFill>
                          <a:latin typeface="Arial" pitchFamily="34" charset="0"/>
                          <a:ea typeface="+mn-ea"/>
                          <a:cs typeface="Arial" pitchFamily="34" charset="0"/>
                        </a:rPr>
                        <a:t> Million</a:t>
                      </a:r>
                      <a:endParaRPr lang="en-US" sz="1100" kern="1200" dirty="0">
                        <a:solidFill>
                          <a:schemeClr val="dk1"/>
                        </a:solidFill>
                        <a:latin typeface="Arial" pitchFamily="34" charset="0"/>
                        <a:ea typeface="+mn-ea"/>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en-US" sz="1100" kern="1200" dirty="0" smtClean="0">
                          <a:solidFill>
                            <a:schemeClr val="dk1"/>
                          </a:solidFill>
                          <a:latin typeface="Arial" pitchFamily="34" charset="0"/>
                          <a:ea typeface="+mn-ea"/>
                          <a:cs typeface="Arial" pitchFamily="34" charset="0"/>
                        </a:rPr>
                        <a:t>8.05 Million</a:t>
                      </a:r>
                      <a:endParaRPr lang="en-US" sz="1100" kern="1200" dirty="0">
                        <a:solidFill>
                          <a:schemeClr val="dk1"/>
                        </a:solidFill>
                        <a:latin typeface="Arial" pitchFamily="34" charset="0"/>
                        <a:ea typeface="+mn-ea"/>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0">
                <a:tc>
                  <a:txBody>
                    <a:bodyPr/>
                    <a:lstStyle/>
                    <a:p>
                      <a:r>
                        <a:rPr lang="es-ES" sz="1200" dirty="0" smtClean="0">
                          <a:latin typeface="Arial" pitchFamily="34" charset="0"/>
                          <a:cs typeface="Arial" pitchFamily="34" charset="0"/>
                        </a:rPr>
                        <a:t>Ranking</a:t>
                      </a:r>
                      <a:r>
                        <a:rPr lang="es-ES" sz="1200" baseline="0" dirty="0" smtClean="0">
                          <a:latin typeface="Arial" pitchFamily="34" charset="0"/>
                          <a:cs typeface="Arial" pitchFamily="34" charset="0"/>
                        </a:rPr>
                        <a:t> (</a:t>
                      </a:r>
                      <a:r>
                        <a:rPr lang="es-ES" sz="1200" dirty="0" err="1" smtClean="0">
                          <a:latin typeface="Arial" pitchFamily="34" charset="0"/>
                          <a:cs typeface="Arial" pitchFamily="34" charset="0"/>
                        </a:rPr>
                        <a:t>Population</a:t>
                      </a:r>
                      <a:r>
                        <a:rPr lang="es-ES" sz="1200" dirty="0" smtClean="0">
                          <a:latin typeface="Arial" pitchFamily="34" charset="0"/>
                          <a:cs typeface="Arial" pitchFamily="34" charset="0"/>
                        </a:rPr>
                        <a:t>)</a:t>
                      </a:r>
                      <a:endParaRPr lang="en-GB"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2</a:t>
                      </a:r>
                      <a:r>
                        <a:rPr lang="es-ES" sz="1100" baseline="30000" dirty="0" smtClean="0">
                          <a:latin typeface="Arial" pitchFamily="34" charset="0"/>
                          <a:cs typeface="Arial" pitchFamily="34" charset="0"/>
                        </a:rPr>
                        <a:t>nd</a:t>
                      </a:r>
                      <a:endParaRPr lang="en-GB" sz="1100" baseline="300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1</a:t>
                      </a:r>
                      <a:r>
                        <a:rPr lang="es-ES" sz="1100" baseline="30000" dirty="0" smtClean="0">
                          <a:latin typeface="Arial" pitchFamily="34" charset="0"/>
                          <a:cs typeface="Arial" pitchFamily="34" charset="0"/>
                        </a:rPr>
                        <a:t>st</a:t>
                      </a:r>
                      <a:endParaRPr lang="en-GB" sz="1100" baseline="300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4</a:t>
                      </a:r>
                      <a:r>
                        <a:rPr lang="es-ES" sz="1100" baseline="30000" dirty="0" smtClean="0">
                          <a:latin typeface="Arial" pitchFamily="34" charset="0"/>
                          <a:cs typeface="Arial" pitchFamily="34" charset="0"/>
                        </a:rPr>
                        <a:t>th</a:t>
                      </a:r>
                      <a:endParaRPr lang="en-GB" sz="1100" baseline="300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5</a:t>
                      </a:r>
                      <a:r>
                        <a:rPr lang="es-ES" sz="1100" baseline="30000" dirty="0" smtClean="0">
                          <a:latin typeface="Arial" pitchFamily="34" charset="0"/>
                          <a:cs typeface="Arial" pitchFamily="34" charset="0"/>
                        </a:rPr>
                        <a:t>th</a:t>
                      </a:r>
                      <a:r>
                        <a:rPr lang="es-ES" sz="1100" dirty="0" smtClean="0">
                          <a:latin typeface="Arial" pitchFamily="34" charset="0"/>
                          <a:cs typeface="Arial" pitchFamily="34" charset="0"/>
                        </a:rPr>
                        <a:t> </a:t>
                      </a:r>
                      <a:endParaRPr lang="en-GB" sz="11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6</a:t>
                      </a:r>
                      <a:r>
                        <a:rPr lang="es-ES" sz="1100" baseline="30000" dirty="0" smtClean="0">
                          <a:latin typeface="Arial" pitchFamily="34" charset="0"/>
                          <a:cs typeface="Arial" pitchFamily="34" charset="0"/>
                        </a:rPr>
                        <a:t>th</a:t>
                      </a:r>
                      <a:r>
                        <a:rPr lang="es-ES" sz="1100" dirty="0" smtClean="0">
                          <a:latin typeface="Arial" pitchFamily="34" charset="0"/>
                          <a:cs typeface="Arial" pitchFamily="34" charset="0"/>
                        </a:rPr>
                        <a:t> </a:t>
                      </a:r>
                      <a:endParaRPr lang="en-GB" sz="11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7</a:t>
                      </a:r>
                      <a:r>
                        <a:rPr lang="es-ES" sz="1100" baseline="30000" dirty="0" smtClean="0">
                          <a:latin typeface="Arial" pitchFamily="34" charset="0"/>
                          <a:cs typeface="Arial" pitchFamily="34" charset="0"/>
                        </a:rPr>
                        <a:t>th</a:t>
                      </a:r>
                      <a:endParaRPr lang="en-GB" sz="1100" baseline="300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604640">
                <a:tc>
                  <a:txBody>
                    <a:bodyPr/>
                    <a:lstStyle/>
                    <a:p>
                      <a:r>
                        <a:rPr lang="es-ES" sz="1200" dirty="0" err="1" smtClean="0">
                          <a:latin typeface="Arial" pitchFamily="34" charset="0"/>
                          <a:cs typeface="Arial" pitchFamily="34" charset="0"/>
                        </a:rPr>
                        <a:t>Economical</a:t>
                      </a:r>
                      <a:r>
                        <a:rPr lang="es-ES" sz="1200" baseline="0" dirty="0" smtClean="0">
                          <a:latin typeface="Arial" pitchFamily="34" charset="0"/>
                          <a:cs typeface="Arial" pitchFamily="34" charset="0"/>
                        </a:rPr>
                        <a:t> </a:t>
                      </a:r>
                      <a:r>
                        <a:rPr lang="es-ES" sz="1200" baseline="0" dirty="0" err="1" smtClean="0">
                          <a:latin typeface="Arial" pitchFamily="34" charset="0"/>
                          <a:cs typeface="Arial" pitchFamily="34" charset="0"/>
                        </a:rPr>
                        <a:t>Focus</a:t>
                      </a:r>
                      <a:endParaRPr lang="en-GB"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100" dirty="0" smtClean="0">
                          <a:latin typeface="Arial" pitchFamily="34" charset="0"/>
                          <a:cs typeface="Arial" pitchFamily="34" charset="0"/>
                        </a:rPr>
                        <a:t>Finance</a:t>
                      </a:r>
                    </a:p>
                    <a:p>
                      <a:pPr algn="ctr"/>
                      <a:r>
                        <a:rPr lang="en-GB" sz="1100" dirty="0" smtClean="0">
                          <a:latin typeface="Arial" pitchFamily="34" charset="0"/>
                          <a:cs typeface="Arial" pitchFamily="34" charset="0"/>
                        </a:rPr>
                        <a:t>Commerce</a:t>
                      </a:r>
                    </a:p>
                    <a:p>
                      <a:pPr algn="ctr"/>
                      <a:r>
                        <a:rPr lang="en-GB" sz="1100" dirty="0" smtClean="0">
                          <a:latin typeface="Arial" pitchFamily="34" charset="0"/>
                          <a:cs typeface="Arial" pitchFamily="34" charset="0"/>
                        </a:rPr>
                        <a:t>Entertainment</a:t>
                      </a:r>
                      <a:endParaRPr lang="en-GB" sz="11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err="1" smtClean="0">
                          <a:latin typeface="Arial" pitchFamily="34" charset="0"/>
                          <a:cs typeface="Arial" pitchFamily="34" charset="0"/>
                        </a:rPr>
                        <a:t>Manufacturing</a:t>
                      </a:r>
                      <a:endParaRPr lang="es-ES" sz="1100" dirty="0" smtClean="0">
                        <a:latin typeface="Arial" pitchFamily="34" charset="0"/>
                        <a:cs typeface="Arial" pitchFamily="34" charset="0"/>
                      </a:endParaRPr>
                    </a:p>
                    <a:p>
                      <a:pPr algn="ctr"/>
                      <a:r>
                        <a:rPr lang="es-ES" sz="1100" dirty="0" err="1" smtClean="0">
                          <a:latin typeface="Arial" pitchFamily="34" charset="0"/>
                          <a:cs typeface="Arial" pitchFamily="34" charset="0"/>
                        </a:rPr>
                        <a:t>Finance</a:t>
                      </a:r>
                      <a:endParaRPr lang="es-ES" sz="1100" dirty="0" smtClean="0">
                        <a:latin typeface="Arial" pitchFamily="34" charset="0"/>
                        <a:cs typeface="Arial" pitchFamily="34" charset="0"/>
                      </a:endParaRPr>
                    </a:p>
                    <a:p>
                      <a:pPr algn="ctr"/>
                      <a:r>
                        <a:rPr lang="es-ES" sz="1100" dirty="0" err="1" smtClean="0">
                          <a:latin typeface="Arial" pitchFamily="34" charset="0"/>
                          <a:cs typeface="Arial" pitchFamily="34" charset="0"/>
                        </a:rPr>
                        <a:t>Transportation</a:t>
                      </a:r>
                      <a:endParaRPr lang="en-GB" sz="11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IT</a:t>
                      </a:r>
                      <a:endParaRPr lang="en-GB" sz="11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IT</a:t>
                      </a:r>
                      <a:r>
                        <a:rPr lang="es-ES" sz="1100" baseline="0" dirty="0" smtClean="0">
                          <a:latin typeface="Arial" pitchFamily="34" charset="0"/>
                          <a:cs typeface="Arial" pitchFamily="34" charset="0"/>
                        </a:rPr>
                        <a:t> </a:t>
                      </a:r>
                    </a:p>
                    <a:p>
                      <a:pPr algn="ctr"/>
                      <a:r>
                        <a:rPr lang="es-ES" sz="1100" baseline="0" dirty="0" err="1" smtClean="0">
                          <a:latin typeface="Arial" pitchFamily="34" charset="0"/>
                          <a:cs typeface="Arial" pitchFamily="34" charset="0"/>
                        </a:rPr>
                        <a:t>Automotive</a:t>
                      </a:r>
                      <a:endParaRPr lang="en-GB" sz="1100" baseline="0" dirty="0" smtClean="0">
                        <a:latin typeface="Arial" pitchFamily="34" charset="0"/>
                        <a:cs typeface="Arial" pitchFamily="34" charset="0"/>
                      </a:endParaRPr>
                    </a:p>
                    <a:p>
                      <a:pPr algn="ctr"/>
                      <a:r>
                        <a:rPr lang="es-ES" sz="1100" baseline="0" dirty="0" err="1" smtClean="0">
                          <a:latin typeface="Arial" pitchFamily="34" charset="0"/>
                          <a:cs typeface="Arial" pitchFamily="34" charset="0"/>
                        </a:rPr>
                        <a:t>Services</a:t>
                      </a:r>
                      <a:endParaRPr lang="es-ES" sz="1100" baseline="0" dirty="0" smtClean="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err="1" smtClean="0">
                          <a:latin typeface="Arial" pitchFamily="34" charset="0"/>
                          <a:cs typeface="Arial" pitchFamily="34" charset="0"/>
                        </a:rPr>
                        <a:t>Pharma</a:t>
                      </a:r>
                      <a:endParaRPr lang="es-ES" sz="1100" dirty="0" smtClean="0">
                        <a:latin typeface="Arial" pitchFamily="34" charset="0"/>
                        <a:cs typeface="Arial" pitchFamily="34" charset="0"/>
                      </a:endParaRPr>
                    </a:p>
                    <a:p>
                      <a:pPr algn="ctr"/>
                      <a:r>
                        <a:rPr lang="es-ES" sz="1100" dirty="0" smtClean="0">
                          <a:latin typeface="Arial" pitchFamily="34" charset="0"/>
                          <a:cs typeface="Arial" pitchFamily="34" charset="0"/>
                        </a:rPr>
                        <a:t>IT</a:t>
                      </a:r>
                      <a:endParaRPr lang="en-GB" sz="11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s-ES" sz="1100" dirty="0" smtClean="0">
                          <a:latin typeface="Arial" pitchFamily="34" charset="0"/>
                          <a:cs typeface="Arial" pitchFamily="34" charset="0"/>
                        </a:rPr>
                        <a:t>Commerce </a:t>
                      </a:r>
                    </a:p>
                    <a:p>
                      <a:pPr algn="ctr"/>
                      <a:r>
                        <a:rPr lang="es-ES" sz="1100" dirty="0" smtClean="0">
                          <a:latin typeface="Arial" pitchFamily="34" charset="0"/>
                          <a:cs typeface="Arial" pitchFamily="34" charset="0"/>
                        </a:rPr>
                        <a:t>Telecom </a:t>
                      </a:r>
                    </a:p>
                    <a:p>
                      <a:pPr algn="ctr"/>
                      <a:r>
                        <a:rPr lang="es-ES" sz="1100" dirty="0" err="1" smtClean="0">
                          <a:latin typeface="Arial" pitchFamily="34" charset="0"/>
                          <a:cs typeface="Arial" pitchFamily="34" charset="0"/>
                        </a:rPr>
                        <a:t>Construction</a:t>
                      </a:r>
                      <a:endParaRPr lang="en-GB" sz="11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9064">
                <a:tc>
                  <a:txBody>
                    <a:bodyPr/>
                    <a:lstStyle/>
                    <a:p>
                      <a:r>
                        <a:rPr lang="es-ES" sz="1200" dirty="0" err="1" smtClean="0">
                          <a:latin typeface="Arial" pitchFamily="34" charset="0"/>
                          <a:cs typeface="Arial" pitchFamily="34" charset="0"/>
                        </a:rPr>
                        <a:t>Power</a:t>
                      </a:r>
                      <a:r>
                        <a:rPr lang="es-ES" sz="1200" baseline="0" dirty="0" smtClean="0">
                          <a:latin typeface="Arial" pitchFamily="34" charset="0"/>
                          <a:cs typeface="Arial" pitchFamily="34" charset="0"/>
                        </a:rPr>
                        <a:t> </a:t>
                      </a:r>
                      <a:r>
                        <a:rPr lang="es-ES" sz="1200" baseline="0" dirty="0" err="1" smtClean="0">
                          <a:latin typeface="Arial" pitchFamily="34" charset="0"/>
                          <a:cs typeface="Arial" pitchFamily="34" charset="0"/>
                        </a:rPr>
                        <a:t>Infrastructure</a:t>
                      </a:r>
                      <a:endParaRPr lang="en-GB"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2400" dirty="0" smtClean="0">
                          <a:ln>
                            <a:solidFill>
                              <a:srgbClr val="660033"/>
                            </a:solidFill>
                          </a:ln>
                          <a:solidFill>
                            <a:srgbClr val="660033"/>
                          </a:solidFill>
                          <a:latin typeface="Segoe UI Emoji"/>
                        </a:rPr>
                        <a:t>●</a:t>
                      </a:r>
                      <a:endParaRPr lang="en-GB" sz="2400" dirty="0">
                        <a:solidFill>
                          <a:srgbClr val="990033"/>
                        </a:solidFill>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kumimoji="0" lang="en-GB" sz="10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dirty="0" smtClean="0">
                          <a:ln>
                            <a:solidFill>
                              <a:srgbClr val="660033"/>
                            </a:solidFill>
                          </a:ln>
                          <a:solidFill>
                            <a:srgbClr val="660033"/>
                          </a:solidFill>
                          <a:effectLst/>
                          <a:uLnTx/>
                          <a:uFillTx/>
                          <a:latin typeface="Segoe UI Emoji"/>
                          <a:ea typeface="+mn-ea"/>
                          <a:cs typeface="+mn-cs"/>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9064">
                <a:tc>
                  <a:txBody>
                    <a:bodyPr/>
                    <a:lstStyle/>
                    <a:p>
                      <a:r>
                        <a:rPr lang="es-ES" sz="1200" dirty="0" smtClean="0">
                          <a:latin typeface="Arial" pitchFamily="34" charset="0"/>
                          <a:cs typeface="Arial" pitchFamily="34" charset="0"/>
                        </a:rPr>
                        <a:t>Network </a:t>
                      </a:r>
                      <a:r>
                        <a:rPr lang="es-ES" sz="1200" dirty="0" err="1" smtClean="0">
                          <a:latin typeface="Arial" pitchFamily="34" charset="0"/>
                          <a:cs typeface="Arial" pitchFamily="34" charset="0"/>
                        </a:rPr>
                        <a:t>Connectivity</a:t>
                      </a:r>
                      <a:endParaRPr lang="en-GB"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dirty="0" smtClean="0">
                          <a:ln>
                            <a:solidFill>
                              <a:srgbClr val="660033"/>
                            </a:solidFill>
                          </a:ln>
                          <a:solidFill>
                            <a:srgbClr val="660033"/>
                          </a:solidFill>
                          <a:effectLst/>
                          <a:uLnTx/>
                          <a:uFillTx/>
                          <a:latin typeface="Segoe UI Emoji"/>
                          <a:ea typeface="+mn-ea"/>
                          <a:cs typeface="+mn-cs"/>
                        </a:rPr>
                        <a:t>◕</a:t>
                      </a:r>
                      <a:endParaRPr kumimoji="0" lang="en-GB" sz="2400" b="0" i="0" u="none" strike="noStrike" kern="1200" cap="none" spc="0" normalizeH="0" baseline="0" dirty="0">
                        <a:ln>
                          <a:solidFill>
                            <a:srgbClr val="660033"/>
                          </a:solidFill>
                        </a:ln>
                        <a:solidFill>
                          <a:srgbClr val="660033"/>
                        </a:solidFill>
                        <a:effectLst/>
                        <a:uLnTx/>
                        <a:uFillTx/>
                        <a:latin typeface="Segoe UI Emoj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dirty="0" smtClean="0">
                          <a:ln>
                            <a:solidFill>
                              <a:srgbClr val="660033"/>
                            </a:solidFill>
                          </a:ln>
                          <a:solidFill>
                            <a:srgbClr val="660033"/>
                          </a:solidFill>
                          <a:effectLst/>
                          <a:uLnTx/>
                          <a:uFillTx/>
                          <a:latin typeface="Segoe UI Emoji"/>
                          <a:ea typeface="+mn-ea"/>
                          <a:cs typeface="+mn-cs"/>
                        </a:rPr>
                        <a:t>◕</a:t>
                      </a:r>
                      <a:endParaRPr kumimoji="0" lang="en-GB" sz="2400" b="0" i="0" u="none" strike="noStrike" kern="1200" cap="none" spc="0" normalizeH="0" baseline="0" dirty="0">
                        <a:ln>
                          <a:solidFill>
                            <a:srgbClr val="660033"/>
                          </a:solidFill>
                        </a:ln>
                        <a:solidFill>
                          <a:srgbClr val="660033"/>
                        </a:solidFill>
                        <a:effectLst/>
                        <a:uLnTx/>
                        <a:uFillTx/>
                        <a:latin typeface="Segoe UI Emoj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9064">
                <a:tc>
                  <a:txBody>
                    <a:bodyPr/>
                    <a:lstStyle/>
                    <a:p>
                      <a:r>
                        <a:rPr lang="es-ES" sz="1200" dirty="0" err="1" smtClean="0">
                          <a:latin typeface="Arial" pitchFamily="34" charset="0"/>
                          <a:cs typeface="Arial" pitchFamily="34" charset="0"/>
                        </a:rPr>
                        <a:t>Disaster</a:t>
                      </a:r>
                      <a:r>
                        <a:rPr lang="es-ES" sz="1200" dirty="0" smtClean="0">
                          <a:latin typeface="Arial" pitchFamily="34" charset="0"/>
                          <a:cs typeface="Arial" pitchFamily="34" charset="0"/>
                        </a:rPr>
                        <a:t> Proofing</a:t>
                      </a:r>
                      <a:endParaRPr lang="en-GB"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0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dirty="0" smtClean="0">
                          <a:ln>
                            <a:solidFill>
                              <a:srgbClr val="660033"/>
                            </a:solidFill>
                          </a:ln>
                          <a:solidFill>
                            <a:srgbClr val="660033"/>
                          </a:solidFill>
                          <a:effectLst/>
                          <a:uLnTx/>
                          <a:uFillTx/>
                          <a:latin typeface="Segoe UI Emoji"/>
                          <a:ea typeface="+mn-ea"/>
                          <a:cs typeface="+mn-cs"/>
                        </a:rPr>
                        <a:t>◔</a:t>
                      </a:r>
                      <a:endParaRPr kumimoji="0" lang="en-GB" sz="2400" b="0" i="0" u="none" strike="noStrike" kern="1200" cap="none" spc="0" normalizeH="0" baseline="0" dirty="0">
                        <a:ln>
                          <a:solidFill>
                            <a:srgbClr val="660033"/>
                          </a:solidFill>
                        </a:ln>
                        <a:solidFill>
                          <a:srgbClr val="660033"/>
                        </a:solidFill>
                        <a:effectLst/>
                        <a:uLnTx/>
                        <a:uFillTx/>
                        <a:latin typeface="Segoe UI Emoj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kumimoji="0" lang="en-GB" sz="2400" b="0" i="0" u="none" strike="noStrike" kern="1200" cap="none" spc="0" normalizeH="0" baseline="0" dirty="0">
                        <a:ln>
                          <a:solidFill>
                            <a:srgbClr val="660033"/>
                          </a:solidFill>
                        </a:ln>
                        <a:solidFill>
                          <a:srgbClr val="660033"/>
                        </a:solidFill>
                        <a:effectLst/>
                        <a:uLnTx/>
                        <a:uFillTx/>
                        <a:latin typeface="Segoe UI Emoj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9064">
                <a:tc>
                  <a:txBody>
                    <a:bodyPr/>
                    <a:lstStyle/>
                    <a:p>
                      <a:r>
                        <a:rPr lang="es-ES" sz="1200" baseline="0" dirty="0" err="1" smtClean="0">
                          <a:latin typeface="Arial" pitchFamily="34" charset="0"/>
                          <a:cs typeface="Arial" pitchFamily="34" charset="0"/>
                        </a:rPr>
                        <a:t>Land</a:t>
                      </a:r>
                      <a:r>
                        <a:rPr lang="es-ES" sz="1200" baseline="0" dirty="0" smtClean="0">
                          <a:latin typeface="Arial" pitchFamily="34" charset="0"/>
                          <a:cs typeface="Arial" pitchFamily="34" charset="0"/>
                        </a:rPr>
                        <a:t> </a:t>
                      </a:r>
                      <a:r>
                        <a:rPr lang="es-ES" sz="1200" baseline="0" dirty="0" err="1" smtClean="0">
                          <a:latin typeface="Arial" pitchFamily="34" charset="0"/>
                          <a:cs typeface="Arial" pitchFamily="34" charset="0"/>
                        </a:rPr>
                        <a:t>Availability</a:t>
                      </a:r>
                      <a:endParaRPr lang="en-GB" sz="12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000" dirty="0">
                        <a:latin typeface="Arial" pitchFamily="34" charset="0"/>
                        <a:cs typeface="Arial"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kumimoji="0" lang="en-GB" sz="2400" b="0" i="0" u="none" strike="noStrike" kern="1200" cap="none" spc="0" normalizeH="0" baseline="0" dirty="0">
                        <a:ln>
                          <a:solidFill>
                            <a:srgbClr val="660033"/>
                          </a:solidFill>
                        </a:ln>
                        <a:solidFill>
                          <a:srgbClr val="660033"/>
                        </a:solidFill>
                        <a:effectLst/>
                        <a:uLnTx/>
                        <a:uFillTx/>
                        <a:latin typeface="Segoe UI Emoji"/>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a:t>
                      </a:r>
                      <a:endParaRPr lang="en-GB" sz="1100" dirty="0">
                        <a:latin typeface="Arial" pitchFamily="34" charset="0"/>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9064">
                <a:tc>
                  <a:txBody>
                    <a:bodyPr/>
                    <a:lstStyle/>
                    <a:p>
                      <a:r>
                        <a:rPr lang="en-US" sz="1200" noProof="0" dirty="0" smtClean="0">
                          <a:latin typeface="Arial" pitchFamily="34" charset="0"/>
                          <a:cs typeface="Arial" pitchFamily="34" charset="0"/>
                        </a:rPr>
                        <a:t>Attractiveness </a:t>
                      </a:r>
                      <a:endParaRPr lang="en-US" sz="1200" noProof="0" dirty="0">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 </a:t>
                      </a:r>
                      <a:r>
                        <a:rPr kumimoji="0" lang="en-GB" sz="1100" b="0" i="0" u="none" strike="noStrike" kern="1200" cap="none" spc="0" normalizeH="0" baseline="0" noProof="0" dirty="0" smtClean="0">
                          <a:ln>
                            <a:solidFill>
                              <a:srgbClr val="660033"/>
                            </a:solidFill>
                          </a:ln>
                          <a:solidFill>
                            <a:schemeClr val="tx1"/>
                          </a:solidFill>
                          <a:effectLst/>
                          <a:uLnTx/>
                          <a:uFillTx/>
                          <a:latin typeface="Arial" pitchFamily="34" charset="0"/>
                          <a:ea typeface="+mn-ea"/>
                          <a:cs typeface="Arial" pitchFamily="34" charset="0"/>
                        </a:rPr>
                        <a:t>Very High</a:t>
                      </a:r>
                      <a:endParaRPr lang="en-GB" sz="400" b="0" dirty="0">
                        <a:solidFill>
                          <a:schemeClr val="tx1"/>
                        </a:solidFill>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dirty="0" smtClean="0">
                          <a:ln>
                            <a:solidFill>
                              <a:srgbClr val="660033"/>
                            </a:solidFill>
                          </a:ln>
                          <a:solidFill>
                            <a:srgbClr val="660033"/>
                          </a:solidFill>
                          <a:effectLst/>
                          <a:uLnTx/>
                          <a:uFillTx/>
                          <a:latin typeface="Segoe UI Emoji"/>
                          <a:ea typeface="+mn-ea"/>
                          <a:cs typeface="+mn-cs"/>
                        </a:rPr>
                        <a:t>◕ </a:t>
                      </a:r>
                      <a:r>
                        <a:rPr kumimoji="0" lang="en-GB" sz="1100" b="0" i="0" u="none" strike="noStrike" kern="1200" cap="none" spc="0" normalizeH="0" baseline="0" noProof="0" dirty="0" smtClean="0">
                          <a:ln>
                            <a:solidFill>
                              <a:srgbClr val="660033"/>
                            </a:solidFill>
                          </a:ln>
                          <a:solidFill>
                            <a:schemeClr val="tx1"/>
                          </a:solidFill>
                          <a:effectLst/>
                          <a:uLnTx/>
                          <a:uFillTx/>
                          <a:latin typeface="Arial" pitchFamily="34" charset="0"/>
                          <a:ea typeface="+mn-ea"/>
                          <a:cs typeface="Arial" pitchFamily="34" charset="0"/>
                        </a:rPr>
                        <a:t>High</a:t>
                      </a:r>
                      <a:endParaRPr lang="en-GB" sz="1100" dirty="0">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 </a:t>
                      </a:r>
                      <a:r>
                        <a:rPr kumimoji="0" lang="en-GB" sz="1100" b="0" i="0" u="none" strike="noStrike" kern="1200" cap="none" spc="0" normalizeH="0" baseline="0" noProof="0" dirty="0" smtClean="0">
                          <a:ln>
                            <a:solidFill>
                              <a:srgbClr val="660033"/>
                            </a:solidFill>
                          </a:ln>
                          <a:solidFill>
                            <a:srgbClr val="660033"/>
                          </a:solidFill>
                          <a:effectLst/>
                          <a:uLnTx/>
                          <a:uFillTx/>
                          <a:latin typeface="Arial" pitchFamily="34" charset="0"/>
                          <a:ea typeface="+mn-ea"/>
                          <a:cs typeface="Arial" pitchFamily="34" charset="0"/>
                        </a:rPr>
                        <a:t>Moderate</a:t>
                      </a:r>
                      <a:endParaRPr lang="en-GB" sz="1100" dirty="0">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 </a:t>
                      </a:r>
                      <a:r>
                        <a:rPr kumimoji="0" lang="en-GB" sz="1100" b="0" i="0" u="none" strike="noStrike" kern="1200" cap="none" spc="0" normalizeH="0" baseline="0" noProof="0" dirty="0" smtClean="0">
                          <a:ln>
                            <a:solidFill>
                              <a:srgbClr val="660033"/>
                            </a:solidFill>
                          </a:ln>
                          <a:solidFill>
                            <a:srgbClr val="660033"/>
                          </a:solidFill>
                          <a:effectLst/>
                          <a:uLnTx/>
                          <a:uFillTx/>
                          <a:latin typeface="Arial" pitchFamily="34" charset="0"/>
                          <a:ea typeface="+mn-ea"/>
                          <a:cs typeface="Arial" pitchFamily="34" charset="0"/>
                        </a:rPr>
                        <a:t>Low</a:t>
                      </a:r>
                      <a:endParaRPr lang="en-GB" sz="1100" dirty="0">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smtClean="0">
                          <a:ln>
                            <a:solidFill>
                              <a:srgbClr val="660033"/>
                            </a:solidFill>
                          </a:ln>
                          <a:solidFill>
                            <a:srgbClr val="660033"/>
                          </a:solidFill>
                          <a:effectLst/>
                          <a:uLnTx/>
                          <a:uFillTx/>
                          <a:latin typeface="Segoe UI Emoji"/>
                          <a:ea typeface="+mn-ea"/>
                          <a:cs typeface="+mn-cs"/>
                        </a:rPr>
                        <a:t>○ </a:t>
                      </a:r>
                      <a:r>
                        <a:rPr kumimoji="0" lang="en-GB" sz="1100" b="0" i="0" u="none" strike="noStrike" kern="1200" cap="none" spc="0" normalizeH="0" baseline="0" noProof="0" dirty="0" smtClean="0">
                          <a:ln>
                            <a:solidFill>
                              <a:srgbClr val="660033"/>
                            </a:solidFill>
                          </a:ln>
                          <a:solidFill>
                            <a:srgbClr val="660033"/>
                          </a:solidFill>
                          <a:effectLst/>
                          <a:uLnTx/>
                          <a:uFillTx/>
                          <a:latin typeface="Arial" pitchFamily="34" charset="0"/>
                          <a:ea typeface="+mn-ea"/>
                          <a:cs typeface="Arial" pitchFamily="34" charset="0"/>
                        </a:rPr>
                        <a:t>Very Low</a:t>
                      </a:r>
                      <a:endParaRPr kumimoji="0" lang="en-GB" sz="1100" b="0" i="0" u="none" strike="noStrike" kern="1200" cap="none" spc="0" normalizeH="0" baseline="0" dirty="0">
                        <a:ln>
                          <a:solidFill>
                            <a:srgbClr val="660033"/>
                          </a:solidFill>
                        </a:ln>
                        <a:solidFill>
                          <a:srgbClr val="660033"/>
                        </a:solidFill>
                        <a:effectLst/>
                        <a:uLnTx/>
                        <a:uFillTx/>
                        <a:latin typeface="Arial" pitchFamily="34" charset="0"/>
                        <a:ea typeface="+mn-ea"/>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GB" sz="1100" dirty="0">
                        <a:latin typeface="Arial" pitchFamily="34" charset="0"/>
                        <a:cs typeface="Arial" pitchFamily="34" charset="0"/>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pic>
        <p:nvPicPr>
          <p:cNvPr id="1028" name="Picture 4" descr="https://static.thenounproject.com/png/692545-200.png"/>
          <p:cNvPicPr>
            <a:picLocks noChangeAspect="1" noChangeArrowheads="1"/>
          </p:cNvPicPr>
          <p:nvPr/>
        </p:nvPicPr>
        <p:blipFill>
          <a:blip r:embed="rId3">
            <a:clrChange>
              <a:clrFrom>
                <a:srgbClr val="000000">
                  <a:alpha val="0"/>
                </a:srgbClr>
              </a:clrFrom>
              <a:clrTo>
                <a:srgbClr val="000000">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110953" y="2907960"/>
            <a:ext cx="511370" cy="51137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https://static.thenounproject.com/png/692545-200.png"/>
          <p:cNvPicPr>
            <a:picLocks noChangeAspect="1" noChangeArrowheads="1"/>
          </p:cNvPicPr>
          <p:nvPr/>
        </p:nvPicPr>
        <p:blipFill>
          <a:blip r:embed="rId3">
            <a:clrChange>
              <a:clrFrom>
                <a:srgbClr val="000000">
                  <a:alpha val="0"/>
                </a:srgbClr>
              </a:clrFrom>
              <a:clrTo>
                <a:srgbClr val="000000">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377824" y="2907960"/>
            <a:ext cx="511370" cy="51137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https://static.thenounproject.com/png/692545-200.png"/>
          <p:cNvPicPr>
            <a:picLocks noChangeAspect="1" noChangeArrowheads="1"/>
          </p:cNvPicPr>
          <p:nvPr/>
        </p:nvPicPr>
        <p:blipFill>
          <a:blip r:embed="rId3">
            <a:clrChange>
              <a:clrFrom>
                <a:srgbClr val="000000">
                  <a:alpha val="0"/>
                </a:srgbClr>
              </a:clrFrom>
              <a:clrTo>
                <a:srgbClr val="000000">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695872" y="2907960"/>
            <a:ext cx="511370" cy="51137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https://static.thenounproject.com/png/692545-200.png"/>
          <p:cNvPicPr>
            <a:picLocks noChangeAspect="1" noChangeArrowheads="1"/>
          </p:cNvPicPr>
          <p:nvPr/>
        </p:nvPicPr>
        <p:blipFill>
          <a:blip r:embed="rId3">
            <a:clrChange>
              <a:clrFrom>
                <a:srgbClr val="000000">
                  <a:alpha val="0"/>
                </a:srgbClr>
              </a:clrFrom>
              <a:clrTo>
                <a:srgbClr val="000000">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087798" y="2907960"/>
            <a:ext cx="511370" cy="51137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https://static.thenounproject.com/png/692545-200.png"/>
          <p:cNvPicPr>
            <a:picLocks noChangeAspect="1" noChangeArrowheads="1"/>
          </p:cNvPicPr>
          <p:nvPr/>
        </p:nvPicPr>
        <p:blipFill>
          <a:blip r:embed="rId3">
            <a:clrChange>
              <a:clrFrom>
                <a:srgbClr val="000000">
                  <a:alpha val="0"/>
                </a:srgbClr>
              </a:clrFrom>
              <a:clrTo>
                <a:srgbClr val="000000">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496957" y="2907960"/>
            <a:ext cx="511370" cy="51137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https://static.thenounproject.com/png/692545-200.png"/>
          <p:cNvPicPr>
            <a:picLocks noChangeAspect="1" noChangeArrowheads="1"/>
          </p:cNvPicPr>
          <p:nvPr/>
        </p:nvPicPr>
        <p:blipFill>
          <a:blip r:embed="rId3">
            <a:clrChange>
              <a:clrFrom>
                <a:srgbClr val="000000">
                  <a:alpha val="0"/>
                </a:srgbClr>
              </a:clrFrom>
              <a:clrTo>
                <a:srgbClr val="000000">
                  <a:alpha val="0"/>
                </a:srgbClr>
              </a:clrTo>
            </a:clrChange>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871508" y="2907960"/>
            <a:ext cx="511370" cy="511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428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p:spPr>
        <p:txBody>
          <a:bodyPr wrap="square" rtlCol="0">
            <a:noAutofit/>
          </a:bodyPr>
          <a:lstStyle/>
          <a:p>
            <a:pPr algn="just"/>
            <a:endParaRPr lang="en-GB" sz="1400" b="1" dirty="0" smtClean="0">
              <a:latin typeface="Arial" pitchFamily="34" charset="0"/>
              <a:cs typeface="Arial" pitchFamily="34" charset="0"/>
            </a:endParaRPr>
          </a:p>
          <a:p>
            <a:pPr algn="just"/>
            <a:endParaRPr lang="en-GB" sz="1400" b="1" dirty="0">
              <a:latin typeface="Arial" pitchFamily="34" charset="0"/>
              <a:cs typeface="Arial" pitchFamily="34" charset="0"/>
            </a:endParaRPr>
          </a:p>
          <a:p>
            <a:pPr algn="just"/>
            <a:r>
              <a:rPr lang="en-GB" sz="1400" b="1" dirty="0" smtClean="0">
                <a:latin typeface="Arial" pitchFamily="34" charset="0"/>
                <a:cs typeface="Arial" pitchFamily="34" charset="0"/>
              </a:rPr>
              <a:t>#1. One of the world’s fastest growing economies</a:t>
            </a:r>
          </a:p>
          <a:p>
            <a:pPr marL="446088" indent="-182563">
              <a:buClr>
                <a:srgbClr val="660033"/>
              </a:buClr>
              <a:buFont typeface="Wingdings" pitchFamily="2" charset="2"/>
              <a:buChar char="ü"/>
              <a:tabLst>
                <a:tab pos="896938" algn="l"/>
              </a:tabLst>
            </a:pPr>
            <a:r>
              <a:rPr lang="en-GB" sz="1300" dirty="0">
                <a:latin typeface="Arial" pitchFamily="34" charset="0"/>
                <a:cs typeface="Arial" pitchFamily="34" charset="0"/>
              </a:rPr>
              <a:t>India to remain one of the fastest growing economies in the world</a:t>
            </a:r>
          </a:p>
          <a:p>
            <a:pPr marL="446088" indent="-182563">
              <a:buClr>
                <a:srgbClr val="660033"/>
              </a:buClr>
              <a:buFont typeface="Wingdings" pitchFamily="2" charset="2"/>
              <a:buChar char="ü"/>
              <a:tabLst>
                <a:tab pos="896938" algn="l"/>
              </a:tabLst>
            </a:pPr>
            <a:r>
              <a:rPr lang="es-ES" sz="1300" dirty="0" err="1">
                <a:latin typeface="Arial" pitchFamily="34" charset="0"/>
                <a:cs typeface="Arial" pitchFamily="34" charset="0"/>
              </a:rPr>
              <a:t>Structural</a:t>
            </a:r>
            <a:r>
              <a:rPr lang="es-ES" sz="1300" dirty="0">
                <a:latin typeface="Arial" pitchFamily="34" charset="0"/>
                <a:cs typeface="Arial" pitchFamily="34" charset="0"/>
              </a:rPr>
              <a:t> </a:t>
            </a:r>
            <a:r>
              <a:rPr lang="es-ES" sz="1300" dirty="0" err="1">
                <a:latin typeface="Arial" pitchFamily="34" charset="0"/>
                <a:cs typeface="Arial" pitchFamily="34" charset="0"/>
              </a:rPr>
              <a:t>reforms</a:t>
            </a:r>
            <a:r>
              <a:rPr lang="es-ES" sz="1300" dirty="0">
                <a:latin typeface="Arial" pitchFamily="34" charset="0"/>
                <a:cs typeface="Arial" pitchFamily="34" charset="0"/>
              </a:rPr>
              <a:t> to </a:t>
            </a:r>
            <a:r>
              <a:rPr lang="es-ES" sz="1300" dirty="0" err="1">
                <a:latin typeface="Arial" pitchFamily="34" charset="0"/>
                <a:cs typeface="Arial" pitchFamily="34" charset="0"/>
              </a:rPr>
              <a:t>take</a:t>
            </a:r>
            <a:r>
              <a:rPr lang="es-ES" sz="1300" dirty="0">
                <a:latin typeface="Arial" pitchFamily="34" charset="0"/>
                <a:cs typeface="Arial" pitchFamily="34" charset="0"/>
              </a:rPr>
              <a:t> India to </a:t>
            </a:r>
            <a:r>
              <a:rPr lang="es-ES" sz="1300" dirty="0" err="1">
                <a:latin typeface="Arial" pitchFamily="34" charset="0"/>
                <a:cs typeface="Arial" pitchFamily="34" charset="0"/>
              </a:rPr>
              <a:t>its</a:t>
            </a:r>
            <a:r>
              <a:rPr lang="es-ES" sz="1300" dirty="0">
                <a:latin typeface="Arial" pitchFamily="34" charset="0"/>
                <a:cs typeface="Arial" pitchFamily="34" charset="0"/>
              </a:rPr>
              <a:t> </a:t>
            </a:r>
            <a:r>
              <a:rPr lang="es-ES" sz="1300" dirty="0" err="1">
                <a:latin typeface="Arial" pitchFamily="34" charset="0"/>
                <a:cs typeface="Arial" pitchFamily="34" charset="0"/>
              </a:rPr>
              <a:t>potential</a:t>
            </a:r>
            <a:r>
              <a:rPr lang="es-ES" sz="1300" dirty="0">
                <a:latin typeface="Arial" pitchFamily="34" charset="0"/>
                <a:cs typeface="Arial" pitchFamily="34" charset="0"/>
              </a:rPr>
              <a:t> GDP </a:t>
            </a:r>
            <a:r>
              <a:rPr lang="es-ES" sz="1300" dirty="0" err="1">
                <a:latin typeface="Arial" pitchFamily="34" charset="0"/>
                <a:cs typeface="Arial" pitchFamily="34" charset="0"/>
              </a:rPr>
              <a:t>growth</a:t>
            </a:r>
            <a:r>
              <a:rPr lang="es-ES" sz="1300" dirty="0">
                <a:latin typeface="Arial" pitchFamily="34" charset="0"/>
                <a:cs typeface="Arial" pitchFamily="34" charset="0"/>
              </a:rPr>
              <a:t> of 8%-10% in the </a:t>
            </a:r>
            <a:r>
              <a:rPr lang="es-ES" sz="1300" dirty="0" err="1">
                <a:latin typeface="Arial" pitchFamily="34" charset="0"/>
                <a:cs typeface="Arial" pitchFamily="34" charset="0"/>
              </a:rPr>
              <a:t>future</a:t>
            </a:r>
            <a:endParaRPr lang="es-ES" sz="1300" dirty="0">
              <a:latin typeface="Arial" pitchFamily="34" charset="0"/>
              <a:cs typeface="Arial" pitchFamily="34" charset="0"/>
            </a:endParaRPr>
          </a:p>
          <a:p>
            <a:pPr algn="just"/>
            <a:endParaRPr lang="en-GB" sz="1400" dirty="0" smtClean="0">
              <a:latin typeface="Arial" pitchFamily="34" charset="0"/>
              <a:cs typeface="Arial" pitchFamily="34" charset="0"/>
            </a:endParaRPr>
          </a:p>
          <a:p>
            <a:pPr algn="just"/>
            <a:r>
              <a:rPr lang="en-GB" sz="1400" b="1" dirty="0" smtClean="0">
                <a:latin typeface="Arial" pitchFamily="34" charset="0"/>
                <a:cs typeface="Arial" pitchFamily="34" charset="0"/>
              </a:rPr>
              <a:t>#2. Largest Youth Population in the world</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India to have world’s largest youth population by </a:t>
            </a:r>
            <a:r>
              <a:rPr lang="en-GB" sz="1300" dirty="0" smtClean="0">
                <a:latin typeface="Arial" pitchFamily="34" charset="0"/>
                <a:cs typeface="Arial" pitchFamily="34" charset="0"/>
              </a:rPr>
              <a:t>2020</a:t>
            </a:r>
            <a:endParaRPr lang="en-GB" sz="1300" dirty="0">
              <a:latin typeface="Arial" pitchFamily="34" charset="0"/>
              <a:cs typeface="Arial" pitchFamily="34" charset="0"/>
            </a:endParaRP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India to be the largest supplier of university graduates in the world by </a:t>
            </a:r>
            <a:r>
              <a:rPr lang="en-GB" sz="1300" dirty="0" smtClean="0">
                <a:latin typeface="Arial" pitchFamily="34" charset="0"/>
                <a:cs typeface="Arial" pitchFamily="34" charset="0"/>
              </a:rPr>
              <a:t>2020</a:t>
            </a:r>
            <a:endParaRPr lang="en-GB" sz="1300" dirty="0">
              <a:latin typeface="Arial" pitchFamily="34" charset="0"/>
              <a:cs typeface="Arial" pitchFamily="34" charset="0"/>
            </a:endParaRP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India has the third largest group of scientists and technicians in the </a:t>
            </a:r>
            <a:r>
              <a:rPr lang="en-GB" sz="1300" dirty="0" smtClean="0">
                <a:latin typeface="Arial" pitchFamily="34" charset="0"/>
                <a:cs typeface="Arial" pitchFamily="34" charset="0"/>
              </a:rPr>
              <a:t>world</a:t>
            </a:r>
            <a:endParaRPr lang="en-GB" sz="1400" dirty="0" smtClean="0">
              <a:latin typeface="Arial" pitchFamily="34" charset="0"/>
              <a:cs typeface="Arial" pitchFamily="34" charset="0"/>
            </a:endParaRPr>
          </a:p>
          <a:p>
            <a:pPr algn="just"/>
            <a:endParaRPr lang="en-GB" sz="1400" dirty="0" smtClean="0">
              <a:latin typeface="Arial" pitchFamily="34" charset="0"/>
              <a:cs typeface="Arial" pitchFamily="34" charset="0"/>
            </a:endParaRPr>
          </a:p>
          <a:p>
            <a:pPr algn="just"/>
            <a:r>
              <a:rPr lang="en-GB" sz="1400" b="1" dirty="0" smtClean="0">
                <a:latin typeface="Arial" pitchFamily="34" charset="0"/>
                <a:cs typeface="Arial" pitchFamily="34" charset="0"/>
              </a:rPr>
              <a:t>#3. Huge Domestic Market</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Rising affluence is the biggest driver of increasing consumption in </a:t>
            </a:r>
            <a:r>
              <a:rPr lang="en-GB" sz="1300" dirty="0" smtClean="0">
                <a:latin typeface="Arial" pitchFamily="34" charset="0"/>
                <a:cs typeface="Arial" pitchFamily="34" charset="0"/>
              </a:rPr>
              <a:t>India</a:t>
            </a:r>
            <a:endParaRPr lang="en-GB" sz="1300" dirty="0">
              <a:latin typeface="Arial" pitchFamily="34" charset="0"/>
              <a:cs typeface="Arial" pitchFamily="34" charset="0"/>
            </a:endParaRP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India’s consumer story will be led by its 129 </a:t>
            </a:r>
            <a:r>
              <a:rPr lang="en-GB" sz="1300" dirty="0" err="1">
                <a:latin typeface="Arial" pitchFamily="34" charset="0"/>
                <a:cs typeface="Arial" pitchFamily="34" charset="0"/>
              </a:rPr>
              <a:t>mn</a:t>
            </a:r>
            <a:r>
              <a:rPr lang="en-GB" sz="1300" dirty="0">
                <a:latin typeface="Arial" pitchFamily="34" charset="0"/>
                <a:cs typeface="Arial" pitchFamily="34" charset="0"/>
              </a:rPr>
              <a:t> urban mass </a:t>
            </a:r>
            <a:r>
              <a:rPr lang="en-GB" sz="1300" dirty="0" smtClean="0">
                <a:latin typeface="Arial" pitchFamily="34" charset="0"/>
                <a:cs typeface="Arial" pitchFamily="34" charset="0"/>
              </a:rPr>
              <a:t>consumers</a:t>
            </a:r>
            <a:endParaRPr lang="en-GB" sz="1300" dirty="0">
              <a:latin typeface="Arial" pitchFamily="34" charset="0"/>
              <a:cs typeface="Arial" pitchFamily="34" charset="0"/>
            </a:endParaRP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Private consumption to be four times by </a:t>
            </a:r>
            <a:r>
              <a:rPr lang="en-GB" sz="1300" dirty="0" smtClean="0">
                <a:latin typeface="Arial" pitchFamily="34" charset="0"/>
                <a:cs typeface="Arial" pitchFamily="34" charset="0"/>
              </a:rPr>
              <a:t>2025</a:t>
            </a:r>
            <a:endParaRPr lang="en-GB" sz="1300" dirty="0">
              <a:latin typeface="Arial" pitchFamily="34" charset="0"/>
              <a:cs typeface="Arial" pitchFamily="34" charset="0"/>
            </a:endParaRPr>
          </a:p>
          <a:p>
            <a:pPr algn="just"/>
            <a:endParaRPr lang="en-GB" sz="1400" dirty="0" smtClean="0">
              <a:latin typeface="Arial" pitchFamily="34" charset="0"/>
              <a:cs typeface="Arial" pitchFamily="34" charset="0"/>
            </a:endParaRPr>
          </a:p>
          <a:p>
            <a:pPr algn="just"/>
            <a:r>
              <a:rPr lang="en-GB" sz="1400" b="1" dirty="0" smtClean="0">
                <a:latin typeface="Arial" pitchFamily="34" charset="0"/>
                <a:cs typeface="Arial" pitchFamily="34" charset="0"/>
              </a:rPr>
              <a:t>#4. Rising economic influence</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Centre of global maritime trade to move from the Pacific to the Indian Ocean Region. India and China will be the largest manufacturing hubs of the world by </a:t>
            </a:r>
            <a:r>
              <a:rPr lang="en-GB" sz="1300" dirty="0" smtClean="0">
                <a:latin typeface="Arial" pitchFamily="34" charset="0"/>
                <a:cs typeface="Arial" pitchFamily="34" charset="0"/>
              </a:rPr>
              <a:t>2030</a:t>
            </a:r>
          </a:p>
          <a:p>
            <a:pPr marL="446088" lvl="1" indent="-182563">
              <a:buClr>
                <a:srgbClr val="660033"/>
              </a:buClr>
              <a:buFont typeface="Wingdings" pitchFamily="2" charset="2"/>
              <a:buChar char="ü"/>
              <a:tabLst>
                <a:tab pos="896938" algn="l"/>
              </a:tabLst>
            </a:pPr>
            <a:r>
              <a:rPr lang="en-GB" sz="1300" dirty="0" smtClean="0">
                <a:latin typeface="Arial" pitchFamily="34" charset="0"/>
                <a:cs typeface="Arial" pitchFamily="34" charset="0"/>
              </a:rPr>
              <a:t>Connectivity </a:t>
            </a:r>
            <a:r>
              <a:rPr lang="en-GB" sz="1300" dirty="0">
                <a:latin typeface="Arial" pitchFamily="34" charset="0"/>
                <a:cs typeface="Arial" pitchFamily="34" charset="0"/>
              </a:rPr>
              <a:t>to Central Asia and Europe via the International North-South Transport Corridor (INSTC</a:t>
            </a:r>
            <a:r>
              <a:rPr lang="en-GB" sz="1300" dirty="0" smtClean="0">
                <a:latin typeface="Arial" pitchFamily="34" charset="0"/>
                <a:cs typeface="Arial" pitchFamily="34" charset="0"/>
              </a:rPr>
              <a:t>) </a:t>
            </a:r>
            <a:endParaRPr lang="en-GB" sz="1300" dirty="0">
              <a:latin typeface="Arial" pitchFamily="34" charset="0"/>
              <a:cs typeface="Arial" pitchFamily="34" charset="0"/>
            </a:endParaRP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In the next five years, India to have greater economic influence across the Asia-Pacific </a:t>
            </a:r>
            <a:r>
              <a:rPr lang="en-GB" sz="1300" dirty="0" smtClean="0">
                <a:latin typeface="Arial" pitchFamily="34" charset="0"/>
                <a:cs typeface="Arial" pitchFamily="34" charset="0"/>
              </a:rPr>
              <a:t>Region </a:t>
            </a:r>
            <a:endParaRPr lang="en-GB" sz="1300" dirty="0">
              <a:latin typeface="Arial" pitchFamily="34" charset="0"/>
              <a:cs typeface="Arial" pitchFamily="34" charset="0"/>
            </a:endParaRPr>
          </a:p>
          <a:p>
            <a:pPr algn="just"/>
            <a:endParaRPr lang="en-GB" sz="1400" dirty="0" smtClean="0">
              <a:latin typeface="Arial" pitchFamily="34" charset="0"/>
              <a:cs typeface="Arial" pitchFamily="34" charset="0"/>
            </a:endParaRPr>
          </a:p>
          <a:p>
            <a:pPr algn="just"/>
            <a:r>
              <a:rPr lang="en-GB" sz="1400" b="1" dirty="0" smtClean="0">
                <a:latin typeface="Arial" pitchFamily="34" charset="0"/>
                <a:cs typeface="Arial" pitchFamily="34" charset="0"/>
              </a:rPr>
              <a:t>#5. Indian Infrastructure story</a:t>
            </a: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Over the next three decades, more than 350 </a:t>
            </a:r>
            <a:r>
              <a:rPr lang="en-GB" sz="1300" dirty="0" err="1">
                <a:latin typeface="Arial" pitchFamily="34" charset="0"/>
                <a:cs typeface="Arial" pitchFamily="34" charset="0"/>
              </a:rPr>
              <a:t>mn</a:t>
            </a:r>
            <a:r>
              <a:rPr lang="en-GB" sz="1300" dirty="0">
                <a:latin typeface="Arial" pitchFamily="34" charset="0"/>
                <a:cs typeface="Arial" pitchFamily="34" charset="0"/>
              </a:rPr>
              <a:t> Indians will move into </a:t>
            </a:r>
            <a:r>
              <a:rPr lang="en-GB" sz="1300" dirty="0" smtClean="0">
                <a:latin typeface="Arial" pitchFamily="34" charset="0"/>
                <a:cs typeface="Arial" pitchFamily="34" charset="0"/>
              </a:rPr>
              <a:t>cities</a:t>
            </a:r>
            <a:endParaRPr lang="en-GB" sz="1300" dirty="0">
              <a:latin typeface="Arial" pitchFamily="34" charset="0"/>
              <a:cs typeface="Arial" pitchFamily="34" charset="0"/>
            </a:endParaRPr>
          </a:p>
          <a:p>
            <a:pPr marL="446088" lvl="1" indent="-182563">
              <a:buClr>
                <a:srgbClr val="660033"/>
              </a:buClr>
              <a:buFont typeface="Wingdings" pitchFamily="2" charset="2"/>
              <a:buChar char="ü"/>
              <a:tabLst>
                <a:tab pos="896938" algn="l"/>
              </a:tabLst>
            </a:pPr>
            <a:r>
              <a:rPr lang="en-GB" sz="1300" dirty="0">
                <a:latin typeface="Arial" pitchFamily="34" charset="0"/>
                <a:cs typeface="Arial" pitchFamily="34" charset="0"/>
              </a:rPr>
              <a:t>Over the next two decades, more than $ 1.5 </a:t>
            </a:r>
            <a:r>
              <a:rPr lang="en-GB" sz="1300" dirty="0" err="1">
                <a:latin typeface="Arial" pitchFamily="34" charset="0"/>
                <a:cs typeface="Arial" pitchFamily="34" charset="0"/>
              </a:rPr>
              <a:t>tn</a:t>
            </a:r>
            <a:r>
              <a:rPr lang="en-GB" sz="1300" dirty="0">
                <a:latin typeface="Arial" pitchFamily="34" charset="0"/>
                <a:cs typeface="Arial" pitchFamily="34" charset="0"/>
              </a:rPr>
              <a:t> investments have been planned for </a:t>
            </a:r>
            <a:r>
              <a:rPr lang="en-GB" sz="1300" dirty="0" smtClean="0">
                <a:latin typeface="Arial" pitchFamily="34" charset="0"/>
                <a:cs typeface="Arial" pitchFamily="34" charset="0"/>
              </a:rPr>
              <a:t>infrastructure</a:t>
            </a:r>
            <a:endParaRPr lang="en-GB" sz="1300" dirty="0">
              <a:latin typeface="Arial" pitchFamily="34" charset="0"/>
              <a:cs typeface="Arial" pitchFamily="34" charset="0"/>
            </a:endParaRPr>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err="1" smtClean="0">
                <a:solidFill>
                  <a:schemeClr val="bg1"/>
                </a:solidFill>
                <a:latin typeface="Arial" pitchFamily="34" charset="0"/>
                <a:cs typeface="Arial" pitchFamily="34" charset="0"/>
              </a:rPr>
              <a:t>Why</a:t>
            </a:r>
            <a:r>
              <a:rPr lang="es-ES" sz="2400" b="1" dirty="0" smtClean="0">
                <a:solidFill>
                  <a:schemeClr val="bg1"/>
                </a:solidFill>
                <a:latin typeface="Arial" pitchFamily="34" charset="0"/>
                <a:cs typeface="Arial" pitchFamily="34" charset="0"/>
              </a:rPr>
              <a:t> India? (i)</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563100" y="6452770"/>
            <a:ext cx="342900" cy="338554"/>
          </a:xfrm>
          <a:prstGeom prst="rect">
            <a:avLst/>
          </a:prstGeom>
          <a:noFill/>
        </p:spPr>
        <p:txBody>
          <a:bodyPr wrap="square" rtlCol="0">
            <a:spAutoFit/>
          </a:bodyPr>
          <a:lstStyle/>
          <a:p>
            <a:r>
              <a:rPr lang="en-GB" sz="1600" b="1" dirty="0" smtClean="0">
                <a:solidFill>
                  <a:srgbClr val="660033"/>
                </a:solidFill>
                <a:latin typeface="Arial" pitchFamily="34" charset="0"/>
                <a:cs typeface="Arial" pitchFamily="34" charset="0"/>
              </a:rPr>
              <a:t>8</a:t>
            </a:r>
            <a:endParaRPr lang="en-GB" sz="1600" b="1" dirty="0">
              <a:solidFill>
                <a:srgbClr val="660033"/>
              </a:solidFill>
              <a:latin typeface="Arial" pitchFamily="34" charset="0"/>
              <a:cs typeface="Arial" pitchFamily="34" charset="0"/>
            </a:endParaRPr>
          </a:p>
        </p:txBody>
      </p:sp>
      <p:sp>
        <p:nvSpPr>
          <p:cNvPr id="7" name="Rectangle 6"/>
          <p:cNvSpPr/>
          <p:nvPr/>
        </p:nvSpPr>
        <p:spPr>
          <a:xfrm>
            <a:off x="141288" y="844501"/>
            <a:ext cx="9648825" cy="369332"/>
          </a:xfrm>
          <a:prstGeom prst="rect">
            <a:avLst/>
          </a:prstGeom>
        </p:spPr>
        <p:txBody>
          <a:bodyPr wrap="square">
            <a:spAutoFit/>
          </a:bodyPr>
          <a:lstStyle/>
          <a:p>
            <a:pPr algn="ctr"/>
            <a:r>
              <a:rPr lang="en-GB" b="1" dirty="0" smtClean="0">
                <a:solidFill>
                  <a:srgbClr val="660033"/>
                </a:solidFill>
                <a:latin typeface="Arial" pitchFamily="34" charset="0"/>
                <a:cs typeface="Arial" pitchFamily="34" charset="0"/>
              </a:rPr>
              <a:t>The largest democracy in the world</a:t>
            </a:r>
            <a:endParaRPr lang="en-GB" b="1" dirty="0">
              <a:solidFill>
                <a:srgbClr val="660033"/>
              </a:solidFill>
              <a:latin typeface="Arial" pitchFamily="34" charset="0"/>
              <a:cs typeface="Arial" pitchFamily="34" charset="0"/>
            </a:endParaRPr>
          </a:p>
        </p:txBody>
      </p:sp>
    </p:spTree>
    <p:extLst>
      <p:ext uri="{BB962C8B-B14F-4D97-AF65-F5344CB8AC3E}">
        <p14:creationId xmlns:p14="http://schemas.microsoft.com/office/powerpoint/2010/main" val="21902415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3"/>
          <p:cNvSpPr txBox="1"/>
          <p:nvPr/>
        </p:nvSpPr>
        <p:spPr>
          <a:xfrm>
            <a:off x="143979" y="876301"/>
            <a:ext cx="9618042" cy="5169308"/>
          </a:xfrm>
          <a:prstGeom prst="rect">
            <a:avLst/>
          </a:prstGeom>
          <a:solidFill>
            <a:schemeClr val="bg1"/>
          </a:solidFill>
        </p:spPr>
        <p:txBody>
          <a:bodyPr wrap="square" rtlCol="0">
            <a:noAutofit/>
          </a:bodyPr>
          <a:lstStyle/>
          <a:p>
            <a:pPr algn="just"/>
            <a:endParaRPr lang="en-GB" sz="1400" b="1" dirty="0" smtClean="0">
              <a:latin typeface="Arial" pitchFamily="34" charset="0"/>
              <a:cs typeface="Arial" pitchFamily="34" charset="0"/>
            </a:endParaRPr>
          </a:p>
        </p:txBody>
      </p:sp>
      <p:sp>
        <p:nvSpPr>
          <p:cNvPr id="12" name="CuadroTexto 8"/>
          <p:cNvSpPr txBox="1"/>
          <p:nvPr/>
        </p:nvSpPr>
        <p:spPr>
          <a:xfrm>
            <a:off x="0" y="330564"/>
            <a:ext cx="9906000" cy="461665"/>
          </a:xfrm>
          <a:prstGeom prst="rect">
            <a:avLst/>
          </a:prstGeom>
          <a:solidFill>
            <a:srgbClr val="660033"/>
          </a:solidFill>
          <a:ln>
            <a:solidFill>
              <a:srgbClr val="660033"/>
            </a:solidFill>
          </a:ln>
        </p:spPr>
        <p:txBody>
          <a:bodyPr wrap="square" rtlCol="0">
            <a:spAutoFit/>
          </a:bodyPr>
          <a:lstStyle/>
          <a:p>
            <a:r>
              <a:rPr lang="es-ES" sz="2400" b="1" dirty="0" err="1" smtClean="0">
                <a:solidFill>
                  <a:schemeClr val="bg1"/>
                </a:solidFill>
                <a:latin typeface="Arial" pitchFamily="34" charset="0"/>
                <a:cs typeface="Arial" pitchFamily="34" charset="0"/>
              </a:rPr>
              <a:t>Why</a:t>
            </a:r>
            <a:r>
              <a:rPr lang="es-ES" sz="2400" b="1" dirty="0" smtClean="0">
                <a:solidFill>
                  <a:schemeClr val="bg1"/>
                </a:solidFill>
                <a:latin typeface="Arial" pitchFamily="34" charset="0"/>
                <a:cs typeface="Arial" pitchFamily="34" charset="0"/>
              </a:rPr>
              <a:t> India? (ii)</a:t>
            </a:r>
            <a:endParaRPr lang="en-GB" sz="2400" b="1" dirty="0">
              <a:solidFill>
                <a:schemeClr val="bg1"/>
              </a:solidFill>
              <a:latin typeface="Arial" pitchFamily="34" charset="0"/>
              <a:cs typeface="Arial" pitchFamily="34" charset="0"/>
            </a:endParaRPr>
          </a:p>
        </p:txBody>
      </p:sp>
      <p:pic>
        <p:nvPicPr>
          <p:cNvPr id="17" name="Imagen 8">
            <a:extLst>
              <a:ext uri="{FF2B5EF4-FFF2-40B4-BE49-F238E27FC236}">
                <a16:creationId xmlns="" xmlns:a16="http://schemas.microsoft.com/office/drawing/2014/main" id="{6D16DBAD-4B1F-8F46-A7C2-66C7D69DAD6F}"/>
              </a:ext>
            </a:extLst>
          </p:cNvPr>
          <p:cNvPicPr>
            <a:picLocks noChangeAspect="1"/>
          </p:cNvPicPr>
          <p:nvPr/>
        </p:nvPicPr>
        <p:blipFill rotWithShape="1">
          <a:blip r:embed="rId2"/>
          <a:srcRect l="10146" t="35106" r="10419" b="34657"/>
          <a:stretch/>
        </p:blipFill>
        <p:spPr>
          <a:xfrm>
            <a:off x="61919" y="6229349"/>
            <a:ext cx="1771650" cy="561975"/>
          </a:xfrm>
          <a:prstGeom prst="rect">
            <a:avLst/>
          </a:prstGeom>
        </p:spPr>
      </p:pic>
      <p:cxnSp>
        <p:nvCxnSpPr>
          <p:cNvPr id="18" name="Conector recto 9"/>
          <p:cNvCxnSpPr/>
          <p:nvPr/>
        </p:nvCxnSpPr>
        <p:spPr>
          <a:xfrm>
            <a:off x="-2885" y="6155631"/>
            <a:ext cx="9908885" cy="0"/>
          </a:xfrm>
          <a:prstGeom prst="line">
            <a:avLst/>
          </a:prstGeom>
          <a:ln w="19050">
            <a:solidFill>
              <a:srgbClr val="660033"/>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9563100" y="6452770"/>
            <a:ext cx="342900" cy="338554"/>
          </a:xfrm>
          <a:prstGeom prst="rect">
            <a:avLst/>
          </a:prstGeom>
          <a:noFill/>
        </p:spPr>
        <p:txBody>
          <a:bodyPr wrap="square" rtlCol="0">
            <a:spAutoFit/>
          </a:bodyPr>
          <a:lstStyle/>
          <a:p>
            <a:r>
              <a:rPr lang="en-GB" sz="1600" b="1" dirty="0" smtClean="0">
                <a:solidFill>
                  <a:srgbClr val="660033"/>
                </a:solidFill>
                <a:latin typeface="Arial" pitchFamily="34" charset="0"/>
                <a:cs typeface="Arial" pitchFamily="34" charset="0"/>
              </a:rPr>
              <a:t>9</a:t>
            </a:r>
            <a:endParaRPr lang="en-GB" sz="1600" b="1" dirty="0">
              <a:solidFill>
                <a:srgbClr val="660033"/>
              </a:solidFill>
              <a:latin typeface="Arial" pitchFamily="34" charset="0"/>
              <a:cs typeface="Arial" pitchFamily="34" charset="0"/>
            </a:endParaRPr>
          </a:p>
        </p:txBody>
      </p:sp>
      <p:sp>
        <p:nvSpPr>
          <p:cNvPr id="7" name="Rectangle 6"/>
          <p:cNvSpPr/>
          <p:nvPr/>
        </p:nvSpPr>
        <p:spPr>
          <a:xfrm>
            <a:off x="141288" y="844501"/>
            <a:ext cx="9648825" cy="646331"/>
          </a:xfrm>
          <a:prstGeom prst="rect">
            <a:avLst/>
          </a:prstGeom>
        </p:spPr>
        <p:txBody>
          <a:bodyPr wrap="square">
            <a:spAutoFit/>
          </a:bodyPr>
          <a:lstStyle/>
          <a:p>
            <a:pPr algn="ctr"/>
            <a:r>
              <a:rPr lang="en-GB" b="1" dirty="0">
                <a:solidFill>
                  <a:srgbClr val="660033"/>
                </a:solidFill>
                <a:latin typeface="Arial" pitchFamily="34" charset="0"/>
                <a:cs typeface="Arial" pitchFamily="34" charset="0"/>
              </a:rPr>
              <a:t>Growth in mobile data consumptions, digital and e-commerce transactions is expected to drive </a:t>
            </a:r>
            <a:r>
              <a:rPr lang="en-GB" b="1" dirty="0" smtClean="0">
                <a:solidFill>
                  <a:srgbClr val="660033"/>
                </a:solidFill>
                <a:latin typeface="Arial" pitchFamily="34" charset="0"/>
                <a:cs typeface="Arial" pitchFamily="34" charset="0"/>
              </a:rPr>
              <a:t>explosive growth </a:t>
            </a:r>
            <a:r>
              <a:rPr lang="en-GB" b="1" dirty="0">
                <a:solidFill>
                  <a:srgbClr val="660033"/>
                </a:solidFill>
                <a:latin typeface="Arial" pitchFamily="34" charset="0"/>
                <a:cs typeface="Arial" pitchFamily="34" charset="0"/>
              </a:rPr>
              <a:t>in internet traffic</a:t>
            </a:r>
          </a:p>
        </p:txBody>
      </p:sp>
      <p:grpSp>
        <p:nvGrpSpPr>
          <p:cNvPr id="8" name="Group 7"/>
          <p:cNvGrpSpPr/>
          <p:nvPr/>
        </p:nvGrpSpPr>
        <p:grpSpPr>
          <a:xfrm>
            <a:off x="516666" y="1405127"/>
            <a:ext cx="8872669" cy="4652128"/>
            <a:chOff x="501395" y="1405127"/>
            <a:chExt cx="8872669" cy="4652128"/>
          </a:xfrm>
        </p:grpSpPr>
        <p:sp>
          <p:nvSpPr>
            <p:cNvPr id="9" name="object 5"/>
            <p:cNvSpPr txBox="1"/>
            <p:nvPr/>
          </p:nvSpPr>
          <p:spPr>
            <a:xfrm>
              <a:off x="1103425" y="1634605"/>
              <a:ext cx="3562985" cy="29972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900" b="1" i="0" u="none" strike="noStrike" kern="0" cap="none" spc="-5" normalizeH="0" baseline="0" noProof="0" dirty="0">
                  <a:ln>
                    <a:noFill/>
                  </a:ln>
                  <a:solidFill>
                    <a:sysClr val="windowText" lastClr="000000"/>
                  </a:solidFill>
                  <a:effectLst/>
                  <a:uLnTx/>
                  <a:uFillTx/>
                  <a:latin typeface="Arial"/>
                  <a:cs typeface="Arial"/>
                </a:rPr>
                <a:t>Average </a:t>
              </a:r>
              <a:r>
                <a:rPr kumimoji="0" sz="900" b="1" i="0" u="none" strike="noStrike" kern="0" cap="none" spc="0" normalizeH="0" baseline="0" noProof="0" dirty="0">
                  <a:ln>
                    <a:noFill/>
                  </a:ln>
                  <a:solidFill>
                    <a:sysClr val="windowText" lastClr="000000"/>
                  </a:solidFill>
                  <a:effectLst/>
                  <a:uLnTx/>
                  <a:uFillTx/>
                  <a:latin typeface="Arial"/>
                  <a:cs typeface="Arial"/>
                </a:rPr>
                <a:t>mobile data consumption per </a:t>
              </a:r>
              <a:r>
                <a:rPr kumimoji="0" sz="900" b="1" i="0" u="none" strike="noStrike" kern="0" cap="none" spc="-5" normalizeH="0" baseline="0" noProof="0" dirty="0">
                  <a:ln>
                    <a:noFill/>
                  </a:ln>
                  <a:solidFill>
                    <a:sysClr val="windowText" lastClr="000000"/>
                  </a:solidFill>
                  <a:effectLst/>
                  <a:uLnTx/>
                  <a:uFillTx/>
                  <a:latin typeface="Arial"/>
                  <a:cs typeface="Arial"/>
                </a:rPr>
                <a:t>user </a:t>
              </a:r>
              <a:r>
                <a:rPr kumimoji="0" sz="900" b="1" i="0" u="none" strike="noStrike" kern="0" cap="none" spc="0" normalizeH="0" baseline="0" noProof="0" dirty="0">
                  <a:ln>
                    <a:noFill/>
                  </a:ln>
                  <a:solidFill>
                    <a:sysClr val="windowText" lastClr="000000"/>
                  </a:solidFill>
                  <a:effectLst/>
                  <a:uLnTx/>
                  <a:uFillTx/>
                  <a:latin typeface="Arial"/>
                  <a:cs typeface="Arial"/>
                </a:rPr>
                <a:t>to </a:t>
              </a:r>
              <a:r>
                <a:rPr kumimoji="0" sz="900" b="1" i="0" u="none" strike="noStrike" kern="0" cap="none" spc="-5" normalizeH="0" baseline="0" noProof="0" dirty="0">
                  <a:ln>
                    <a:noFill/>
                  </a:ln>
                  <a:solidFill>
                    <a:sysClr val="windowText" lastClr="000000"/>
                  </a:solidFill>
                  <a:effectLst/>
                  <a:uLnTx/>
                  <a:uFillTx/>
                  <a:latin typeface="Arial"/>
                  <a:cs typeface="Arial"/>
                </a:rPr>
                <a:t>grow five </a:t>
              </a:r>
              <a:r>
                <a:rPr kumimoji="0" sz="900" b="1" i="0" u="none" strike="noStrike" kern="0" cap="none" spc="0" normalizeH="0" baseline="0" noProof="0" dirty="0">
                  <a:ln>
                    <a:noFill/>
                  </a:ln>
                  <a:solidFill>
                    <a:sysClr val="windowText" lastClr="000000"/>
                  </a:solidFill>
                  <a:effectLst/>
                  <a:uLnTx/>
                  <a:uFillTx/>
                  <a:latin typeface="Arial"/>
                  <a:cs typeface="Arial"/>
                </a:rPr>
                <a:t>fold </a:t>
              </a:r>
              <a:r>
                <a:rPr kumimoji="0" sz="900" b="1" i="0" u="none" strike="noStrike" kern="0" cap="none" spc="-5" normalizeH="0" baseline="0" noProof="0" dirty="0">
                  <a:ln>
                    <a:noFill/>
                  </a:ln>
                  <a:solidFill>
                    <a:sysClr val="windowText" lastClr="000000"/>
                  </a:solidFill>
                  <a:effectLst/>
                  <a:uLnTx/>
                  <a:uFillTx/>
                  <a:latin typeface="Arial"/>
                  <a:cs typeface="Arial"/>
                </a:rPr>
                <a:t>over  FY18-23</a:t>
              </a:r>
              <a:endParaRPr kumimoji="0" sz="900" b="0" i="0" u="none" strike="noStrike" kern="0" cap="none" spc="0" normalizeH="0" baseline="0" noProof="0" dirty="0">
                <a:ln>
                  <a:noFill/>
                </a:ln>
                <a:solidFill>
                  <a:sysClr val="windowText" lastClr="000000"/>
                </a:solidFill>
                <a:effectLst/>
                <a:uLnTx/>
                <a:uFillTx/>
                <a:latin typeface="Arial"/>
                <a:cs typeface="Arial"/>
              </a:endParaRPr>
            </a:p>
          </p:txBody>
        </p:sp>
        <p:sp>
          <p:nvSpPr>
            <p:cNvPr id="10" name="object 6"/>
            <p:cNvSpPr/>
            <p:nvPr/>
          </p:nvSpPr>
          <p:spPr>
            <a:xfrm>
              <a:off x="501395" y="1609344"/>
              <a:ext cx="475615" cy="445134"/>
            </a:xfrm>
            <a:custGeom>
              <a:avLst/>
              <a:gdLst/>
              <a:ahLst/>
              <a:cxnLst/>
              <a:rect l="l" t="t" r="r" b="b"/>
              <a:pathLst>
                <a:path w="475615" h="445135">
                  <a:moveTo>
                    <a:pt x="475488" y="0"/>
                  </a:moveTo>
                  <a:lnTo>
                    <a:pt x="0" y="0"/>
                  </a:lnTo>
                  <a:lnTo>
                    <a:pt x="0" y="356006"/>
                  </a:lnTo>
                  <a:lnTo>
                    <a:pt x="237744" y="445008"/>
                  </a:lnTo>
                  <a:lnTo>
                    <a:pt x="475488" y="356006"/>
                  </a:lnTo>
                  <a:lnTo>
                    <a:pt x="475488" y="0"/>
                  </a:lnTo>
                  <a:close/>
                </a:path>
              </a:pathLst>
            </a:custGeom>
            <a:solidFill>
              <a:srgbClr val="470A68"/>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11" name="object 7"/>
            <p:cNvSpPr/>
            <p:nvPr/>
          </p:nvSpPr>
          <p:spPr>
            <a:xfrm>
              <a:off x="638636" y="1648967"/>
              <a:ext cx="201295" cy="317500"/>
            </a:xfrm>
            <a:custGeom>
              <a:avLst/>
              <a:gdLst/>
              <a:ahLst/>
              <a:cxnLst/>
              <a:rect l="l" t="t" r="r" b="b"/>
              <a:pathLst>
                <a:path w="201294" h="317500">
                  <a:moveTo>
                    <a:pt x="175742" y="0"/>
                  </a:moveTo>
                  <a:lnTo>
                    <a:pt x="25577" y="0"/>
                  </a:lnTo>
                  <a:lnTo>
                    <a:pt x="22758" y="635"/>
                  </a:lnTo>
                  <a:lnTo>
                    <a:pt x="10553" y="6629"/>
                  </a:lnTo>
                  <a:lnTo>
                    <a:pt x="8368" y="8204"/>
                  </a:lnTo>
                  <a:lnTo>
                    <a:pt x="0" y="288925"/>
                  </a:lnTo>
                  <a:lnTo>
                    <a:pt x="228" y="290817"/>
                  </a:lnTo>
                  <a:lnTo>
                    <a:pt x="545" y="293966"/>
                  </a:lnTo>
                  <a:lnTo>
                    <a:pt x="1485" y="296494"/>
                  </a:lnTo>
                  <a:lnTo>
                    <a:pt x="2425" y="299326"/>
                  </a:lnTo>
                  <a:lnTo>
                    <a:pt x="4927" y="304380"/>
                  </a:lnTo>
                  <a:lnTo>
                    <a:pt x="6489" y="306273"/>
                  </a:lnTo>
                  <a:lnTo>
                    <a:pt x="10553" y="310362"/>
                  </a:lnTo>
                  <a:lnTo>
                    <a:pt x="12750" y="311950"/>
                  </a:lnTo>
                  <a:lnTo>
                    <a:pt x="14934" y="313207"/>
                  </a:lnTo>
                  <a:lnTo>
                    <a:pt x="17436" y="314782"/>
                  </a:lnTo>
                  <a:lnTo>
                    <a:pt x="20256" y="315734"/>
                  </a:lnTo>
                  <a:lnTo>
                    <a:pt x="22758" y="316357"/>
                  </a:lnTo>
                  <a:lnTo>
                    <a:pt x="28384" y="316992"/>
                  </a:lnTo>
                  <a:lnTo>
                    <a:pt x="172618" y="316992"/>
                  </a:lnTo>
                  <a:lnTo>
                    <a:pt x="186067" y="313207"/>
                  </a:lnTo>
                  <a:lnTo>
                    <a:pt x="188569" y="311950"/>
                  </a:lnTo>
                  <a:lnTo>
                    <a:pt x="190766" y="310362"/>
                  </a:lnTo>
                  <a:lnTo>
                    <a:pt x="194830" y="306273"/>
                  </a:lnTo>
                  <a:lnTo>
                    <a:pt x="196392" y="304380"/>
                  </a:lnTo>
                  <a:lnTo>
                    <a:pt x="197758" y="302171"/>
                  </a:lnTo>
                  <a:lnTo>
                    <a:pt x="100342" y="302171"/>
                  </a:lnTo>
                  <a:lnTo>
                    <a:pt x="98475" y="301853"/>
                  </a:lnTo>
                  <a:lnTo>
                    <a:pt x="91274" y="294601"/>
                  </a:lnTo>
                  <a:lnTo>
                    <a:pt x="90652" y="292709"/>
                  </a:lnTo>
                  <a:lnTo>
                    <a:pt x="91274" y="290499"/>
                  </a:lnTo>
                  <a:lnTo>
                    <a:pt x="91592" y="288925"/>
                  </a:lnTo>
                  <a:lnTo>
                    <a:pt x="92531" y="287337"/>
                  </a:lnTo>
                  <a:lnTo>
                    <a:pt x="93458" y="285445"/>
                  </a:lnTo>
                  <a:lnTo>
                    <a:pt x="95033" y="284505"/>
                  </a:lnTo>
                  <a:lnTo>
                    <a:pt x="96900" y="283552"/>
                  </a:lnTo>
                  <a:lnTo>
                    <a:pt x="98475" y="282930"/>
                  </a:lnTo>
                  <a:lnTo>
                    <a:pt x="201091" y="282930"/>
                  </a:lnTo>
                  <a:lnTo>
                    <a:pt x="201091" y="270624"/>
                  </a:lnTo>
                  <a:lnTo>
                    <a:pt x="26517" y="270624"/>
                  </a:lnTo>
                  <a:lnTo>
                    <a:pt x="26517" y="46050"/>
                  </a:lnTo>
                  <a:lnTo>
                    <a:pt x="201091" y="46050"/>
                  </a:lnTo>
                  <a:lnTo>
                    <a:pt x="201091" y="27762"/>
                  </a:lnTo>
                  <a:lnTo>
                    <a:pt x="80631" y="27762"/>
                  </a:lnTo>
                  <a:lnTo>
                    <a:pt x="78765" y="27127"/>
                  </a:lnTo>
                  <a:lnTo>
                    <a:pt x="77507" y="26492"/>
                  </a:lnTo>
                  <a:lnTo>
                    <a:pt x="76567" y="25552"/>
                  </a:lnTo>
                  <a:lnTo>
                    <a:pt x="76567" y="22707"/>
                  </a:lnTo>
                  <a:lnTo>
                    <a:pt x="77507" y="21450"/>
                  </a:lnTo>
                  <a:lnTo>
                    <a:pt x="78765" y="20497"/>
                  </a:lnTo>
                  <a:lnTo>
                    <a:pt x="80631" y="20180"/>
                  </a:lnTo>
                  <a:lnTo>
                    <a:pt x="199935" y="20180"/>
                  </a:lnTo>
                  <a:lnTo>
                    <a:pt x="199834" y="19875"/>
                  </a:lnTo>
                  <a:lnTo>
                    <a:pt x="199211" y="17348"/>
                  </a:lnTo>
                  <a:lnTo>
                    <a:pt x="197954" y="14820"/>
                  </a:lnTo>
                  <a:lnTo>
                    <a:pt x="196392" y="12611"/>
                  </a:lnTo>
                  <a:lnTo>
                    <a:pt x="194830" y="10096"/>
                  </a:lnTo>
                  <a:lnTo>
                    <a:pt x="192950" y="8204"/>
                  </a:lnTo>
                  <a:lnTo>
                    <a:pt x="190766" y="6629"/>
                  </a:lnTo>
                  <a:lnTo>
                    <a:pt x="188569" y="4737"/>
                  </a:lnTo>
                  <a:lnTo>
                    <a:pt x="186067" y="3149"/>
                  </a:lnTo>
                  <a:lnTo>
                    <a:pt x="183882" y="2209"/>
                  </a:lnTo>
                  <a:lnTo>
                    <a:pt x="181381" y="1257"/>
                  </a:lnTo>
                  <a:lnTo>
                    <a:pt x="175742" y="0"/>
                  </a:lnTo>
                  <a:close/>
                </a:path>
                <a:path w="201294" h="317500">
                  <a:moveTo>
                    <a:pt x="201091" y="282930"/>
                  </a:moveTo>
                  <a:lnTo>
                    <a:pt x="102539" y="282930"/>
                  </a:lnTo>
                  <a:lnTo>
                    <a:pt x="104101" y="283552"/>
                  </a:lnTo>
                  <a:lnTo>
                    <a:pt x="105663" y="284505"/>
                  </a:lnTo>
                  <a:lnTo>
                    <a:pt x="110045" y="292709"/>
                  </a:lnTo>
                  <a:lnTo>
                    <a:pt x="109727" y="294601"/>
                  </a:lnTo>
                  <a:lnTo>
                    <a:pt x="109422" y="296176"/>
                  </a:lnTo>
                  <a:lnTo>
                    <a:pt x="108483" y="298069"/>
                  </a:lnTo>
                  <a:lnTo>
                    <a:pt x="106920" y="299326"/>
                  </a:lnTo>
                  <a:lnTo>
                    <a:pt x="105663" y="300596"/>
                  </a:lnTo>
                  <a:lnTo>
                    <a:pt x="104101" y="301536"/>
                  </a:lnTo>
                  <a:lnTo>
                    <a:pt x="102539" y="301853"/>
                  </a:lnTo>
                  <a:lnTo>
                    <a:pt x="100342" y="302171"/>
                  </a:lnTo>
                  <a:lnTo>
                    <a:pt x="197758" y="302171"/>
                  </a:lnTo>
                  <a:lnTo>
                    <a:pt x="197954" y="301853"/>
                  </a:lnTo>
                  <a:lnTo>
                    <a:pt x="199211" y="299326"/>
                  </a:lnTo>
                  <a:lnTo>
                    <a:pt x="199834" y="296494"/>
                  </a:lnTo>
                  <a:lnTo>
                    <a:pt x="200773" y="293966"/>
                  </a:lnTo>
                  <a:lnTo>
                    <a:pt x="201091" y="290817"/>
                  </a:lnTo>
                  <a:lnTo>
                    <a:pt x="201091" y="282930"/>
                  </a:lnTo>
                  <a:close/>
                </a:path>
                <a:path w="201294" h="317500">
                  <a:moveTo>
                    <a:pt x="201091" y="46050"/>
                  </a:moveTo>
                  <a:lnTo>
                    <a:pt x="174180" y="46050"/>
                  </a:lnTo>
                  <a:lnTo>
                    <a:pt x="174180" y="270624"/>
                  </a:lnTo>
                  <a:lnTo>
                    <a:pt x="201091" y="270624"/>
                  </a:lnTo>
                  <a:lnTo>
                    <a:pt x="201091" y="46050"/>
                  </a:lnTo>
                  <a:close/>
                </a:path>
                <a:path w="201294" h="317500">
                  <a:moveTo>
                    <a:pt x="199935" y="20180"/>
                  </a:moveTo>
                  <a:lnTo>
                    <a:pt x="120370" y="20180"/>
                  </a:lnTo>
                  <a:lnTo>
                    <a:pt x="121932" y="20497"/>
                  </a:lnTo>
                  <a:lnTo>
                    <a:pt x="123189" y="21450"/>
                  </a:lnTo>
                  <a:lnTo>
                    <a:pt x="123811" y="22707"/>
                  </a:lnTo>
                  <a:lnTo>
                    <a:pt x="124129" y="23977"/>
                  </a:lnTo>
                  <a:lnTo>
                    <a:pt x="123811" y="25552"/>
                  </a:lnTo>
                  <a:lnTo>
                    <a:pt x="123189" y="26492"/>
                  </a:lnTo>
                  <a:lnTo>
                    <a:pt x="121932" y="27127"/>
                  </a:lnTo>
                  <a:lnTo>
                    <a:pt x="120370" y="27762"/>
                  </a:lnTo>
                  <a:lnTo>
                    <a:pt x="201091" y="27762"/>
                  </a:lnTo>
                  <a:lnTo>
                    <a:pt x="201091" y="25552"/>
                  </a:lnTo>
                  <a:lnTo>
                    <a:pt x="200773" y="22707"/>
                  </a:lnTo>
                  <a:lnTo>
                    <a:pt x="199935" y="2018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13" name="object 8"/>
            <p:cNvSpPr/>
            <p:nvPr/>
          </p:nvSpPr>
          <p:spPr>
            <a:xfrm>
              <a:off x="638559" y="1648967"/>
              <a:ext cx="201295" cy="317500"/>
            </a:xfrm>
            <a:custGeom>
              <a:avLst/>
              <a:gdLst/>
              <a:ahLst/>
              <a:cxnLst/>
              <a:rect l="l" t="t" r="r" b="b"/>
              <a:pathLst>
                <a:path w="201294" h="317500">
                  <a:moveTo>
                    <a:pt x="172694" y="0"/>
                  </a:moveTo>
                  <a:lnTo>
                    <a:pt x="28460" y="0"/>
                  </a:lnTo>
                  <a:lnTo>
                    <a:pt x="25653" y="0"/>
                  </a:lnTo>
                  <a:lnTo>
                    <a:pt x="22834" y="635"/>
                  </a:lnTo>
                  <a:lnTo>
                    <a:pt x="10629" y="6629"/>
                  </a:lnTo>
                  <a:lnTo>
                    <a:pt x="8445" y="8204"/>
                  </a:lnTo>
                  <a:lnTo>
                    <a:pt x="0" y="28701"/>
                  </a:lnTo>
                  <a:lnTo>
                    <a:pt x="0" y="288290"/>
                  </a:lnTo>
                  <a:lnTo>
                    <a:pt x="304" y="290817"/>
                  </a:lnTo>
                  <a:lnTo>
                    <a:pt x="622" y="293966"/>
                  </a:lnTo>
                  <a:lnTo>
                    <a:pt x="1562" y="296494"/>
                  </a:lnTo>
                  <a:lnTo>
                    <a:pt x="2501" y="299326"/>
                  </a:lnTo>
                  <a:lnTo>
                    <a:pt x="3746" y="301853"/>
                  </a:lnTo>
                  <a:lnTo>
                    <a:pt x="15011" y="313207"/>
                  </a:lnTo>
                  <a:lnTo>
                    <a:pt x="17513" y="314782"/>
                  </a:lnTo>
                  <a:lnTo>
                    <a:pt x="20332" y="315734"/>
                  </a:lnTo>
                  <a:lnTo>
                    <a:pt x="22834" y="316357"/>
                  </a:lnTo>
                  <a:lnTo>
                    <a:pt x="25653" y="316674"/>
                  </a:lnTo>
                  <a:lnTo>
                    <a:pt x="28460" y="316992"/>
                  </a:lnTo>
                  <a:lnTo>
                    <a:pt x="172694" y="316992"/>
                  </a:lnTo>
                  <a:lnTo>
                    <a:pt x="175818" y="316674"/>
                  </a:lnTo>
                  <a:lnTo>
                    <a:pt x="178638" y="316357"/>
                  </a:lnTo>
                  <a:lnTo>
                    <a:pt x="181457" y="315734"/>
                  </a:lnTo>
                  <a:lnTo>
                    <a:pt x="183959" y="314782"/>
                  </a:lnTo>
                  <a:lnTo>
                    <a:pt x="186143" y="313207"/>
                  </a:lnTo>
                  <a:lnTo>
                    <a:pt x="188645" y="311950"/>
                  </a:lnTo>
                  <a:lnTo>
                    <a:pt x="199910" y="296494"/>
                  </a:lnTo>
                  <a:lnTo>
                    <a:pt x="200850" y="293966"/>
                  </a:lnTo>
                  <a:lnTo>
                    <a:pt x="201168" y="290817"/>
                  </a:lnTo>
                  <a:lnTo>
                    <a:pt x="201168" y="288290"/>
                  </a:lnTo>
                  <a:lnTo>
                    <a:pt x="201168" y="28701"/>
                  </a:lnTo>
                  <a:lnTo>
                    <a:pt x="201168" y="25552"/>
                  </a:lnTo>
                  <a:lnTo>
                    <a:pt x="200850" y="22707"/>
                  </a:lnTo>
                  <a:lnTo>
                    <a:pt x="199910" y="19875"/>
                  </a:lnTo>
                  <a:lnTo>
                    <a:pt x="199288" y="17348"/>
                  </a:lnTo>
                  <a:lnTo>
                    <a:pt x="198031" y="14820"/>
                  </a:lnTo>
                  <a:lnTo>
                    <a:pt x="196469" y="12611"/>
                  </a:lnTo>
                  <a:lnTo>
                    <a:pt x="194906" y="10096"/>
                  </a:lnTo>
                  <a:lnTo>
                    <a:pt x="193027" y="8204"/>
                  </a:lnTo>
                  <a:lnTo>
                    <a:pt x="190842" y="6629"/>
                  </a:lnTo>
                  <a:lnTo>
                    <a:pt x="188645" y="4737"/>
                  </a:lnTo>
                  <a:lnTo>
                    <a:pt x="186143" y="3149"/>
                  </a:lnTo>
                  <a:lnTo>
                    <a:pt x="183959" y="2209"/>
                  </a:lnTo>
                  <a:lnTo>
                    <a:pt x="181457" y="1257"/>
                  </a:lnTo>
                  <a:lnTo>
                    <a:pt x="178638" y="635"/>
                  </a:lnTo>
                  <a:lnTo>
                    <a:pt x="175818" y="0"/>
                  </a:lnTo>
                  <a:lnTo>
                    <a:pt x="172694" y="0"/>
                  </a:lnTo>
                  <a:close/>
                </a:path>
              </a:pathLst>
            </a:custGeom>
            <a:ln w="12191">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14" name="object 9"/>
            <p:cNvSpPr/>
            <p:nvPr/>
          </p:nvSpPr>
          <p:spPr>
            <a:xfrm>
              <a:off x="659044" y="1663052"/>
              <a:ext cx="159867" cy="294182"/>
            </a:xfrm>
            <a:prstGeom prst="rect">
              <a:avLst/>
            </a:prstGeom>
            <a:blipFill>
              <a:blip r:embed="rId3"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15" name="object 10"/>
            <p:cNvSpPr/>
            <p:nvPr/>
          </p:nvSpPr>
          <p:spPr>
            <a:xfrm>
              <a:off x="1374647" y="2930651"/>
              <a:ext cx="744220" cy="129539"/>
            </a:xfrm>
            <a:custGeom>
              <a:avLst/>
              <a:gdLst/>
              <a:ahLst/>
              <a:cxnLst/>
              <a:rect l="l" t="t" r="r" b="b"/>
              <a:pathLst>
                <a:path w="744219" h="129539">
                  <a:moveTo>
                    <a:pt x="0" y="0"/>
                  </a:moveTo>
                  <a:lnTo>
                    <a:pt x="743712" y="0"/>
                  </a:lnTo>
                  <a:lnTo>
                    <a:pt x="743712" y="129539"/>
                  </a:lnTo>
                  <a:lnTo>
                    <a:pt x="0" y="129539"/>
                  </a:lnTo>
                  <a:lnTo>
                    <a:pt x="0" y="0"/>
                  </a:lnTo>
                  <a:close/>
                </a:path>
              </a:pathLst>
            </a:custGeom>
            <a:solidFill>
              <a:srgbClr val="66003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16" name="object 11"/>
            <p:cNvSpPr/>
            <p:nvPr/>
          </p:nvSpPr>
          <p:spPr>
            <a:xfrm>
              <a:off x="2860548" y="2503944"/>
              <a:ext cx="742315" cy="556260"/>
            </a:xfrm>
            <a:custGeom>
              <a:avLst/>
              <a:gdLst/>
              <a:ahLst/>
              <a:cxnLst/>
              <a:rect l="l" t="t" r="r" b="b"/>
              <a:pathLst>
                <a:path w="742314" h="556260">
                  <a:moveTo>
                    <a:pt x="0" y="556247"/>
                  </a:moveTo>
                  <a:lnTo>
                    <a:pt x="742188" y="556247"/>
                  </a:lnTo>
                  <a:lnTo>
                    <a:pt x="742188" y="0"/>
                  </a:lnTo>
                  <a:lnTo>
                    <a:pt x="0" y="0"/>
                  </a:lnTo>
                  <a:lnTo>
                    <a:pt x="0" y="556247"/>
                  </a:lnTo>
                  <a:close/>
                </a:path>
              </a:pathLst>
            </a:custGeom>
            <a:solidFill>
              <a:srgbClr val="66003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21" name="object 12"/>
            <p:cNvSpPr/>
            <p:nvPr/>
          </p:nvSpPr>
          <p:spPr>
            <a:xfrm>
              <a:off x="1004316" y="3060192"/>
              <a:ext cx="2970530" cy="0"/>
            </a:xfrm>
            <a:custGeom>
              <a:avLst/>
              <a:gdLst/>
              <a:ahLst/>
              <a:cxnLst/>
              <a:rect l="l" t="t" r="r" b="b"/>
              <a:pathLst>
                <a:path w="2970529">
                  <a:moveTo>
                    <a:pt x="0" y="0"/>
                  </a:moveTo>
                  <a:lnTo>
                    <a:pt x="2970276" y="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22" name="object 13"/>
            <p:cNvSpPr/>
            <p:nvPr/>
          </p:nvSpPr>
          <p:spPr>
            <a:xfrm>
              <a:off x="1004316" y="3060192"/>
              <a:ext cx="0" cy="30480"/>
            </a:xfrm>
            <a:custGeom>
              <a:avLst/>
              <a:gdLst/>
              <a:ahLst/>
              <a:cxnLst/>
              <a:rect l="l" t="t" r="r" b="b"/>
              <a:pathLst>
                <a:path h="30480">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23" name="object 14"/>
            <p:cNvSpPr/>
            <p:nvPr/>
          </p:nvSpPr>
          <p:spPr>
            <a:xfrm>
              <a:off x="2488692" y="3060192"/>
              <a:ext cx="0" cy="30480"/>
            </a:xfrm>
            <a:custGeom>
              <a:avLst/>
              <a:gdLst/>
              <a:ahLst/>
              <a:cxnLst/>
              <a:rect l="l" t="t" r="r" b="b"/>
              <a:pathLst>
                <a:path h="30480">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24" name="object 15"/>
            <p:cNvSpPr/>
            <p:nvPr/>
          </p:nvSpPr>
          <p:spPr>
            <a:xfrm>
              <a:off x="3974591" y="3060192"/>
              <a:ext cx="0" cy="30480"/>
            </a:xfrm>
            <a:custGeom>
              <a:avLst/>
              <a:gdLst/>
              <a:ahLst/>
              <a:cxnLst/>
              <a:rect l="l" t="t" r="r" b="b"/>
              <a:pathLst>
                <a:path h="30480">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25" name="object 16"/>
            <p:cNvSpPr/>
            <p:nvPr/>
          </p:nvSpPr>
          <p:spPr>
            <a:xfrm>
              <a:off x="1638300" y="2866644"/>
              <a:ext cx="216535" cy="155575"/>
            </a:xfrm>
            <a:custGeom>
              <a:avLst/>
              <a:gdLst/>
              <a:ahLst/>
              <a:cxnLst/>
              <a:rect l="l" t="t" r="r" b="b"/>
              <a:pathLst>
                <a:path w="216535" h="155575">
                  <a:moveTo>
                    <a:pt x="0" y="0"/>
                  </a:moveTo>
                  <a:lnTo>
                    <a:pt x="216407" y="0"/>
                  </a:lnTo>
                  <a:lnTo>
                    <a:pt x="216407" y="155448"/>
                  </a:lnTo>
                  <a:lnTo>
                    <a:pt x="0" y="155448"/>
                  </a:lnTo>
                  <a:lnTo>
                    <a:pt x="0" y="0"/>
                  </a:lnTo>
                  <a:close/>
                </a:path>
              </a:pathLst>
            </a:custGeom>
            <a:solidFill>
              <a:srgbClr val="A7A8A7"/>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26" name="object 17"/>
            <p:cNvSpPr txBox="1"/>
            <p:nvPr/>
          </p:nvSpPr>
          <p:spPr>
            <a:xfrm>
              <a:off x="1663082" y="2866816"/>
              <a:ext cx="167640" cy="147955"/>
            </a:xfrm>
            <a:prstGeom prst="rect">
              <a:avLst/>
            </a:prstGeom>
          </p:spPr>
          <p:txBody>
            <a:bodyPr vert="horz" wrap="square" lIns="0" tIns="13335" rIns="0" bIns="0" rtlCol="0">
              <a:spAutoFit/>
            </a:bodyPr>
            <a:lstStyle/>
            <a:p>
              <a:pPr marL="12700" marR="0" lvl="0" indent="0" defTabSz="914400" eaLnBrk="1" fontAlgn="auto" latinLnBrk="0" hangingPunct="1">
                <a:lnSpc>
                  <a:spcPct val="100000"/>
                </a:lnSpc>
                <a:spcBef>
                  <a:spcPts val="105"/>
                </a:spcBef>
                <a:spcAft>
                  <a:spcPts val="0"/>
                </a:spcAft>
                <a:buClrTx/>
                <a:buSzTx/>
                <a:buFontTx/>
                <a:buNone/>
                <a:tabLst/>
                <a:defRPr/>
              </a:pPr>
              <a:r>
                <a:rPr kumimoji="0" sz="800" b="0" i="0" u="none" strike="noStrike" kern="0" cap="none" spc="-5" normalizeH="0" baseline="0" noProof="0" dirty="0">
                  <a:ln>
                    <a:noFill/>
                  </a:ln>
                  <a:solidFill>
                    <a:srgbClr val="FFFFFF"/>
                  </a:solidFill>
                  <a:effectLst/>
                  <a:uLnTx/>
                  <a:uFillTx/>
                  <a:latin typeface="Arial"/>
                  <a:cs typeface="Arial"/>
                </a:rPr>
                <a:t>3</a:t>
              </a:r>
              <a:r>
                <a:rPr kumimoji="0" sz="800" b="0" i="0" u="none" strike="noStrike" kern="0" cap="none" spc="0" normalizeH="0" baseline="0" noProof="0" dirty="0">
                  <a:ln>
                    <a:noFill/>
                  </a:ln>
                  <a:solidFill>
                    <a:srgbClr val="FFFFFF"/>
                  </a:solidFill>
                  <a:effectLst/>
                  <a:uLnTx/>
                  <a:uFillTx/>
                  <a:latin typeface="Arial"/>
                  <a:cs typeface="Arial"/>
                </a:rPr>
                <a:t>.5</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27" name="object 18"/>
            <p:cNvSpPr txBox="1"/>
            <p:nvPr/>
          </p:nvSpPr>
          <p:spPr>
            <a:xfrm>
              <a:off x="2860548" y="2649224"/>
              <a:ext cx="742315" cy="147955"/>
            </a:xfrm>
            <a:prstGeom prst="rect">
              <a:avLst/>
            </a:prstGeom>
          </p:spPr>
          <p:txBody>
            <a:bodyPr vert="horz" wrap="square" lIns="0" tIns="13335" rIns="0" bIns="0" rtlCol="0">
              <a:spAutoFit/>
            </a:bodyPr>
            <a:lstStyle/>
            <a:p>
              <a:pPr marL="0" marR="0" lvl="0" indent="0" algn="ctr" defTabSz="914400" eaLnBrk="1" fontAlgn="auto" latinLnBrk="0" hangingPunct="1">
                <a:lnSpc>
                  <a:spcPct val="100000"/>
                </a:lnSpc>
                <a:spcBef>
                  <a:spcPts val="105"/>
                </a:spcBef>
                <a:spcAft>
                  <a:spcPts val="0"/>
                </a:spcAft>
                <a:buClrTx/>
                <a:buSzTx/>
                <a:buFontTx/>
                <a:buNone/>
                <a:tabLst/>
                <a:defRPr/>
              </a:pPr>
              <a:r>
                <a:rPr kumimoji="0" sz="800" b="0" i="0" u="none" strike="noStrike" kern="0" cap="none" spc="-5" normalizeH="0" baseline="0" noProof="0" dirty="0">
                  <a:ln>
                    <a:noFill/>
                  </a:ln>
                  <a:solidFill>
                    <a:srgbClr val="FFFFFF"/>
                  </a:solidFill>
                  <a:effectLst/>
                  <a:uLnTx/>
                  <a:uFillTx/>
                  <a:latin typeface="Arial"/>
                  <a:cs typeface="Arial"/>
                </a:rPr>
                <a:t>18.0</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28" name="object 19"/>
            <p:cNvSpPr txBox="1"/>
            <p:nvPr/>
          </p:nvSpPr>
          <p:spPr>
            <a:xfrm>
              <a:off x="968959" y="3076404"/>
              <a:ext cx="37465" cy="40640"/>
            </a:xfrm>
            <a:prstGeom prst="rect">
              <a:avLst/>
            </a:prstGeom>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00" b="0" i="0" u="none" strike="noStrike" kern="0" cap="none" spc="0" normalizeH="0" baseline="0" noProof="0">
                <a:ln>
                  <a:noFill/>
                </a:ln>
                <a:solidFill>
                  <a:sysClr val="windowText" lastClr="000000"/>
                </a:solidFill>
                <a:effectLst/>
                <a:uLnTx/>
                <a:uFillTx/>
                <a:latin typeface="Times New Roman"/>
                <a:cs typeface="Times New Roman"/>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sz="100" b="0" i="0" u="none" strike="noStrike" kern="0" cap="none" spc="-5" normalizeH="0" baseline="0" noProof="0" dirty="0">
                  <a:ln>
                    <a:noFill/>
                  </a:ln>
                  <a:solidFill>
                    <a:srgbClr val="FFFFFF"/>
                  </a:solidFill>
                  <a:effectLst/>
                  <a:uLnTx/>
                  <a:uFillTx/>
                  <a:latin typeface="Arial"/>
                  <a:cs typeface="Arial"/>
                </a:rPr>
                <a:t>-1</a:t>
              </a:r>
              <a:endParaRPr kumimoji="0" sz="100" b="0" i="0" u="none" strike="noStrike" kern="0" cap="none" spc="0" normalizeH="0" baseline="0" noProof="0">
                <a:ln>
                  <a:noFill/>
                </a:ln>
                <a:solidFill>
                  <a:sysClr val="windowText" lastClr="000000"/>
                </a:solidFill>
                <a:effectLst/>
                <a:uLnTx/>
                <a:uFillTx/>
                <a:latin typeface="Arial"/>
                <a:cs typeface="Arial"/>
              </a:endParaRPr>
            </a:p>
          </p:txBody>
        </p:sp>
        <p:sp>
          <p:nvSpPr>
            <p:cNvPr id="29" name="object 20"/>
            <p:cNvSpPr txBox="1"/>
            <p:nvPr/>
          </p:nvSpPr>
          <p:spPr>
            <a:xfrm>
              <a:off x="1612314" y="3097469"/>
              <a:ext cx="268605" cy="147955"/>
            </a:xfrm>
            <a:prstGeom prst="rect">
              <a:avLst/>
            </a:prstGeom>
          </p:spPr>
          <p:txBody>
            <a:bodyPr vert="horz" wrap="square" lIns="0" tIns="13335" rIns="0" bIns="0" rtlCol="0">
              <a:spAutoFit/>
            </a:bodyPr>
            <a:lstStyle/>
            <a:p>
              <a:pPr marL="12700" marR="0" lvl="0" indent="0" defTabSz="914400" eaLnBrk="1" fontAlgn="auto" latinLnBrk="0" hangingPunct="1">
                <a:lnSpc>
                  <a:spcPct val="100000"/>
                </a:lnSpc>
                <a:spcBef>
                  <a:spcPts val="105"/>
                </a:spcBef>
                <a:spcAft>
                  <a:spcPts val="0"/>
                </a:spcAft>
                <a:buClrTx/>
                <a:buSzTx/>
                <a:buFontTx/>
                <a:buNone/>
                <a:tabLst/>
                <a:defRPr/>
              </a:pPr>
              <a:r>
                <a:rPr kumimoji="0" sz="800" b="0" i="0" u="none" strike="noStrike" kern="0" cap="none" spc="0" normalizeH="0" baseline="0" noProof="0" dirty="0">
                  <a:ln>
                    <a:noFill/>
                  </a:ln>
                  <a:solidFill>
                    <a:sysClr val="windowText" lastClr="000000"/>
                  </a:solidFill>
                  <a:effectLst/>
                  <a:uLnTx/>
                  <a:uFillTx/>
                  <a:latin typeface="Arial"/>
                  <a:cs typeface="Arial"/>
                </a:rPr>
                <a:t>F</a:t>
              </a:r>
              <a:r>
                <a:rPr kumimoji="0" sz="800" b="0" i="0" u="none" strike="noStrike" kern="0" cap="none" spc="-10" normalizeH="0" baseline="0" noProof="0" dirty="0">
                  <a:ln>
                    <a:noFill/>
                  </a:ln>
                  <a:solidFill>
                    <a:sysClr val="windowText" lastClr="000000"/>
                  </a:solidFill>
                  <a:effectLst/>
                  <a:uLnTx/>
                  <a:uFillTx/>
                  <a:latin typeface="Arial"/>
                  <a:cs typeface="Arial"/>
                </a:rPr>
                <a:t>Y</a:t>
              </a:r>
              <a:r>
                <a:rPr kumimoji="0" sz="800" b="0" i="0" u="none" strike="noStrike" kern="0" cap="none" spc="-5" normalizeH="0" baseline="0" noProof="0" dirty="0">
                  <a:ln>
                    <a:noFill/>
                  </a:ln>
                  <a:solidFill>
                    <a:sysClr val="windowText" lastClr="000000"/>
                  </a:solidFill>
                  <a:effectLst/>
                  <a:uLnTx/>
                  <a:uFillTx/>
                  <a:latin typeface="Arial"/>
                  <a:cs typeface="Arial"/>
                </a:rPr>
                <a:t>1</a:t>
              </a:r>
              <a:r>
                <a:rPr kumimoji="0" sz="800" b="0" i="0" u="none" strike="noStrike" kern="0" cap="none" spc="0" normalizeH="0" baseline="0" noProof="0" dirty="0">
                  <a:ln>
                    <a:noFill/>
                  </a:ln>
                  <a:solidFill>
                    <a:sysClr val="windowText" lastClr="000000"/>
                  </a:solidFill>
                  <a:effectLst/>
                  <a:uLnTx/>
                  <a:uFillTx/>
                  <a:latin typeface="Arial"/>
                  <a:cs typeface="Arial"/>
                </a:rPr>
                <a:t>8</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30" name="object 21"/>
            <p:cNvSpPr txBox="1"/>
            <p:nvPr/>
          </p:nvSpPr>
          <p:spPr>
            <a:xfrm>
              <a:off x="3097373" y="3097469"/>
              <a:ext cx="268605" cy="147955"/>
            </a:xfrm>
            <a:prstGeom prst="rect">
              <a:avLst/>
            </a:prstGeom>
          </p:spPr>
          <p:txBody>
            <a:bodyPr vert="horz" wrap="square" lIns="0" tIns="13335" rIns="0" bIns="0" rtlCol="0">
              <a:spAutoFit/>
            </a:bodyPr>
            <a:lstStyle/>
            <a:p>
              <a:pPr marL="12700" marR="0" lvl="0" indent="0" defTabSz="914400" eaLnBrk="1" fontAlgn="auto" latinLnBrk="0" hangingPunct="1">
                <a:lnSpc>
                  <a:spcPct val="100000"/>
                </a:lnSpc>
                <a:spcBef>
                  <a:spcPts val="105"/>
                </a:spcBef>
                <a:spcAft>
                  <a:spcPts val="0"/>
                </a:spcAft>
                <a:buClrTx/>
                <a:buSzTx/>
                <a:buFontTx/>
                <a:buNone/>
                <a:tabLst/>
                <a:defRPr/>
              </a:pPr>
              <a:r>
                <a:rPr kumimoji="0" sz="800" b="0" i="0" u="none" strike="noStrike" kern="0" cap="none" spc="0" normalizeH="0" baseline="0" noProof="0" dirty="0">
                  <a:ln>
                    <a:noFill/>
                  </a:ln>
                  <a:solidFill>
                    <a:sysClr val="windowText" lastClr="000000"/>
                  </a:solidFill>
                  <a:effectLst/>
                  <a:uLnTx/>
                  <a:uFillTx/>
                  <a:latin typeface="Arial"/>
                  <a:cs typeface="Arial"/>
                </a:rPr>
                <a:t>F</a:t>
              </a:r>
              <a:r>
                <a:rPr kumimoji="0" sz="800" b="0" i="0" u="none" strike="noStrike" kern="0" cap="none" spc="-10" normalizeH="0" baseline="0" noProof="0" dirty="0">
                  <a:ln>
                    <a:noFill/>
                  </a:ln>
                  <a:solidFill>
                    <a:sysClr val="windowText" lastClr="000000"/>
                  </a:solidFill>
                  <a:effectLst/>
                  <a:uLnTx/>
                  <a:uFillTx/>
                  <a:latin typeface="Arial"/>
                  <a:cs typeface="Arial"/>
                </a:rPr>
                <a:t>Y</a:t>
              </a:r>
              <a:r>
                <a:rPr kumimoji="0" sz="800" b="0" i="0" u="none" strike="noStrike" kern="0" cap="none" spc="-5" normalizeH="0" baseline="0" noProof="0" dirty="0">
                  <a:ln>
                    <a:noFill/>
                  </a:ln>
                  <a:solidFill>
                    <a:sysClr val="windowText" lastClr="000000"/>
                  </a:solidFill>
                  <a:effectLst/>
                  <a:uLnTx/>
                  <a:uFillTx/>
                  <a:latin typeface="Arial"/>
                  <a:cs typeface="Arial"/>
                </a:rPr>
                <a:t>2</a:t>
              </a:r>
              <a:r>
                <a:rPr kumimoji="0" sz="800" b="0" i="0" u="none" strike="noStrike" kern="0" cap="none" spc="0" normalizeH="0" baseline="0" noProof="0" dirty="0">
                  <a:ln>
                    <a:noFill/>
                  </a:ln>
                  <a:solidFill>
                    <a:sysClr val="windowText" lastClr="000000"/>
                  </a:solidFill>
                  <a:effectLst/>
                  <a:uLnTx/>
                  <a:uFillTx/>
                  <a:latin typeface="Arial"/>
                  <a:cs typeface="Arial"/>
                </a:rPr>
                <a:t>3</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31" name="object 22"/>
            <p:cNvSpPr txBox="1"/>
            <p:nvPr/>
          </p:nvSpPr>
          <p:spPr>
            <a:xfrm>
              <a:off x="1091393" y="2026449"/>
              <a:ext cx="351282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1" i="0" u="none" strike="noStrike" kern="0" cap="none" spc="-5" normalizeH="0" baseline="0" noProof="0" dirty="0">
                  <a:ln>
                    <a:noFill/>
                  </a:ln>
                  <a:solidFill>
                    <a:srgbClr val="990033"/>
                  </a:solidFill>
                  <a:effectLst/>
                  <a:uLnTx/>
                  <a:uFillTx/>
                  <a:latin typeface="Arial"/>
                  <a:cs typeface="Arial"/>
                </a:rPr>
                <a:t>Average </a:t>
              </a:r>
              <a:r>
                <a:rPr kumimoji="0" sz="900" b="1" i="0" u="none" strike="noStrike" kern="0" cap="none" spc="0" normalizeH="0" baseline="0" noProof="0" dirty="0">
                  <a:ln>
                    <a:noFill/>
                  </a:ln>
                  <a:solidFill>
                    <a:srgbClr val="990033"/>
                  </a:solidFill>
                  <a:effectLst/>
                  <a:uLnTx/>
                  <a:uFillTx/>
                  <a:latin typeface="Arial"/>
                  <a:cs typeface="Arial"/>
                </a:rPr>
                <a:t>monthly mobile data consumption per </a:t>
              </a:r>
              <a:r>
                <a:rPr kumimoji="0" sz="900" b="1" i="0" u="none" strike="noStrike" kern="0" cap="none" spc="-5" normalizeH="0" baseline="0" noProof="0" dirty="0">
                  <a:ln>
                    <a:noFill/>
                  </a:ln>
                  <a:solidFill>
                    <a:srgbClr val="990033"/>
                  </a:solidFill>
                  <a:effectLst/>
                  <a:uLnTx/>
                  <a:uFillTx/>
                  <a:latin typeface="Arial"/>
                  <a:cs typeface="Arial"/>
                </a:rPr>
                <a:t>user</a:t>
              </a:r>
              <a:r>
                <a:rPr kumimoji="0" sz="900" b="1" i="0" u="none" strike="noStrike" kern="0" cap="none" spc="-110" normalizeH="0" baseline="0" noProof="0" dirty="0">
                  <a:ln>
                    <a:noFill/>
                  </a:ln>
                  <a:solidFill>
                    <a:srgbClr val="990033"/>
                  </a:solidFill>
                  <a:effectLst/>
                  <a:uLnTx/>
                  <a:uFillTx/>
                  <a:latin typeface="Arial"/>
                  <a:cs typeface="Arial"/>
                </a:rPr>
                <a:t> </a:t>
              </a:r>
              <a:r>
                <a:rPr kumimoji="0" sz="900" b="1" i="0" u="none" strike="noStrike" kern="0" cap="none" spc="-5" normalizeH="0" baseline="0" noProof="0" dirty="0">
                  <a:ln>
                    <a:noFill/>
                  </a:ln>
                  <a:solidFill>
                    <a:srgbClr val="990033"/>
                  </a:solidFill>
                  <a:effectLst/>
                  <a:uLnTx/>
                  <a:uFillTx/>
                  <a:latin typeface="Arial"/>
                  <a:cs typeface="Arial"/>
                </a:rPr>
                <a:t>(GB/month)</a:t>
              </a:r>
              <a:endParaRPr kumimoji="0" sz="900" b="0" i="0" u="none" strike="noStrike" kern="0" cap="none" spc="0" normalizeH="0" baseline="0" noProof="0" dirty="0">
                <a:ln>
                  <a:noFill/>
                </a:ln>
                <a:solidFill>
                  <a:srgbClr val="990033"/>
                </a:solidFill>
                <a:effectLst/>
                <a:uLnTx/>
                <a:uFillTx/>
                <a:latin typeface="Arial"/>
                <a:cs typeface="Arial"/>
              </a:endParaRPr>
            </a:p>
          </p:txBody>
        </p:sp>
        <p:sp>
          <p:nvSpPr>
            <p:cNvPr id="32" name="object 23"/>
            <p:cNvSpPr/>
            <p:nvPr/>
          </p:nvSpPr>
          <p:spPr>
            <a:xfrm>
              <a:off x="1676400" y="2287866"/>
              <a:ext cx="1473200" cy="334645"/>
            </a:xfrm>
            <a:custGeom>
              <a:avLst/>
              <a:gdLst/>
              <a:ahLst/>
              <a:cxnLst/>
              <a:rect l="l" t="t" r="r" b="b"/>
              <a:pathLst>
                <a:path w="1473200" h="334644">
                  <a:moveTo>
                    <a:pt x="0" y="334492"/>
                  </a:moveTo>
                  <a:lnTo>
                    <a:pt x="1472780" y="0"/>
                  </a:lnTo>
                </a:path>
              </a:pathLst>
            </a:custGeom>
            <a:ln w="12700">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3" name="object 24"/>
            <p:cNvSpPr/>
            <p:nvPr/>
          </p:nvSpPr>
          <p:spPr>
            <a:xfrm>
              <a:off x="3128357" y="2253533"/>
              <a:ext cx="83185" cy="74930"/>
            </a:xfrm>
            <a:custGeom>
              <a:avLst/>
              <a:gdLst/>
              <a:ahLst/>
              <a:cxnLst/>
              <a:rect l="l" t="t" r="r" b="b"/>
              <a:pathLst>
                <a:path w="83185" h="74930">
                  <a:moveTo>
                    <a:pt x="0" y="0"/>
                  </a:moveTo>
                  <a:lnTo>
                    <a:pt x="16878" y="74307"/>
                  </a:lnTo>
                  <a:lnTo>
                    <a:pt x="82740" y="20269"/>
                  </a:lnTo>
                  <a:lnTo>
                    <a:pt x="0" y="0"/>
                  </a:lnTo>
                  <a:close/>
                </a:path>
              </a:pathLst>
            </a:custGeom>
            <a:solidFill>
              <a:srgbClr val="00338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4" name="object 25"/>
            <p:cNvSpPr/>
            <p:nvPr/>
          </p:nvSpPr>
          <p:spPr>
            <a:xfrm>
              <a:off x="2103582" y="2295486"/>
              <a:ext cx="725170" cy="283845"/>
            </a:xfrm>
            <a:custGeom>
              <a:avLst/>
              <a:gdLst/>
              <a:ahLst/>
              <a:cxnLst/>
              <a:rect l="l" t="t" r="r" b="b"/>
              <a:pathLst>
                <a:path w="725169" h="283844">
                  <a:moveTo>
                    <a:pt x="526137" y="0"/>
                  </a:moveTo>
                  <a:lnTo>
                    <a:pt x="467999" y="610"/>
                  </a:lnTo>
                  <a:lnTo>
                    <a:pt x="405622" y="5569"/>
                  </a:lnTo>
                  <a:lnTo>
                    <a:pt x="340093" y="15054"/>
                  </a:lnTo>
                  <a:lnTo>
                    <a:pt x="275290" y="28626"/>
                  </a:lnTo>
                  <a:lnTo>
                    <a:pt x="214999" y="45367"/>
                  </a:lnTo>
                  <a:lnTo>
                    <a:pt x="160181" y="64739"/>
                  </a:lnTo>
                  <a:lnTo>
                    <a:pt x="111797" y="86203"/>
                  </a:lnTo>
                  <a:lnTo>
                    <a:pt x="70806" y="109218"/>
                  </a:lnTo>
                  <a:lnTo>
                    <a:pt x="38171" y="133246"/>
                  </a:lnTo>
                  <a:lnTo>
                    <a:pt x="1806" y="182182"/>
                  </a:lnTo>
                  <a:lnTo>
                    <a:pt x="0" y="206011"/>
                  </a:lnTo>
                  <a:lnTo>
                    <a:pt x="9874" y="227774"/>
                  </a:lnTo>
                  <a:lnTo>
                    <a:pt x="60822" y="261264"/>
                  </a:lnTo>
                  <a:lnTo>
                    <a:pt x="99720" y="272637"/>
                  </a:lnTo>
                  <a:lnTo>
                    <a:pt x="146119" y="280192"/>
                  </a:lnTo>
                  <a:lnTo>
                    <a:pt x="198930" y="283753"/>
                  </a:lnTo>
                  <a:lnTo>
                    <a:pt x="257068" y="283143"/>
                  </a:lnTo>
                  <a:lnTo>
                    <a:pt x="319446" y="278183"/>
                  </a:lnTo>
                  <a:lnTo>
                    <a:pt x="384975" y="268699"/>
                  </a:lnTo>
                  <a:lnTo>
                    <a:pt x="449777" y="255127"/>
                  </a:lnTo>
                  <a:lnTo>
                    <a:pt x="510068" y="238386"/>
                  </a:lnTo>
                  <a:lnTo>
                    <a:pt x="564886" y="219013"/>
                  </a:lnTo>
                  <a:lnTo>
                    <a:pt x="613271" y="197550"/>
                  </a:lnTo>
                  <a:lnTo>
                    <a:pt x="654261" y="174535"/>
                  </a:lnTo>
                  <a:lnTo>
                    <a:pt x="686897" y="150507"/>
                  </a:lnTo>
                  <a:lnTo>
                    <a:pt x="723261" y="101571"/>
                  </a:lnTo>
                  <a:lnTo>
                    <a:pt x="725068" y="77741"/>
                  </a:lnTo>
                  <a:lnTo>
                    <a:pt x="715193" y="55979"/>
                  </a:lnTo>
                  <a:lnTo>
                    <a:pt x="664246" y="22489"/>
                  </a:lnTo>
                  <a:lnTo>
                    <a:pt x="625347" y="11116"/>
                  </a:lnTo>
                  <a:lnTo>
                    <a:pt x="578949" y="3560"/>
                  </a:lnTo>
                  <a:lnTo>
                    <a:pt x="526137" y="0"/>
                  </a:lnTo>
                  <a:close/>
                </a:path>
              </a:pathLst>
            </a:custGeom>
            <a:solidFill>
              <a:srgbClr val="F2F2F2"/>
            </a:solidFill>
            <a:ln>
              <a:solidFill>
                <a:srgbClr val="66003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5" name="object 26"/>
            <p:cNvSpPr/>
            <p:nvPr/>
          </p:nvSpPr>
          <p:spPr>
            <a:xfrm>
              <a:off x="2103582" y="2295486"/>
              <a:ext cx="725170" cy="283845"/>
            </a:xfrm>
            <a:custGeom>
              <a:avLst/>
              <a:gdLst/>
              <a:ahLst/>
              <a:cxnLst/>
              <a:rect l="l" t="t" r="r" b="b"/>
              <a:pathLst>
                <a:path w="725169" h="283844">
                  <a:moveTo>
                    <a:pt x="0" y="206011"/>
                  </a:moveTo>
                  <a:lnTo>
                    <a:pt x="14850" y="157747"/>
                  </a:lnTo>
                  <a:lnTo>
                    <a:pt x="70806" y="109218"/>
                  </a:lnTo>
                  <a:lnTo>
                    <a:pt x="111797" y="86203"/>
                  </a:lnTo>
                  <a:lnTo>
                    <a:pt x="160181" y="64739"/>
                  </a:lnTo>
                  <a:lnTo>
                    <a:pt x="214999" y="45367"/>
                  </a:lnTo>
                  <a:lnTo>
                    <a:pt x="275290" y="28626"/>
                  </a:lnTo>
                  <a:lnTo>
                    <a:pt x="340093" y="15054"/>
                  </a:lnTo>
                  <a:lnTo>
                    <a:pt x="405622" y="5569"/>
                  </a:lnTo>
                  <a:lnTo>
                    <a:pt x="467999" y="610"/>
                  </a:lnTo>
                  <a:lnTo>
                    <a:pt x="526137" y="0"/>
                  </a:lnTo>
                  <a:lnTo>
                    <a:pt x="578949" y="3560"/>
                  </a:lnTo>
                  <a:lnTo>
                    <a:pt x="625347" y="11116"/>
                  </a:lnTo>
                  <a:lnTo>
                    <a:pt x="664246" y="22489"/>
                  </a:lnTo>
                  <a:lnTo>
                    <a:pt x="715193" y="55979"/>
                  </a:lnTo>
                  <a:lnTo>
                    <a:pt x="725068" y="77741"/>
                  </a:lnTo>
                  <a:lnTo>
                    <a:pt x="723261" y="101571"/>
                  </a:lnTo>
                  <a:lnTo>
                    <a:pt x="686897" y="150507"/>
                  </a:lnTo>
                  <a:lnTo>
                    <a:pt x="654261" y="174535"/>
                  </a:lnTo>
                  <a:lnTo>
                    <a:pt x="613271" y="197550"/>
                  </a:lnTo>
                  <a:lnTo>
                    <a:pt x="564886" y="219013"/>
                  </a:lnTo>
                  <a:lnTo>
                    <a:pt x="510068" y="238386"/>
                  </a:lnTo>
                  <a:lnTo>
                    <a:pt x="449777" y="255127"/>
                  </a:lnTo>
                  <a:lnTo>
                    <a:pt x="384975" y="268699"/>
                  </a:lnTo>
                  <a:lnTo>
                    <a:pt x="319446" y="278183"/>
                  </a:lnTo>
                  <a:lnTo>
                    <a:pt x="257068" y="283143"/>
                  </a:lnTo>
                  <a:lnTo>
                    <a:pt x="198930" y="283753"/>
                  </a:lnTo>
                  <a:lnTo>
                    <a:pt x="146119" y="280192"/>
                  </a:lnTo>
                  <a:lnTo>
                    <a:pt x="99720" y="272637"/>
                  </a:lnTo>
                  <a:lnTo>
                    <a:pt x="60822" y="261264"/>
                  </a:lnTo>
                  <a:lnTo>
                    <a:pt x="9874" y="227774"/>
                  </a:lnTo>
                  <a:lnTo>
                    <a:pt x="0" y="206011"/>
                  </a:lnTo>
                  <a:close/>
                </a:path>
              </a:pathLst>
            </a:custGeom>
            <a:ln w="12700">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6" name="object 27"/>
            <p:cNvSpPr/>
            <p:nvPr/>
          </p:nvSpPr>
          <p:spPr>
            <a:xfrm>
              <a:off x="2322354" y="2339230"/>
              <a:ext cx="271145" cy="99695"/>
            </a:xfrm>
            <a:custGeom>
              <a:avLst/>
              <a:gdLst/>
              <a:ahLst/>
              <a:cxnLst/>
              <a:rect l="l" t="t" r="r" b="b"/>
              <a:pathLst>
                <a:path w="271144" h="99694">
                  <a:moveTo>
                    <a:pt x="31165" y="32575"/>
                  </a:moveTo>
                  <a:lnTo>
                    <a:pt x="228" y="58267"/>
                  </a:lnTo>
                  <a:lnTo>
                    <a:pt x="0" y="64147"/>
                  </a:lnTo>
                  <a:lnTo>
                    <a:pt x="2197" y="76580"/>
                  </a:lnTo>
                  <a:lnTo>
                    <a:pt x="29489" y="99326"/>
                  </a:lnTo>
                  <a:lnTo>
                    <a:pt x="42697" y="96989"/>
                  </a:lnTo>
                  <a:lnTo>
                    <a:pt x="47866" y="94233"/>
                  </a:lnTo>
                  <a:lnTo>
                    <a:pt x="49966" y="91871"/>
                  </a:lnTo>
                  <a:lnTo>
                    <a:pt x="30479" y="91871"/>
                  </a:lnTo>
                  <a:lnTo>
                    <a:pt x="26784" y="91516"/>
                  </a:lnTo>
                  <a:lnTo>
                    <a:pt x="8851" y="60871"/>
                  </a:lnTo>
                  <a:lnTo>
                    <a:pt x="10096" y="52679"/>
                  </a:lnTo>
                  <a:lnTo>
                    <a:pt x="11810" y="49199"/>
                  </a:lnTo>
                  <a:lnTo>
                    <a:pt x="17424" y="43472"/>
                  </a:lnTo>
                  <a:lnTo>
                    <a:pt x="21221" y="41617"/>
                  </a:lnTo>
                  <a:lnTo>
                    <a:pt x="30175" y="40030"/>
                  </a:lnTo>
                  <a:lnTo>
                    <a:pt x="48165" y="40030"/>
                  </a:lnTo>
                  <a:lnTo>
                    <a:pt x="46316" y="38087"/>
                  </a:lnTo>
                  <a:lnTo>
                    <a:pt x="36690" y="33235"/>
                  </a:lnTo>
                  <a:lnTo>
                    <a:pt x="31165" y="32575"/>
                  </a:lnTo>
                  <a:close/>
                </a:path>
                <a:path w="271144" h="99694">
                  <a:moveTo>
                    <a:pt x="49707" y="72123"/>
                  </a:moveTo>
                  <a:lnTo>
                    <a:pt x="30479" y="91871"/>
                  </a:lnTo>
                  <a:lnTo>
                    <a:pt x="49966" y="91871"/>
                  </a:lnTo>
                  <a:lnTo>
                    <a:pt x="55600" y="85534"/>
                  </a:lnTo>
                  <a:lnTo>
                    <a:pt x="57784" y="79819"/>
                  </a:lnTo>
                  <a:lnTo>
                    <a:pt x="58318" y="72745"/>
                  </a:lnTo>
                  <a:lnTo>
                    <a:pt x="49707" y="72123"/>
                  </a:lnTo>
                  <a:close/>
                </a:path>
                <a:path w="271144" h="99694">
                  <a:moveTo>
                    <a:pt x="48165" y="40030"/>
                  </a:moveTo>
                  <a:lnTo>
                    <a:pt x="30175" y="40030"/>
                  </a:lnTo>
                  <a:lnTo>
                    <a:pt x="33820" y="40449"/>
                  </a:lnTo>
                  <a:lnTo>
                    <a:pt x="40043" y="43611"/>
                  </a:lnTo>
                  <a:lnTo>
                    <a:pt x="42722" y="46545"/>
                  </a:lnTo>
                  <a:lnTo>
                    <a:pt x="44970" y="50825"/>
                  </a:lnTo>
                  <a:lnTo>
                    <a:pt x="52755" y="47472"/>
                  </a:lnTo>
                  <a:lnTo>
                    <a:pt x="50063" y="42024"/>
                  </a:lnTo>
                  <a:lnTo>
                    <a:pt x="48165" y="40030"/>
                  </a:lnTo>
                  <a:close/>
                </a:path>
                <a:path w="271144" h="99694">
                  <a:moveTo>
                    <a:pt x="87096" y="23787"/>
                  </a:moveTo>
                  <a:lnTo>
                    <a:pt x="78206" y="25349"/>
                  </a:lnTo>
                  <a:lnTo>
                    <a:pt x="65303" y="91897"/>
                  </a:lnTo>
                  <a:lnTo>
                    <a:pt x="74053" y="90347"/>
                  </a:lnTo>
                  <a:lnTo>
                    <a:pt x="77558" y="70269"/>
                  </a:lnTo>
                  <a:lnTo>
                    <a:pt x="103619" y="65658"/>
                  </a:lnTo>
                  <a:lnTo>
                    <a:pt x="113554" y="65658"/>
                  </a:lnTo>
                  <a:lnTo>
                    <a:pt x="111957" y="63131"/>
                  </a:lnTo>
                  <a:lnTo>
                    <a:pt x="78752" y="63131"/>
                  </a:lnTo>
                  <a:lnTo>
                    <a:pt x="82416" y="43319"/>
                  </a:lnTo>
                  <a:lnTo>
                    <a:pt x="83108" y="39446"/>
                  </a:lnTo>
                  <a:lnTo>
                    <a:pt x="83527" y="35280"/>
                  </a:lnTo>
                  <a:lnTo>
                    <a:pt x="83616" y="31153"/>
                  </a:lnTo>
                  <a:lnTo>
                    <a:pt x="91750" y="31153"/>
                  </a:lnTo>
                  <a:lnTo>
                    <a:pt x="87096" y="23787"/>
                  </a:lnTo>
                  <a:close/>
                </a:path>
                <a:path w="271144" h="99694">
                  <a:moveTo>
                    <a:pt x="113554" y="65658"/>
                  </a:moveTo>
                  <a:lnTo>
                    <a:pt x="103619" y="65658"/>
                  </a:lnTo>
                  <a:lnTo>
                    <a:pt x="114223" y="83235"/>
                  </a:lnTo>
                  <a:lnTo>
                    <a:pt x="123609" y="81572"/>
                  </a:lnTo>
                  <a:lnTo>
                    <a:pt x="113554" y="65658"/>
                  </a:lnTo>
                  <a:close/>
                </a:path>
                <a:path w="271144" h="99694">
                  <a:moveTo>
                    <a:pt x="153085" y="11010"/>
                  </a:moveTo>
                  <a:lnTo>
                    <a:pt x="122326" y="37896"/>
                  </a:lnTo>
                  <a:lnTo>
                    <a:pt x="122059" y="43776"/>
                  </a:lnTo>
                  <a:lnTo>
                    <a:pt x="124218" y="55956"/>
                  </a:lnTo>
                  <a:lnTo>
                    <a:pt x="154495" y="77215"/>
                  </a:lnTo>
                  <a:lnTo>
                    <a:pt x="165150" y="75323"/>
                  </a:lnTo>
                  <a:lnTo>
                    <a:pt x="169417" y="73723"/>
                  </a:lnTo>
                  <a:lnTo>
                    <a:pt x="176537" y="69494"/>
                  </a:lnTo>
                  <a:lnTo>
                    <a:pt x="154724" y="69494"/>
                  </a:lnTo>
                  <a:lnTo>
                    <a:pt x="150672" y="69278"/>
                  </a:lnTo>
                  <a:lnTo>
                    <a:pt x="130827" y="43776"/>
                  </a:lnTo>
                  <a:lnTo>
                    <a:pt x="130932" y="38392"/>
                  </a:lnTo>
                  <a:lnTo>
                    <a:pt x="153009" y="18300"/>
                  </a:lnTo>
                  <a:lnTo>
                    <a:pt x="172952" y="18300"/>
                  </a:lnTo>
                  <a:lnTo>
                    <a:pt x="168300" y="14185"/>
                  </a:lnTo>
                  <a:lnTo>
                    <a:pt x="165087" y="12649"/>
                  </a:lnTo>
                  <a:lnTo>
                    <a:pt x="157289" y="11023"/>
                  </a:lnTo>
                  <a:lnTo>
                    <a:pt x="153085" y="11010"/>
                  </a:lnTo>
                  <a:close/>
                </a:path>
                <a:path w="271144" h="99694">
                  <a:moveTo>
                    <a:pt x="182148" y="47497"/>
                  </a:moveTo>
                  <a:lnTo>
                    <a:pt x="173824" y="47497"/>
                  </a:lnTo>
                  <a:lnTo>
                    <a:pt x="175869" y="59093"/>
                  </a:lnTo>
                  <a:lnTo>
                    <a:pt x="174396" y="60959"/>
                  </a:lnTo>
                  <a:lnTo>
                    <a:pt x="172072" y="62890"/>
                  </a:lnTo>
                  <a:lnTo>
                    <a:pt x="165760" y="66840"/>
                  </a:lnTo>
                  <a:lnTo>
                    <a:pt x="162394" y="68135"/>
                  </a:lnTo>
                  <a:lnTo>
                    <a:pt x="154724" y="69494"/>
                  </a:lnTo>
                  <a:lnTo>
                    <a:pt x="176537" y="69494"/>
                  </a:lnTo>
                  <a:lnTo>
                    <a:pt x="177457" y="68948"/>
                  </a:lnTo>
                  <a:lnTo>
                    <a:pt x="181203" y="65773"/>
                  </a:lnTo>
                  <a:lnTo>
                    <a:pt x="184683" y="61836"/>
                  </a:lnTo>
                  <a:lnTo>
                    <a:pt x="182148" y="47497"/>
                  </a:lnTo>
                  <a:close/>
                </a:path>
                <a:path w="271144" h="99694">
                  <a:moveTo>
                    <a:pt x="91750" y="31153"/>
                  </a:moveTo>
                  <a:lnTo>
                    <a:pt x="83616" y="31153"/>
                  </a:lnTo>
                  <a:lnTo>
                    <a:pt x="85178" y="34353"/>
                  </a:lnTo>
                  <a:lnTo>
                    <a:pt x="87414" y="38392"/>
                  </a:lnTo>
                  <a:lnTo>
                    <a:pt x="99872" y="59385"/>
                  </a:lnTo>
                  <a:lnTo>
                    <a:pt x="78752" y="63131"/>
                  </a:lnTo>
                  <a:lnTo>
                    <a:pt x="111957" y="63131"/>
                  </a:lnTo>
                  <a:lnTo>
                    <a:pt x="91750" y="31153"/>
                  </a:lnTo>
                  <a:close/>
                </a:path>
                <a:path w="271144" h="99694">
                  <a:moveTo>
                    <a:pt x="180593" y="38709"/>
                  </a:moveTo>
                  <a:lnTo>
                    <a:pt x="154216" y="43421"/>
                  </a:lnTo>
                  <a:lnTo>
                    <a:pt x="155511" y="50736"/>
                  </a:lnTo>
                  <a:lnTo>
                    <a:pt x="173824" y="47497"/>
                  </a:lnTo>
                  <a:lnTo>
                    <a:pt x="182148" y="47497"/>
                  </a:lnTo>
                  <a:lnTo>
                    <a:pt x="180593" y="38709"/>
                  </a:lnTo>
                  <a:close/>
                </a:path>
                <a:path w="271144" h="99694">
                  <a:moveTo>
                    <a:pt x="172952" y="18300"/>
                  </a:moveTo>
                  <a:lnTo>
                    <a:pt x="153009" y="18300"/>
                  </a:lnTo>
                  <a:lnTo>
                    <a:pt x="155968" y="18338"/>
                  </a:lnTo>
                  <a:lnTo>
                    <a:pt x="161518" y="19608"/>
                  </a:lnTo>
                  <a:lnTo>
                    <a:pt x="163753" y="20713"/>
                  </a:lnTo>
                  <a:lnTo>
                    <a:pt x="167170" y="23850"/>
                  </a:lnTo>
                  <a:lnTo>
                    <a:pt x="168770" y="26136"/>
                  </a:lnTo>
                  <a:lnTo>
                    <a:pt x="170268" y="29146"/>
                  </a:lnTo>
                  <a:lnTo>
                    <a:pt x="177342" y="25780"/>
                  </a:lnTo>
                  <a:lnTo>
                    <a:pt x="175526" y="21780"/>
                  </a:lnTo>
                  <a:lnTo>
                    <a:pt x="173354" y="18656"/>
                  </a:lnTo>
                  <a:lnTo>
                    <a:pt x="172952" y="18300"/>
                  </a:lnTo>
                  <a:close/>
                </a:path>
                <a:path w="271144" h="99694">
                  <a:moveTo>
                    <a:pt x="224815" y="0"/>
                  </a:moveTo>
                  <a:lnTo>
                    <a:pt x="220484" y="190"/>
                  </a:lnTo>
                  <a:lnTo>
                    <a:pt x="187312" y="6057"/>
                  </a:lnTo>
                  <a:lnTo>
                    <a:pt x="198335" y="68364"/>
                  </a:lnTo>
                  <a:lnTo>
                    <a:pt x="206578" y="66903"/>
                  </a:lnTo>
                  <a:lnTo>
                    <a:pt x="201688" y="39230"/>
                  </a:lnTo>
                  <a:lnTo>
                    <a:pt x="213372" y="37160"/>
                  </a:lnTo>
                  <a:lnTo>
                    <a:pt x="214922" y="36995"/>
                  </a:lnTo>
                  <a:lnTo>
                    <a:pt x="231835" y="36995"/>
                  </a:lnTo>
                  <a:lnTo>
                    <a:pt x="229781" y="35712"/>
                  </a:lnTo>
                  <a:lnTo>
                    <a:pt x="227939" y="34963"/>
                  </a:lnTo>
                  <a:lnTo>
                    <a:pt x="225577" y="34302"/>
                  </a:lnTo>
                  <a:lnTo>
                    <a:pt x="231406" y="32423"/>
                  </a:lnTo>
                  <a:lnTo>
                    <a:pt x="231904" y="32092"/>
                  </a:lnTo>
                  <a:lnTo>
                    <a:pt x="200418" y="32092"/>
                  </a:lnTo>
                  <a:lnTo>
                    <a:pt x="196773" y="11480"/>
                  </a:lnTo>
                  <a:lnTo>
                    <a:pt x="221106" y="7175"/>
                  </a:lnTo>
                  <a:lnTo>
                    <a:pt x="237517" y="7175"/>
                  </a:lnTo>
                  <a:lnTo>
                    <a:pt x="233641" y="2781"/>
                  </a:lnTo>
                  <a:lnTo>
                    <a:pt x="230987" y="1219"/>
                  </a:lnTo>
                  <a:lnTo>
                    <a:pt x="224815" y="0"/>
                  </a:lnTo>
                  <a:close/>
                </a:path>
                <a:path w="271144" h="99694">
                  <a:moveTo>
                    <a:pt x="231835" y="36995"/>
                  </a:moveTo>
                  <a:lnTo>
                    <a:pt x="214922" y="36995"/>
                  </a:lnTo>
                  <a:lnTo>
                    <a:pt x="215887" y="37020"/>
                  </a:lnTo>
                  <a:lnTo>
                    <a:pt x="217220" y="37109"/>
                  </a:lnTo>
                  <a:lnTo>
                    <a:pt x="242874" y="60477"/>
                  </a:lnTo>
                  <a:lnTo>
                    <a:pt x="253237" y="58648"/>
                  </a:lnTo>
                  <a:lnTo>
                    <a:pt x="239407" y="43599"/>
                  </a:lnTo>
                  <a:lnTo>
                    <a:pt x="236664" y="40665"/>
                  </a:lnTo>
                  <a:lnTo>
                    <a:pt x="233895" y="38315"/>
                  </a:lnTo>
                  <a:lnTo>
                    <a:pt x="231835" y="36995"/>
                  </a:lnTo>
                  <a:close/>
                </a:path>
                <a:path w="271144" h="99694">
                  <a:moveTo>
                    <a:pt x="237517" y="7175"/>
                  </a:moveTo>
                  <a:lnTo>
                    <a:pt x="221106" y="7175"/>
                  </a:lnTo>
                  <a:lnTo>
                    <a:pt x="224662" y="7531"/>
                  </a:lnTo>
                  <a:lnTo>
                    <a:pt x="229603" y="10566"/>
                  </a:lnTo>
                  <a:lnTo>
                    <a:pt x="231101" y="12801"/>
                  </a:lnTo>
                  <a:lnTo>
                    <a:pt x="231978" y="17754"/>
                  </a:lnTo>
                  <a:lnTo>
                    <a:pt x="231762" y="19723"/>
                  </a:lnTo>
                  <a:lnTo>
                    <a:pt x="200418" y="32092"/>
                  </a:lnTo>
                  <a:lnTo>
                    <a:pt x="231904" y="32092"/>
                  </a:lnTo>
                  <a:lnTo>
                    <a:pt x="235483" y="29717"/>
                  </a:lnTo>
                  <a:lnTo>
                    <a:pt x="240144" y="22644"/>
                  </a:lnTo>
                  <a:lnTo>
                    <a:pt x="240906" y="18656"/>
                  </a:lnTo>
                  <a:lnTo>
                    <a:pt x="239521" y="10807"/>
                  </a:lnTo>
                  <a:lnTo>
                    <a:pt x="238099" y="7835"/>
                  </a:lnTo>
                  <a:lnTo>
                    <a:pt x="237517" y="7175"/>
                  </a:lnTo>
                  <a:close/>
                </a:path>
                <a:path w="271144" h="99694">
                  <a:moveTo>
                    <a:pt x="263105" y="10350"/>
                  </a:moveTo>
                  <a:lnTo>
                    <a:pt x="254393" y="11887"/>
                  </a:lnTo>
                  <a:lnTo>
                    <a:pt x="255943" y="20599"/>
                  </a:lnTo>
                  <a:lnTo>
                    <a:pt x="264655" y="19062"/>
                  </a:lnTo>
                  <a:lnTo>
                    <a:pt x="263105" y="10350"/>
                  </a:lnTo>
                  <a:close/>
                </a:path>
                <a:path w="271144" h="99694">
                  <a:moveTo>
                    <a:pt x="269557" y="46774"/>
                  </a:moveTo>
                  <a:lnTo>
                    <a:pt x="260845" y="48310"/>
                  </a:lnTo>
                  <a:lnTo>
                    <a:pt x="262381" y="57022"/>
                  </a:lnTo>
                  <a:lnTo>
                    <a:pt x="271094" y="55486"/>
                  </a:lnTo>
                  <a:lnTo>
                    <a:pt x="269557" y="46774"/>
                  </a:lnTo>
                  <a:close/>
                </a:path>
              </a:pathLst>
            </a:custGeom>
            <a:solidFill>
              <a:srgbClr val="0000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7" name="object 28"/>
            <p:cNvSpPr/>
            <p:nvPr/>
          </p:nvSpPr>
          <p:spPr>
            <a:xfrm>
              <a:off x="2366926" y="2443021"/>
              <a:ext cx="219452" cy="85763"/>
            </a:xfrm>
            <a:prstGeom prst="rect">
              <a:avLst/>
            </a:prstGeom>
            <a:blipFill>
              <a:blip r:embed="rId4"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38" name="object 29"/>
            <p:cNvSpPr txBox="1"/>
            <p:nvPr/>
          </p:nvSpPr>
          <p:spPr>
            <a:xfrm>
              <a:off x="5699319" y="1619327"/>
              <a:ext cx="3234055" cy="162560"/>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1" i="0" u="none" strike="noStrike" kern="0" cap="none" spc="-5" normalizeH="0" baseline="0" noProof="0" dirty="0">
                  <a:ln>
                    <a:noFill/>
                  </a:ln>
                  <a:solidFill>
                    <a:sysClr val="windowText" lastClr="000000"/>
                  </a:solidFill>
                  <a:effectLst/>
                  <a:uLnTx/>
                  <a:uFillTx/>
                  <a:latin typeface="Arial"/>
                  <a:cs typeface="Arial"/>
                </a:rPr>
                <a:t>Digital transactions </a:t>
              </a:r>
              <a:r>
                <a:rPr kumimoji="0" sz="900" b="1" i="0" u="none" strike="noStrike" kern="0" cap="none" spc="0" normalizeH="0" baseline="0" noProof="0" dirty="0">
                  <a:ln>
                    <a:noFill/>
                  </a:ln>
                  <a:solidFill>
                    <a:sysClr val="windowText" lastClr="000000"/>
                  </a:solidFill>
                  <a:effectLst/>
                  <a:uLnTx/>
                  <a:uFillTx/>
                  <a:latin typeface="Arial"/>
                  <a:cs typeface="Arial"/>
                </a:rPr>
                <a:t>in </a:t>
              </a:r>
              <a:r>
                <a:rPr kumimoji="0" sz="900" b="1" i="0" u="none" strike="noStrike" kern="0" cap="none" spc="-5" normalizeH="0" baseline="0" noProof="0" dirty="0">
                  <a:ln>
                    <a:noFill/>
                  </a:ln>
                  <a:solidFill>
                    <a:sysClr val="windowText" lastClr="000000"/>
                  </a:solidFill>
                  <a:effectLst/>
                  <a:uLnTx/>
                  <a:uFillTx/>
                  <a:latin typeface="Arial"/>
                  <a:cs typeface="Arial"/>
                </a:rPr>
                <a:t>BFSI sector </a:t>
              </a:r>
              <a:r>
                <a:rPr kumimoji="0" sz="900" b="1" i="0" u="none" strike="noStrike" kern="0" cap="none" spc="0" normalizeH="0" baseline="0" noProof="0" dirty="0">
                  <a:ln>
                    <a:noFill/>
                  </a:ln>
                  <a:solidFill>
                    <a:sysClr val="windowText" lastClr="000000"/>
                  </a:solidFill>
                  <a:effectLst/>
                  <a:uLnTx/>
                  <a:uFillTx/>
                  <a:latin typeface="Arial"/>
                  <a:cs typeface="Arial"/>
                </a:rPr>
                <a:t>growing </a:t>
              </a:r>
              <a:r>
                <a:rPr kumimoji="0" sz="900" b="1" i="0" u="none" strike="noStrike" kern="0" cap="none" spc="-5" normalizeH="0" baseline="0" noProof="0" dirty="0">
                  <a:ln>
                    <a:noFill/>
                  </a:ln>
                  <a:solidFill>
                    <a:sysClr val="windowText" lastClr="000000"/>
                  </a:solidFill>
                  <a:effectLst/>
                  <a:uLnTx/>
                  <a:uFillTx/>
                  <a:latin typeface="Arial"/>
                  <a:cs typeface="Arial"/>
                </a:rPr>
                <a:t>at a rapid</a:t>
              </a:r>
              <a:r>
                <a:rPr kumimoji="0" sz="900" b="1" i="0" u="none" strike="noStrike" kern="0" cap="none" spc="5" normalizeH="0" baseline="0" noProof="0" dirty="0">
                  <a:ln>
                    <a:noFill/>
                  </a:ln>
                  <a:solidFill>
                    <a:sysClr val="windowText" lastClr="000000"/>
                  </a:solidFill>
                  <a:effectLst/>
                  <a:uLnTx/>
                  <a:uFillTx/>
                  <a:latin typeface="Arial"/>
                  <a:cs typeface="Arial"/>
                </a:rPr>
                <a:t> </a:t>
              </a:r>
              <a:r>
                <a:rPr kumimoji="0" sz="900" b="1" i="0" u="none" strike="noStrike" kern="0" cap="none" spc="-5" normalizeH="0" baseline="0" noProof="0" dirty="0">
                  <a:ln>
                    <a:noFill/>
                  </a:ln>
                  <a:solidFill>
                    <a:sysClr val="windowText" lastClr="000000"/>
                  </a:solidFill>
                  <a:effectLst/>
                  <a:uLnTx/>
                  <a:uFillTx/>
                  <a:latin typeface="Arial"/>
                  <a:cs typeface="Arial"/>
                </a:rPr>
                <a:t>pace:</a:t>
              </a:r>
              <a:endParaRPr kumimoji="0" sz="900" b="0" i="0" u="none" strike="noStrike" kern="0" cap="none" spc="0" normalizeH="0" baseline="0" noProof="0">
                <a:ln>
                  <a:noFill/>
                </a:ln>
                <a:solidFill>
                  <a:sysClr val="windowText" lastClr="000000"/>
                </a:solidFill>
                <a:effectLst/>
                <a:uLnTx/>
                <a:uFillTx/>
                <a:latin typeface="Arial"/>
                <a:cs typeface="Arial"/>
              </a:endParaRPr>
            </a:p>
          </p:txBody>
        </p:sp>
        <p:sp>
          <p:nvSpPr>
            <p:cNvPr id="39" name="object 30"/>
            <p:cNvSpPr/>
            <p:nvPr/>
          </p:nvSpPr>
          <p:spPr>
            <a:xfrm>
              <a:off x="5149596" y="5154167"/>
              <a:ext cx="464820" cy="454659"/>
            </a:xfrm>
            <a:custGeom>
              <a:avLst/>
              <a:gdLst/>
              <a:ahLst/>
              <a:cxnLst/>
              <a:rect l="l" t="t" r="r" b="b"/>
              <a:pathLst>
                <a:path w="464820" h="454660">
                  <a:moveTo>
                    <a:pt x="464820" y="0"/>
                  </a:moveTo>
                  <a:lnTo>
                    <a:pt x="0" y="0"/>
                  </a:lnTo>
                  <a:lnTo>
                    <a:pt x="0" y="363321"/>
                  </a:lnTo>
                  <a:lnTo>
                    <a:pt x="232410" y="454151"/>
                  </a:lnTo>
                  <a:lnTo>
                    <a:pt x="464820" y="363321"/>
                  </a:lnTo>
                  <a:lnTo>
                    <a:pt x="464820" y="0"/>
                  </a:lnTo>
                  <a:close/>
                </a:path>
              </a:pathLst>
            </a:custGeom>
            <a:solidFill>
              <a:srgbClr val="00A3A1"/>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40" name="object 31"/>
            <p:cNvSpPr/>
            <p:nvPr/>
          </p:nvSpPr>
          <p:spPr>
            <a:xfrm>
              <a:off x="5260921" y="5279138"/>
              <a:ext cx="254635" cy="172720"/>
            </a:xfrm>
            <a:custGeom>
              <a:avLst/>
              <a:gdLst/>
              <a:ahLst/>
              <a:cxnLst/>
              <a:rect l="l" t="t" r="r" b="b"/>
              <a:pathLst>
                <a:path w="254635" h="172720">
                  <a:moveTo>
                    <a:pt x="150142" y="126999"/>
                  </a:moveTo>
                  <a:lnTo>
                    <a:pt x="103977" y="126999"/>
                  </a:lnTo>
                  <a:lnTo>
                    <a:pt x="104727" y="127520"/>
                  </a:lnTo>
                  <a:lnTo>
                    <a:pt x="104968" y="128041"/>
                  </a:lnTo>
                  <a:lnTo>
                    <a:pt x="105476" y="128828"/>
                  </a:lnTo>
                  <a:lnTo>
                    <a:pt x="105476" y="169075"/>
                  </a:lnTo>
                  <a:lnTo>
                    <a:pt x="105717" y="169862"/>
                  </a:lnTo>
                  <a:lnTo>
                    <a:pt x="106225" y="170637"/>
                  </a:lnTo>
                  <a:lnTo>
                    <a:pt x="106467" y="171170"/>
                  </a:lnTo>
                  <a:lnTo>
                    <a:pt x="107216" y="171691"/>
                  </a:lnTo>
                  <a:lnTo>
                    <a:pt x="107724" y="171945"/>
                  </a:lnTo>
                  <a:lnTo>
                    <a:pt x="108460" y="172211"/>
                  </a:lnTo>
                  <a:lnTo>
                    <a:pt x="145900" y="172211"/>
                  </a:lnTo>
                  <a:lnTo>
                    <a:pt x="146395" y="171945"/>
                  </a:lnTo>
                  <a:lnTo>
                    <a:pt x="147145" y="171691"/>
                  </a:lnTo>
                  <a:lnTo>
                    <a:pt x="148135" y="170637"/>
                  </a:lnTo>
                  <a:lnTo>
                    <a:pt x="148643" y="169075"/>
                  </a:lnTo>
                  <a:lnTo>
                    <a:pt x="148885" y="168033"/>
                  </a:lnTo>
                  <a:lnTo>
                    <a:pt x="148885" y="128041"/>
                  </a:lnTo>
                  <a:lnTo>
                    <a:pt x="149393" y="127520"/>
                  </a:lnTo>
                  <a:lnTo>
                    <a:pt x="150142" y="126999"/>
                  </a:lnTo>
                  <a:close/>
                </a:path>
                <a:path w="254635" h="172720">
                  <a:moveTo>
                    <a:pt x="35105" y="83616"/>
                  </a:moveTo>
                  <a:lnTo>
                    <a:pt x="34115" y="83616"/>
                  </a:lnTo>
                  <a:lnTo>
                    <a:pt x="30622" y="83883"/>
                  </a:lnTo>
                  <a:lnTo>
                    <a:pt x="1425" y="108965"/>
                  </a:lnTo>
                  <a:lnTo>
                    <a:pt x="0" y="120472"/>
                  </a:lnTo>
                  <a:lnTo>
                    <a:pt x="163" y="122821"/>
                  </a:lnTo>
                  <a:lnTo>
                    <a:pt x="23624" y="153390"/>
                  </a:lnTo>
                  <a:lnTo>
                    <a:pt x="34115" y="155219"/>
                  </a:lnTo>
                  <a:lnTo>
                    <a:pt x="98237" y="155219"/>
                  </a:lnTo>
                  <a:lnTo>
                    <a:pt x="98237" y="134061"/>
                  </a:lnTo>
                  <a:lnTo>
                    <a:pt x="83010" y="134061"/>
                  </a:lnTo>
                  <a:lnTo>
                    <a:pt x="81270" y="133794"/>
                  </a:lnTo>
                  <a:lnTo>
                    <a:pt x="80266" y="133273"/>
                  </a:lnTo>
                  <a:lnTo>
                    <a:pt x="79022" y="132753"/>
                  </a:lnTo>
                  <a:lnTo>
                    <a:pt x="77777" y="131965"/>
                  </a:lnTo>
                  <a:lnTo>
                    <a:pt x="76774" y="130924"/>
                  </a:lnTo>
                  <a:lnTo>
                    <a:pt x="76025" y="129870"/>
                  </a:lnTo>
                  <a:lnTo>
                    <a:pt x="75529" y="128574"/>
                  </a:lnTo>
                  <a:lnTo>
                    <a:pt x="75034" y="127520"/>
                  </a:lnTo>
                  <a:lnTo>
                    <a:pt x="74906" y="126733"/>
                  </a:lnTo>
                  <a:lnTo>
                    <a:pt x="74881" y="122821"/>
                  </a:lnTo>
                  <a:lnTo>
                    <a:pt x="75034" y="122034"/>
                  </a:lnTo>
                  <a:lnTo>
                    <a:pt x="75529" y="120472"/>
                  </a:lnTo>
                  <a:lnTo>
                    <a:pt x="76025" y="119164"/>
                  </a:lnTo>
                  <a:lnTo>
                    <a:pt x="77028" y="118109"/>
                  </a:lnTo>
                  <a:lnTo>
                    <a:pt x="104232" y="83883"/>
                  </a:lnTo>
                  <a:lnTo>
                    <a:pt x="36109" y="83883"/>
                  </a:lnTo>
                  <a:lnTo>
                    <a:pt x="35105" y="83616"/>
                  </a:lnTo>
                  <a:close/>
                </a:path>
                <a:path w="254635" h="172720">
                  <a:moveTo>
                    <a:pt x="210518" y="60883"/>
                  </a:moveTo>
                  <a:lnTo>
                    <a:pt x="126926" y="60883"/>
                  </a:lnTo>
                  <a:lnTo>
                    <a:pt x="129428" y="61404"/>
                  </a:lnTo>
                  <a:lnTo>
                    <a:pt x="131422" y="62191"/>
                  </a:lnTo>
                  <a:lnTo>
                    <a:pt x="177333" y="118109"/>
                  </a:lnTo>
                  <a:lnTo>
                    <a:pt x="179085" y="122034"/>
                  </a:lnTo>
                  <a:lnTo>
                    <a:pt x="179333" y="123342"/>
                  </a:lnTo>
                  <a:lnTo>
                    <a:pt x="171351" y="134061"/>
                  </a:lnTo>
                  <a:lnTo>
                    <a:pt x="155870" y="134061"/>
                  </a:lnTo>
                  <a:lnTo>
                    <a:pt x="155870" y="155219"/>
                  </a:lnTo>
                  <a:lnTo>
                    <a:pt x="211013" y="155219"/>
                  </a:lnTo>
                  <a:lnTo>
                    <a:pt x="215255" y="154965"/>
                  </a:lnTo>
                  <a:lnTo>
                    <a:pt x="238470" y="144513"/>
                  </a:lnTo>
                  <a:lnTo>
                    <a:pt x="241709" y="141897"/>
                  </a:lnTo>
                  <a:lnTo>
                    <a:pt x="254392" y="108965"/>
                  </a:lnTo>
                  <a:lnTo>
                    <a:pt x="254180" y="105054"/>
                  </a:lnTo>
                  <a:lnTo>
                    <a:pt x="231727" y="69773"/>
                  </a:lnTo>
                  <a:lnTo>
                    <a:pt x="211013" y="64287"/>
                  </a:lnTo>
                  <a:lnTo>
                    <a:pt x="210264" y="64287"/>
                  </a:lnTo>
                  <a:lnTo>
                    <a:pt x="210448" y="62191"/>
                  </a:lnTo>
                  <a:lnTo>
                    <a:pt x="210518" y="60883"/>
                  </a:lnTo>
                  <a:close/>
                </a:path>
                <a:path w="254635" h="172720">
                  <a:moveTo>
                    <a:pt x="127930" y="68465"/>
                  </a:moveTo>
                  <a:lnTo>
                    <a:pt x="126177" y="68465"/>
                  </a:lnTo>
                  <a:lnTo>
                    <a:pt x="125682" y="68719"/>
                  </a:lnTo>
                  <a:lnTo>
                    <a:pt x="124932" y="68986"/>
                  </a:lnTo>
                  <a:lnTo>
                    <a:pt x="124437" y="69773"/>
                  </a:lnTo>
                  <a:lnTo>
                    <a:pt x="82273" y="122821"/>
                  </a:lnTo>
                  <a:lnTo>
                    <a:pt x="81765" y="123609"/>
                  </a:lnTo>
                  <a:lnTo>
                    <a:pt x="81524" y="124383"/>
                  </a:lnTo>
                  <a:lnTo>
                    <a:pt x="81524" y="124904"/>
                  </a:lnTo>
                  <a:lnTo>
                    <a:pt x="81765" y="125437"/>
                  </a:lnTo>
                  <a:lnTo>
                    <a:pt x="82019" y="125691"/>
                  </a:lnTo>
                  <a:lnTo>
                    <a:pt x="82273" y="126212"/>
                  </a:lnTo>
                  <a:lnTo>
                    <a:pt x="83264" y="126733"/>
                  </a:lnTo>
                  <a:lnTo>
                    <a:pt x="84267" y="126999"/>
                  </a:lnTo>
                  <a:lnTo>
                    <a:pt x="170094" y="126999"/>
                  </a:lnTo>
                  <a:lnTo>
                    <a:pt x="170843" y="126733"/>
                  </a:lnTo>
                  <a:lnTo>
                    <a:pt x="171592" y="126212"/>
                  </a:lnTo>
                  <a:lnTo>
                    <a:pt x="172087" y="125691"/>
                  </a:lnTo>
                  <a:lnTo>
                    <a:pt x="172595" y="125437"/>
                  </a:lnTo>
                  <a:lnTo>
                    <a:pt x="172595" y="123609"/>
                  </a:lnTo>
                  <a:lnTo>
                    <a:pt x="171592" y="122821"/>
                  </a:lnTo>
                  <a:lnTo>
                    <a:pt x="129669" y="69773"/>
                  </a:lnTo>
                  <a:lnTo>
                    <a:pt x="129174" y="68986"/>
                  </a:lnTo>
                  <a:lnTo>
                    <a:pt x="128679" y="68719"/>
                  </a:lnTo>
                  <a:lnTo>
                    <a:pt x="127930" y="68465"/>
                  </a:lnTo>
                  <a:close/>
                </a:path>
                <a:path w="254635" h="172720">
                  <a:moveTo>
                    <a:pt x="84508" y="34493"/>
                  </a:moveTo>
                  <a:lnTo>
                    <a:pt x="44833" y="55918"/>
                  </a:lnTo>
                  <a:lnTo>
                    <a:pt x="36109" y="83883"/>
                  </a:lnTo>
                  <a:lnTo>
                    <a:pt x="104232" y="83883"/>
                  </a:lnTo>
                  <a:lnTo>
                    <a:pt x="119192" y="65062"/>
                  </a:lnTo>
                  <a:lnTo>
                    <a:pt x="120691" y="63233"/>
                  </a:lnTo>
                  <a:lnTo>
                    <a:pt x="122684" y="62191"/>
                  </a:lnTo>
                  <a:lnTo>
                    <a:pt x="124932" y="61404"/>
                  </a:lnTo>
                  <a:lnTo>
                    <a:pt x="126926" y="60883"/>
                  </a:lnTo>
                  <a:lnTo>
                    <a:pt x="210518" y="60883"/>
                  </a:lnTo>
                  <a:lnTo>
                    <a:pt x="210518" y="54876"/>
                  </a:lnTo>
                  <a:lnTo>
                    <a:pt x="210264" y="52260"/>
                  </a:lnTo>
                  <a:lnTo>
                    <a:pt x="210022" y="49123"/>
                  </a:lnTo>
                  <a:lnTo>
                    <a:pt x="209527" y="46253"/>
                  </a:lnTo>
                  <a:lnTo>
                    <a:pt x="209019" y="43637"/>
                  </a:lnTo>
                  <a:lnTo>
                    <a:pt x="208270" y="40766"/>
                  </a:lnTo>
                  <a:lnTo>
                    <a:pt x="207152" y="38417"/>
                  </a:lnTo>
                  <a:lnTo>
                    <a:pt x="102974" y="38417"/>
                  </a:lnTo>
                  <a:lnTo>
                    <a:pt x="98732" y="36588"/>
                  </a:lnTo>
                  <a:lnTo>
                    <a:pt x="94249" y="35280"/>
                  </a:lnTo>
                  <a:lnTo>
                    <a:pt x="89499" y="34759"/>
                  </a:lnTo>
                  <a:lnTo>
                    <a:pt x="84508" y="34493"/>
                  </a:lnTo>
                  <a:close/>
                </a:path>
                <a:path w="254635" h="172720">
                  <a:moveTo>
                    <a:pt x="157876" y="0"/>
                  </a:moveTo>
                  <a:lnTo>
                    <a:pt x="150878" y="0"/>
                  </a:lnTo>
                  <a:lnTo>
                    <a:pt x="142154" y="1562"/>
                  </a:lnTo>
                  <a:lnTo>
                    <a:pt x="108714" y="26390"/>
                  </a:lnTo>
                  <a:lnTo>
                    <a:pt x="106721" y="30314"/>
                  </a:lnTo>
                  <a:lnTo>
                    <a:pt x="104473" y="34226"/>
                  </a:lnTo>
                  <a:lnTo>
                    <a:pt x="102974" y="38417"/>
                  </a:lnTo>
                  <a:lnTo>
                    <a:pt x="207152" y="38417"/>
                  </a:lnTo>
                  <a:lnTo>
                    <a:pt x="207025" y="38150"/>
                  </a:lnTo>
                  <a:lnTo>
                    <a:pt x="206276" y="35534"/>
                  </a:lnTo>
                  <a:lnTo>
                    <a:pt x="176583" y="4444"/>
                  </a:lnTo>
                  <a:lnTo>
                    <a:pt x="171592" y="2616"/>
                  </a:lnTo>
                  <a:lnTo>
                    <a:pt x="169103" y="1828"/>
                  </a:lnTo>
                  <a:lnTo>
                    <a:pt x="160861" y="253"/>
                  </a:lnTo>
                  <a:lnTo>
                    <a:pt x="157876"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41" name="object 32"/>
            <p:cNvSpPr txBox="1"/>
            <p:nvPr/>
          </p:nvSpPr>
          <p:spPr>
            <a:xfrm>
              <a:off x="5699319" y="2026451"/>
              <a:ext cx="3627120"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1" i="0" u="none" strike="noStrike" kern="0" cap="none" spc="0" normalizeH="0" baseline="0" noProof="0" dirty="0">
                  <a:ln>
                    <a:noFill/>
                  </a:ln>
                  <a:solidFill>
                    <a:srgbClr val="990033"/>
                  </a:solidFill>
                  <a:effectLst/>
                  <a:uLnTx/>
                  <a:uFillTx/>
                  <a:latin typeface="Arial"/>
                  <a:cs typeface="Arial"/>
                </a:rPr>
                <a:t>Growth in number of mobile </a:t>
              </a:r>
              <a:r>
                <a:rPr kumimoji="0" sz="900" b="1" i="0" u="none" strike="noStrike" kern="0" cap="none" spc="-10" normalizeH="0" baseline="0" noProof="0" dirty="0">
                  <a:ln>
                    <a:noFill/>
                  </a:ln>
                  <a:solidFill>
                    <a:srgbClr val="990033"/>
                  </a:solidFill>
                  <a:effectLst/>
                  <a:uLnTx/>
                  <a:uFillTx/>
                  <a:latin typeface="Arial"/>
                  <a:cs typeface="Arial"/>
                </a:rPr>
                <a:t>payment </a:t>
              </a:r>
              <a:r>
                <a:rPr kumimoji="0" sz="900" b="1" i="0" u="none" strike="noStrike" kern="0" cap="none" spc="-5" normalizeH="0" baseline="0" noProof="0" dirty="0">
                  <a:ln>
                    <a:noFill/>
                  </a:ln>
                  <a:solidFill>
                    <a:srgbClr val="990033"/>
                  </a:solidFill>
                  <a:effectLst/>
                  <a:uLnTx/>
                  <a:uFillTx/>
                  <a:latin typeface="Arial"/>
                  <a:cs typeface="Arial"/>
                </a:rPr>
                <a:t>transactions </a:t>
              </a:r>
              <a:r>
                <a:rPr kumimoji="0" sz="900" b="1" i="0" u="none" strike="noStrike" kern="0" cap="none" spc="0" normalizeH="0" baseline="0" noProof="0" dirty="0">
                  <a:ln>
                    <a:noFill/>
                  </a:ln>
                  <a:solidFill>
                    <a:srgbClr val="990033"/>
                  </a:solidFill>
                  <a:effectLst/>
                  <a:uLnTx/>
                  <a:uFillTx/>
                  <a:latin typeface="Arial"/>
                  <a:cs typeface="Arial"/>
                </a:rPr>
                <a:t>per annum</a:t>
              </a:r>
              <a:r>
                <a:rPr kumimoji="0" sz="900" b="1" i="0" u="none" strike="noStrike" kern="0" cap="none" spc="-75" normalizeH="0" baseline="0" noProof="0" dirty="0">
                  <a:ln>
                    <a:noFill/>
                  </a:ln>
                  <a:solidFill>
                    <a:srgbClr val="990033"/>
                  </a:solidFill>
                  <a:effectLst/>
                  <a:uLnTx/>
                  <a:uFillTx/>
                  <a:latin typeface="Arial"/>
                  <a:cs typeface="Arial"/>
                </a:rPr>
                <a:t> </a:t>
              </a:r>
              <a:r>
                <a:rPr kumimoji="0" sz="900" b="1" i="0" u="none" strike="noStrike" kern="0" cap="none" spc="0" normalizeH="0" baseline="0" noProof="0" dirty="0">
                  <a:ln>
                    <a:noFill/>
                  </a:ln>
                  <a:solidFill>
                    <a:srgbClr val="990033"/>
                  </a:solidFill>
                  <a:effectLst/>
                  <a:uLnTx/>
                  <a:uFillTx/>
                  <a:latin typeface="Arial"/>
                  <a:cs typeface="Arial"/>
                </a:rPr>
                <a:t>(bn)</a:t>
              </a:r>
              <a:endParaRPr kumimoji="0" sz="900" b="0" i="0" u="none" strike="noStrike" kern="0" cap="none" spc="0" normalizeH="0" baseline="0" noProof="0" dirty="0">
                <a:ln>
                  <a:noFill/>
                </a:ln>
                <a:solidFill>
                  <a:srgbClr val="990033"/>
                </a:solidFill>
                <a:effectLst/>
                <a:uLnTx/>
                <a:uFillTx/>
                <a:latin typeface="Arial"/>
                <a:cs typeface="Arial"/>
              </a:endParaRPr>
            </a:p>
          </p:txBody>
        </p:sp>
        <p:sp>
          <p:nvSpPr>
            <p:cNvPr id="42" name="object 33"/>
            <p:cNvSpPr/>
            <p:nvPr/>
          </p:nvSpPr>
          <p:spPr>
            <a:xfrm>
              <a:off x="7450835" y="2609088"/>
              <a:ext cx="637540" cy="424180"/>
            </a:xfrm>
            <a:custGeom>
              <a:avLst/>
              <a:gdLst/>
              <a:ahLst/>
              <a:cxnLst/>
              <a:rect l="l" t="t" r="r" b="b"/>
              <a:pathLst>
                <a:path w="637540" h="424180">
                  <a:moveTo>
                    <a:pt x="0" y="0"/>
                  </a:moveTo>
                  <a:lnTo>
                    <a:pt x="637031" y="0"/>
                  </a:lnTo>
                  <a:lnTo>
                    <a:pt x="637031" y="423672"/>
                  </a:lnTo>
                  <a:lnTo>
                    <a:pt x="0" y="423672"/>
                  </a:lnTo>
                  <a:lnTo>
                    <a:pt x="0" y="0"/>
                  </a:lnTo>
                  <a:close/>
                </a:path>
              </a:pathLst>
            </a:custGeom>
            <a:solidFill>
              <a:srgbClr val="66003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43" name="object 34"/>
            <p:cNvSpPr/>
            <p:nvPr/>
          </p:nvSpPr>
          <p:spPr>
            <a:xfrm>
              <a:off x="5859779" y="3032760"/>
              <a:ext cx="2546985" cy="0"/>
            </a:xfrm>
            <a:custGeom>
              <a:avLst/>
              <a:gdLst/>
              <a:ahLst/>
              <a:cxnLst/>
              <a:rect l="l" t="t" r="r" b="b"/>
              <a:pathLst>
                <a:path w="2546984">
                  <a:moveTo>
                    <a:pt x="0" y="0"/>
                  </a:moveTo>
                  <a:lnTo>
                    <a:pt x="2546604" y="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44" name="object 35"/>
            <p:cNvSpPr/>
            <p:nvPr/>
          </p:nvSpPr>
          <p:spPr>
            <a:xfrm>
              <a:off x="5859779" y="3032760"/>
              <a:ext cx="0" cy="30480"/>
            </a:xfrm>
            <a:custGeom>
              <a:avLst/>
              <a:gdLst/>
              <a:ahLst/>
              <a:cxnLst/>
              <a:rect l="l" t="t" r="r" b="b"/>
              <a:pathLst>
                <a:path h="30480">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45" name="object 36"/>
            <p:cNvSpPr/>
            <p:nvPr/>
          </p:nvSpPr>
          <p:spPr>
            <a:xfrm>
              <a:off x="7132319" y="3032760"/>
              <a:ext cx="0" cy="30480"/>
            </a:xfrm>
            <a:custGeom>
              <a:avLst/>
              <a:gdLst/>
              <a:ahLst/>
              <a:cxnLst/>
              <a:rect l="l" t="t" r="r" b="b"/>
              <a:pathLst>
                <a:path h="30480">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46" name="object 37"/>
            <p:cNvSpPr/>
            <p:nvPr/>
          </p:nvSpPr>
          <p:spPr>
            <a:xfrm>
              <a:off x="8406383" y="3032760"/>
              <a:ext cx="0" cy="30480"/>
            </a:xfrm>
            <a:custGeom>
              <a:avLst/>
              <a:gdLst/>
              <a:ahLst/>
              <a:cxnLst/>
              <a:rect l="l" t="t" r="r" b="b"/>
              <a:pathLst>
                <a:path h="30480">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47" name="object 38"/>
            <p:cNvSpPr/>
            <p:nvPr/>
          </p:nvSpPr>
          <p:spPr>
            <a:xfrm>
              <a:off x="6429755" y="2839211"/>
              <a:ext cx="132715" cy="155575"/>
            </a:xfrm>
            <a:custGeom>
              <a:avLst/>
              <a:gdLst/>
              <a:ahLst/>
              <a:cxnLst/>
              <a:rect l="l" t="t" r="r" b="b"/>
              <a:pathLst>
                <a:path w="132715" h="155575">
                  <a:moveTo>
                    <a:pt x="0" y="0"/>
                  </a:moveTo>
                  <a:lnTo>
                    <a:pt x="132588" y="0"/>
                  </a:lnTo>
                  <a:lnTo>
                    <a:pt x="132588" y="155448"/>
                  </a:lnTo>
                  <a:lnTo>
                    <a:pt x="0" y="155448"/>
                  </a:lnTo>
                  <a:lnTo>
                    <a:pt x="0" y="0"/>
                  </a:lnTo>
                  <a:close/>
                </a:path>
              </a:pathLst>
            </a:custGeom>
            <a:solidFill>
              <a:srgbClr val="A7A8A7"/>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48" name="object 39"/>
            <p:cNvSpPr txBox="1"/>
            <p:nvPr/>
          </p:nvSpPr>
          <p:spPr>
            <a:xfrm>
              <a:off x="7644404" y="2778686"/>
              <a:ext cx="194945" cy="147955"/>
            </a:xfrm>
            <a:prstGeom prst="rect">
              <a:avLst/>
            </a:prstGeom>
          </p:spPr>
          <p:txBody>
            <a:bodyPr vert="horz" wrap="square" lIns="0" tIns="13335" rIns="0" bIns="0" rtlCol="0">
              <a:spAutoFit/>
            </a:bodyPr>
            <a:lstStyle/>
            <a:p>
              <a:pPr marL="12700" marR="0" lvl="0" indent="0" defTabSz="914400" eaLnBrk="1" fontAlgn="auto" latinLnBrk="0" hangingPunct="1">
                <a:lnSpc>
                  <a:spcPct val="100000"/>
                </a:lnSpc>
                <a:spcBef>
                  <a:spcPts val="105"/>
                </a:spcBef>
                <a:spcAft>
                  <a:spcPts val="0"/>
                </a:spcAft>
                <a:buClrTx/>
                <a:buSzTx/>
                <a:buFontTx/>
                <a:buNone/>
                <a:tabLst/>
                <a:defRPr/>
              </a:pPr>
              <a:r>
                <a:rPr kumimoji="0" sz="800" b="0" i="0" u="none" strike="noStrike" kern="0" cap="none" spc="-5" normalizeH="0" baseline="0" noProof="0" dirty="0">
                  <a:ln>
                    <a:noFill/>
                  </a:ln>
                  <a:solidFill>
                    <a:srgbClr val="FFFFFF"/>
                  </a:solidFill>
                  <a:effectLst/>
                  <a:uLnTx/>
                  <a:uFillTx/>
                  <a:latin typeface="Arial"/>
                  <a:cs typeface="Arial"/>
                </a:rPr>
                <a:t>460</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49" name="object 40"/>
            <p:cNvSpPr txBox="1"/>
            <p:nvPr/>
          </p:nvSpPr>
          <p:spPr>
            <a:xfrm>
              <a:off x="5828540" y="3012018"/>
              <a:ext cx="32384" cy="40640"/>
            </a:xfrm>
            <a:prstGeom prst="rect">
              <a:avLst/>
            </a:prstGeom>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00" b="0" i="0" u="none" strike="noStrike" kern="0" cap="none" spc="0" normalizeH="0" baseline="0" noProof="0">
                <a:ln>
                  <a:noFill/>
                </a:ln>
                <a:solidFill>
                  <a:sysClr val="windowText" lastClr="000000"/>
                </a:solidFill>
                <a:effectLst/>
                <a:uLnTx/>
                <a:uFillTx/>
                <a:latin typeface="Times New Roman"/>
                <a:cs typeface="Times New Roman"/>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sz="100" b="0" i="0" u="none" strike="noStrike" kern="0" cap="none" spc="-5" normalizeH="0" baseline="0" noProof="0" dirty="0">
                  <a:ln>
                    <a:noFill/>
                  </a:ln>
                  <a:solidFill>
                    <a:srgbClr val="FFFFFF"/>
                  </a:solidFill>
                  <a:effectLst/>
                  <a:uLnTx/>
                  <a:uFillTx/>
                  <a:latin typeface="Arial"/>
                  <a:cs typeface="Arial"/>
                </a:rPr>
                <a:t>0</a:t>
              </a:r>
              <a:endParaRPr kumimoji="0" sz="100" b="0" i="0" u="none" strike="noStrike" kern="0" cap="none" spc="0" normalizeH="0" baseline="0" noProof="0">
                <a:ln>
                  <a:noFill/>
                </a:ln>
                <a:solidFill>
                  <a:sysClr val="windowText" lastClr="000000"/>
                </a:solidFill>
                <a:effectLst/>
                <a:uLnTx/>
                <a:uFillTx/>
                <a:latin typeface="Arial"/>
                <a:cs typeface="Arial"/>
              </a:endParaRPr>
            </a:p>
          </p:txBody>
        </p:sp>
        <p:sp>
          <p:nvSpPr>
            <p:cNvPr id="50" name="object 41"/>
            <p:cNvSpPr txBox="1"/>
            <p:nvPr/>
          </p:nvSpPr>
          <p:spPr>
            <a:xfrm>
              <a:off x="6164071" y="2839440"/>
              <a:ext cx="662940" cy="203261"/>
            </a:xfrm>
            <a:prstGeom prst="rect">
              <a:avLst/>
            </a:prstGeom>
          </p:spPr>
          <p:txBody>
            <a:bodyPr vert="horz" wrap="square" lIns="0" tIns="13335" rIns="0" bIns="0" rtlCol="0">
              <a:spAutoFit/>
            </a:bodyPr>
            <a:lstStyle/>
            <a:p>
              <a:pPr marL="635" marR="0" lvl="0" indent="0" algn="ctr" defTabSz="914400" eaLnBrk="1" fontAlgn="auto" latinLnBrk="0" hangingPunct="1">
                <a:lnSpc>
                  <a:spcPct val="100000"/>
                </a:lnSpc>
                <a:spcBef>
                  <a:spcPts val="105"/>
                </a:spcBef>
                <a:spcAft>
                  <a:spcPts val="0"/>
                </a:spcAft>
                <a:buClrTx/>
                <a:buSzTx/>
                <a:buFontTx/>
                <a:buNone/>
                <a:tabLst/>
                <a:defRPr/>
              </a:pPr>
              <a:r>
                <a:rPr kumimoji="0" sz="800" b="0" i="0" u="none" strike="noStrike" kern="0" cap="none" spc="0" normalizeH="0" baseline="0" noProof="0" dirty="0">
                  <a:ln>
                    <a:noFill/>
                  </a:ln>
                  <a:solidFill>
                    <a:srgbClr val="FFFFFF"/>
                  </a:solidFill>
                  <a:effectLst/>
                  <a:uLnTx/>
                  <a:uFillTx/>
                  <a:latin typeface="Arial"/>
                  <a:cs typeface="Arial"/>
                </a:rPr>
                <a:t>7</a:t>
              </a:r>
              <a:endParaRPr kumimoji="0" sz="800" b="0" i="0" u="none" strike="noStrike" kern="0" cap="none" spc="0" normalizeH="0" baseline="0" noProof="0" dirty="0">
                <a:ln>
                  <a:noFill/>
                </a:ln>
                <a:solidFill>
                  <a:sysClr val="windowText" lastClr="000000"/>
                </a:solidFill>
                <a:effectLst/>
                <a:uLnTx/>
                <a:uFillTx/>
                <a:latin typeface="Arial"/>
                <a:cs typeface="Arial"/>
              </a:endParaRPr>
            </a:p>
            <a:p>
              <a:pPr marL="0" marR="0" lvl="0" indent="0" algn="ctr" defTabSz="914400" eaLnBrk="1" fontAlgn="auto" latinLnBrk="0" hangingPunct="1">
                <a:lnSpc>
                  <a:spcPct val="100000"/>
                </a:lnSpc>
                <a:spcBef>
                  <a:spcPts val="390"/>
                </a:spcBef>
                <a:spcAft>
                  <a:spcPts val="0"/>
                </a:spcAft>
                <a:buClrTx/>
                <a:buSzTx/>
                <a:buFontTx/>
                <a:buNone/>
                <a:tabLst>
                  <a:tab pos="636905" algn="l"/>
                </a:tabLst>
                <a:defRPr/>
              </a:pPr>
              <a:r>
                <a:rPr kumimoji="0" sz="100" b="0" i="0" u="sng" strike="noStrike" kern="0" cap="none" spc="-5" normalizeH="0" baseline="0" noProof="0" dirty="0">
                  <a:ln>
                    <a:solidFill>
                      <a:srgbClr val="660033"/>
                    </a:solidFill>
                  </a:ln>
                  <a:solidFill>
                    <a:srgbClr val="FFFFFF"/>
                  </a:solidFill>
                  <a:effectLst/>
                  <a:uLnTx/>
                  <a:uFill>
                    <a:solidFill>
                      <a:srgbClr val="00338D"/>
                    </a:solidFill>
                  </a:uFill>
                  <a:latin typeface="Arial"/>
                  <a:cs typeface="Arial"/>
                </a:rPr>
                <a:t> 	</a:t>
              </a:r>
              <a:endParaRPr kumimoji="0" sz="100" b="0" i="0" u="none" strike="noStrike" kern="0" cap="none" spc="0" normalizeH="0" baseline="0" noProof="0" dirty="0">
                <a:ln>
                  <a:solidFill>
                    <a:srgbClr val="660033"/>
                  </a:solidFill>
                </a:ln>
                <a:solidFill>
                  <a:sysClr val="windowText" lastClr="000000"/>
                </a:solidFill>
                <a:effectLst/>
                <a:uLnTx/>
                <a:uFillTx/>
                <a:latin typeface="Arial"/>
                <a:cs typeface="Arial"/>
              </a:endParaRPr>
            </a:p>
          </p:txBody>
        </p:sp>
        <p:sp>
          <p:nvSpPr>
            <p:cNvPr id="51" name="object 42"/>
            <p:cNvSpPr/>
            <p:nvPr/>
          </p:nvSpPr>
          <p:spPr>
            <a:xfrm>
              <a:off x="6363763" y="2351633"/>
              <a:ext cx="1485265" cy="340360"/>
            </a:xfrm>
            <a:custGeom>
              <a:avLst/>
              <a:gdLst/>
              <a:ahLst/>
              <a:cxnLst/>
              <a:rect l="l" t="t" r="r" b="b"/>
              <a:pathLst>
                <a:path w="1485265" h="340360">
                  <a:moveTo>
                    <a:pt x="0" y="339915"/>
                  </a:moveTo>
                  <a:lnTo>
                    <a:pt x="1485239" y="0"/>
                  </a:lnTo>
                </a:path>
              </a:pathLst>
            </a:custGeom>
            <a:ln w="12700">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52" name="object 43"/>
            <p:cNvSpPr/>
            <p:nvPr/>
          </p:nvSpPr>
          <p:spPr>
            <a:xfrm>
              <a:off x="7828119" y="2317330"/>
              <a:ext cx="83185" cy="74295"/>
            </a:xfrm>
            <a:custGeom>
              <a:avLst/>
              <a:gdLst/>
              <a:ahLst/>
              <a:cxnLst/>
              <a:rect l="l" t="t" r="r" b="b"/>
              <a:pathLst>
                <a:path w="83184" h="74294">
                  <a:moveTo>
                    <a:pt x="0" y="0"/>
                  </a:moveTo>
                  <a:lnTo>
                    <a:pt x="17005" y="74282"/>
                  </a:lnTo>
                  <a:lnTo>
                    <a:pt x="82778" y="20142"/>
                  </a:lnTo>
                  <a:lnTo>
                    <a:pt x="0" y="0"/>
                  </a:lnTo>
                  <a:close/>
                </a:path>
              </a:pathLst>
            </a:custGeom>
            <a:solidFill>
              <a:srgbClr val="00338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53" name="object 44"/>
            <p:cNvSpPr/>
            <p:nvPr/>
          </p:nvSpPr>
          <p:spPr>
            <a:xfrm>
              <a:off x="6826332" y="2363175"/>
              <a:ext cx="724535" cy="273050"/>
            </a:xfrm>
            <a:custGeom>
              <a:avLst/>
              <a:gdLst/>
              <a:ahLst/>
              <a:cxnLst/>
              <a:rect l="l" t="t" r="r" b="b"/>
              <a:pathLst>
                <a:path w="724534" h="273050">
                  <a:moveTo>
                    <a:pt x="576115" y="0"/>
                  </a:moveTo>
                  <a:lnTo>
                    <a:pt x="523053" y="1977"/>
                  </a:lnTo>
                  <a:lnTo>
                    <a:pt x="464795" y="7946"/>
                  </a:lnTo>
                  <a:lnTo>
                    <a:pt x="402355" y="17963"/>
                  </a:lnTo>
                  <a:lnTo>
                    <a:pt x="336854" y="32069"/>
                  </a:lnTo>
                  <a:lnTo>
                    <a:pt x="272168" y="49534"/>
                  </a:lnTo>
                  <a:lnTo>
                    <a:pt x="212077" y="69234"/>
                  </a:lnTo>
                  <a:lnTo>
                    <a:pt x="157531" y="90626"/>
                  </a:lnTo>
                  <a:lnTo>
                    <a:pt x="109483" y="113168"/>
                  </a:lnTo>
                  <a:lnTo>
                    <a:pt x="68884" y="136316"/>
                  </a:lnTo>
                  <a:lnTo>
                    <a:pt x="36685" y="159529"/>
                  </a:lnTo>
                  <a:lnTo>
                    <a:pt x="1291" y="203979"/>
                  </a:lnTo>
                  <a:lnTo>
                    <a:pt x="0" y="224131"/>
                  </a:lnTo>
                  <a:lnTo>
                    <a:pt x="10377" y="241453"/>
                  </a:lnTo>
                  <a:lnTo>
                    <a:pt x="31475" y="255009"/>
                  </a:lnTo>
                  <a:lnTo>
                    <a:pt x="62199" y="264753"/>
                  </a:lnTo>
                  <a:lnTo>
                    <a:pt x="101455" y="270638"/>
                  </a:lnTo>
                  <a:lnTo>
                    <a:pt x="148148" y="272617"/>
                  </a:lnTo>
                  <a:lnTo>
                    <a:pt x="201252" y="270638"/>
                  </a:lnTo>
                  <a:lnTo>
                    <a:pt x="259471" y="264674"/>
                  </a:lnTo>
                  <a:lnTo>
                    <a:pt x="321912" y="254659"/>
                  </a:lnTo>
                  <a:lnTo>
                    <a:pt x="387413" y="240552"/>
                  </a:lnTo>
                  <a:lnTo>
                    <a:pt x="452099" y="223087"/>
                  </a:lnTo>
                  <a:lnTo>
                    <a:pt x="512191" y="203387"/>
                  </a:lnTo>
                  <a:lnTo>
                    <a:pt x="566736" y="181995"/>
                  </a:lnTo>
                  <a:lnTo>
                    <a:pt x="614784" y="159453"/>
                  </a:lnTo>
                  <a:lnTo>
                    <a:pt x="655383" y="136303"/>
                  </a:lnTo>
                  <a:lnTo>
                    <a:pt x="687583" y="113089"/>
                  </a:lnTo>
                  <a:lnTo>
                    <a:pt x="722976" y="68633"/>
                  </a:lnTo>
                  <a:lnTo>
                    <a:pt x="724268" y="48478"/>
                  </a:lnTo>
                  <a:lnTo>
                    <a:pt x="713887" y="31156"/>
                  </a:lnTo>
                  <a:lnTo>
                    <a:pt x="692787" y="17601"/>
                  </a:lnTo>
                  <a:lnTo>
                    <a:pt x="662063" y="7859"/>
                  </a:lnTo>
                  <a:lnTo>
                    <a:pt x="622744" y="1974"/>
                  </a:lnTo>
                  <a:lnTo>
                    <a:pt x="576115" y="0"/>
                  </a:lnTo>
                  <a:close/>
                </a:path>
              </a:pathLst>
            </a:custGeom>
            <a:solidFill>
              <a:srgbClr val="F2F2F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54" name="object 45"/>
            <p:cNvSpPr/>
            <p:nvPr/>
          </p:nvSpPr>
          <p:spPr>
            <a:xfrm>
              <a:off x="6826332" y="2363175"/>
              <a:ext cx="724535" cy="273050"/>
            </a:xfrm>
            <a:custGeom>
              <a:avLst/>
              <a:gdLst/>
              <a:ahLst/>
              <a:cxnLst/>
              <a:rect l="l" t="t" r="r" b="b"/>
              <a:pathLst>
                <a:path w="724534" h="273050">
                  <a:moveTo>
                    <a:pt x="0" y="224131"/>
                  </a:moveTo>
                  <a:lnTo>
                    <a:pt x="13837" y="182264"/>
                  </a:lnTo>
                  <a:lnTo>
                    <a:pt x="68884" y="136316"/>
                  </a:lnTo>
                  <a:lnTo>
                    <a:pt x="109483" y="113168"/>
                  </a:lnTo>
                  <a:lnTo>
                    <a:pt x="157531" y="90626"/>
                  </a:lnTo>
                  <a:lnTo>
                    <a:pt x="212077" y="69234"/>
                  </a:lnTo>
                  <a:lnTo>
                    <a:pt x="272168" y="49534"/>
                  </a:lnTo>
                  <a:lnTo>
                    <a:pt x="336854" y="32069"/>
                  </a:lnTo>
                  <a:lnTo>
                    <a:pt x="402355" y="17963"/>
                  </a:lnTo>
                  <a:lnTo>
                    <a:pt x="464795" y="7946"/>
                  </a:lnTo>
                  <a:lnTo>
                    <a:pt x="523079" y="1974"/>
                  </a:lnTo>
                  <a:lnTo>
                    <a:pt x="576115" y="0"/>
                  </a:lnTo>
                  <a:lnTo>
                    <a:pt x="622807" y="1977"/>
                  </a:lnTo>
                  <a:lnTo>
                    <a:pt x="662063" y="7859"/>
                  </a:lnTo>
                  <a:lnTo>
                    <a:pt x="692787" y="17601"/>
                  </a:lnTo>
                  <a:lnTo>
                    <a:pt x="713887" y="31156"/>
                  </a:lnTo>
                  <a:lnTo>
                    <a:pt x="724268" y="48478"/>
                  </a:lnTo>
                  <a:lnTo>
                    <a:pt x="722976" y="68633"/>
                  </a:lnTo>
                  <a:lnTo>
                    <a:pt x="687583" y="113089"/>
                  </a:lnTo>
                  <a:lnTo>
                    <a:pt x="655383" y="136303"/>
                  </a:lnTo>
                  <a:lnTo>
                    <a:pt x="614784" y="159453"/>
                  </a:lnTo>
                  <a:lnTo>
                    <a:pt x="566736" y="181995"/>
                  </a:lnTo>
                  <a:lnTo>
                    <a:pt x="512191" y="203387"/>
                  </a:lnTo>
                  <a:lnTo>
                    <a:pt x="452099" y="223087"/>
                  </a:lnTo>
                  <a:lnTo>
                    <a:pt x="387413" y="240552"/>
                  </a:lnTo>
                  <a:lnTo>
                    <a:pt x="321912" y="254659"/>
                  </a:lnTo>
                  <a:lnTo>
                    <a:pt x="259471" y="264674"/>
                  </a:lnTo>
                  <a:lnTo>
                    <a:pt x="201185" y="270644"/>
                  </a:lnTo>
                  <a:lnTo>
                    <a:pt x="148148" y="272617"/>
                  </a:lnTo>
                  <a:lnTo>
                    <a:pt x="101455" y="270638"/>
                  </a:lnTo>
                  <a:lnTo>
                    <a:pt x="62199" y="264753"/>
                  </a:lnTo>
                  <a:lnTo>
                    <a:pt x="31475" y="255009"/>
                  </a:lnTo>
                  <a:lnTo>
                    <a:pt x="10377" y="241453"/>
                  </a:lnTo>
                  <a:lnTo>
                    <a:pt x="0" y="224131"/>
                  </a:lnTo>
                  <a:close/>
                </a:path>
              </a:pathLst>
            </a:custGeom>
            <a:ln w="12700">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55" name="object 46"/>
            <p:cNvSpPr/>
            <p:nvPr/>
          </p:nvSpPr>
          <p:spPr>
            <a:xfrm>
              <a:off x="7042599" y="2396479"/>
              <a:ext cx="270510" cy="111760"/>
            </a:xfrm>
            <a:custGeom>
              <a:avLst/>
              <a:gdLst/>
              <a:ahLst/>
              <a:cxnLst/>
              <a:rect l="l" t="t" r="r" b="b"/>
              <a:pathLst>
                <a:path w="270509" h="111760">
                  <a:moveTo>
                    <a:pt x="29260" y="44678"/>
                  </a:moveTo>
                  <a:lnTo>
                    <a:pt x="0" y="72262"/>
                  </a:lnTo>
                  <a:lnTo>
                    <a:pt x="127" y="78143"/>
                  </a:lnTo>
                  <a:lnTo>
                    <a:pt x="26060" y="111353"/>
                  </a:lnTo>
                  <a:lnTo>
                    <a:pt x="31775" y="111404"/>
                  </a:lnTo>
                  <a:lnTo>
                    <a:pt x="44805" y="108242"/>
                  </a:lnTo>
                  <a:lnTo>
                    <a:pt x="49796" y="105168"/>
                  </a:lnTo>
                  <a:lnTo>
                    <a:pt x="50788" y="103898"/>
                  </a:lnTo>
                  <a:lnTo>
                    <a:pt x="32296" y="103898"/>
                  </a:lnTo>
                  <a:lnTo>
                    <a:pt x="28575" y="103784"/>
                  </a:lnTo>
                  <a:lnTo>
                    <a:pt x="8763" y="74320"/>
                  </a:lnTo>
                  <a:lnTo>
                    <a:pt x="9486" y="66065"/>
                  </a:lnTo>
                  <a:lnTo>
                    <a:pt x="10972" y="62483"/>
                  </a:lnTo>
                  <a:lnTo>
                    <a:pt x="16230" y="56413"/>
                  </a:lnTo>
                  <a:lnTo>
                    <a:pt x="19900" y="54317"/>
                  </a:lnTo>
                  <a:lnTo>
                    <a:pt x="28740" y="52184"/>
                  </a:lnTo>
                  <a:lnTo>
                    <a:pt x="47909" y="52184"/>
                  </a:lnTo>
                  <a:lnTo>
                    <a:pt x="44716" y="49225"/>
                  </a:lnTo>
                  <a:lnTo>
                    <a:pt x="34810" y="44996"/>
                  </a:lnTo>
                  <a:lnTo>
                    <a:pt x="29260" y="44678"/>
                  </a:lnTo>
                  <a:close/>
                </a:path>
                <a:path w="270509" h="111760">
                  <a:moveTo>
                    <a:pt x="50241" y="82981"/>
                  </a:moveTo>
                  <a:lnTo>
                    <a:pt x="32296" y="103898"/>
                  </a:lnTo>
                  <a:lnTo>
                    <a:pt x="50788" y="103898"/>
                  </a:lnTo>
                  <a:lnTo>
                    <a:pt x="56959" y="95999"/>
                  </a:lnTo>
                  <a:lnTo>
                    <a:pt x="58708" y="90411"/>
                  </a:lnTo>
                  <a:lnTo>
                    <a:pt x="58819" y="87693"/>
                  </a:lnTo>
                  <a:lnTo>
                    <a:pt x="58877" y="83057"/>
                  </a:lnTo>
                  <a:lnTo>
                    <a:pt x="50241" y="82981"/>
                  </a:lnTo>
                  <a:close/>
                </a:path>
                <a:path w="270509" h="111760">
                  <a:moveTo>
                    <a:pt x="47909" y="52184"/>
                  </a:moveTo>
                  <a:lnTo>
                    <a:pt x="28740" y="52184"/>
                  </a:lnTo>
                  <a:lnTo>
                    <a:pt x="32397" y="52374"/>
                  </a:lnTo>
                  <a:lnTo>
                    <a:pt x="38811" y="55143"/>
                  </a:lnTo>
                  <a:lnTo>
                    <a:pt x="41668" y="57899"/>
                  </a:lnTo>
                  <a:lnTo>
                    <a:pt x="44183" y="62026"/>
                  </a:lnTo>
                  <a:lnTo>
                    <a:pt x="51739" y="58191"/>
                  </a:lnTo>
                  <a:lnTo>
                    <a:pt x="48704" y="52920"/>
                  </a:lnTo>
                  <a:lnTo>
                    <a:pt x="47909" y="52184"/>
                  </a:lnTo>
                  <a:close/>
                </a:path>
                <a:path w="270509" h="111760">
                  <a:moveTo>
                    <a:pt x="84518" y="32384"/>
                  </a:moveTo>
                  <a:lnTo>
                    <a:pt x="75755" y="34518"/>
                  </a:lnTo>
                  <a:lnTo>
                    <a:pt x="67043" y="101739"/>
                  </a:lnTo>
                  <a:lnTo>
                    <a:pt x="75692" y="99631"/>
                  </a:lnTo>
                  <a:lnTo>
                    <a:pt x="77927" y="79374"/>
                  </a:lnTo>
                  <a:lnTo>
                    <a:pt x="103632" y="73139"/>
                  </a:lnTo>
                  <a:lnTo>
                    <a:pt x="114005" y="73139"/>
                  </a:lnTo>
                  <a:lnTo>
                    <a:pt x="113306" y="72174"/>
                  </a:lnTo>
                  <a:lnTo>
                    <a:pt x="78663" y="72174"/>
                  </a:lnTo>
                  <a:lnTo>
                    <a:pt x="81434" y="49148"/>
                  </a:lnTo>
                  <a:lnTo>
                    <a:pt x="81552" y="47777"/>
                  </a:lnTo>
                  <a:lnTo>
                    <a:pt x="81659" y="44830"/>
                  </a:lnTo>
                  <a:lnTo>
                    <a:pt x="81508" y="39954"/>
                  </a:lnTo>
                  <a:lnTo>
                    <a:pt x="89994" y="39954"/>
                  </a:lnTo>
                  <a:lnTo>
                    <a:pt x="84518" y="32384"/>
                  </a:lnTo>
                  <a:close/>
                </a:path>
                <a:path w="270509" h="111760">
                  <a:moveTo>
                    <a:pt x="114005" y="73139"/>
                  </a:moveTo>
                  <a:lnTo>
                    <a:pt x="103632" y="73139"/>
                  </a:lnTo>
                  <a:lnTo>
                    <a:pt x="115328" y="90030"/>
                  </a:lnTo>
                  <a:lnTo>
                    <a:pt x="124599" y="87782"/>
                  </a:lnTo>
                  <a:lnTo>
                    <a:pt x="114005" y="73139"/>
                  </a:lnTo>
                  <a:close/>
                </a:path>
                <a:path w="270509" h="111760">
                  <a:moveTo>
                    <a:pt x="153771" y="15252"/>
                  </a:moveTo>
                  <a:lnTo>
                    <a:pt x="120655" y="43878"/>
                  </a:lnTo>
                  <a:lnTo>
                    <a:pt x="120675" y="50152"/>
                  </a:lnTo>
                  <a:lnTo>
                    <a:pt x="149339" y="81521"/>
                  </a:lnTo>
                  <a:lnTo>
                    <a:pt x="155143" y="81483"/>
                  </a:lnTo>
                  <a:lnTo>
                    <a:pt x="165646" y="78930"/>
                  </a:lnTo>
                  <a:lnTo>
                    <a:pt x="169824" y="77063"/>
                  </a:lnTo>
                  <a:lnTo>
                    <a:pt x="174598" y="73799"/>
                  </a:lnTo>
                  <a:lnTo>
                    <a:pt x="150837" y="73799"/>
                  </a:lnTo>
                  <a:lnTo>
                    <a:pt x="142748" y="71970"/>
                  </a:lnTo>
                  <a:lnTo>
                    <a:pt x="129201" y="46951"/>
                  </a:lnTo>
                  <a:lnTo>
                    <a:pt x="129243" y="43878"/>
                  </a:lnTo>
                  <a:lnTo>
                    <a:pt x="152920" y="22631"/>
                  </a:lnTo>
                  <a:lnTo>
                    <a:pt x="170890" y="22631"/>
                  </a:lnTo>
                  <a:lnTo>
                    <a:pt x="170281" y="21869"/>
                  </a:lnTo>
                  <a:lnTo>
                    <a:pt x="164960" y="17703"/>
                  </a:lnTo>
                  <a:lnTo>
                    <a:pt x="161658" y="16382"/>
                  </a:lnTo>
                  <a:lnTo>
                    <a:pt x="153771" y="15252"/>
                  </a:lnTo>
                  <a:close/>
                </a:path>
                <a:path w="270509" h="111760">
                  <a:moveTo>
                    <a:pt x="181003" y="50609"/>
                  </a:moveTo>
                  <a:lnTo>
                    <a:pt x="172567" y="50609"/>
                  </a:lnTo>
                  <a:lnTo>
                    <a:pt x="175336" y="62052"/>
                  </a:lnTo>
                  <a:lnTo>
                    <a:pt x="173977" y="64020"/>
                  </a:lnTo>
                  <a:lnTo>
                    <a:pt x="150837" y="73799"/>
                  </a:lnTo>
                  <a:lnTo>
                    <a:pt x="174598" y="73799"/>
                  </a:lnTo>
                  <a:lnTo>
                    <a:pt x="177533" y="71793"/>
                  </a:lnTo>
                  <a:lnTo>
                    <a:pt x="181076" y="68389"/>
                  </a:lnTo>
                  <a:lnTo>
                    <a:pt x="184302" y="64236"/>
                  </a:lnTo>
                  <a:lnTo>
                    <a:pt x="181003" y="50609"/>
                  </a:lnTo>
                  <a:close/>
                </a:path>
                <a:path w="270509" h="111760">
                  <a:moveTo>
                    <a:pt x="89994" y="39954"/>
                  </a:moveTo>
                  <a:lnTo>
                    <a:pt x="81508" y="39954"/>
                  </a:lnTo>
                  <a:lnTo>
                    <a:pt x="83273" y="43052"/>
                  </a:lnTo>
                  <a:lnTo>
                    <a:pt x="85750" y="46951"/>
                  </a:lnTo>
                  <a:lnTo>
                    <a:pt x="99517" y="67119"/>
                  </a:lnTo>
                  <a:lnTo>
                    <a:pt x="78663" y="72174"/>
                  </a:lnTo>
                  <a:lnTo>
                    <a:pt x="113306" y="72174"/>
                  </a:lnTo>
                  <a:lnTo>
                    <a:pt x="89994" y="39954"/>
                  </a:lnTo>
                  <a:close/>
                </a:path>
                <a:path w="270509" h="111760">
                  <a:moveTo>
                    <a:pt x="220472" y="0"/>
                  </a:moveTo>
                  <a:lnTo>
                    <a:pt x="216166" y="457"/>
                  </a:lnTo>
                  <a:lnTo>
                    <a:pt x="183426" y="8407"/>
                  </a:lnTo>
                  <a:lnTo>
                    <a:pt x="198335" y="69888"/>
                  </a:lnTo>
                  <a:lnTo>
                    <a:pt x="206476" y="67919"/>
                  </a:lnTo>
                  <a:lnTo>
                    <a:pt x="199847" y="40614"/>
                  </a:lnTo>
                  <a:lnTo>
                    <a:pt x="211391" y="37820"/>
                  </a:lnTo>
                  <a:lnTo>
                    <a:pt x="212915" y="37553"/>
                  </a:lnTo>
                  <a:lnTo>
                    <a:pt x="213893" y="37515"/>
                  </a:lnTo>
                  <a:lnTo>
                    <a:pt x="231661" y="37515"/>
                  </a:lnTo>
                  <a:lnTo>
                    <a:pt x="227672" y="35331"/>
                  </a:lnTo>
                  <a:lnTo>
                    <a:pt x="225793" y="34709"/>
                  </a:lnTo>
                  <a:lnTo>
                    <a:pt x="223393" y="34201"/>
                  </a:lnTo>
                  <a:lnTo>
                    <a:pt x="225003" y="33566"/>
                  </a:lnTo>
                  <a:lnTo>
                    <a:pt x="198145" y="33566"/>
                  </a:lnTo>
                  <a:lnTo>
                    <a:pt x="193205" y="13220"/>
                  </a:lnTo>
                  <a:lnTo>
                    <a:pt x="217233" y="7404"/>
                  </a:lnTo>
                  <a:lnTo>
                    <a:pt x="234451" y="7404"/>
                  </a:lnTo>
                  <a:lnTo>
                    <a:pt x="234226" y="6997"/>
                  </a:lnTo>
                  <a:lnTo>
                    <a:pt x="229463" y="2222"/>
                  </a:lnTo>
                  <a:lnTo>
                    <a:pt x="226707" y="825"/>
                  </a:lnTo>
                  <a:lnTo>
                    <a:pt x="220472" y="0"/>
                  </a:lnTo>
                  <a:close/>
                </a:path>
                <a:path w="270509" h="111760">
                  <a:moveTo>
                    <a:pt x="231661" y="37515"/>
                  </a:moveTo>
                  <a:lnTo>
                    <a:pt x="213893" y="37515"/>
                  </a:lnTo>
                  <a:lnTo>
                    <a:pt x="215226" y="37528"/>
                  </a:lnTo>
                  <a:lnTo>
                    <a:pt x="216598" y="37769"/>
                  </a:lnTo>
                  <a:lnTo>
                    <a:pt x="242290" y="59232"/>
                  </a:lnTo>
                  <a:lnTo>
                    <a:pt x="252526" y="56756"/>
                  </a:lnTo>
                  <a:lnTo>
                    <a:pt x="237769" y="42608"/>
                  </a:lnTo>
                  <a:lnTo>
                    <a:pt x="234861" y="39852"/>
                  </a:lnTo>
                  <a:lnTo>
                    <a:pt x="231940" y="37668"/>
                  </a:lnTo>
                  <a:lnTo>
                    <a:pt x="231661" y="37515"/>
                  </a:lnTo>
                  <a:close/>
                </a:path>
                <a:path w="270509" h="111760">
                  <a:moveTo>
                    <a:pt x="178777" y="41414"/>
                  </a:moveTo>
                  <a:lnTo>
                    <a:pt x="152742" y="47777"/>
                  </a:lnTo>
                  <a:lnTo>
                    <a:pt x="154482" y="54990"/>
                  </a:lnTo>
                  <a:lnTo>
                    <a:pt x="172567" y="50609"/>
                  </a:lnTo>
                  <a:lnTo>
                    <a:pt x="181003" y="50609"/>
                  </a:lnTo>
                  <a:lnTo>
                    <a:pt x="178777" y="41414"/>
                  </a:lnTo>
                  <a:close/>
                </a:path>
                <a:path w="270509" h="111760">
                  <a:moveTo>
                    <a:pt x="268058" y="43878"/>
                  </a:moveTo>
                  <a:lnTo>
                    <a:pt x="259461" y="45961"/>
                  </a:lnTo>
                  <a:lnTo>
                    <a:pt x="261543" y="54559"/>
                  </a:lnTo>
                  <a:lnTo>
                    <a:pt x="270141" y="52476"/>
                  </a:lnTo>
                  <a:lnTo>
                    <a:pt x="268058" y="43878"/>
                  </a:lnTo>
                  <a:close/>
                </a:path>
                <a:path w="270509" h="111760">
                  <a:moveTo>
                    <a:pt x="234451" y="7404"/>
                  </a:moveTo>
                  <a:lnTo>
                    <a:pt x="217233" y="7404"/>
                  </a:lnTo>
                  <a:lnTo>
                    <a:pt x="220789" y="7531"/>
                  </a:lnTo>
                  <a:lnTo>
                    <a:pt x="225920" y="10248"/>
                  </a:lnTo>
                  <a:lnTo>
                    <a:pt x="227558" y="12382"/>
                  </a:lnTo>
                  <a:lnTo>
                    <a:pt x="228559" y="16535"/>
                  </a:lnTo>
                  <a:lnTo>
                    <a:pt x="228650" y="19253"/>
                  </a:lnTo>
                  <a:lnTo>
                    <a:pt x="227279" y="23164"/>
                  </a:lnTo>
                  <a:lnTo>
                    <a:pt x="225983" y="24777"/>
                  </a:lnTo>
                  <a:lnTo>
                    <a:pt x="222161" y="27330"/>
                  </a:lnTo>
                  <a:lnTo>
                    <a:pt x="219354" y="28422"/>
                  </a:lnTo>
                  <a:lnTo>
                    <a:pt x="198145" y="33566"/>
                  </a:lnTo>
                  <a:lnTo>
                    <a:pt x="225003" y="33566"/>
                  </a:lnTo>
                  <a:lnTo>
                    <a:pt x="229095" y="31953"/>
                  </a:lnTo>
                  <a:lnTo>
                    <a:pt x="232994" y="28994"/>
                  </a:lnTo>
                  <a:lnTo>
                    <a:pt x="237185" y="21640"/>
                  </a:lnTo>
                  <a:lnTo>
                    <a:pt x="237694" y="17703"/>
                  </a:lnTo>
                  <a:lnTo>
                    <a:pt x="237625" y="17284"/>
                  </a:lnTo>
                  <a:lnTo>
                    <a:pt x="235826" y="9880"/>
                  </a:lnTo>
                  <a:lnTo>
                    <a:pt x="234451" y="7404"/>
                  </a:lnTo>
                  <a:close/>
                </a:path>
                <a:path w="270509" h="111760">
                  <a:moveTo>
                    <a:pt x="170890" y="22631"/>
                  </a:moveTo>
                  <a:lnTo>
                    <a:pt x="152920" y="22631"/>
                  </a:lnTo>
                  <a:lnTo>
                    <a:pt x="158534" y="23558"/>
                  </a:lnTo>
                  <a:lnTo>
                    <a:pt x="160832" y="24510"/>
                  </a:lnTo>
                  <a:lnTo>
                    <a:pt x="164439" y="27419"/>
                  </a:lnTo>
                  <a:lnTo>
                    <a:pt x="166179" y="29603"/>
                  </a:lnTo>
                  <a:lnTo>
                    <a:pt x="167868" y="32511"/>
                  </a:lnTo>
                  <a:lnTo>
                    <a:pt x="174713" y="28727"/>
                  </a:lnTo>
                  <a:lnTo>
                    <a:pt x="172656" y="24841"/>
                  </a:lnTo>
                  <a:lnTo>
                    <a:pt x="170890" y="22631"/>
                  </a:lnTo>
                  <a:close/>
                </a:path>
                <a:path w="270509" h="111760">
                  <a:moveTo>
                    <a:pt x="259346" y="7937"/>
                  </a:moveTo>
                  <a:lnTo>
                    <a:pt x="250748" y="10020"/>
                  </a:lnTo>
                  <a:lnTo>
                    <a:pt x="252831" y="18618"/>
                  </a:lnTo>
                  <a:lnTo>
                    <a:pt x="261429" y="16535"/>
                  </a:lnTo>
                  <a:lnTo>
                    <a:pt x="259346" y="7937"/>
                  </a:lnTo>
                  <a:close/>
                </a:path>
              </a:pathLst>
            </a:custGeom>
            <a:solidFill>
              <a:srgbClr val="0000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56" name="object 47"/>
            <p:cNvSpPr/>
            <p:nvPr/>
          </p:nvSpPr>
          <p:spPr>
            <a:xfrm>
              <a:off x="7097490" y="2499414"/>
              <a:ext cx="213029" cy="105130"/>
            </a:xfrm>
            <a:prstGeom prst="rect">
              <a:avLst/>
            </a:prstGeom>
            <a:blipFill>
              <a:blip r:embed="rId5"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57" name="object 48"/>
            <p:cNvSpPr/>
            <p:nvPr/>
          </p:nvSpPr>
          <p:spPr>
            <a:xfrm>
              <a:off x="5149596" y="1613916"/>
              <a:ext cx="457200" cy="472440"/>
            </a:xfrm>
            <a:custGeom>
              <a:avLst/>
              <a:gdLst/>
              <a:ahLst/>
              <a:cxnLst/>
              <a:rect l="l" t="t" r="r" b="b"/>
              <a:pathLst>
                <a:path w="457200" h="472439">
                  <a:moveTo>
                    <a:pt x="457200" y="0"/>
                  </a:moveTo>
                  <a:lnTo>
                    <a:pt x="0" y="0"/>
                  </a:lnTo>
                  <a:lnTo>
                    <a:pt x="0" y="377952"/>
                  </a:lnTo>
                  <a:lnTo>
                    <a:pt x="228600" y="472440"/>
                  </a:lnTo>
                  <a:lnTo>
                    <a:pt x="457200" y="377952"/>
                  </a:lnTo>
                  <a:lnTo>
                    <a:pt x="457200" y="0"/>
                  </a:lnTo>
                  <a:close/>
                </a:path>
              </a:pathLst>
            </a:custGeom>
            <a:solidFill>
              <a:srgbClr val="0091D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58" name="object 49"/>
            <p:cNvSpPr/>
            <p:nvPr/>
          </p:nvSpPr>
          <p:spPr>
            <a:xfrm>
              <a:off x="5234940" y="1656588"/>
              <a:ext cx="281940" cy="154305"/>
            </a:xfrm>
            <a:custGeom>
              <a:avLst/>
              <a:gdLst/>
              <a:ahLst/>
              <a:cxnLst/>
              <a:rect l="l" t="t" r="r" b="b"/>
              <a:pathLst>
                <a:path w="281939" h="154305">
                  <a:moveTo>
                    <a:pt x="189202" y="42900"/>
                  </a:moveTo>
                  <a:lnTo>
                    <a:pt x="140271" y="42900"/>
                  </a:lnTo>
                  <a:lnTo>
                    <a:pt x="266242" y="153924"/>
                  </a:lnTo>
                  <a:lnTo>
                    <a:pt x="281940" y="124904"/>
                  </a:lnTo>
                  <a:lnTo>
                    <a:pt x="189202" y="42900"/>
                  </a:lnTo>
                  <a:close/>
                </a:path>
                <a:path w="281939" h="154305">
                  <a:moveTo>
                    <a:pt x="70485" y="33223"/>
                  </a:moveTo>
                  <a:lnTo>
                    <a:pt x="35941" y="33223"/>
                  </a:lnTo>
                  <a:lnTo>
                    <a:pt x="35941" y="92100"/>
                  </a:lnTo>
                  <a:lnTo>
                    <a:pt x="0" y="123647"/>
                  </a:lnTo>
                  <a:lnTo>
                    <a:pt x="15697" y="153085"/>
                  </a:lnTo>
                  <a:lnTo>
                    <a:pt x="119825" y="60985"/>
                  </a:lnTo>
                  <a:lnTo>
                    <a:pt x="70485" y="60985"/>
                  </a:lnTo>
                  <a:lnTo>
                    <a:pt x="70485" y="33223"/>
                  </a:lnTo>
                  <a:close/>
                </a:path>
                <a:path w="281939" h="154305">
                  <a:moveTo>
                    <a:pt x="140271" y="0"/>
                  </a:moveTo>
                  <a:lnTo>
                    <a:pt x="70485" y="60985"/>
                  </a:lnTo>
                  <a:lnTo>
                    <a:pt x="119825" y="60985"/>
                  </a:lnTo>
                  <a:lnTo>
                    <a:pt x="140271" y="42900"/>
                  </a:lnTo>
                  <a:lnTo>
                    <a:pt x="189202" y="42900"/>
                  </a:lnTo>
                  <a:lnTo>
                    <a:pt x="148297" y="6730"/>
                  </a:lnTo>
                  <a:lnTo>
                    <a:pt x="140271"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59" name="object 50"/>
            <p:cNvSpPr/>
            <p:nvPr/>
          </p:nvSpPr>
          <p:spPr>
            <a:xfrm>
              <a:off x="5265535" y="1741935"/>
              <a:ext cx="208548" cy="230124"/>
            </a:xfrm>
            <a:prstGeom prst="rect">
              <a:avLst/>
            </a:prstGeom>
            <a:blipFill>
              <a:blip r:embed="rId6"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0" name="object 51"/>
            <p:cNvSpPr/>
            <p:nvPr/>
          </p:nvSpPr>
          <p:spPr>
            <a:xfrm>
              <a:off x="5154167" y="3331464"/>
              <a:ext cx="463550" cy="428625"/>
            </a:xfrm>
            <a:custGeom>
              <a:avLst/>
              <a:gdLst/>
              <a:ahLst/>
              <a:cxnLst/>
              <a:rect l="l" t="t" r="r" b="b"/>
              <a:pathLst>
                <a:path w="463550" h="428625">
                  <a:moveTo>
                    <a:pt x="463295" y="0"/>
                  </a:moveTo>
                  <a:lnTo>
                    <a:pt x="0" y="0"/>
                  </a:lnTo>
                  <a:lnTo>
                    <a:pt x="0" y="342595"/>
                  </a:lnTo>
                  <a:lnTo>
                    <a:pt x="231647" y="428244"/>
                  </a:lnTo>
                  <a:lnTo>
                    <a:pt x="463295" y="342595"/>
                  </a:lnTo>
                  <a:lnTo>
                    <a:pt x="463295" y="0"/>
                  </a:lnTo>
                  <a:close/>
                </a:path>
              </a:pathLst>
            </a:custGeom>
            <a:solidFill>
              <a:srgbClr val="6D2077"/>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1" name="object 52"/>
            <p:cNvSpPr/>
            <p:nvPr/>
          </p:nvSpPr>
          <p:spPr>
            <a:xfrm>
              <a:off x="5217873" y="3366515"/>
              <a:ext cx="336139" cy="335280"/>
            </a:xfrm>
            <a:custGeom>
              <a:avLst/>
              <a:gdLst/>
              <a:ahLst/>
              <a:cxnLst/>
              <a:rect l="l" t="t" r="r" b="b"/>
              <a:pathLst>
                <a:path w="280670" h="335279">
                  <a:moveTo>
                    <a:pt x="154144" y="1270"/>
                  </a:moveTo>
                  <a:lnTo>
                    <a:pt x="126141" y="1270"/>
                  </a:lnTo>
                  <a:lnTo>
                    <a:pt x="118762" y="2540"/>
                  </a:lnTo>
                  <a:lnTo>
                    <a:pt x="111980" y="3810"/>
                  </a:lnTo>
                  <a:lnTo>
                    <a:pt x="91635" y="11430"/>
                  </a:lnTo>
                  <a:lnTo>
                    <a:pt x="85450" y="13970"/>
                  </a:lnTo>
                  <a:lnTo>
                    <a:pt x="73068" y="21590"/>
                  </a:lnTo>
                  <a:lnTo>
                    <a:pt x="66578" y="25400"/>
                  </a:lnTo>
                  <a:lnTo>
                    <a:pt x="60977" y="30480"/>
                  </a:lnTo>
                  <a:lnTo>
                    <a:pt x="55377" y="34290"/>
                  </a:lnTo>
                  <a:lnTo>
                    <a:pt x="49763" y="40640"/>
                  </a:lnTo>
                  <a:lnTo>
                    <a:pt x="44455" y="45720"/>
                  </a:lnTo>
                  <a:lnTo>
                    <a:pt x="34434" y="58420"/>
                  </a:lnTo>
                  <a:lnTo>
                    <a:pt x="32377" y="60960"/>
                  </a:lnTo>
                  <a:lnTo>
                    <a:pt x="30015" y="64770"/>
                  </a:lnTo>
                  <a:lnTo>
                    <a:pt x="27945" y="67310"/>
                  </a:lnTo>
                  <a:lnTo>
                    <a:pt x="25887" y="71120"/>
                  </a:lnTo>
                  <a:lnTo>
                    <a:pt x="22941" y="76200"/>
                  </a:lnTo>
                  <a:lnTo>
                    <a:pt x="20579" y="81280"/>
                  </a:lnTo>
                  <a:lnTo>
                    <a:pt x="17632" y="86360"/>
                  </a:lnTo>
                  <a:lnTo>
                    <a:pt x="15562" y="91440"/>
                  </a:lnTo>
                  <a:lnTo>
                    <a:pt x="13200" y="96520"/>
                  </a:lnTo>
                  <a:lnTo>
                    <a:pt x="11142" y="102870"/>
                  </a:lnTo>
                  <a:lnTo>
                    <a:pt x="1414" y="142240"/>
                  </a:lnTo>
                  <a:lnTo>
                    <a:pt x="0" y="158750"/>
                  </a:lnTo>
                  <a:lnTo>
                    <a:pt x="58" y="179070"/>
                  </a:lnTo>
                  <a:lnTo>
                    <a:pt x="233" y="182880"/>
                  </a:lnTo>
                  <a:lnTo>
                    <a:pt x="817" y="187960"/>
                  </a:lnTo>
                  <a:lnTo>
                    <a:pt x="1414" y="194310"/>
                  </a:lnTo>
                  <a:lnTo>
                    <a:pt x="2291" y="199390"/>
                  </a:lnTo>
                  <a:lnTo>
                    <a:pt x="3180" y="205740"/>
                  </a:lnTo>
                  <a:lnTo>
                    <a:pt x="4653" y="210820"/>
                  </a:lnTo>
                  <a:lnTo>
                    <a:pt x="19690" y="254000"/>
                  </a:lnTo>
                  <a:lnTo>
                    <a:pt x="29126" y="270510"/>
                  </a:lnTo>
                  <a:lnTo>
                    <a:pt x="31488" y="274320"/>
                  </a:lnTo>
                  <a:lnTo>
                    <a:pt x="33545" y="276860"/>
                  </a:lnTo>
                  <a:lnTo>
                    <a:pt x="38562" y="284480"/>
                  </a:lnTo>
                  <a:lnTo>
                    <a:pt x="43578" y="289560"/>
                  </a:lnTo>
                  <a:lnTo>
                    <a:pt x="72179" y="314960"/>
                  </a:lnTo>
                  <a:lnTo>
                    <a:pt x="78668" y="318770"/>
                  </a:lnTo>
                  <a:lnTo>
                    <a:pt x="84853" y="322580"/>
                  </a:lnTo>
                  <a:lnTo>
                    <a:pt x="126141" y="335280"/>
                  </a:lnTo>
                  <a:lnTo>
                    <a:pt x="154144" y="335280"/>
                  </a:lnTo>
                  <a:lnTo>
                    <a:pt x="160926" y="334010"/>
                  </a:lnTo>
                  <a:lnTo>
                    <a:pt x="168305" y="332740"/>
                  </a:lnTo>
                  <a:lnTo>
                    <a:pt x="181869" y="327660"/>
                  </a:lnTo>
                  <a:lnTo>
                    <a:pt x="188358" y="325120"/>
                  </a:lnTo>
                  <a:lnTo>
                    <a:pt x="195140" y="322580"/>
                  </a:lnTo>
                  <a:lnTo>
                    <a:pt x="201630" y="318770"/>
                  </a:lnTo>
                  <a:lnTo>
                    <a:pt x="207815" y="314960"/>
                  </a:lnTo>
                  <a:lnTo>
                    <a:pt x="209500" y="313690"/>
                  </a:lnTo>
                  <a:lnTo>
                    <a:pt x="131450" y="313690"/>
                  </a:lnTo>
                  <a:lnTo>
                    <a:pt x="128198" y="312420"/>
                  </a:lnTo>
                  <a:lnTo>
                    <a:pt x="125252" y="311150"/>
                  </a:lnTo>
                  <a:lnTo>
                    <a:pt x="122306" y="308610"/>
                  </a:lnTo>
                  <a:lnTo>
                    <a:pt x="119067" y="306070"/>
                  </a:lnTo>
                  <a:lnTo>
                    <a:pt x="117740" y="304800"/>
                  </a:lnTo>
                  <a:lnTo>
                    <a:pt x="93705" y="304800"/>
                  </a:lnTo>
                  <a:lnTo>
                    <a:pt x="87508" y="300990"/>
                  </a:lnTo>
                  <a:lnTo>
                    <a:pt x="81615" y="298450"/>
                  </a:lnTo>
                  <a:lnTo>
                    <a:pt x="75722" y="293370"/>
                  </a:lnTo>
                  <a:lnTo>
                    <a:pt x="69816" y="289560"/>
                  </a:lnTo>
                  <a:lnTo>
                    <a:pt x="59199" y="279400"/>
                  </a:lnTo>
                  <a:lnTo>
                    <a:pt x="53891" y="273050"/>
                  </a:lnTo>
                  <a:lnTo>
                    <a:pt x="49179" y="267970"/>
                  </a:lnTo>
                  <a:lnTo>
                    <a:pt x="54488" y="264160"/>
                  </a:lnTo>
                  <a:lnTo>
                    <a:pt x="60380" y="261620"/>
                  </a:lnTo>
                  <a:lnTo>
                    <a:pt x="66286" y="257810"/>
                  </a:lnTo>
                  <a:lnTo>
                    <a:pt x="73068" y="255270"/>
                  </a:lnTo>
                  <a:lnTo>
                    <a:pt x="90990" y="255270"/>
                  </a:lnTo>
                  <a:lnTo>
                    <a:pt x="89931" y="251460"/>
                  </a:lnTo>
                  <a:lnTo>
                    <a:pt x="38270" y="251460"/>
                  </a:lnTo>
                  <a:lnTo>
                    <a:pt x="33850" y="242570"/>
                  </a:lnTo>
                  <a:lnTo>
                    <a:pt x="30015" y="234950"/>
                  </a:lnTo>
                  <a:lnTo>
                    <a:pt x="26763" y="224790"/>
                  </a:lnTo>
                  <a:lnTo>
                    <a:pt x="23525" y="215900"/>
                  </a:lnTo>
                  <a:lnTo>
                    <a:pt x="19397" y="198120"/>
                  </a:lnTo>
                  <a:lnTo>
                    <a:pt x="17924" y="187960"/>
                  </a:lnTo>
                  <a:lnTo>
                    <a:pt x="17327" y="179070"/>
                  </a:lnTo>
                  <a:lnTo>
                    <a:pt x="279935" y="179070"/>
                  </a:lnTo>
                  <a:lnTo>
                    <a:pt x="280052" y="176530"/>
                  </a:lnTo>
                  <a:lnTo>
                    <a:pt x="280357" y="172720"/>
                  </a:lnTo>
                  <a:lnTo>
                    <a:pt x="280357" y="163830"/>
                  </a:lnTo>
                  <a:lnTo>
                    <a:pt x="280052" y="160020"/>
                  </a:lnTo>
                  <a:lnTo>
                    <a:pt x="279994" y="158750"/>
                  </a:lnTo>
                  <a:lnTo>
                    <a:pt x="17327" y="158750"/>
                  </a:lnTo>
                  <a:lnTo>
                    <a:pt x="17924" y="148590"/>
                  </a:lnTo>
                  <a:lnTo>
                    <a:pt x="27068" y="110490"/>
                  </a:lnTo>
                  <a:lnTo>
                    <a:pt x="39159" y="83820"/>
                  </a:lnTo>
                  <a:lnTo>
                    <a:pt x="90517" y="83820"/>
                  </a:lnTo>
                  <a:lnTo>
                    <a:pt x="91584" y="80010"/>
                  </a:lnTo>
                  <a:lnTo>
                    <a:pt x="73360" y="80010"/>
                  </a:lnTo>
                  <a:lnTo>
                    <a:pt x="66870" y="77470"/>
                  </a:lnTo>
                  <a:lnTo>
                    <a:pt x="60977" y="73660"/>
                  </a:lnTo>
                  <a:lnTo>
                    <a:pt x="55377" y="71120"/>
                  </a:lnTo>
                  <a:lnTo>
                    <a:pt x="50068" y="67310"/>
                  </a:lnTo>
                  <a:lnTo>
                    <a:pt x="54780" y="62230"/>
                  </a:lnTo>
                  <a:lnTo>
                    <a:pt x="59796" y="57150"/>
                  </a:lnTo>
                  <a:lnTo>
                    <a:pt x="70413" y="46990"/>
                  </a:lnTo>
                  <a:lnTo>
                    <a:pt x="76014" y="41910"/>
                  </a:lnTo>
                  <a:lnTo>
                    <a:pt x="81907" y="39370"/>
                  </a:lnTo>
                  <a:lnTo>
                    <a:pt x="93705" y="31750"/>
                  </a:lnTo>
                  <a:lnTo>
                    <a:pt x="118032" y="31750"/>
                  </a:lnTo>
                  <a:lnTo>
                    <a:pt x="119359" y="30480"/>
                  </a:lnTo>
                  <a:lnTo>
                    <a:pt x="125252" y="25400"/>
                  </a:lnTo>
                  <a:lnTo>
                    <a:pt x="128503" y="24130"/>
                  </a:lnTo>
                  <a:lnTo>
                    <a:pt x="131450" y="22860"/>
                  </a:lnTo>
                  <a:lnTo>
                    <a:pt x="209195" y="22860"/>
                  </a:lnTo>
                  <a:lnTo>
                    <a:pt x="207230" y="21590"/>
                  </a:lnTo>
                  <a:lnTo>
                    <a:pt x="194848" y="13970"/>
                  </a:lnTo>
                  <a:lnTo>
                    <a:pt x="188053" y="11430"/>
                  </a:lnTo>
                  <a:lnTo>
                    <a:pt x="181576" y="8890"/>
                  </a:lnTo>
                  <a:lnTo>
                    <a:pt x="174795" y="6350"/>
                  </a:lnTo>
                  <a:lnTo>
                    <a:pt x="167708" y="3810"/>
                  </a:lnTo>
                  <a:lnTo>
                    <a:pt x="154144" y="1270"/>
                  </a:lnTo>
                  <a:close/>
                </a:path>
                <a:path w="280670" h="335279">
                  <a:moveTo>
                    <a:pt x="148544" y="243840"/>
                  </a:moveTo>
                  <a:lnTo>
                    <a:pt x="131450" y="243840"/>
                  </a:lnTo>
                  <a:lnTo>
                    <a:pt x="131450" y="313690"/>
                  </a:lnTo>
                  <a:lnTo>
                    <a:pt x="148544" y="313690"/>
                  </a:lnTo>
                  <a:lnTo>
                    <a:pt x="148544" y="243840"/>
                  </a:lnTo>
                  <a:close/>
                </a:path>
                <a:path w="280670" h="335279">
                  <a:moveTo>
                    <a:pt x="230031" y="243840"/>
                  </a:moveTo>
                  <a:lnTo>
                    <a:pt x="159453" y="243840"/>
                  </a:lnTo>
                  <a:lnTo>
                    <a:pt x="169778" y="245110"/>
                  </a:lnTo>
                  <a:lnTo>
                    <a:pt x="180395" y="247650"/>
                  </a:lnTo>
                  <a:lnTo>
                    <a:pt x="190416" y="250190"/>
                  </a:lnTo>
                  <a:lnTo>
                    <a:pt x="188358" y="256540"/>
                  </a:lnTo>
                  <a:lnTo>
                    <a:pt x="186580" y="262890"/>
                  </a:lnTo>
                  <a:lnTo>
                    <a:pt x="184523" y="267970"/>
                  </a:lnTo>
                  <a:lnTo>
                    <a:pt x="181869" y="273050"/>
                  </a:lnTo>
                  <a:lnTo>
                    <a:pt x="179798" y="279400"/>
                  </a:lnTo>
                  <a:lnTo>
                    <a:pt x="177144" y="283210"/>
                  </a:lnTo>
                  <a:lnTo>
                    <a:pt x="174795" y="288290"/>
                  </a:lnTo>
                  <a:lnTo>
                    <a:pt x="171848" y="292100"/>
                  </a:lnTo>
                  <a:lnTo>
                    <a:pt x="169486" y="295910"/>
                  </a:lnTo>
                  <a:lnTo>
                    <a:pt x="163581" y="303530"/>
                  </a:lnTo>
                  <a:lnTo>
                    <a:pt x="160634" y="306070"/>
                  </a:lnTo>
                  <a:lnTo>
                    <a:pt x="157980" y="308610"/>
                  </a:lnTo>
                  <a:lnTo>
                    <a:pt x="154741" y="311150"/>
                  </a:lnTo>
                  <a:lnTo>
                    <a:pt x="151490" y="312420"/>
                  </a:lnTo>
                  <a:lnTo>
                    <a:pt x="148544" y="313690"/>
                  </a:lnTo>
                  <a:lnTo>
                    <a:pt x="209500" y="313690"/>
                  </a:lnTo>
                  <a:lnTo>
                    <a:pt x="219613" y="306070"/>
                  </a:lnTo>
                  <a:lnTo>
                    <a:pt x="221086" y="304800"/>
                  </a:lnTo>
                  <a:lnTo>
                    <a:pt x="185996" y="304800"/>
                  </a:lnTo>
                  <a:lnTo>
                    <a:pt x="188942" y="299720"/>
                  </a:lnTo>
                  <a:lnTo>
                    <a:pt x="192194" y="293370"/>
                  </a:lnTo>
                  <a:lnTo>
                    <a:pt x="195140" y="288290"/>
                  </a:lnTo>
                  <a:lnTo>
                    <a:pt x="200449" y="275590"/>
                  </a:lnTo>
                  <a:lnTo>
                    <a:pt x="202798" y="269240"/>
                  </a:lnTo>
                  <a:lnTo>
                    <a:pt x="204868" y="262890"/>
                  </a:lnTo>
                  <a:lnTo>
                    <a:pt x="207230" y="255270"/>
                  </a:lnTo>
                  <a:lnTo>
                    <a:pt x="259567" y="255270"/>
                  </a:lnTo>
                  <a:lnTo>
                    <a:pt x="260304" y="254000"/>
                  </a:lnTo>
                  <a:lnTo>
                    <a:pt x="261482" y="251460"/>
                  </a:lnTo>
                  <a:lnTo>
                    <a:pt x="241432" y="251460"/>
                  </a:lnTo>
                  <a:lnTo>
                    <a:pt x="234942" y="246380"/>
                  </a:lnTo>
                  <a:lnTo>
                    <a:pt x="230031" y="243840"/>
                  </a:lnTo>
                  <a:close/>
                </a:path>
                <a:path w="280670" h="335279">
                  <a:moveTo>
                    <a:pt x="90990" y="255270"/>
                  </a:moveTo>
                  <a:lnTo>
                    <a:pt x="73068" y="255270"/>
                  </a:lnTo>
                  <a:lnTo>
                    <a:pt x="74833" y="262890"/>
                  </a:lnTo>
                  <a:lnTo>
                    <a:pt x="77195" y="269240"/>
                  </a:lnTo>
                  <a:lnTo>
                    <a:pt x="79849" y="275590"/>
                  </a:lnTo>
                  <a:lnTo>
                    <a:pt x="82199" y="281940"/>
                  </a:lnTo>
                  <a:lnTo>
                    <a:pt x="85158" y="288290"/>
                  </a:lnTo>
                  <a:lnTo>
                    <a:pt x="87800" y="293370"/>
                  </a:lnTo>
                  <a:lnTo>
                    <a:pt x="90759" y="299720"/>
                  </a:lnTo>
                  <a:lnTo>
                    <a:pt x="93705" y="304800"/>
                  </a:lnTo>
                  <a:lnTo>
                    <a:pt x="117740" y="304800"/>
                  </a:lnTo>
                  <a:lnTo>
                    <a:pt x="116413" y="303530"/>
                  </a:lnTo>
                  <a:lnTo>
                    <a:pt x="113454" y="299720"/>
                  </a:lnTo>
                  <a:lnTo>
                    <a:pt x="95763" y="267970"/>
                  </a:lnTo>
                  <a:lnTo>
                    <a:pt x="93413" y="262890"/>
                  </a:lnTo>
                  <a:lnTo>
                    <a:pt x="91343" y="256540"/>
                  </a:lnTo>
                  <a:lnTo>
                    <a:pt x="90990" y="255270"/>
                  </a:lnTo>
                  <a:close/>
                </a:path>
                <a:path w="280670" h="335279">
                  <a:moveTo>
                    <a:pt x="259567" y="255270"/>
                  </a:moveTo>
                  <a:lnTo>
                    <a:pt x="207230" y="255270"/>
                  </a:lnTo>
                  <a:lnTo>
                    <a:pt x="213415" y="257810"/>
                  </a:lnTo>
                  <a:lnTo>
                    <a:pt x="219613" y="261620"/>
                  </a:lnTo>
                  <a:lnTo>
                    <a:pt x="225214" y="264160"/>
                  </a:lnTo>
                  <a:lnTo>
                    <a:pt x="230522" y="267970"/>
                  </a:lnTo>
                  <a:lnTo>
                    <a:pt x="225798" y="273050"/>
                  </a:lnTo>
                  <a:lnTo>
                    <a:pt x="220794" y="279400"/>
                  </a:lnTo>
                  <a:lnTo>
                    <a:pt x="215485" y="284480"/>
                  </a:lnTo>
                  <a:lnTo>
                    <a:pt x="204271" y="293370"/>
                  </a:lnTo>
                  <a:lnTo>
                    <a:pt x="198379" y="298450"/>
                  </a:lnTo>
                  <a:lnTo>
                    <a:pt x="185996" y="304800"/>
                  </a:lnTo>
                  <a:lnTo>
                    <a:pt x="221086" y="304800"/>
                  </a:lnTo>
                  <a:lnTo>
                    <a:pt x="225506" y="300990"/>
                  </a:lnTo>
                  <a:lnTo>
                    <a:pt x="236123" y="289560"/>
                  </a:lnTo>
                  <a:lnTo>
                    <a:pt x="241432" y="284480"/>
                  </a:lnTo>
                  <a:lnTo>
                    <a:pt x="246143" y="276860"/>
                  </a:lnTo>
                  <a:lnTo>
                    <a:pt x="248505" y="274320"/>
                  </a:lnTo>
                  <a:lnTo>
                    <a:pt x="250576" y="270510"/>
                  </a:lnTo>
                  <a:lnTo>
                    <a:pt x="252925" y="267970"/>
                  </a:lnTo>
                  <a:lnTo>
                    <a:pt x="254703" y="264160"/>
                  </a:lnTo>
                  <a:lnTo>
                    <a:pt x="257357" y="259080"/>
                  </a:lnTo>
                  <a:lnTo>
                    <a:pt x="259567" y="255270"/>
                  </a:lnTo>
                  <a:close/>
                </a:path>
                <a:path w="280670" h="335279">
                  <a:moveTo>
                    <a:pt x="79253" y="179070"/>
                  </a:moveTo>
                  <a:lnTo>
                    <a:pt x="61854" y="179070"/>
                  </a:lnTo>
                  <a:lnTo>
                    <a:pt x="62450" y="185420"/>
                  </a:lnTo>
                  <a:lnTo>
                    <a:pt x="62743" y="193040"/>
                  </a:lnTo>
                  <a:lnTo>
                    <a:pt x="63924" y="208280"/>
                  </a:lnTo>
                  <a:lnTo>
                    <a:pt x="64800" y="214630"/>
                  </a:lnTo>
                  <a:lnTo>
                    <a:pt x="65689" y="222250"/>
                  </a:lnTo>
                  <a:lnTo>
                    <a:pt x="66870" y="228600"/>
                  </a:lnTo>
                  <a:lnTo>
                    <a:pt x="68343" y="234950"/>
                  </a:lnTo>
                  <a:lnTo>
                    <a:pt x="60088" y="238760"/>
                  </a:lnTo>
                  <a:lnTo>
                    <a:pt x="52417" y="242570"/>
                  </a:lnTo>
                  <a:lnTo>
                    <a:pt x="45051" y="246380"/>
                  </a:lnTo>
                  <a:lnTo>
                    <a:pt x="38270" y="251460"/>
                  </a:lnTo>
                  <a:lnTo>
                    <a:pt x="89931" y="251460"/>
                  </a:lnTo>
                  <a:lnTo>
                    <a:pt x="89578" y="250190"/>
                  </a:lnTo>
                  <a:lnTo>
                    <a:pt x="110215" y="245110"/>
                  </a:lnTo>
                  <a:lnTo>
                    <a:pt x="120832" y="243840"/>
                  </a:lnTo>
                  <a:lnTo>
                    <a:pt x="230031" y="243840"/>
                  </a:lnTo>
                  <a:lnTo>
                    <a:pt x="227576" y="242570"/>
                  </a:lnTo>
                  <a:lnTo>
                    <a:pt x="219905" y="238760"/>
                  </a:lnTo>
                  <a:lnTo>
                    <a:pt x="211942" y="234950"/>
                  </a:lnTo>
                  <a:lnTo>
                    <a:pt x="212887" y="229870"/>
                  </a:lnTo>
                  <a:lnTo>
                    <a:pt x="84853" y="229870"/>
                  </a:lnTo>
                  <a:lnTo>
                    <a:pt x="82504" y="217170"/>
                  </a:lnTo>
                  <a:lnTo>
                    <a:pt x="81018" y="204470"/>
                  </a:lnTo>
                  <a:lnTo>
                    <a:pt x="79849" y="191770"/>
                  </a:lnTo>
                  <a:lnTo>
                    <a:pt x="79253" y="179070"/>
                  </a:lnTo>
                  <a:close/>
                </a:path>
                <a:path w="280670" h="335279">
                  <a:moveTo>
                    <a:pt x="279935" y="179070"/>
                  </a:moveTo>
                  <a:lnTo>
                    <a:pt x="262666" y="179070"/>
                  </a:lnTo>
                  <a:lnTo>
                    <a:pt x="261777" y="187960"/>
                  </a:lnTo>
                  <a:lnTo>
                    <a:pt x="260596" y="198120"/>
                  </a:lnTo>
                  <a:lnTo>
                    <a:pt x="258831" y="207010"/>
                  </a:lnTo>
                  <a:lnTo>
                    <a:pt x="253522" y="224790"/>
                  </a:lnTo>
                  <a:lnTo>
                    <a:pt x="249979" y="234950"/>
                  </a:lnTo>
                  <a:lnTo>
                    <a:pt x="245851" y="242570"/>
                  </a:lnTo>
                  <a:lnTo>
                    <a:pt x="241432" y="251460"/>
                  </a:lnTo>
                  <a:lnTo>
                    <a:pt x="261482" y="251460"/>
                  </a:lnTo>
                  <a:lnTo>
                    <a:pt x="265015" y="243840"/>
                  </a:lnTo>
                  <a:lnTo>
                    <a:pt x="269143" y="233680"/>
                  </a:lnTo>
                  <a:lnTo>
                    <a:pt x="270921" y="228600"/>
                  </a:lnTo>
                  <a:lnTo>
                    <a:pt x="272394" y="222250"/>
                  </a:lnTo>
                  <a:lnTo>
                    <a:pt x="274159" y="217170"/>
                  </a:lnTo>
                  <a:lnTo>
                    <a:pt x="275633" y="210820"/>
                  </a:lnTo>
                  <a:lnTo>
                    <a:pt x="276522" y="205740"/>
                  </a:lnTo>
                  <a:lnTo>
                    <a:pt x="277703" y="199390"/>
                  </a:lnTo>
                  <a:lnTo>
                    <a:pt x="278287" y="194310"/>
                  </a:lnTo>
                  <a:lnTo>
                    <a:pt x="278884" y="187960"/>
                  </a:lnTo>
                  <a:lnTo>
                    <a:pt x="279760" y="182880"/>
                  </a:lnTo>
                  <a:lnTo>
                    <a:pt x="279935" y="179070"/>
                  </a:lnTo>
                  <a:close/>
                </a:path>
                <a:path w="280670" h="335279">
                  <a:moveTo>
                    <a:pt x="148544" y="179070"/>
                  </a:moveTo>
                  <a:lnTo>
                    <a:pt x="131450" y="179070"/>
                  </a:lnTo>
                  <a:lnTo>
                    <a:pt x="131450" y="222250"/>
                  </a:lnTo>
                  <a:lnTo>
                    <a:pt x="107561" y="224790"/>
                  </a:lnTo>
                  <a:lnTo>
                    <a:pt x="84853" y="229870"/>
                  </a:lnTo>
                  <a:lnTo>
                    <a:pt x="195140" y="229870"/>
                  </a:lnTo>
                  <a:lnTo>
                    <a:pt x="172432" y="224790"/>
                  </a:lnTo>
                  <a:lnTo>
                    <a:pt x="148544" y="222250"/>
                  </a:lnTo>
                  <a:lnTo>
                    <a:pt x="148544" y="179070"/>
                  </a:lnTo>
                  <a:close/>
                </a:path>
                <a:path w="280670" h="335279">
                  <a:moveTo>
                    <a:pt x="218140" y="179070"/>
                  </a:moveTo>
                  <a:lnTo>
                    <a:pt x="201033" y="179070"/>
                  </a:lnTo>
                  <a:lnTo>
                    <a:pt x="200449" y="191770"/>
                  </a:lnTo>
                  <a:lnTo>
                    <a:pt x="198975" y="204470"/>
                  </a:lnTo>
                  <a:lnTo>
                    <a:pt x="197197" y="217170"/>
                  </a:lnTo>
                  <a:lnTo>
                    <a:pt x="195140" y="229870"/>
                  </a:lnTo>
                  <a:lnTo>
                    <a:pt x="212887" y="229870"/>
                  </a:lnTo>
                  <a:lnTo>
                    <a:pt x="213123" y="228600"/>
                  </a:lnTo>
                  <a:lnTo>
                    <a:pt x="214012" y="222250"/>
                  </a:lnTo>
                  <a:lnTo>
                    <a:pt x="215193" y="214630"/>
                  </a:lnTo>
                  <a:lnTo>
                    <a:pt x="216959" y="200660"/>
                  </a:lnTo>
                  <a:lnTo>
                    <a:pt x="217251" y="193040"/>
                  </a:lnTo>
                  <a:lnTo>
                    <a:pt x="217835" y="185420"/>
                  </a:lnTo>
                  <a:lnTo>
                    <a:pt x="218140" y="179070"/>
                  </a:lnTo>
                  <a:close/>
                </a:path>
                <a:path w="280670" h="335279">
                  <a:moveTo>
                    <a:pt x="90517" y="83820"/>
                  </a:moveTo>
                  <a:lnTo>
                    <a:pt x="39159" y="83820"/>
                  </a:lnTo>
                  <a:lnTo>
                    <a:pt x="45636" y="88900"/>
                  </a:lnTo>
                  <a:lnTo>
                    <a:pt x="60380" y="96520"/>
                  </a:lnTo>
                  <a:lnTo>
                    <a:pt x="68635" y="99060"/>
                  </a:lnTo>
                  <a:lnTo>
                    <a:pt x="66870" y="106680"/>
                  </a:lnTo>
                  <a:lnTo>
                    <a:pt x="65981" y="113030"/>
                  </a:lnTo>
                  <a:lnTo>
                    <a:pt x="64800" y="120650"/>
                  </a:lnTo>
                  <a:lnTo>
                    <a:pt x="63924" y="128270"/>
                  </a:lnTo>
                  <a:lnTo>
                    <a:pt x="62743" y="143510"/>
                  </a:lnTo>
                  <a:lnTo>
                    <a:pt x="62450" y="149860"/>
                  </a:lnTo>
                  <a:lnTo>
                    <a:pt x="61854" y="158750"/>
                  </a:lnTo>
                  <a:lnTo>
                    <a:pt x="79253" y="158750"/>
                  </a:lnTo>
                  <a:lnTo>
                    <a:pt x="79849" y="144780"/>
                  </a:lnTo>
                  <a:lnTo>
                    <a:pt x="81018" y="130810"/>
                  </a:lnTo>
                  <a:lnTo>
                    <a:pt x="82796" y="118110"/>
                  </a:lnTo>
                  <a:lnTo>
                    <a:pt x="85158" y="105410"/>
                  </a:lnTo>
                  <a:lnTo>
                    <a:pt x="212724" y="105410"/>
                  </a:lnTo>
                  <a:lnTo>
                    <a:pt x="211650" y="99060"/>
                  </a:lnTo>
                  <a:lnTo>
                    <a:pt x="219321" y="96520"/>
                  </a:lnTo>
                  <a:lnTo>
                    <a:pt x="226979" y="92710"/>
                  </a:lnTo>
                  <a:lnTo>
                    <a:pt x="229337" y="91440"/>
                  </a:lnTo>
                  <a:lnTo>
                    <a:pt x="131450" y="91440"/>
                  </a:lnTo>
                  <a:lnTo>
                    <a:pt x="120832" y="90170"/>
                  </a:lnTo>
                  <a:lnTo>
                    <a:pt x="110507" y="90170"/>
                  </a:lnTo>
                  <a:lnTo>
                    <a:pt x="90162" y="85090"/>
                  </a:lnTo>
                  <a:lnTo>
                    <a:pt x="90517" y="83820"/>
                  </a:lnTo>
                  <a:close/>
                </a:path>
                <a:path w="280670" h="335279">
                  <a:moveTo>
                    <a:pt x="148544" y="111760"/>
                  </a:moveTo>
                  <a:lnTo>
                    <a:pt x="131450" y="111760"/>
                  </a:lnTo>
                  <a:lnTo>
                    <a:pt x="131450" y="158750"/>
                  </a:lnTo>
                  <a:lnTo>
                    <a:pt x="148544" y="158750"/>
                  </a:lnTo>
                  <a:lnTo>
                    <a:pt x="148544" y="111760"/>
                  </a:lnTo>
                  <a:close/>
                </a:path>
                <a:path w="280670" h="335279">
                  <a:moveTo>
                    <a:pt x="212724" y="105410"/>
                  </a:moveTo>
                  <a:lnTo>
                    <a:pt x="194848" y="105410"/>
                  </a:lnTo>
                  <a:lnTo>
                    <a:pt x="197197" y="118110"/>
                  </a:lnTo>
                  <a:lnTo>
                    <a:pt x="198671" y="130810"/>
                  </a:lnTo>
                  <a:lnTo>
                    <a:pt x="200144" y="144780"/>
                  </a:lnTo>
                  <a:lnTo>
                    <a:pt x="201033" y="158750"/>
                  </a:lnTo>
                  <a:lnTo>
                    <a:pt x="218140" y="158750"/>
                  </a:lnTo>
                  <a:lnTo>
                    <a:pt x="217835" y="149860"/>
                  </a:lnTo>
                  <a:lnTo>
                    <a:pt x="216070" y="128270"/>
                  </a:lnTo>
                  <a:lnTo>
                    <a:pt x="214889" y="120650"/>
                  </a:lnTo>
                  <a:lnTo>
                    <a:pt x="214012" y="113030"/>
                  </a:lnTo>
                  <a:lnTo>
                    <a:pt x="212724" y="105410"/>
                  </a:lnTo>
                  <a:close/>
                </a:path>
                <a:path w="280670" h="335279">
                  <a:moveTo>
                    <a:pt x="260888" y="83820"/>
                  </a:moveTo>
                  <a:lnTo>
                    <a:pt x="240835" y="83820"/>
                  </a:lnTo>
                  <a:lnTo>
                    <a:pt x="245267" y="92710"/>
                  </a:lnTo>
                  <a:lnTo>
                    <a:pt x="249394" y="101600"/>
                  </a:lnTo>
                  <a:lnTo>
                    <a:pt x="260596" y="138430"/>
                  </a:lnTo>
                  <a:lnTo>
                    <a:pt x="262666" y="158750"/>
                  </a:lnTo>
                  <a:lnTo>
                    <a:pt x="279994" y="158750"/>
                  </a:lnTo>
                  <a:lnTo>
                    <a:pt x="279760" y="153670"/>
                  </a:lnTo>
                  <a:lnTo>
                    <a:pt x="278884" y="148590"/>
                  </a:lnTo>
                  <a:lnTo>
                    <a:pt x="278287" y="142240"/>
                  </a:lnTo>
                  <a:lnTo>
                    <a:pt x="268851" y="102870"/>
                  </a:lnTo>
                  <a:lnTo>
                    <a:pt x="266793" y="96520"/>
                  </a:lnTo>
                  <a:lnTo>
                    <a:pt x="264723" y="91440"/>
                  </a:lnTo>
                  <a:lnTo>
                    <a:pt x="262069" y="86360"/>
                  </a:lnTo>
                  <a:lnTo>
                    <a:pt x="260888" y="83820"/>
                  </a:lnTo>
                  <a:close/>
                </a:path>
                <a:path w="280670" h="335279">
                  <a:moveTo>
                    <a:pt x="194848" y="105410"/>
                  </a:moveTo>
                  <a:lnTo>
                    <a:pt x="85158" y="105410"/>
                  </a:lnTo>
                  <a:lnTo>
                    <a:pt x="96359" y="107950"/>
                  </a:lnTo>
                  <a:lnTo>
                    <a:pt x="107853" y="109220"/>
                  </a:lnTo>
                  <a:lnTo>
                    <a:pt x="119359" y="111760"/>
                  </a:lnTo>
                  <a:lnTo>
                    <a:pt x="160342" y="111760"/>
                  </a:lnTo>
                  <a:lnTo>
                    <a:pt x="172140" y="109220"/>
                  </a:lnTo>
                  <a:lnTo>
                    <a:pt x="183634" y="107950"/>
                  </a:lnTo>
                  <a:lnTo>
                    <a:pt x="194848" y="105410"/>
                  </a:lnTo>
                  <a:close/>
                </a:path>
                <a:path w="280670" h="335279">
                  <a:moveTo>
                    <a:pt x="148544" y="22860"/>
                  </a:moveTo>
                  <a:lnTo>
                    <a:pt x="131450" y="22860"/>
                  </a:lnTo>
                  <a:lnTo>
                    <a:pt x="131450" y="91440"/>
                  </a:lnTo>
                  <a:lnTo>
                    <a:pt x="148544" y="91440"/>
                  </a:lnTo>
                  <a:lnTo>
                    <a:pt x="148544" y="22860"/>
                  </a:lnTo>
                  <a:close/>
                </a:path>
                <a:path w="280670" h="335279">
                  <a:moveTo>
                    <a:pt x="209195" y="22860"/>
                  </a:moveTo>
                  <a:lnTo>
                    <a:pt x="148544" y="22860"/>
                  </a:lnTo>
                  <a:lnTo>
                    <a:pt x="154449" y="25400"/>
                  </a:lnTo>
                  <a:lnTo>
                    <a:pt x="157688" y="27940"/>
                  </a:lnTo>
                  <a:lnTo>
                    <a:pt x="160342" y="30480"/>
                  </a:lnTo>
                  <a:lnTo>
                    <a:pt x="163581" y="33020"/>
                  </a:lnTo>
                  <a:lnTo>
                    <a:pt x="168889" y="40640"/>
                  </a:lnTo>
                  <a:lnTo>
                    <a:pt x="171543" y="43180"/>
                  </a:lnTo>
                  <a:lnTo>
                    <a:pt x="174198" y="48260"/>
                  </a:lnTo>
                  <a:lnTo>
                    <a:pt x="176852" y="52070"/>
                  </a:lnTo>
                  <a:lnTo>
                    <a:pt x="181576" y="62230"/>
                  </a:lnTo>
                  <a:lnTo>
                    <a:pt x="183634" y="67310"/>
                  </a:lnTo>
                  <a:lnTo>
                    <a:pt x="185996" y="73660"/>
                  </a:lnTo>
                  <a:lnTo>
                    <a:pt x="187761" y="78740"/>
                  </a:lnTo>
                  <a:lnTo>
                    <a:pt x="190124" y="85090"/>
                  </a:lnTo>
                  <a:lnTo>
                    <a:pt x="169778" y="90170"/>
                  </a:lnTo>
                  <a:lnTo>
                    <a:pt x="159161" y="90170"/>
                  </a:lnTo>
                  <a:lnTo>
                    <a:pt x="148544" y="91440"/>
                  </a:lnTo>
                  <a:lnTo>
                    <a:pt x="229337" y="91440"/>
                  </a:lnTo>
                  <a:lnTo>
                    <a:pt x="234053" y="88900"/>
                  </a:lnTo>
                  <a:lnTo>
                    <a:pt x="240835" y="83820"/>
                  </a:lnTo>
                  <a:lnTo>
                    <a:pt x="260888" y="83820"/>
                  </a:lnTo>
                  <a:lnTo>
                    <a:pt x="259707" y="81280"/>
                  </a:lnTo>
                  <a:lnTo>
                    <a:pt x="258970" y="80010"/>
                  </a:lnTo>
                  <a:lnTo>
                    <a:pt x="206634" y="80010"/>
                  </a:lnTo>
                  <a:lnTo>
                    <a:pt x="204576" y="72390"/>
                  </a:lnTo>
                  <a:lnTo>
                    <a:pt x="202214" y="66040"/>
                  </a:lnTo>
                  <a:lnTo>
                    <a:pt x="200144" y="59690"/>
                  </a:lnTo>
                  <a:lnTo>
                    <a:pt x="197490" y="53340"/>
                  </a:lnTo>
                  <a:lnTo>
                    <a:pt x="194848" y="48260"/>
                  </a:lnTo>
                  <a:lnTo>
                    <a:pt x="191889" y="41910"/>
                  </a:lnTo>
                  <a:lnTo>
                    <a:pt x="185996" y="31750"/>
                  </a:lnTo>
                  <a:lnTo>
                    <a:pt x="220883" y="31750"/>
                  </a:lnTo>
                  <a:lnTo>
                    <a:pt x="219016" y="30480"/>
                  </a:lnTo>
                  <a:lnTo>
                    <a:pt x="213123" y="25400"/>
                  </a:lnTo>
                  <a:lnTo>
                    <a:pt x="209195" y="22860"/>
                  </a:lnTo>
                  <a:close/>
                </a:path>
                <a:path w="280670" h="335279">
                  <a:moveTo>
                    <a:pt x="118032" y="31750"/>
                  </a:moveTo>
                  <a:lnTo>
                    <a:pt x="93705" y="31750"/>
                  </a:lnTo>
                  <a:lnTo>
                    <a:pt x="91051" y="36830"/>
                  </a:lnTo>
                  <a:lnTo>
                    <a:pt x="87800" y="41910"/>
                  </a:lnTo>
                  <a:lnTo>
                    <a:pt x="82504" y="53340"/>
                  </a:lnTo>
                  <a:lnTo>
                    <a:pt x="80142" y="59690"/>
                  </a:lnTo>
                  <a:lnTo>
                    <a:pt x="77487" y="66040"/>
                  </a:lnTo>
                  <a:lnTo>
                    <a:pt x="73360" y="80010"/>
                  </a:lnTo>
                  <a:lnTo>
                    <a:pt x="91584" y="80010"/>
                  </a:lnTo>
                  <a:lnTo>
                    <a:pt x="91940" y="78740"/>
                  </a:lnTo>
                  <a:lnTo>
                    <a:pt x="94289" y="73660"/>
                  </a:lnTo>
                  <a:lnTo>
                    <a:pt x="96067" y="67310"/>
                  </a:lnTo>
                  <a:lnTo>
                    <a:pt x="103141" y="52070"/>
                  </a:lnTo>
                  <a:lnTo>
                    <a:pt x="105796" y="48260"/>
                  </a:lnTo>
                  <a:lnTo>
                    <a:pt x="108145" y="43180"/>
                  </a:lnTo>
                  <a:lnTo>
                    <a:pt x="111104" y="40640"/>
                  </a:lnTo>
                  <a:lnTo>
                    <a:pt x="113758" y="36830"/>
                  </a:lnTo>
                  <a:lnTo>
                    <a:pt x="116705" y="33020"/>
                  </a:lnTo>
                  <a:lnTo>
                    <a:pt x="118032" y="31750"/>
                  </a:lnTo>
                  <a:close/>
                </a:path>
                <a:path w="280670" h="335279">
                  <a:moveTo>
                    <a:pt x="220883" y="31750"/>
                  </a:moveTo>
                  <a:lnTo>
                    <a:pt x="185996" y="31750"/>
                  </a:lnTo>
                  <a:lnTo>
                    <a:pt x="192194" y="35560"/>
                  </a:lnTo>
                  <a:lnTo>
                    <a:pt x="198086" y="39370"/>
                  </a:lnTo>
                  <a:lnTo>
                    <a:pt x="203687" y="41910"/>
                  </a:lnTo>
                  <a:lnTo>
                    <a:pt x="214889" y="52070"/>
                  </a:lnTo>
                  <a:lnTo>
                    <a:pt x="224922" y="62230"/>
                  </a:lnTo>
                  <a:lnTo>
                    <a:pt x="229633" y="67310"/>
                  </a:lnTo>
                  <a:lnTo>
                    <a:pt x="224325" y="71120"/>
                  </a:lnTo>
                  <a:lnTo>
                    <a:pt x="218724" y="73660"/>
                  </a:lnTo>
                  <a:lnTo>
                    <a:pt x="212831" y="77470"/>
                  </a:lnTo>
                  <a:lnTo>
                    <a:pt x="206634" y="80010"/>
                  </a:lnTo>
                  <a:lnTo>
                    <a:pt x="258970" y="80010"/>
                  </a:lnTo>
                  <a:lnTo>
                    <a:pt x="256760" y="76200"/>
                  </a:lnTo>
                  <a:lnTo>
                    <a:pt x="254106" y="71120"/>
                  </a:lnTo>
                  <a:lnTo>
                    <a:pt x="251744" y="67310"/>
                  </a:lnTo>
                  <a:lnTo>
                    <a:pt x="249979" y="64770"/>
                  </a:lnTo>
                  <a:lnTo>
                    <a:pt x="247921" y="60960"/>
                  </a:lnTo>
                  <a:lnTo>
                    <a:pt x="245267" y="58420"/>
                  </a:lnTo>
                  <a:lnTo>
                    <a:pt x="240543" y="52070"/>
                  </a:lnTo>
                  <a:lnTo>
                    <a:pt x="230230" y="40640"/>
                  </a:lnTo>
                  <a:lnTo>
                    <a:pt x="224617" y="34290"/>
                  </a:lnTo>
                  <a:lnTo>
                    <a:pt x="220883" y="31750"/>
                  </a:lnTo>
                  <a:close/>
                </a:path>
                <a:path w="280670" h="335279">
                  <a:moveTo>
                    <a:pt x="134688" y="0"/>
                  </a:moveTo>
                  <a:lnTo>
                    <a:pt x="133215" y="1270"/>
                  </a:lnTo>
                  <a:lnTo>
                    <a:pt x="134688" y="1270"/>
                  </a:lnTo>
                  <a:lnTo>
                    <a:pt x="134688" y="0"/>
                  </a:lnTo>
                  <a:close/>
                </a:path>
                <a:path w="280670" h="335279">
                  <a:moveTo>
                    <a:pt x="142651" y="0"/>
                  </a:moveTo>
                  <a:lnTo>
                    <a:pt x="137634" y="0"/>
                  </a:lnTo>
                  <a:lnTo>
                    <a:pt x="134688" y="1270"/>
                  </a:lnTo>
                  <a:lnTo>
                    <a:pt x="145013" y="1270"/>
                  </a:lnTo>
                  <a:lnTo>
                    <a:pt x="142651" y="0"/>
                  </a:lnTo>
                  <a:close/>
                </a:path>
                <a:path w="280670" h="335279">
                  <a:moveTo>
                    <a:pt x="145013" y="0"/>
                  </a:moveTo>
                  <a:lnTo>
                    <a:pt x="145013" y="1270"/>
                  </a:lnTo>
                  <a:lnTo>
                    <a:pt x="147071" y="1270"/>
                  </a:lnTo>
                  <a:lnTo>
                    <a:pt x="145013" y="0"/>
                  </a:lnTo>
                  <a:close/>
                </a:path>
              </a:pathLst>
            </a:custGeom>
            <a:solidFill>
              <a:srgbClr val="FFFFFF"/>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2" name="object 53"/>
            <p:cNvSpPr/>
            <p:nvPr/>
          </p:nvSpPr>
          <p:spPr>
            <a:xfrm>
              <a:off x="2322576" y="3307079"/>
              <a:ext cx="264160" cy="394970"/>
            </a:xfrm>
            <a:custGeom>
              <a:avLst/>
              <a:gdLst/>
              <a:ahLst/>
              <a:cxnLst/>
              <a:rect l="l" t="t" r="r" b="b"/>
              <a:pathLst>
                <a:path w="264160" h="394970">
                  <a:moveTo>
                    <a:pt x="263652" y="262889"/>
                  </a:moveTo>
                  <a:lnTo>
                    <a:pt x="0" y="262889"/>
                  </a:lnTo>
                  <a:lnTo>
                    <a:pt x="131826" y="394715"/>
                  </a:lnTo>
                  <a:lnTo>
                    <a:pt x="263652" y="262889"/>
                  </a:lnTo>
                  <a:close/>
                </a:path>
                <a:path w="264160" h="394970">
                  <a:moveTo>
                    <a:pt x="197739" y="0"/>
                  </a:moveTo>
                  <a:lnTo>
                    <a:pt x="65913" y="0"/>
                  </a:lnTo>
                  <a:lnTo>
                    <a:pt x="65913" y="262889"/>
                  </a:lnTo>
                  <a:lnTo>
                    <a:pt x="197739" y="262889"/>
                  </a:lnTo>
                  <a:lnTo>
                    <a:pt x="197739" y="0"/>
                  </a:lnTo>
                  <a:close/>
                </a:path>
              </a:pathLst>
            </a:custGeom>
            <a:solidFill>
              <a:srgbClr val="DADADA"/>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3" name="object 54"/>
            <p:cNvSpPr/>
            <p:nvPr/>
          </p:nvSpPr>
          <p:spPr>
            <a:xfrm>
              <a:off x="2741676" y="4351020"/>
              <a:ext cx="692150" cy="480059"/>
            </a:xfrm>
            <a:custGeom>
              <a:avLst/>
              <a:gdLst/>
              <a:ahLst/>
              <a:cxnLst/>
              <a:rect l="l" t="t" r="r" b="b"/>
              <a:pathLst>
                <a:path w="692150" h="480060">
                  <a:moveTo>
                    <a:pt x="0" y="480059"/>
                  </a:moveTo>
                  <a:lnTo>
                    <a:pt x="691896" y="480059"/>
                  </a:lnTo>
                  <a:lnTo>
                    <a:pt x="691896" y="0"/>
                  </a:lnTo>
                  <a:lnTo>
                    <a:pt x="0" y="0"/>
                  </a:lnTo>
                  <a:lnTo>
                    <a:pt x="0" y="480059"/>
                  </a:lnTo>
                  <a:close/>
                </a:path>
              </a:pathLst>
            </a:custGeom>
            <a:solidFill>
              <a:srgbClr val="66003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4" name="object 55"/>
            <p:cNvSpPr/>
            <p:nvPr/>
          </p:nvSpPr>
          <p:spPr>
            <a:xfrm>
              <a:off x="1013460" y="4831079"/>
              <a:ext cx="2766060" cy="0"/>
            </a:xfrm>
            <a:custGeom>
              <a:avLst/>
              <a:gdLst/>
              <a:ahLst/>
              <a:cxnLst/>
              <a:rect l="l" t="t" r="r" b="b"/>
              <a:pathLst>
                <a:path w="2766060">
                  <a:moveTo>
                    <a:pt x="0" y="0"/>
                  </a:moveTo>
                  <a:lnTo>
                    <a:pt x="2766060" y="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5" name="object 56"/>
            <p:cNvSpPr/>
            <p:nvPr/>
          </p:nvSpPr>
          <p:spPr>
            <a:xfrm>
              <a:off x="1013460" y="4831079"/>
              <a:ext cx="0" cy="30480"/>
            </a:xfrm>
            <a:custGeom>
              <a:avLst/>
              <a:gdLst/>
              <a:ahLst/>
              <a:cxnLst/>
              <a:rect l="l" t="t" r="r" b="b"/>
              <a:pathLst>
                <a:path h="30479">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6" name="object 57"/>
            <p:cNvSpPr/>
            <p:nvPr/>
          </p:nvSpPr>
          <p:spPr>
            <a:xfrm>
              <a:off x="2395727" y="4831079"/>
              <a:ext cx="0" cy="30480"/>
            </a:xfrm>
            <a:custGeom>
              <a:avLst/>
              <a:gdLst/>
              <a:ahLst/>
              <a:cxnLst/>
              <a:rect l="l" t="t" r="r" b="b"/>
              <a:pathLst>
                <a:path h="30479">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7" name="object 58"/>
            <p:cNvSpPr/>
            <p:nvPr/>
          </p:nvSpPr>
          <p:spPr>
            <a:xfrm>
              <a:off x="3779520" y="4831079"/>
              <a:ext cx="0" cy="30480"/>
            </a:xfrm>
            <a:custGeom>
              <a:avLst/>
              <a:gdLst/>
              <a:ahLst/>
              <a:cxnLst/>
              <a:rect l="l" t="t" r="r" b="b"/>
              <a:pathLst>
                <a:path h="30479">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68" name="object 59"/>
            <p:cNvSpPr txBox="1"/>
            <p:nvPr/>
          </p:nvSpPr>
          <p:spPr>
            <a:xfrm>
              <a:off x="1359408" y="4590288"/>
              <a:ext cx="692150" cy="241300"/>
            </a:xfrm>
            <a:prstGeom prst="rect">
              <a:avLst/>
            </a:prstGeom>
            <a:solidFill>
              <a:srgbClr val="660033"/>
            </a:solidFill>
          </p:spPr>
          <p:txBody>
            <a:bodyPr vert="horz" wrap="square" lIns="0" tIns="55880" rIns="0" bIns="0" rtlCol="0">
              <a:spAutoFit/>
            </a:bodyPr>
            <a:lstStyle/>
            <a:p>
              <a:pPr marL="0" marR="0" lvl="0" indent="0" algn="ctr" defTabSz="914400" eaLnBrk="1" fontAlgn="auto" latinLnBrk="0" hangingPunct="1">
                <a:lnSpc>
                  <a:spcPct val="100000"/>
                </a:lnSpc>
                <a:spcBef>
                  <a:spcPts val="440"/>
                </a:spcBef>
                <a:spcAft>
                  <a:spcPts val="0"/>
                </a:spcAft>
                <a:buClrTx/>
                <a:buSzTx/>
                <a:buFontTx/>
                <a:buNone/>
                <a:tabLst/>
                <a:defRPr/>
              </a:pPr>
              <a:r>
                <a:rPr kumimoji="0" sz="800" b="0" i="0" u="none" strike="noStrike" kern="0" cap="none" spc="-5" normalizeH="0" baseline="0" noProof="0" dirty="0">
                  <a:ln>
                    <a:noFill/>
                  </a:ln>
                  <a:solidFill>
                    <a:srgbClr val="FFFFFF"/>
                  </a:solidFill>
                  <a:effectLst/>
                  <a:uLnTx/>
                  <a:uFillTx/>
                  <a:latin typeface="Arial"/>
                  <a:cs typeface="Arial"/>
                </a:rPr>
                <a:t>400</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69" name="object 60"/>
            <p:cNvSpPr txBox="1"/>
            <p:nvPr/>
          </p:nvSpPr>
          <p:spPr>
            <a:xfrm>
              <a:off x="2990545" y="4513401"/>
              <a:ext cx="194945" cy="147955"/>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800" b="0" i="0" u="none" strike="noStrike" kern="0" cap="none" spc="-5" normalizeH="0" baseline="0" noProof="0" dirty="0">
                  <a:ln>
                    <a:noFill/>
                  </a:ln>
                  <a:solidFill>
                    <a:srgbClr val="FFFFFF"/>
                  </a:solidFill>
                  <a:effectLst/>
                  <a:uLnTx/>
                  <a:uFillTx/>
                  <a:latin typeface="Arial"/>
                  <a:cs typeface="Arial"/>
                </a:rPr>
                <a:t>800</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70" name="object 61"/>
            <p:cNvSpPr txBox="1"/>
            <p:nvPr/>
          </p:nvSpPr>
          <p:spPr>
            <a:xfrm>
              <a:off x="1570725" y="4868269"/>
              <a:ext cx="268605" cy="147955"/>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800" b="0" i="0" u="none" strike="noStrike" kern="0" cap="none" spc="0" normalizeH="0" baseline="0" noProof="0" dirty="0">
                  <a:ln>
                    <a:noFill/>
                  </a:ln>
                  <a:solidFill>
                    <a:sysClr val="windowText" lastClr="000000"/>
                  </a:solidFill>
                  <a:effectLst/>
                  <a:uLnTx/>
                  <a:uFillTx/>
                  <a:latin typeface="Arial"/>
                  <a:cs typeface="Arial"/>
                </a:rPr>
                <a:t>F</a:t>
              </a:r>
              <a:r>
                <a:rPr kumimoji="0" sz="800" b="0" i="0" u="none" strike="noStrike" kern="0" cap="none" spc="-10" normalizeH="0" baseline="0" noProof="0" dirty="0">
                  <a:ln>
                    <a:noFill/>
                  </a:ln>
                  <a:solidFill>
                    <a:sysClr val="windowText" lastClr="000000"/>
                  </a:solidFill>
                  <a:effectLst/>
                  <a:uLnTx/>
                  <a:uFillTx/>
                  <a:latin typeface="Arial"/>
                  <a:cs typeface="Arial"/>
                </a:rPr>
                <a:t>Y</a:t>
              </a:r>
              <a:r>
                <a:rPr kumimoji="0" sz="800" b="0" i="0" u="none" strike="noStrike" kern="0" cap="none" spc="-5" normalizeH="0" baseline="0" noProof="0" dirty="0">
                  <a:ln>
                    <a:noFill/>
                  </a:ln>
                  <a:solidFill>
                    <a:sysClr val="windowText" lastClr="000000"/>
                  </a:solidFill>
                  <a:effectLst/>
                  <a:uLnTx/>
                  <a:uFillTx/>
                  <a:latin typeface="Arial"/>
                  <a:cs typeface="Arial"/>
                </a:rPr>
                <a:t>1</a:t>
              </a:r>
              <a:r>
                <a:rPr kumimoji="0" sz="800" b="0" i="0" u="none" strike="noStrike" kern="0" cap="none" spc="0" normalizeH="0" baseline="0" noProof="0" dirty="0">
                  <a:ln>
                    <a:noFill/>
                  </a:ln>
                  <a:solidFill>
                    <a:sysClr val="windowText" lastClr="000000"/>
                  </a:solidFill>
                  <a:effectLst/>
                  <a:uLnTx/>
                  <a:uFillTx/>
                  <a:latin typeface="Arial"/>
                  <a:cs typeface="Arial"/>
                </a:rPr>
                <a:t>8</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71" name="object 62"/>
            <p:cNvSpPr txBox="1"/>
            <p:nvPr/>
          </p:nvSpPr>
          <p:spPr>
            <a:xfrm>
              <a:off x="2953778" y="4868269"/>
              <a:ext cx="268605" cy="147955"/>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800" b="0" i="0" u="none" strike="noStrike" kern="0" cap="none" spc="0" normalizeH="0" baseline="0" noProof="0" dirty="0">
                  <a:ln>
                    <a:noFill/>
                  </a:ln>
                  <a:solidFill>
                    <a:sysClr val="windowText" lastClr="000000"/>
                  </a:solidFill>
                  <a:effectLst/>
                  <a:uLnTx/>
                  <a:uFillTx/>
                  <a:latin typeface="Arial"/>
                  <a:cs typeface="Arial"/>
                </a:rPr>
                <a:t>F</a:t>
              </a:r>
              <a:r>
                <a:rPr kumimoji="0" sz="800" b="0" i="0" u="none" strike="noStrike" kern="0" cap="none" spc="-10" normalizeH="0" baseline="0" noProof="0" dirty="0">
                  <a:ln>
                    <a:noFill/>
                  </a:ln>
                  <a:solidFill>
                    <a:sysClr val="windowText" lastClr="000000"/>
                  </a:solidFill>
                  <a:effectLst/>
                  <a:uLnTx/>
                  <a:uFillTx/>
                  <a:latin typeface="Arial"/>
                  <a:cs typeface="Arial"/>
                </a:rPr>
                <a:t>Y</a:t>
              </a:r>
              <a:r>
                <a:rPr kumimoji="0" sz="800" b="0" i="0" u="none" strike="noStrike" kern="0" cap="none" spc="-5" normalizeH="0" baseline="0" noProof="0" dirty="0">
                  <a:ln>
                    <a:noFill/>
                  </a:ln>
                  <a:solidFill>
                    <a:sysClr val="windowText" lastClr="000000"/>
                  </a:solidFill>
                  <a:effectLst/>
                  <a:uLnTx/>
                  <a:uFillTx/>
                  <a:latin typeface="Arial"/>
                  <a:cs typeface="Arial"/>
                </a:rPr>
                <a:t>2</a:t>
              </a:r>
              <a:r>
                <a:rPr kumimoji="0" sz="800" b="0" i="0" u="none" strike="noStrike" kern="0" cap="none" spc="0" normalizeH="0" baseline="0" noProof="0" dirty="0">
                  <a:ln>
                    <a:noFill/>
                  </a:ln>
                  <a:solidFill>
                    <a:sysClr val="windowText" lastClr="000000"/>
                  </a:solidFill>
                  <a:effectLst/>
                  <a:uLnTx/>
                  <a:uFillTx/>
                  <a:latin typeface="Arial"/>
                  <a:cs typeface="Arial"/>
                </a:rPr>
                <a:t>3</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72" name="object 63"/>
            <p:cNvSpPr txBox="1"/>
            <p:nvPr/>
          </p:nvSpPr>
          <p:spPr>
            <a:xfrm>
              <a:off x="1091393" y="3791738"/>
              <a:ext cx="2451735" cy="151323"/>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900" b="1" i="0" u="none" strike="noStrike" kern="0" cap="none" spc="0" normalizeH="0" baseline="0" noProof="0" dirty="0">
                  <a:ln>
                    <a:noFill/>
                  </a:ln>
                  <a:solidFill>
                    <a:srgbClr val="990033"/>
                  </a:solidFill>
                  <a:effectLst/>
                  <a:uLnTx/>
                  <a:uFillTx/>
                  <a:latin typeface="Arial"/>
                  <a:cs typeface="Arial"/>
                </a:rPr>
                <a:t>Growth in number of </a:t>
              </a:r>
              <a:r>
                <a:rPr kumimoji="0" sz="900" b="1" i="0" u="none" strike="noStrike" kern="0" cap="none" spc="-5" normalizeH="0" baseline="0" noProof="0" dirty="0">
                  <a:ln>
                    <a:noFill/>
                  </a:ln>
                  <a:solidFill>
                    <a:srgbClr val="990033"/>
                  </a:solidFill>
                  <a:effectLst/>
                  <a:uLnTx/>
                  <a:uFillTx/>
                  <a:latin typeface="Arial"/>
                  <a:cs typeface="Arial"/>
                </a:rPr>
                <a:t>smartphone users</a:t>
              </a:r>
              <a:r>
                <a:rPr kumimoji="0" sz="900" b="1" i="0" u="none" strike="noStrike" kern="0" cap="none" spc="-100" normalizeH="0" baseline="0" noProof="0" dirty="0">
                  <a:ln>
                    <a:noFill/>
                  </a:ln>
                  <a:solidFill>
                    <a:srgbClr val="990033"/>
                  </a:solidFill>
                  <a:effectLst/>
                  <a:uLnTx/>
                  <a:uFillTx/>
                  <a:latin typeface="Arial"/>
                  <a:cs typeface="Arial"/>
                </a:rPr>
                <a:t> </a:t>
              </a:r>
              <a:r>
                <a:rPr kumimoji="0" sz="900" b="1" i="0" u="none" strike="noStrike" kern="0" cap="none" spc="0" normalizeH="0" baseline="0" noProof="0" dirty="0">
                  <a:ln>
                    <a:noFill/>
                  </a:ln>
                  <a:solidFill>
                    <a:srgbClr val="990033"/>
                  </a:solidFill>
                  <a:effectLst/>
                  <a:uLnTx/>
                  <a:uFillTx/>
                  <a:latin typeface="Arial"/>
                  <a:cs typeface="Arial"/>
                </a:rPr>
                <a:t>(mn)</a:t>
              </a:r>
              <a:endParaRPr kumimoji="0" sz="900" b="0" i="0" u="none" strike="noStrike" kern="0" cap="none" spc="0" normalizeH="0" baseline="0" noProof="0" dirty="0">
                <a:ln>
                  <a:noFill/>
                </a:ln>
                <a:solidFill>
                  <a:srgbClr val="990033"/>
                </a:solidFill>
                <a:effectLst/>
                <a:uLnTx/>
                <a:uFillTx/>
                <a:latin typeface="Arial"/>
                <a:cs typeface="Arial"/>
              </a:endParaRPr>
            </a:p>
          </p:txBody>
        </p:sp>
        <p:sp>
          <p:nvSpPr>
            <p:cNvPr id="73" name="object 64"/>
            <p:cNvSpPr/>
            <p:nvPr/>
          </p:nvSpPr>
          <p:spPr>
            <a:xfrm>
              <a:off x="1673351" y="4061186"/>
              <a:ext cx="1476375" cy="358140"/>
            </a:xfrm>
            <a:custGeom>
              <a:avLst/>
              <a:gdLst/>
              <a:ahLst/>
              <a:cxnLst/>
              <a:rect l="l" t="t" r="r" b="b"/>
              <a:pathLst>
                <a:path w="1476375" h="358139">
                  <a:moveTo>
                    <a:pt x="0" y="357911"/>
                  </a:moveTo>
                  <a:lnTo>
                    <a:pt x="1476082" y="0"/>
                  </a:lnTo>
                </a:path>
              </a:pathLst>
            </a:custGeom>
            <a:ln w="12699">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74" name="object 65"/>
            <p:cNvSpPr/>
            <p:nvPr/>
          </p:nvSpPr>
          <p:spPr>
            <a:xfrm>
              <a:off x="3128112" y="4027152"/>
              <a:ext cx="83185" cy="74295"/>
            </a:xfrm>
            <a:custGeom>
              <a:avLst/>
              <a:gdLst/>
              <a:ahLst/>
              <a:cxnLst/>
              <a:rect l="l" t="t" r="r" b="b"/>
              <a:pathLst>
                <a:path w="83185" h="74295">
                  <a:moveTo>
                    <a:pt x="0" y="0"/>
                  </a:moveTo>
                  <a:lnTo>
                    <a:pt x="17957" y="74053"/>
                  </a:lnTo>
                  <a:lnTo>
                    <a:pt x="83032" y="19062"/>
                  </a:lnTo>
                  <a:lnTo>
                    <a:pt x="0" y="0"/>
                  </a:lnTo>
                  <a:close/>
                </a:path>
              </a:pathLst>
            </a:custGeom>
            <a:solidFill>
              <a:srgbClr val="00338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75" name="object 66"/>
            <p:cNvSpPr/>
            <p:nvPr/>
          </p:nvSpPr>
          <p:spPr>
            <a:xfrm>
              <a:off x="2090861" y="4056482"/>
              <a:ext cx="724535" cy="323850"/>
            </a:xfrm>
            <a:custGeom>
              <a:avLst/>
              <a:gdLst/>
              <a:ahLst/>
              <a:cxnLst/>
              <a:rect l="l" t="t" r="r" b="b"/>
              <a:pathLst>
                <a:path w="724535" h="323850">
                  <a:moveTo>
                    <a:pt x="516528" y="0"/>
                  </a:moveTo>
                  <a:lnTo>
                    <a:pt x="457674" y="3624"/>
                  </a:lnTo>
                  <a:lnTo>
                    <a:pt x="394876" y="12166"/>
                  </a:lnTo>
                  <a:lnTo>
                    <a:pt x="329251" y="25761"/>
                  </a:lnTo>
                  <a:lnTo>
                    <a:pt x="264689" y="43737"/>
                  </a:lnTo>
                  <a:lnTo>
                    <a:pt x="204954" y="64912"/>
                  </a:lnTo>
                  <a:lnTo>
                    <a:pt x="150978" y="88651"/>
                  </a:lnTo>
                  <a:lnTo>
                    <a:pt x="103689" y="114324"/>
                  </a:lnTo>
                  <a:lnTo>
                    <a:pt x="64017" y="141298"/>
                  </a:lnTo>
                  <a:lnTo>
                    <a:pt x="32891" y="168941"/>
                  </a:lnTo>
                  <a:lnTo>
                    <a:pt x="0" y="223704"/>
                  </a:lnTo>
                  <a:lnTo>
                    <a:pt x="92" y="249560"/>
                  </a:lnTo>
                  <a:lnTo>
                    <a:pt x="34255" y="291512"/>
                  </a:lnTo>
                  <a:lnTo>
                    <a:pt x="106508" y="316513"/>
                  </a:lnTo>
                  <a:lnTo>
                    <a:pt x="154129" y="322318"/>
                  </a:lnTo>
                  <a:lnTo>
                    <a:pt x="207925" y="323477"/>
                  </a:lnTo>
                  <a:lnTo>
                    <a:pt x="266779" y="319854"/>
                  </a:lnTo>
                  <a:lnTo>
                    <a:pt x="329577" y="311313"/>
                  </a:lnTo>
                  <a:lnTo>
                    <a:pt x="395202" y="297719"/>
                  </a:lnTo>
                  <a:lnTo>
                    <a:pt x="459764" y="279739"/>
                  </a:lnTo>
                  <a:lnTo>
                    <a:pt x="519499" y="258563"/>
                  </a:lnTo>
                  <a:lnTo>
                    <a:pt x="573475" y="234822"/>
                  </a:lnTo>
                  <a:lnTo>
                    <a:pt x="620764" y="209150"/>
                  </a:lnTo>
                  <a:lnTo>
                    <a:pt x="660436" y="182177"/>
                  </a:lnTo>
                  <a:lnTo>
                    <a:pt x="691562" y="154536"/>
                  </a:lnTo>
                  <a:lnTo>
                    <a:pt x="724454" y="99775"/>
                  </a:lnTo>
                  <a:lnTo>
                    <a:pt x="724361" y="73919"/>
                  </a:lnTo>
                  <a:lnTo>
                    <a:pt x="690198" y="31963"/>
                  </a:lnTo>
                  <a:lnTo>
                    <a:pt x="617945" y="6961"/>
                  </a:lnTo>
                  <a:lnTo>
                    <a:pt x="570324" y="1157"/>
                  </a:lnTo>
                  <a:lnTo>
                    <a:pt x="516528" y="0"/>
                  </a:lnTo>
                  <a:close/>
                </a:path>
              </a:pathLst>
            </a:custGeom>
            <a:solidFill>
              <a:srgbClr val="F2F2F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76" name="object 67"/>
            <p:cNvSpPr/>
            <p:nvPr/>
          </p:nvSpPr>
          <p:spPr>
            <a:xfrm>
              <a:off x="2090863" y="4056482"/>
              <a:ext cx="724535" cy="323850"/>
            </a:xfrm>
            <a:custGeom>
              <a:avLst/>
              <a:gdLst/>
              <a:ahLst/>
              <a:cxnLst/>
              <a:rect l="l" t="t" r="r" b="b"/>
              <a:pathLst>
                <a:path w="724535" h="323850">
                  <a:moveTo>
                    <a:pt x="92" y="249560"/>
                  </a:moveTo>
                  <a:lnTo>
                    <a:pt x="11242" y="196620"/>
                  </a:lnTo>
                  <a:lnTo>
                    <a:pt x="64017" y="141298"/>
                  </a:lnTo>
                  <a:lnTo>
                    <a:pt x="103689" y="114324"/>
                  </a:lnTo>
                  <a:lnTo>
                    <a:pt x="150978" y="88651"/>
                  </a:lnTo>
                  <a:lnTo>
                    <a:pt x="204954" y="64912"/>
                  </a:lnTo>
                  <a:lnTo>
                    <a:pt x="264689" y="43737"/>
                  </a:lnTo>
                  <a:lnTo>
                    <a:pt x="329251" y="25761"/>
                  </a:lnTo>
                  <a:lnTo>
                    <a:pt x="394876" y="12166"/>
                  </a:lnTo>
                  <a:lnTo>
                    <a:pt x="457674" y="3624"/>
                  </a:lnTo>
                  <a:lnTo>
                    <a:pt x="516528" y="0"/>
                  </a:lnTo>
                  <a:lnTo>
                    <a:pt x="570324" y="1157"/>
                  </a:lnTo>
                  <a:lnTo>
                    <a:pt x="617945" y="6961"/>
                  </a:lnTo>
                  <a:lnTo>
                    <a:pt x="658275" y="17274"/>
                  </a:lnTo>
                  <a:lnTo>
                    <a:pt x="712599" y="50889"/>
                  </a:lnTo>
                  <a:lnTo>
                    <a:pt x="724454" y="99775"/>
                  </a:lnTo>
                  <a:lnTo>
                    <a:pt x="713211" y="126858"/>
                  </a:lnTo>
                  <a:lnTo>
                    <a:pt x="660436" y="182177"/>
                  </a:lnTo>
                  <a:lnTo>
                    <a:pt x="620764" y="209150"/>
                  </a:lnTo>
                  <a:lnTo>
                    <a:pt x="573475" y="234822"/>
                  </a:lnTo>
                  <a:lnTo>
                    <a:pt x="519499" y="258563"/>
                  </a:lnTo>
                  <a:lnTo>
                    <a:pt x="459764" y="279739"/>
                  </a:lnTo>
                  <a:lnTo>
                    <a:pt x="395202" y="297719"/>
                  </a:lnTo>
                  <a:lnTo>
                    <a:pt x="329577" y="311313"/>
                  </a:lnTo>
                  <a:lnTo>
                    <a:pt x="266779" y="319854"/>
                  </a:lnTo>
                  <a:lnTo>
                    <a:pt x="207925" y="323477"/>
                  </a:lnTo>
                  <a:lnTo>
                    <a:pt x="154129" y="322318"/>
                  </a:lnTo>
                  <a:lnTo>
                    <a:pt x="106508" y="316513"/>
                  </a:lnTo>
                  <a:lnTo>
                    <a:pt x="66178" y="306199"/>
                  </a:lnTo>
                  <a:lnTo>
                    <a:pt x="11854" y="272587"/>
                  </a:lnTo>
                  <a:lnTo>
                    <a:pt x="92" y="249560"/>
                  </a:lnTo>
                  <a:close/>
                </a:path>
              </a:pathLst>
            </a:custGeom>
            <a:ln w="12700">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77" name="object 68"/>
            <p:cNvSpPr/>
            <p:nvPr/>
          </p:nvSpPr>
          <p:spPr>
            <a:xfrm>
              <a:off x="2307221" y="4115215"/>
              <a:ext cx="270510" cy="111760"/>
            </a:xfrm>
            <a:custGeom>
              <a:avLst/>
              <a:gdLst/>
              <a:ahLst/>
              <a:cxnLst/>
              <a:rect l="l" t="t" r="r" b="b"/>
              <a:pathLst>
                <a:path w="270510" h="111760">
                  <a:moveTo>
                    <a:pt x="29260" y="44678"/>
                  </a:moveTo>
                  <a:lnTo>
                    <a:pt x="0" y="72263"/>
                  </a:lnTo>
                  <a:lnTo>
                    <a:pt x="126" y="78143"/>
                  </a:lnTo>
                  <a:lnTo>
                    <a:pt x="26060" y="111353"/>
                  </a:lnTo>
                  <a:lnTo>
                    <a:pt x="31775" y="111404"/>
                  </a:lnTo>
                  <a:lnTo>
                    <a:pt x="44805" y="108242"/>
                  </a:lnTo>
                  <a:lnTo>
                    <a:pt x="49796" y="105168"/>
                  </a:lnTo>
                  <a:lnTo>
                    <a:pt x="50788" y="103898"/>
                  </a:lnTo>
                  <a:lnTo>
                    <a:pt x="32296" y="103898"/>
                  </a:lnTo>
                  <a:lnTo>
                    <a:pt x="28574" y="103784"/>
                  </a:lnTo>
                  <a:lnTo>
                    <a:pt x="8762" y="74320"/>
                  </a:lnTo>
                  <a:lnTo>
                    <a:pt x="9486" y="66065"/>
                  </a:lnTo>
                  <a:lnTo>
                    <a:pt x="10972" y="62484"/>
                  </a:lnTo>
                  <a:lnTo>
                    <a:pt x="16230" y="56413"/>
                  </a:lnTo>
                  <a:lnTo>
                    <a:pt x="19900" y="54317"/>
                  </a:lnTo>
                  <a:lnTo>
                    <a:pt x="28740" y="52184"/>
                  </a:lnTo>
                  <a:lnTo>
                    <a:pt x="47909" y="52184"/>
                  </a:lnTo>
                  <a:lnTo>
                    <a:pt x="44716" y="49225"/>
                  </a:lnTo>
                  <a:lnTo>
                    <a:pt x="34810" y="44996"/>
                  </a:lnTo>
                  <a:lnTo>
                    <a:pt x="29260" y="44678"/>
                  </a:lnTo>
                  <a:close/>
                </a:path>
                <a:path w="270510" h="111760">
                  <a:moveTo>
                    <a:pt x="50241" y="82981"/>
                  </a:moveTo>
                  <a:lnTo>
                    <a:pt x="32296" y="103898"/>
                  </a:lnTo>
                  <a:lnTo>
                    <a:pt x="50788" y="103898"/>
                  </a:lnTo>
                  <a:lnTo>
                    <a:pt x="56959" y="95999"/>
                  </a:lnTo>
                  <a:lnTo>
                    <a:pt x="58708" y="90411"/>
                  </a:lnTo>
                  <a:lnTo>
                    <a:pt x="58819" y="87693"/>
                  </a:lnTo>
                  <a:lnTo>
                    <a:pt x="58877" y="83058"/>
                  </a:lnTo>
                  <a:lnTo>
                    <a:pt x="50241" y="82981"/>
                  </a:lnTo>
                  <a:close/>
                </a:path>
                <a:path w="270510" h="111760">
                  <a:moveTo>
                    <a:pt x="47909" y="52184"/>
                  </a:moveTo>
                  <a:lnTo>
                    <a:pt x="28740" y="52184"/>
                  </a:lnTo>
                  <a:lnTo>
                    <a:pt x="32397" y="52374"/>
                  </a:lnTo>
                  <a:lnTo>
                    <a:pt x="38811" y="55143"/>
                  </a:lnTo>
                  <a:lnTo>
                    <a:pt x="41668" y="57899"/>
                  </a:lnTo>
                  <a:lnTo>
                    <a:pt x="44183" y="62026"/>
                  </a:lnTo>
                  <a:lnTo>
                    <a:pt x="51739" y="58191"/>
                  </a:lnTo>
                  <a:lnTo>
                    <a:pt x="48704" y="52920"/>
                  </a:lnTo>
                  <a:lnTo>
                    <a:pt x="47909" y="52184"/>
                  </a:lnTo>
                  <a:close/>
                </a:path>
                <a:path w="270510" h="111760">
                  <a:moveTo>
                    <a:pt x="84518" y="32385"/>
                  </a:moveTo>
                  <a:lnTo>
                    <a:pt x="75755" y="34518"/>
                  </a:lnTo>
                  <a:lnTo>
                    <a:pt x="67043" y="101739"/>
                  </a:lnTo>
                  <a:lnTo>
                    <a:pt x="75691" y="99644"/>
                  </a:lnTo>
                  <a:lnTo>
                    <a:pt x="77927" y="79375"/>
                  </a:lnTo>
                  <a:lnTo>
                    <a:pt x="103631" y="73139"/>
                  </a:lnTo>
                  <a:lnTo>
                    <a:pt x="114005" y="73139"/>
                  </a:lnTo>
                  <a:lnTo>
                    <a:pt x="113306" y="72174"/>
                  </a:lnTo>
                  <a:lnTo>
                    <a:pt x="78663" y="72174"/>
                  </a:lnTo>
                  <a:lnTo>
                    <a:pt x="81434" y="49149"/>
                  </a:lnTo>
                  <a:lnTo>
                    <a:pt x="81552" y="47777"/>
                  </a:lnTo>
                  <a:lnTo>
                    <a:pt x="81659" y="44831"/>
                  </a:lnTo>
                  <a:lnTo>
                    <a:pt x="81508" y="39954"/>
                  </a:lnTo>
                  <a:lnTo>
                    <a:pt x="89994" y="39954"/>
                  </a:lnTo>
                  <a:lnTo>
                    <a:pt x="84518" y="32385"/>
                  </a:lnTo>
                  <a:close/>
                </a:path>
                <a:path w="270510" h="111760">
                  <a:moveTo>
                    <a:pt x="114005" y="73139"/>
                  </a:moveTo>
                  <a:lnTo>
                    <a:pt x="103631" y="73139"/>
                  </a:lnTo>
                  <a:lnTo>
                    <a:pt x="115328" y="90030"/>
                  </a:lnTo>
                  <a:lnTo>
                    <a:pt x="124599" y="87782"/>
                  </a:lnTo>
                  <a:lnTo>
                    <a:pt x="114005" y="73139"/>
                  </a:lnTo>
                  <a:close/>
                </a:path>
                <a:path w="270510" h="111760">
                  <a:moveTo>
                    <a:pt x="153771" y="15252"/>
                  </a:moveTo>
                  <a:lnTo>
                    <a:pt x="120655" y="43878"/>
                  </a:lnTo>
                  <a:lnTo>
                    <a:pt x="120675" y="50152"/>
                  </a:lnTo>
                  <a:lnTo>
                    <a:pt x="149339" y="81521"/>
                  </a:lnTo>
                  <a:lnTo>
                    <a:pt x="155143" y="81483"/>
                  </a:lnTo>
                  <a:lnTo>
                    <a:pt x="165646" y="78930"/>
                  </a:lnTo>
                  <a:lnTo>
                    <a:pt x="169824" y="77063"/>
                  </a:lnTo>
                  <a:lnTo>
                    <a:pt x="174606" y="73799"/>
                  </a:lnTo>
                  <a:lnTo>
                    <a:pt x="150837" y="73799"/>
                  </a:lnTo>
                  <a:lnTo>
                    <a:pt x="142747" y="71970"/>
                  </a:lnTo>
                  <a:lnTo>
                    <a:pt x="129201" y="46951"/>
                  </a:lnTo>
                  <a:lnTo>
                    <a:pt x="129243" y="43878"/>
                  </a:lnTo>
                  <a:lnTo>
                    <a:pt x="152920" y="22631"/>
                  </a:lnTo>
                  <a:lnTo>
                    <a:pt x="170898" y="22631"/>
                  </a:lnTo>
                  <a:lnTo>
                    <a:pt x="170281" y="21856"/>
                  </a:lnTo>
                  <a:lnTo>
                    <a:pt x="164960" y="17703"/>
                  </a:lnTo>
                  <a:lnTo>
                    <a:pt x="161658" y="16383"/>
                  </a:lnTo>
                  <a:lnTo>
                    <a:pt x="153771" y="15252"/>
                  </a:lnTo>
                  <a:close/>
                </a:path>
                <a:path w="270510" h="111760">
                  <a:moveTo>
                    <a:pt x="181003" y="50609"/>
                  </a:moveTo>
                  <a:lnTo>
                    <a:pt x="172567" y="50609"/>
                  </a:lnTo>
                  <a:lnTo>
                    <a:pt x="175336" y="62052"/>
                  </a:lnTo>
                  <a:lnTo>
                    <a:pt x="173977" y="64020"/>
                  </a:lnTo>
                  <a:lnTo>
                    <a:pt x="150837" y="73799"/>
                  </a:lnTo>
                  <a:lnTo>
                    <a:pt x="174606" y="73799"/>
                  </a:lnTo>
                  <a:lnTo>
                    <a:pt x="177545" y="71793"/>
                  </a:lnTo>
                  <a:lnTo>
                    <a:pt x="181076" y="68389"/>
                  </a:lnTo>
                  <a:lnTo>
                    <a:pt x="184302" y="64236"/>
                  </a:lnTo>
                  <a:lnTo>
                    <a:pt x="181003" y="50609"/>
                  </a:lnTo>
                  <a:close/>
                </a:path>
                <a:path w="270510" h="111760">
                  <a:moveTo>
                    <a:pt x="89994" y="39954"/>
                  </a:moveTo>
                  <a:lnTo>
                    <a:pt x="81508" y="39954"/>
                  </a:lnTo>
                  <a:lnTo>
                    <a:pt x="83273" y="43053"/>
                  </a:lnTo>
                  <a:lnTo>
                    <a:pt x="85750" y="46951"/>
                  </a:lnTo>
                  <a:lnTo>
                    <a:pt x="99517" y="67119"/>
                  </a:lnTo>
                  <a:lnTo>
                    <a:pt x="78663" y="72174"/>
                  </a:lnTo>
                  <a:lnTo>
                    <a:pt x="113306" y="72174"/>
                  </a:lnTo>
                  <a:lnTo>
                    <a:pt x="89994" y="39954"/>
                  </a:lnTo>
                  <a:close/>
                </a:path>
                <a:path w="270510" h="111760">
                  <a:moveTo>
                    <a:pt x="220471" y="0"/>
                  </a:moveTo>
                  <a:lnTo>
                    <a:pt x="216166" y="457"/>
                  </a:lnTo>
                  <a:lnTo>
                    <a:pt x="183426" y="8407"/>
                  </a:lnTo>
                  <a:lnTo>
                    <a:pt x="198335" y="69888"/>
                  </a:lnTo>
                  <a:lnTo>
                    <a:pt x="206476" y="67919"/>
                  </a:lnTo>
                  <a:lnTo>
                    <a:pt x="199847" y="40614"/>
                  </a:lnTo>
                  <a:lnTo>
                    <a:pt x="211391" y="37820"/>
                  </a:lnTo>
                  <a:lnTo>
                    <a:pt x="212915" y="37553"/>
                  </a:lnTo>
                  <a:lnTo>
                    <a:pt x="213893" y="37515"/>
                  </a:lnTo>
                  <a:lnTo>
                    <a:pt x="231661" y="37515"/>
                  </a:lnTo>
                  <a:lnTo>
                    <a:pt x="227672" y="35331"/>
                  </a:lnTo>
                  <a:lnTo>
                    <a:pt x="225793" y="34709"/>
                  </a:lnTo>
                  <a:lnTo>
                    <a:pt x="223392" y="34201"/>
                  </a:lnTo>
                  <a:lnTo>
                    <a:pt x="225003" y="33566"/>
                  </a:lnTo>
                  <a:lnTo>
                    <a:pt x="198145" y="33566"/>
                  </a:lnTo>
                  <a:lnTo>
                    <a:pt x="193205" y="13220"/>
                  </a:lnTo>
                  <a:lnTo>
                    <a:pt x="217233" y="7404"/>
                  </a:lnTo>
                  <a:lnTo>
                    <a:pt x="234451" y="7404"/>
                  </a:lnTo>
                  <a:lnTo>
                    <a:pt x="234226" y="6997"/>
                  </a:lnTo>
                  <a:lnTo>
                    <a:pt x="229463" y="2222"/>
                  </a:lnTo>
                  <a:lnTo>
                    <a:pt x="226707" y="825"/>
                  </a:lnTo>
                  <a:lnTo>
                    <a:pt x="220471" y="0"/>
                  </a:lnTo>
                  <a:close/>
                </a:path>
                <a:path w="270510" h="111760">
                  <a:moveTo>
                    <a:pt x="231661" y="37515"/>
                  </a:moveTo>
                  <a:lnTo>
                    <a:pt x="213893" y="37515"/>
                  </a:lnTo>
                  <a:lnTo>
                    <a:pt x="215226" y="37528"/>
                  </a:lnTo>
                  <a:lnTo>
                    <a:pt x="216598" y="37769"/>
                  </a:lnTo>
                  <a:lnTo>
                    <a:pt x="242290" y="59232"/>
                  </a:lnTo>
                  <a:lnTo>
                    <a:pt x="252526" y="56756"/>
                  </a:lnTo>
                  <a:lnTo>
                    <a:pt x="237769" y="42608"/>
                  </a:lnTo>
                  <a:lnTo>
                    <a:pt x="234861" y="39852"/>
                  </a:lnTo>
                  <a:lnTo>
                    <a:pt x="231940" y="37668"/>
                  </a:lnTo>
                  <a:lnTo>
                    <a:pt x="231661" y="37515"/>
                  </a:lnTo>
                  <a:close/>
                </a:path>
                <a:path w="270510" h="111760">
                  <a:moveTo>
                    <a:pt x="178777" y="41414"/>
                  </a:moveTo>
                  <a:lnTo>
                    <a:pt x="152742" y="47777"/>
                  </a:lnTo>
                  <a:lnTo>
                    <a:pt x="154482" y="54991"/>
                  </a:lnTo>
                  <a:lnTo>
                    <a:pt x="172567" y="50609"/>
                  </a:lnTo>
                  <a:lnTo>
                    <a:pt x="181003" y="50609"/>
                  </a:lnTo>
                  <a:lnTo>
                    <a:pt x="178777" y="41414"/>
                  </a:lnTo>
                  <a:close/>
                </a:path>
                <a:path w="270510" h="111760">
                  <a:moveTo>
                    <a:pt x="268058" y="43878"/>
                  </a:moveTo>
                  <a:lnTo>
                    <a:pt x="259460" y="45961"/>
                  </a:lnTo>
                  <a:lnTo>
                    <a:pt x="261543" y="54559"/>
                  </a:lnTo>
                  <a:lnTo>
                    <a:pt x="270141" y="52476"/>
                  </a:lnTo>
                  <a:lnTo>
                    <a:pt x="268058" y="43878"/>
                  </a:lnTo>
                  <a:close/>
                </a:path>
                <a:path w="270510" h="111760">
                  <a:moveTo>
                    <a:pt x="234451" y="7404"/>
                  </a:moveTo>
                  <a:lnTo>
                    <a:pt x="217233" y="7404"/>
                  </a:lnTo>
                  <a:lnTo>
                    <a:pt x="220789" y="7531"/>
                  </a:lnTo>
                  <a:lnTo>
                    <a:pt x="225920" y="10248"/>
                  </a:lnTo>
                  <a:lnTo>
                    <a:pt x="227558" y="12382"/>
                  </a:lnTo>
                  <a:lnTo>
                    <a:pt x="228559" y="16535"/>
                  </a:lnTo>
                  <a:lnTo>
                    <a:pt x="228650" y="19253"/>
                  </a:lnTo>
                  <a:lnTo>
                    <a:pt x="227279" y="23164"/>
                  </a:lnTo>
                  <a:lnTo>
                    <a:pt x="225983" y="24777"/>
                  </a:lnTo>
                  <a:lnTo>
                    <a:pt x="222161" y="27330"/>
                  </a:lnTo>
                  <a:lnTo>
                    <a:pt x="219354" y="28422"/>
                  </a:lnTo>
                  <a:lnTo>
                    <a:pt x="198145" y="33566"/>
                  </a:lnTo>
                  <a:lnTo>
                    <a:pt x="225003" y="33566"/>
                  </a:lnTo>
                  <a:lnTo>
                    <a:pt x="229095" y="31953"/>
                  </a:lnTo>
                  <a:lnTo>
                    <a:pt x="232994" y="28994"/>
                  </a:lnTo>
                  <a:lnTo>
                    <a:pt x="237185" y="21640"/>
                  </a:lnTo>
                  <a:lnTo>
                    <a:pt x="237696" y="17703"/>
                  </a:lnTo>
                  <a:lnTo>
                    <a:pt x="237622" y="17284"/>
                  </a:lnTo>
                  <a:lnTo>
                    <a:pt x="235826" y="9880"/>
                  </a:lnTo>
                  <a:lnTo>
                    <a:pt x="234451" y="7404"/>
                  </a:lnTo>
                  <a:close/>
                </a:path>
                <a:path w="270510" h="111760">
                  <a:moveTo>
                    <a:pt x="170898" y="22631"/>
                  </a:moveTo>
                  <a:lnTo>
                    <a:pt x="152920" y="22631"/>
                  </a:lnTo>
                  <a:lnTo>
                    <a:pt x="158534" y="23558"/>
                  </a:lnTo>
                  <a:lnTo>
                    <a:pt x="160832" y="24511"/>
                  </a:lnTo>
                  <a:lnTo>
                    <a:pt x="164439" y="27419"/>
                  </a:lnTo>
                  <a:lnTo>
                    <a:pt x="166179" y="29603"/>
                  </a:lnTo>
                  <a:lnTo>
                    <a:pt x="167868" y="32512"/>
                  </a:lnTo>
                  <a:lnTo>
                    <a:pt x="174713" y="28727"/>
                  </a:lnTo>
                  <a:lnTo>
                    <a:pt x="172656" y="24841"/>
                  </a:lnTo>
                  <a:lnTo>
                    <a:pt x="170898" y="22631"/>
                  </a:lnTo>
                  <a:close/>
                </a:path>
                <a:path w="270510" h="111760">
                  <a:moveTo>
                    <a:pt x="259346" y="7937"/>
                  </a:moveTo>
                  <a:lnTo>
                    <a:pt x="250748" y="10020"/>
                  </a:lnTo>
                  <a:lnTo>
                    <a:pt x="252831" y="18618"/>
                  </a:lnTo>
                  <a:lnTo>
                    <a:pt x="261429" y="16535"/>
                  </a:lnTo>
                  <a:lnTo>
                    <a:pt x="259346" y="7937"/>
                  </a:lnTo>
                  <a:close/>
                </a:path>
              </a:pathLst>
            </a:custGeom>
            <a:solidFill>
              <a:srgbClr val="0000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78" name="object 69"/>
            <p:cNvSpPr/>
            <p:nvPr/>
          </p:nvSpPr>
          <p:spPr>
            <a:xfrm>
              <a:off x="2385809" y="4223895"/>
              <a:ext cx="165633" cy="93637"/>
            </a:xfrm>
            <a:prstGeom prst="rect">
              <a:avLst/>
            </a:prstGeom>
            <a:blipFill>
              <a:blip r:embed="rId7"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79" name="object 70"/>
            <p:cNvSpPr/>
            <p:nvPr/>
          </p:nvSpPr>
          <p:spPr>
            <a:xfrm>
              <a:off x="3460457" y="4099562"/>
              <a:ext cx="1439545" cy="721360"/>
            </a:xfrm>
            <a:custGeom>
              <a:avLst/>
              <a:gdLst/>
              <a:ahLst/>
              <a:cxnLst/>
              <a:rect l="l" t="t" r="r" b="b"/>
              <a:pathLst>
                <a:path w="1439545" h="721360">
                  <a:moveTo>
                    <a:pt x="154470" y="120141"/>
                  </a:moveTo>
                  <a:lnTo>
                    <a:pt x="163910" y="73375"/>
                  </a:lnTo>
                  <a:lnTo>
                    <a:pt x="189657" y="35186"/>
                  </a:lnTo>
                  <a:lnTo>
                    <a:pt x="227845" y="9440"/>
                  </a:lnTo>
                  <a:lnTo>
                    <a:pt x="274612" y="0"/>
                  </a:lnTo>
                  <a:lnTo>
                    <a:pt x="368592" y="0"/>
                  </a:lnTo>
                  <a:lnTo>
                    <a:pt x="689775" y="0"/>
                  </a:lnTo>
                  <a:lnTo>
                    <a:pt x="1319060" y="0"/>
                  </a:lnTo>
                  <a:lnTo>
                    <a:pt x="1365826" y="9440"/>
                  </a:lnTo>
                  <a:lnTo>
                    <a:pt x="1404015" y="35186"/>
                  </a:lnTo>
                  <a:lnTo>
                    <a:pt x="1429761" y="73375"/>
                  </a:lnTo>
                  <a:lnTo>
                    <a:pt x="1439202" y="120141"/>
                  </a:lnTo>
                  <a:lnTo>
                    <a:pt x="1439202" y="300354"/>
                  </a:lnTo>
                  <a:lnTo>
                    <a:pt x="1439202" y="600709"/>
                  </a:lnTo>
                  <a:lnTo>
                    <a:pt x="1429761" y="647471"/>
                  </a:lnTo>
                  <a:lnTo>
                    <a:pt x="1404015" y="685660"/>
                  </a:lnTo>
                  <a:lnTo>
                    <a:pt x="1365826" y="711409"/>
                  </a:lnTo>
                  <a:lnTo>
                    <a:pt x="1319060" y="720851"/>
                  </a:lnTo>
                  <a:lnTo>
                    <a:pt x="689775" y="720851"/>
                  </a:lnTo>
                  <a:lnTo>
                    <a:pt x="368592" y="720851"/>
                  </a:lnTo>
                  <a:lnTo>
                    <a:pt x="274612" y="720851"/>
                  </a:lnTo>
                  <a:lnTo>
                    <a:pt x="227845" y="711409"/>
                  </a:lnTo>
                  <a:lnTo>
                    <a:pt x="189657" y="685660"/>
                  </a:lnTo>
                  <a:lnTo>
                    <a:pt x="163910" y="647471"/>
                  </a:lnTo>
                  <a:lnTo>
                    <a:pt x="154470" y="600709"/>
                  </a:lnTo>
                  <a:lnTo>
                    <a:pt x="154470" y="300354"/>
                  </a:lnTo>
                  <a:lnTo>
                    <a:pt x="0" y="325742"/>
                  </a:lnTo>
                  <a:lnTo>
                    <a:pt x="154470" y="120141"/>
                  </a:lnTo>
                  <a:close/>
                </a:path>
              </a:pathLst>
            </a:custGeom>
            <a:ln w="12192">
              <a:solidFill>
                <a:srgbClr val="66003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80" name="object 71"/>
            <p:cNvSpPr txBox="1"/>
            <p:nvPr/>
          </p:nvSpPr>
          <p:spPr>
            <a:xfrm>
              <a:off x="3691060" y="4170178"/>
              <a:ext cx="1111250" cy="574040"/>
            </a:xfrm>
            <a:prstGeom prst="rect">
              <a:avLst/>
            </a:prstGeom>
          </p:spPr>
          <p:txBody>
            <a:bodyPr vert="horz" wrap="square" lIns="0" tIns="12700" rIns="0" bIns="0" rtlCol="0">
              <a:spAutoFit/>
            </a:bodyPr>
            <a:lstStyle/>
            <a:p>
              <a:pPr marL="12700" marR="5080" lvl="0" indent="0" defTabSz="914400" eaLnBrk="1" fontAlgn="auto" latinLnBrk="0" hangingPunct="1">
                <a:lnSpc>
                  <a:spcPct val="100000"/>
                </a:lnSpc>
                <a:spcBef>
                  <a:spcPts val="100"/>
                </a:spcBef>
                <a:spcAft>
                  <a:spcPts val="0"/>
                </a:spcAft>
                <a:buClrTx/>
                <a:buSzTx/>
                <a:buFontTx/>
                <a:buNone/>
                <a:tabLst/>
                <a:defRPr/>
              </a:pPr>
              <a:r>
                <a:rPr kumimoji="0" sz="900" b="0" i="0" u="none" strike="noStrike" kern="0" cap="none" spc="-5" normalizeH="0" baseline="0" noProof="0" dirty="0">
                  <a:ln>
                    <a:noFill/>
                  </a:ln>
                  <a:solidFill>
                    <a:sysClr val="windowText" lastClr="000000"/>
                  </a:solidFill>
                  <a:effectLst/>
                  <a:uLnTx/>
                  <a:uFillTx/>
                  <a:latin typeface="Arial"/>
                  <a:cs typeface="Arial"/>
                </a:rPr>
                <a:t>Current </a:t>
              </a:r>
              <a:r>
                <a:rPr kumimoji="0" sz="900" b="0" i="0" u="none" strike="noStrike" kern="0" cap="none" spc="0" normalizeH="0" baseline="0" noProof="0" dirty="0">
                  <a:ln>
                    <a:noFill/>
                  </a:ln>
                  <a:solidFill>
                    <a:sysClr val="windowText" lastClr="000000"/>
                  </a:solidFill>
                  <a:effectLst/>
                  <a:uLnTx/>
                  <a:uFillTx/>
                  <a:latin typeface="Arial"/>
                  <a:cs typeface="Arial"/>
                </a:rPr>
                <a:t>smart </a:t>
              </a:r>
              <a:r>
                <a:rPr kumimoji="0" sz="900" b="0" i="0" u="none" strike="noStrike" kern="0" cap="none" spc="-5" normalizeH="0" baseline="0" noProof="0" dirty="0">
                  <a:ln>
                    <a:noFill/>
                  </a:ln>
                  <a:solidFill>
                    <a:sysClr val="windowText" lastClr="000000"/>
                  </a:solidFill>
                  <a:effectLst/>
                  <a:uLnTx/>
                  <a:uFillTx/>
                  <a:latin typeface="Arial"/>
                  <a:cs typeface="Arial"/>
                </a:rPr>
                <a:t>phone  penetration in India</a:t>
              </a:r>
              <a:r>
                <a:rPr kumimoji="0" sz="900" b="0" i="0" u="none" strike="noStrike" kern="0" cap="none" spc="-60" normalizeH="0" baseline="0" noProof="0" dirty="0">
                  <a:ln>
                    <a:noFill/>
                  </a:ln>
                  <a:solidFill>
                    <a:sysClr val="windowText" lastClr="000000"/>
                  </a:solidFill>
                  <a:effectLst/>
                  <a:uLnTx/>
                  <a:uFillTx/>
                  <a:latin typeface="Arial"/>
                  <a:cs typeface="Arial"/>
                </a:rPr>
                <a:t> </a:t>
              </a:r>
              <a:r>
                <a:rPr kumimoji="0" sz="900" b="0" i="0" u="none" strike="noStrike" kern="0" cap="none" spc="-5" normalizeH="0" baseline="0" noProof="0" dirty="0">
                  <a:ln>
                    <a:noFill/>
                  </a:ln>
                  <a:solidFill>
                    <a:sysClr val="windowText" lastClr="000000"/>
                  </a:solidFill>
                  <a:effectLst/>
                  <a:uLnTx/>
                  <a:uFillTx/>
                  <a:latin typeface="Arial"/>
                  <a:cs typeface="Arial"/>
                </a:rPr>
                <a:t>is</a:t>
              </a:r>
              <a:endParaRPr kumimoji="0" sz="900" b="0" i="0" u="none" strike="noStrike" kern="0" cap="none" spc="0" normalizeH="0" baseline="0" noProof="0">
                <a:ln>
                  <a:noFill/>
                </a:ln>
                <a:solidFill>
                  <a:sysClr val="windowText" lastClr="000000"/>
                </a:solidFill>
                <a:effectLst/>
                <a:uLnTx/>
                <a:uFillTx/>
                <a:latin typeface="Arial"/>
                <a:cs typeface="Arial"/>
              </a:endParaRPr>
            </a:p>
            <a:p>
              <a:pPr marL="12700" marR="0" lvl="0" indent="0" defTabSz="914400" eaLnBrk="1" fontAlgn="auto" latinLnBrk="0" hangingPunct="1">
                <a:lnSpc>
                  <a:spcPct val="100000"/>
                </a:lnSpc>
                <a:spcBef>
                  <a:spcPts val="0"/>
                </a:spcBef>
                <a:spcAft>
                  <a:spcPts val="0"/>
                </a:spcAft>
                <a:buClrTx/>
                <a:buSzTx/>
                <a:buFontTx/>
                <a:buNone/>
                <a:tabLst/>
                <a:defRPr/>
              </a:pPr>
              <a:r>
                <a:rPr kumimoji="0" sz="900" b="0" i="0" u="none" strike="noStrike" kern="0" cap="none" spc="-5" normalizeH="0" baseline="0" noProof="0" dirty="0">
                  <a:ln>
                    <a:noFill/>
                  </a:ln>
                  <a:solidFill>
                    <a:sysClr val="windowText" lastClr="000000"/>
                  </a:solidFill>
                  <a:effectLst/>
                  <a:uLnTx/>
                  <a:uFillTx/>
                  <a:latin typeface="Arial"/>
                  <a:cs typeface="Arial"/>
                </a:rPr>
                <a:t>~30% </a:t>
              </a:r>
              <a:r>
                <a:rPr kumimoji="0" sz="900" b="0" i="0" u="none" strike="noStrike" kern="0" cap="none" spc="0" normalizeH="0" baseline="0" noProof="0" dirty="0">
                  <a:ln>
                    <a:noFill/>
                  </a:ln>
                  <a:solidFill>
                    <a:sysClr val="windowText" lastClr="000000"/>
                  </a:solidFill>
                  <a:effectLst/>
                  <a:uLnTx/>
                  <a:uFillTx/>
                  <a:latin typeface="Arial"/>
                  <a:cs typeface="Arial"/>
                </a:rPr>
                <a:t>compared</a:t>
              </a:r>
              <a:r>
                <a:rPr kumimoji="0" sz="900" b="0" i="0" u="none" strike="noStrike" kern="0" cap="none" spc="-65" normalizeH="0" baseline="0" noProof="0" dirty="0">
                  <a:ln>
                    <a:noFill/>
                  </a:ln>
                  <a:solidFill>
                    <a:sysClr val="windowText" lastClr="000000"/>
                  </a:solidFill>
                  <a:effectLst/>
                  <a:uLnTx/>
                  <a:uFillTx/>
                  <a:latin typeface="Arial"/>
                  <a:cs typeface="Arial"/>
                </a:rPr>
                <a:t> </a:t>
              </a:r>
              <a:r>
                <a:rPr kumimoji="0" sz="900" b="0" i="0" u="none" strike="noStrike" kern="0" cap="none" spc="0" normalizeH="0" baseline="0" noProof="0" dirty="0">
                  <a:ln>
                    <a:noFill/>
                  </a:ln>
                  <a:solidFill>
                    <a:sysClr val="windowText" lastClr="000000"/>
                  </a:solidFill>
                  <a:effectLst/>
                  <a:uLnTx/>
                  <a:uFillTx/>
                  <a:latin typeface="Arial"/>
                  <a:cs typeface="Arial"/>
                </a:rPr>
                <a:t>to</a:t>
              </a:r>
              <a:endParaRPr kumimoji="0" sz="900" b="0" i="0" u="none" strike="noStrike" kern="0" cap="none" spc="0" normalizeH="0" baseline="0" noProof="0">
                <a:ln>
                  <a:noFill/>
                </a:ln>
                <a:solidFill>
                  <a:sysClr val="windowText" lastClr="000000"/>
                </a:solidFill>
                <a:effectLst/>
                <a:uLnTx/>
                <a:uFillTx/>
                <a:latin typeface="Arial"/>
                <a:cs typeface="Arial"/>
              </a:endParaRPr>
            </a:p>
            <a:p>
              <a:pPr marL="12700" marR="0" lvl="0" indent="0" defTabSz="914400" eaLnBrk="1" fontAlgn="auto" latinLnBrk="0" hangingPunct="1">
                <a:lnSpc>
                  <a:spcPct val="100000"/>
                </a:lnSpc>
                <a:spcBef>
                  <a:spcPts val="0"/>
                </a:spcBef>
                <a:spcAft>
                  <a:spcPts val="0"/>
                </a:spcAft>
                <a:buClrTx/>
                <a:buSzTx/>
                <a:buFontTx/>
                <a:buNone/>
                <a:tabLst/>
                <a:defRPr/>
              </a:pPr>
              <a:r>
                <a:rPr kumimoji="0" sz="900" b="0" i="0" u="none" strike="noStrike" kern="0" cap="none" spc="-5" normalizeH="0" baseline="0" noProof="0" dirty="0">
                  <a:ln>
                    <a:noFill/>
                  </a:ln>
                  <a:solidFill>
                    <a:sysClr val="windowText" lastClr="000000"/>
                  </a:solidFill>
                  <a:effectLst/>
                  <a:uLnTx/>
                  <a:uFillTx/>
                  <a:latin typeface="Arial"/>
                  <a:cs typeface="Arial"/>
                </a:rPr>
                <a:t>~70% in</a:t>
              </a:r>
              <a:r>
                <a:rPr kumimoji="0" sz="900" b="0" i="0" u="none" strike="noStrike" kern="0" cap="none" spc="-25" normalizeH="0" baseline="0" noProof="0" dirty="0">
                  <a:ln>
                    <a:noFill/>
                  </a:ln>
                  <a:solidFill>
                    <a:sysClr val="windowText" lastClr="000000"/>
                  </a:solidFill>
                  <a:effectLst/>
                  <a:uLnTx/>
                  <a:uFillTx/>
                  <a:latin typeface="Arial"/>
                  <a:cs typeface="Arial"/>
                </a:rPr>
                <a:t> </a:t>
              </a:r>
              <a:r>
                <a:rPr kumimoji="0" sz="900" b="0" i="0" u="none" strike="noStrike" kern="0" cap="none" spc="-5" normalizeH="0" baseline="0" noProof="0" dirty="0">
                  <a:ln>
                    <a:noFill/>
                  </a:ln>
                  <a:solidFill>
                    <a:sysClr val="windowText" lastClr="000000"/>
                  </a:solidFill>
                  <a:effectLst/>
                  <a:uLnTx/>
                  <a:uFillTx/>
                  <a:latin typeface="Arial"/>
                  <a:cs typeface="Arial"/>
                </a:rPr>
                <a:t>US</a:t>
              </a:r>
              <a:endParaRPr kumimoji="0" sz="900" b="0" i="0" u="none" strike="noStrike" kern="0" cap="none" spc="0" normalizeH="0" baseline="0" noProof="0">
                <a:ln>
                  <a:noFill/>
                </a:ln>
                <a:solidFill>
                  <a:sysClr val="windowText" lastClr="000000"/>
                </a:solidFill>
                <a:effectLst/>
                <a:uLnTx/>
                <a:uFillTx/>
                <a:latin typeface="Arial"/>
                <a:cs typeface="Arial"/>
              </a:endParaRPr>
            </a:p>
          </p:txBody>
        </p:sp>
        <p:sp>
          <p:nvSpPr>
            <p:cNvPr id="81" name="object 72"/>
            <p:cNvSpPr txBox="1"/>
            <p:nvPr/>
          </p:nvSpPr>
          <p:spPr>
            <a:xfrm>
              <a:off x="709333" y="5193655"/>
              <a:ext cx="3790315" cy="863600"/>
            </a:xfrm>
            <a:prstGeom prst="rect">
              <a:avLst/>
            </a:prstGeom>
          </p:spPr>
          <p:txBody>
            <a:bodyPr vert="horz" wrap="square" lIns="0" tIns="12700" rIns="0" bIns="0" rtlCol="0">
              <a:spAutoFit/>
            </a:bodyPr>
            <a:lstStyle/>
            <a:p>
              <a:pPr marL="184785" marR="85090" lvl="0" indent="-172720" defTabSz="914400" eaLnBrk="1" fontAlgn="auto" latinLnBrk="0" hangingPunct="1">
                <a:lnSpc>
                  <a:spcPct val="100000"/>
                </a:lnSpc>
                <a:spcBef>
                  <a:spcPts val="100"/>
                </a:spcBef>
                <a:spcAft>
                  <a:spcPts val="0"/>
                </a:spcAft>
                <a:buClrTx/>
                <a:buSzTx/>
                <a:buFont typeface="Wingdings"/>
                <a:buChar char=""/>
                <a:tabLst>
                  <a:tab pos="185420" algn="l"/>
                </a:tabLst>
                <a:defRPr/>
              </a:pPr>
              <a:r>
                <a:rPr kumimoji="0" sz="900" b="0" i="0" u="none" strike="noStrike" kern="0" cap="none" spc="-5" normalizeH="0" baseline="0" noProof="0" dirty="0">
                  <a:ln>
                    <a:noFill/>
                  </a:ln>
                  <a:solidFill>
                    <a:sysClr val="windowText" lastClr="000000"/>
                  </a:solidFill>
                  <a:effectLst/>
                  <a:uLnTx/>
                  <a:uFillTx/>
                  <a:latin typeface="Arial"/>
                  <a:cs typeface="Arial"/>
                </a:rPr>
                <a:t>Data </a:t>
              </a:r>
              <a:r>
                <a:rPr kumimoji="0" sz="900" b="0" i="0" u="none" strike="noStrike" kern="0" cap="none" spc="0" normalizeH="0" baseline="0" noProof="0" dirty="0">
                  <a:ln>
                    <a:noFill/>
                  </a:ln>
                  <a:solidFill>
                    <a:sysClr val="windowText" lastClr="000000"/>
                  </a:solidFill>
                  <a:effectLst/>
                  <a:uLnTx/>
                  <a:uFillTx/>
                  <a:latin typeface="Arial"/>
                  <a:cs typeface="Arial"/>
                </a:rPr>
                <a:t>consumption / user </a:t>
              </a:r>
              <a:r>
                <a:rPr kumimoji="0" sz="900" b="0" i="0" u="none" strike="noStrike" kern="0" cap="none" spc="-5" normalizeH="0" baseline="0" noProof="0" dirty="0">
                  <a:ln>
                    <a:noFill/>
                  </a:ln>
                  <a:solidFill>
                    <a:sysClr val="windowText" lastClr="000000"/>
                  </a:solidFill>
                  <a:effectLst/>
                  <a:uLnTx/>
                  <a:uFillTx/>
                  <a:latin typeface="Arial"/>
                  <a:cs typeface="Arial"/>
                </a:rPr>
                <a:t>through </a:t>
              </a:r>
              <a:r>
                <a:rPr kumimoji="0" sz="900" b="1" i="0" u="none" strike="noStrike" kern="0" cap="none" spc="-5" normalizeH="0" baseline="0" noProof="0" dirty="0">
                  <a:ln>
                    <a:noFill/>
                  </a:ln>
                  <a:solidFill>
                    <a:sysClr val="windowText" lastClr="000000"/>
                  </a:solidFill>
                  <a:effectLst/>
                  <a:uLnTx/>
                  <a:uFillTx/>
                  <a:latin typeface="Arial"/>
                  <a:cs typeface="Arial"/>
                </a:rPr>
                <a:t>video streaming </a:t>
              </a:r>
              <a:r>
                <a:rPr kumimoji="0" sz="900" b="0" i="0" u="none" strike="noStrike" kern="0" cap="none" spc="0" normalizeH="0" baseline="0" noProof="0" dirty="0">
                  <a:ln>
                    <a:noFill/>
                  </a:ln>
                  <a:solidFill>
                    <a:sysClr val="windowText" lastClr="000000"/>
                  </a:solidFill>
                  <a:effectLst/>
                  <a:uLnTx/>
                  <a:uFillTx/>
                  <a:latin typeface="Arial"/>
                  <a:cs typeface="Arial"/>
                </a:rPr>
                <a:t>to increase from </a:t>
              </a:r>
              <a:r>
                <a:rPr kumimoji="0" sz="900" b="0" i="0" u="none" strike="noStrike" kern="0" cap="none" spc="-5" normalizeH="0" baseline="0" noProof="0" dirty="0">
                  <a:ln>
                    <a:noFill/>
                  </a:ln>
                  <a:solidFill>
                    <a:sysClr val="windowText" lastClr="000000"/>
                  </a:solidFill>
                  <a:effectLst/>
                  <a:uLnTx/>
                  <a:uFillTx/>
                  <a:latin typeface="Arial"/>
                  <a:cs typeface="Arial"/>
                </a:rPr>
                <a:t>2  GB </a:t>
              </a:r>
              <a:r>
                <a:rPr kumimoji="0" sz="900" b="0" i="0" u="none" strike="noStrike" kern="0" cap="none" spc="0" normalizeH="0" baseline="0" noProof="0" dirty="0">
                  <a:ln>
                    <a:noFill/>
                  </a:ln>
                  <a:solidFill>
                    <a:sysClr val="windowText" lastClr="000000"/>
                  </a:solidFill>
                  <a:effectLst/>
                  <a:uLnTx/>
                  <a:uFillTx/>
                  <a:latin typeface="Arial"/>
                  <a:cs typeface="Arial"/>
                </a:rPr>
                <a:t>/ month </a:t>
              </a:r>
              <a:r>
                <a:rPr kumimoji="0" sz="900" b="0" i="0" u="none" strike="noStrike" kern="0" cap="none" spc="-5" normalizeH="0" baseline="0" noProof="0" dirty="0">
                  <a:ln>
                    <a:noFill/>
                  </a:ln>
                  <a:solidFill>
                    <a:sysClr val="windowText" lastClr="000000"/>
                  </a:solidFill>
                  <a:effectLst/>
                  <a:uLnTx/>
                  <a:uFillTx/>
                  <a:latin typeface="Arial"/>
                  <a:cs typeface="Arial"/>
                </a:rPr>
                <a:t>in FY18 </a:t>
              </a:r>
              <a:r>
                <a:rPr kumimoji="0" sz="900" b="0" i="0" u="none" strike="noStrike" kern="0" cap="none" spc="0" normalizeH="0" baseline="0" noProof="0" dirty="0">
                  <a:ln>
                    <a:noFill/>
                  </a:ln>
                  <a:solidFill>
                    <a:sysClr val="windowText" lastClr="000000"/>
                  </a:solidFill>
                  <a:effectLst/>
                  <a:uLnTx/>
                  <a:uFillTx/>
                  <a:latin typeface="Arial"/>
                  <a:cs typeface="Arial"/>
                </a:rPr>
                <a:t>to ~13.5 </a:t>
              </a:r>
              <a:r>
                <a:rPr kumimoji="0" sz="900" b="0" i="0" u="none" strike="noStrike" kern="0" cap="none" spc="-5" normalizeH="0" baseline="0" noProof="0" dirty="0">
                  <a:ln>
                    <a:noFill/>
                  </a:ln>
                  <a:solidFill>
                    <a:sysClr val="windowText" lastClr="000000"/>
                  </a:solidFill>
                  <a:effectLst/>
                  <a:uLnTx/>
                  <a:uFillTx/>
                  <a:latin typeface="Arial"/>
                  <a:cs typeface="Arial"/>
                </a:rPr>
                <a:t>GB </a:t>
              </a:r>
              <a:r>
                <a:rPr kumimoji="0" sz="900" b="0" i="0" u="none" strike="noStrike" kern="0" cap="none" spc="0" normalizeH="0" baseline="0" noProof="0" dirty="0">
                  <a:ln>
                    <a:noFill/>
                  </a:ln>
                  <a:solidFill>
                    <a:sysClr val="windowText" lastClr="000000"/>
                  </a:solidFill>
                  <a:effectLst/>
                  <a:uLnTx/>
                  <a:uFillTx/>
                  <a:latin typeface="Arial"/>
                  <a:cs typeface="Arial"/>
                </a:rPr>
                <a:t>/ month </a:t>
              </a:r>
              <a:r>
                <a:rPr kumimoji="0" sz="900" b="0" i="0" u="none" strike="noStrike" kern="0" cap="none" spc="-5" normalizeH="0" baseline="0" noProof="0" dirty="0">
                  <a:ln>
                    <a:noFill/>
                  </a:ln>
                  <a:solidFill>
                    <a:sysClr val="windowText" lastClr="000000"/>
                  </a:solidFill>
                  <a:effectLst/>
                  <a:uLnTx/>
                  <a:uFillTx/>
                  <a:latin typeface="Arial"/>
                  <a:cs typeface="Arial"/>
                </a:rPr>
                <a:t>in FY23 </a:t>
              </a:r>
              <a:r>
                <a:rPr kumimoji="0" sz="900" b="0" i="0" u="none" strike="noStrike" kern="0" cap="none" spc="0" normalizeH="0" baseline="0" noProof="0" dirty="0">
                  <a:ln>
                    <a:noFill/>
                  </a:ln>
                  <a:solidFill>
                    <a:sysClr val="windowText" lastClr="000000"/>
                  </a:solidFill>
                  <a:effectLst/>
                  <a:uLnTx/>
                  <a:uFillTx/>
                  <a:latin typeface="Arial"/>
                  <a:cs typeface="Arial"/>
                </a:rPr>
                <a:t>at </a:t>
              </a:r>
              <a:r>
                <a:rPr kumimoji="0" sz="900" b="0" i="0" u="none" strike="noStrike" kern="0" cap="none" spc="-5" normalizeH="0" baseline="0" noProof="0" dirty="0">
                  <a:ln>
                    <a:noFill/>
                  </a:ln>
                  <a:solidFill>
                    <a:sysClr val="windowText" lastClr="000000"/>
                  </a:solidFill>
                  <a:effectLst/>
                  <a:uLnTx/>
                  <a:uFillTx/>
                  <a:latin typeface="Arial"/>
                  <a:cs typeface="Arial"/>
                </a:rPr>
                <a:t>a CAGR</a:t>
              </a:r>
              <a:r>
                <a:rPr kumimoji="0" sz="900" b="0" i="0" u="none" strike="noStrike" kern="0" cap="none" spc="-60" normalizeH="0" baseline="0" noProof="0" dirty="0">
                  <a:ln>
                    <a:noFill/>
                  </a:ln>
                  <a:solidFill>
                    <a:sysClr val="windowText" lastClr="000000"/>
                  </a:solidFill>
                  <a:effectLst/>
                  <a:uLnTx/>
                  <a:uFillTx/>
                  <a:latin typeface="Arial"/>
                  <a:cs typeface="Arial"/>
                </a:rPr>
                <a:t> </a:t>
              </a:r>
              <a:r>
                <a:rPr kumimoji="0" sz="900" b="0" i="0" u="none" strike="noStrike" kern="0" cap="none" spc="-5" normalizeH="0" baseline="0" noProof="0" dirty="0">
                  <a:ln>
                    <a:noFill/>
                  </a:ln>
                  <a:solidFill>
                    <a:sysClr val="windowText" lastClr="000000"/>
                  </a:solidFill>
                  <a:effectLst/>
                  <a:uLnTx/>
                  <a:uFillTx/>
                  <a:latin typeface="Arial"/>
                  <a:cs typeface="Arial"/>
                </a:rPr>
                <a:t>~45%</a:t>
              </a:r>
              <a:endParaRPr kumimoji="0" sz="900" b="0" i="0" u="none" strike="noStrike" kern="0" cap="none" spc="0" normalizeH="0" baseline="0" noProof="0">
                <a:ln>
                  <a:noFill/>
                </a:ln>
                <a:solidFill>
                  <a:sysClr val="windowText" lastClr="000000"/>
                </a:solidFill>
                <a:effectLst/>
                <a:uLnTx/>
                <a:uFillTx/>
                <a:latin typeface="Arial"/>
                <a:cs typeface="Arial"/>
              </a:endParaRPr>
            </a:p>
            <a:p>
              <a:pPr marL="184785" marR="0" lvl="0" indent="-172720" defTabSz="914400" eaLnBrk="1" fontAlgn="auto" latinLnBrk="0" hangingPunct="1">
                <a:lnSpc>
                  <a:spcPct val="100000"/>
                </a:lnSpc>
                <a:spcBef>
                  <a:spcPts val="600"/>
                </a:spcBef>
                <a:spcAft>
                  <a:spcPts val="0"/>
                </a:spcAft>
                <a:buClrTx/>
                <a:buSzTx/>
                <a:buFont typeface="Wingdings"/>
                <a:buChar char=""/>
                <a:tabLst>
                  <a:tab pos="185420" algn="l"/>
                </a:tabLst>
                <a:defRPr/>
              </a:pPr>
              <a:r>
                <a:rPr kumimoji="0" sz="900" b="1" i="0" u="none" strike="noStrike" kern="0" cap="none" spc="-5" normalizeH="0" baseline="0" noProof="0" dirty="0">
                  <a:ln>
                    <a:noFill/>
                  </a:ln>
                  <a:solidFill>
                    <a:sysClr val="windowText" lastClr="000000"/>
                  </a:solidFill>
                  <a:effectLst/>
                  <a:uLnTx/>
                  <a:uFillTx/>
                  <a:latin typeface="Arial"/>
                  <a:cs typeface="Arial"/>
                </a:rPr>
                <a:t>Social </a:t>
              </a:r>
              <a:r>
                <a:rPr kumimoji="0" sz="900" b="1" i="0" u="none" strike="noStrike" kern="0" cap="none" spc="0" normalizeH="0" baseline="0" noProof="0" dirty="0">
                  <a:ln>
                    <a:noFill/>
                  </a:ln>
                  <a:solidFill>
                    <a:sysClr val="windowText" lastClr="000000"/>
                  </a:solidFill>
                  <a:effectLst/>
                  <a:uLnTx/>
                  <a:uFillTx/>
                  <a:latin typeface="Arial"/>
                  <a:cs typeface="Arial"/>
                </a:rPr>
                <a:t>media </a:t>
              </a:r>
              <a:r>
                <a:rPr kumimoji="0" sz="900" b="1" i="0" u="none" strike="noStrike" kern="0" cap="none" spc="-5" normalizeH="0" baseline="0" noProof="0" dirty="0">
                  <a:ln>
                    <a:noFill/>
                  </a:ln>
                  <a:solidFill>
                    <a:sysClr val="windowText" lastClr="000000"/>
                  </a:solidFill>
                  <a:effectLst/>
                  <a:uLnTx/>
                  <a:uFillTx/>
                  <a:latin typeface="Arial"/>
                  <a:cs typeface="Arial"/>
                </a:rPr>
                <a:t>users </a:t>
              </a:r>
              <a:r>
                <a:rPr kumimoji="0" sz="900" b="0" i="0" u="none" strike="noStrike" kern="0" cap="none" spc="0" normalizeH="0" baseline="0" noProof="0" dirty="0">
                  <a:ln>
                    <a:noFill/>
                  </a:ln>
                  <a:solidFill>
                    <a:sysClr val="windowText" lastClr="000000"/>
                  </a:solidFill>
                  <a:effectLst/>
                  <a:uLnTx/>
                  <a:uFillTx/>
                  <a:latin typeface="Arial"/>
                  <a:cs typeface="Arial"/>
                </a:rPr>
                <a:t>to reach </a:t>
              </a:r>
              <a:r>
                <a:rPr kumimoji="0" sz="900" b="0" i="0" u="none" strike="noStrike" kern="0" cap="none" spc="-5" normalizeH="0" baseline="0" noProof="0" dirty="0">
                  <a:ln>
                    <a:noFill/>
                  </a:ln>
                  <a:solidFill>
                    <a:sysClr val="windowText" lastClr="000000"/>
                  </a:solidFill>
                  <a:effectLst/>
                  <a:uLnTx/>
                  <a:uFillTx/>
                  <a:latin typeface="Arial"/>
                  <a:cs typeface="Arial"/>
                </a:rPr>
                <a:t>~370 </a:t>
              </a:r>
              <a:r>
                <a:rPr kumimoji="0" sz="900" b="0" i="0" u="none" strike="noStrike" kern="0" cap="none" spc="0" normalizeH="0" baseline="0" noProof="0" dirty="0">
                  <a:ln>
                    <a:noFill/>
                  </a:ln>
                  <a:solidFill>
                    <a:sysClr val="windowText" lastClr="000000"/>
                  </a:solidFill>
                  <a:effectLst/>
                  <a:uLnTx/>
                  <a:uFillTx/>
                  <a:latin typeface="Arial"/>
                  <a:cs typeface="Arial"/>
                </a:rPr>
                <a:t>million </a:t>
              </a:r>
              <a:r>
                <a:rPr kumimoji="0" sz="900" b="0" i="0" u="none" strike="noStrike" kern="0" cap="none" spc="-5" normalizeH="0" baseline="0" noProof="0" dirty="0">
                  <a:ln>
                    <a:noFill/>
                  </a:ln>
                  <a:solidFill>
                    <a:sysClr val="windowText" lastClr="000000"/>
                  </a:solidFill>
                  <a:effectLst/>
                  <a:uLnTx/>
                  <a:uFillTx/>
                  <a:latin typeface="Arial"/>
                  <a:cs typeface="Arial"/>
                </a:rPr>
                <a:t>by FY23 (~30%</a:t>
              </a:r>
              <a:r>
                <a:rPr kumimoji="0" sz="900" b="0" i="0" u="none" strike="noStrike" kern="0" cap="none" spc="-35" normalizeH="0" baseline="0" noProof="0" dirty="0">
                  <a:ln>
                    <a:noFill/>
                  </a:ln>
                  <a:solidFill>
                    <a:sysClr val="windowText" lastClr="000000"/>
                  </a:solidFill>
                  <a:effectLst/>
                  <a:uLnTx/>
                  <a:uFillTx/>
                  <a:latin typeface="Arial"/>
                  <a:cs typeface="Arial"/>
                </a:rPr>
                <a:t> </a:t>
              </a:r>
              <a:r>
                <a:rPr kumimoji="0" sz="900" b="0" i="0" u="none" strike="noStrike" kern="0" cap="none" spc="-5" normalizeH="0" baseline="0" noProof="0" dirty="0">
                  <a:ln>
                    <a:noFill/>
                  </a:ln>
                  <a:solidFill>
                    <a:sysClr val="windowText" lastClr="000000"/>
                  </a:solidFill>
                  <a:effectLst/>
                  <a:uLnTx/>
                  <a:uFillTx/>
                  <a:latin typeface="Arial"/>
                  <a:cs typeface="Arial"/>
                </a:rPr>
                <a:t>penetration)</a:t>
              </a:r>
              <a:endParaRPr kumimoji="0" sz="900" b="0" i="0" u="none" strike="noStrike" kern="0" cap="none" spc="0" normalizeH="0" baseline="0" noProof="0">
                <a:ln>
                  <a:noFill/>
                </a:ln>
                <a:solidFill>
                  <a:sysClr val="windowText" lastClr="000000"/>
                </a:solidFill>
                <a:effectLst/>
                <a:uLnTx/>
                <a:uFillTx/>
                <a:latin typeface="Arial"/>
                <a:cs typeface="Arial"/>
              </a:endParaRPr>
            </a:p>
            <a:p>
              <a:pPr marL="184785" marR="46355" lvl="0" indent="-172720" defTabSz="914400" eaLnBrk="1" fontAlgn="auto" latinLnBrk="0" hangingPunct="1">
                <a:lnSpc>
                  <a:spcPct val="100000"/>
                </a:lnSpc>
                <a:spcBef>
                  <a:spcPts val="600"/>
                </a:spcBef>
                <a:spcAft>
                  <a:spcPts val="0"/>
                </a:spcAft>
                <a:buClrTx/>
                <a:buSzTx/>
                <a:buFont typeface="Wingdings"/>
                <a:buChar char=""/>
                <a:tabLst>
                  <a:tab pos="185420" algn="l"/>
                </a:tabLst>
                <a:defRPr/>
              </a:pPr>
              <a:r>
                <a:rPr kumimoji="0" sz="900" b="1" i="0" u="none" strike="noStrike" kern="0" cap="none" spc="-5" normalizeH="0" baseline="0" noProof="0" dirty="0">
                  <a:ln>
                    <a:noFill/>
                  </a:ln>
                  <a:solidFill>
                    <a:sysClr val="windowText" lastClr="000000"/>
                  </a:solidFill>
                  <a:effectLst/>
                  <a:uLnTx/>
                  <a:uFillTx/>
                  <a:latin typeface="Arial"/>
                  <a:cs typeface="Arial"/>
                </a:rPr>
                <a:t>Increase </a:t>
              </a:r>
              <a:r>
                <a:rPr kumimoji="0" sz="900" b="1" i="0" u="none" strike="noStrike" kern="0" cap="none" spc="0" normalizeH="0" baseline="0" noProof="0" dirty="0">
                  <a:ln>
                    <a:noFill/>
                  </a:ln>
                  <a:solidFill>
                    <a:sysClr val="windowText" lastClr="000000"/>
                  </a:solidFill>
                  <a:effectLst/>
                  <a:uLnTx/>
                  <a:uFillTx/>
                  <a:latin typeface="Arial"/>
                  <a:cs typeface="Arial"/>
                </a:rPr>
                <a:t>in number of connected </a:t>
              </a:r>
              <a:r>
                <a:rPr kumimoji="0" sz="900" b="1" i="0" u="none" strike="noStrike" kern="0" cap="none" spc="-5" normalizeH="0" baseline="0" noProof="0" dirty="0">
                  <a:ln>
                    <a:noFill/>
                  </a:ln>
                  <a:solidFill>
                    <a:sysClr val="windowText" lastClr="000000"/>
                  </a:solidFill>
                  <a:effectLst/>
                  <a:uLnTx/>
                  <a:uFillTx/>
                  <a:latin typeface="Arial"/>
                  <a:cs typeface="Arial"/>
                </a:rPr>
                <a:t>devices: </a:t>
              </a:r>
              <a:r>
                <a:rPr kumimoji="0" sz="900" b="0" i="0" u="none" strike="noStrike" kern="0" cap="none" spc="0" normalizeH="0" baseline="0" noProof="0" dirty="0">
                  <a:ln>
                    <a:noFill/>
                  </a:ln>
                  <a:solidFill>
                    <a:sysClr val="windowText" lastClr="000000"/>
                  </a:solidFill>
                  <a:effectLst/>
                  <a:uLnTx/>
                  <a:uFillTx/>
                  <a:latin typeface="Arial"/>
                  <a:cs typeface="Arial"/>
                </a:rPr>
                <a:t>1.7 </a:t>
              </a:r>
              <a:r>
                <a:rPr kumimoji="0" sz="900" b="0" i="0" u="none" strike="noStrike" kern="0" cap="none" spc="-5" normalizeH="0" baseline="0" noProof="0" dirty="0">
                  <a:ln>
                    <a:noFill/>
                  </a:ln>
                  <a:solidFill>
                    <a:sysClr val="windowText" lastClr="000000"/>
                  </a:solidFill>
                  <a:effectLst/>
                  <a:uLnTx/>
                  <a:uFillTx/>
                  <a:latin typeface="Arial"/>
                  <a:cs typeface="Arial"/>
                </a:rPr>
                <a:t>bn in FY18 expected  </a:t>
              </a:r>
              <a:r>
                <a:rPr kumimoji="0" sz="900" b="0" i="0" u="none" strike="noStrike" kern="0" cap="none" spc="0" normalizeH="0" baseline="0" noProof="0" dirty="0">
                  <a:ln>
                    <a:noFill/>
                  </a:ln>
                  <a:solidFill>
                    <a:sysClr val="windowText" lastClr="000000"/>
                  </a:solidFill>
                  <a:effectLst/>
                  <a:uLnTx/>
                  <a:uFillTx/>
                  <a:latin typeface="Arial"/>
                  <a:cs typeface="Arial"/>
                </a:rPr>
                <a:t>to </a:t>
              </a:r>
              <a:r>
                <a:rPr kumimoji="0" sz="900" b="0" i="0" u="none" strike="noStrike" kern="0" cap="none" spc="-5" normalizeH="0" baseline="0" noProof="0" dirty="0">
                  <a:ln>
                    <a:noFill/>
                  </a:ln>
                  <a:solidFill>
                    <a:sysClr val="windowText" lastClr="000000"/>
                  </a:solidFill>
                  <a:effectLst/>
                  <a:uLnTx/>
                  <a:uFillTx/>
                  <a:latin typeface="Arial"/>
                  <a:cs typeface="Arial"/>
                </a:rPr>
                <a:t>grow </a:t>
              </a:r>
              <a:r>
                <a:rPr kumimoji="0" sz="900" b="0" i="0" u="none" strike="noStrike" kern="0" cap="none" spc="0" normalizeH="0" baseline="0" noProof="0" dirty="0">
                  <a:ln>
                    <a:noFill/>
                  </a:ln>
                  <a:solidFill>
                    <a:sysClr val="windowText" lastClr="000000"/>
                  </a:solidFill>
                  <a:effectLst/>
                  <a:uLnTx/>
                  <a:uFillTx/>
                  <a:latin typeface="Arial"/>
                  <a:cs typeface="Arial"/>
                </a:rPr>
                <a:t>to 2.4 </a:t>
              </a:r>
              <a:r>
                <a:rPr kumimoji="0" sz="900" b="0" i="0" u="none" strike="noStrike" kern="0" cap="none" spc="-5" normalizeH="0" baseline="0" noProof="0" dirty="0">
                  <a:ln>
                    <a:noFill/>
                  </a:ln>
                  <a:solidFill>
                    <a:sysClr val="windowText" lastClr="000000"/>
                  </a:solidFill>
                  <a:effectLst/>
                  <a:uLnTx/>
                  <a:uFillTx/>
                  <a:latin typeface="Arial"/>
                  <a:cs typeface="Arial"/>
                </a:rPr>
                <a:t>bn by</a:t>
              </a:r>
              <a:r>
                <a:rPr kumimoji="0" sz="900" b="0" i="0" u="none" strike="noStrike" kern="0" cap="none" spc="-45" normalizeH="0" baseline="0" noProof="0" dirty="0">
                  <a:ln>
                    <a:noFill/>
                  </a:ln>
                  <a:solidFill>
                    <a:sysClr val="windowText" lastClr="000000"/>
                  </a:solidFill>
                  <a:effectLst/>
                  <a:uLnTx/>
                  <a:uFillTx/>
                  <a:latin typeface="Arial"/>
                  <a:cs typeface="Arial"/>
                </a:rPr>
                <a:t> </a:t>
              </a:r>
              <a:r>
                <a:rPr kumimoji="0" sz="900" b="0" i="0" u="none" strike="noStrike" kern="0" cap="none" spc="-5" normalizeH="0" baseline="0" noProof="0" dirty="0">
                  <a:ln>
                    <a:noFill/>
                  </a:ln>
                  <a:solidFill>
                    <a:sysClr val="windowText" lastClr="000000"/>
                  </a:solidFill>
                  <a:effectLst/>
                  <a:uLnTx/>
                  <a:uFillTx/>
                  <a:latin typeface="Arial"/>
                  <a:cs typeface="Arial"/>
                </a:rPr>
                <a:t>FY23</a:t>
              </a:r>
              <a:endParaRPr kumimoji="0" sz="900" b="0" i="0" u="none" strike="noStrike" kern="0" cap="none" spc="0" normalizeH="0" baseline="0" noProof="0">
                <a:ln>
                  <a:noFill/>
                </a:ln>
                <a:solidFill>
                  <a:sysClr val="windowText" lastClr="000000"/>
                </a:solidFill>
                <a:effectLst/>
                <a:uLnTx/>
                <a:uFillTx/>
                <a:latin typeface="Arial"/>
                <a:cs typeface="Arial"/>
              </a:endParaRPr>
            </a:p>
          </p:txBody>
        </p:sp>
        <p:sp>
          <p:nvSpPr>
            <p:cNvPr id="82" name="object 73"/>
            <p:cNvSpPr txBox="1"/>
            <p:nvPr/>
          </p:nvSpPr>
          <p:spPr>
            <a:xfrm>
              <a:off x="5699404" y="3070093"/>
              <a:ext cx="3666490" cy="684418"/>
            </a:xfrm>
            <a:prstGeom prst="rect">
              <a:avLst/>
            </a:prstGeom>
          </p:spPr>
          <p:txBody>
            <a:bodyPr vert="horz" wrap="square" lIns="0" tIns="13335" rIns="0" bIns="0" rtlCol="0">
              <a:spAutoFit/>
            </a:bodyPr>
            <a:lstStyle/>
            <a:p>
              <a:pPr marL="675005" marR="0" lvl="0" indent="0" defTabSz="914400" eaLnBrk="1" fontAlgn="auto" latinLnBrk="0" hangingPunct="1">
                <a:lnSpc>
                  <a:spcPct val="100000"/>
                </a:lnSpc>
                <a:spcBef>
                  <a:spcPts val="105"/>
                </a:spcBef>
                <a:spcAft>
                  <a:spcPts val="0"/>
                </a:spcAft>
                <a:buClrTx/>
                <a:buSzTx/>
                <a:buFontTx/>
                <a:buNone/>
                <a:tabLst>
                  <a:tab pos="1948180" algn="l"/>
                </a:tabLst>
                <a:defRPr/>
              </a:pPr>
              <a:r>
                <a:rPr kumimoji="0" sz="800" b="0" i="0" u="none" strike="noStrike" kern="0" cap="none" spc="-5" normalizeH="0" baseline="0" noProof="0" dirty="0">
                  <a:ln>
                    <a:noFill/>
                  </a:ln>
                  <a:solidFill>
                    <a:sysClr val="windowText" lastClr="000000"/>
                  </a:solidFill>
                  <a:effectLst/>
                  <a:uLnTx/>
                  <a:uFillTx/>
                  <a:latin typeface="Arial"/>
                  <a:cs typeface="Arial"/>
                </a:rPr>
                <a:t>FY18	FY23</a:t>
              </a:r>
              <a:endParaRPr kumimoji="0" sz="800" b="0" i="0" u="none" strike="noStrike" kern="0" cap="none" spc="0" normalizeH="0" baseline="0" noProof="0" dirty="0">
                <a:ln>
                  <a:noFill/>
                </a:ln>
                <a:solidFill>
                  <a:sysClr val="windowText" lastClr="000000"/>
                </a:solidFill>
                <a:effectLst/>
                <a:uLnTx/>
                <a:uFillTx/>
                <a:latin typeface="Arial"/>
                <a:cs typeface="Arial"/>
              </a:endParaRPr>
            </a:p>
            <a:p>
              <a:pPr marL="12700" marR="5080" lvl="0" indent="0" defTabSz="914400" eaLnBrk="1" fontAlgn="auto" latinLnBrk="0" hangingPunct="1">
                <a:lnSpc>
                  <a:spcPct val="170200"/>
                </a:lnSpc>
                <a:spcBef>
                  <a:spcPts val="600"/>
                </a:spcBef>
                <a:spcAft>
                  <a:spcPts val="0"/>
                </a:spcAft>
                <a:buClrTx/>
                <a:buSzTx/>
                <a:buFontTx/>
                <a:buNone/>
                <a:tabLst/>
                <a:defRPr/>
              </a:pPr>
              <a:r>
                <a:rPr kumimoji="0" sz="900" b="1" i="0" u="none" strike="noStrike" kern="0" cap="none" spc="-5" normalizeH="0" baseline="0" noProof="0" dirty="0">
                  <a:ln>
                    <a:noFill/>
                  </a:ln>
                  <a:solidFill>
                    <a:sysClr val="windowText" lastClr="000000"/>
                  </a:solidFill>
                  <a:effectLst/>
                  <a:uLnTx/>
                  <a:uFillTx/>
                  <a:latin typeface="Arial"/>
                  <a:cs typeface="Arial"/>
                </a:rPr>
                <a:t>E-commerce transactions </a:t>
              </a:r>
              <a:r>
                <a:rPr kumimoji="0" sz="900" b="1" i="0" u="none" strike="noStrike" kern="0" cap="none" spc="0" normalizeH="0" baseline="0" noProof="0" dirty="0">
                  <a:ln>
                    <a:noFill/>
                  </a:ln>
                  <a:solidFill>
                    <a:sysClr val="windowText" lastClr="000000"/>
                  </a:solidFill>
                  <a:effectLst/>
                  <a:uLnTx/>
                  <a:uFillTx/>
                  <a:latin typeface="Arial"/>
                  <a:cs typeface="Arial"/>
                </a:rPr>
                <a:t>to </a:t>
              </a:r>
              <a:r>
                <a:rPr kumimoji="0" sz="900" b="1" i="0" u="none" strike="noStrike" kern="0" cap="none" spc="-5" normalizeH="0" baseline="0" noProof="0" dirty="0">
                  <a:ln>
                    <a:noFill/>
                  </a:ln>
                  <a:solidFill>
                    <a:sysClr val="windowText" lastClr="000000"/>
                  </a:solidFill>
                  <a:effectLst/>
                  <a:uLnTx/>
                  <a:uFillTx/>
                  <a:latin typeface="Arial"/>
                  <a:cs typeface="Arial"/>
                </a:rPr>
                <a:t>grow driven </a:t>
              </a:r>
              <a:r>
                <a:rPr kumimoji="0" sz="900" b="1" i="0" u="none" strike="noStrike" kern="0" cap="none" spc="0" normalizeH="0" baseline="0" noProof="0" dirty="0">
                  <a:ln>
                    <a:noFill/>
                  </a:ln>
                  <a:solidFill>
                    <a:sysClr val="windowText" lastClr="000000"/>
                  </a:solidFill>
                  <a:effectLst/>
                  <a:uLnTx/>
                  <a:uFillTx/>
                  <a:latin typeface="Arial"/>
                  <a:cs typeface="Arial"/>
                </a:rPr>
                <a:t>by </a:t>
              </a:r>
              <a:r>
                <a:rPr kumimoji="0" sz="900" b="1" i="0" u="none" strike="noStrike" kern="0" cap="none" spc="-5" normalizeH="0" baseline="0" noProof="0" dirty="0">
                  <a:ln>
                    <a:noFill/>
                  </a:ln>
                  <a:solidFill>
                    <a:sysClr val="windowText" lastClr="000000"/>
                  </a:solidFill>
                  <a:effectLst/>
                  <a:uLnTx/>
                  <a:uFillTx/>
                  <a:latin typeface="Arial"/>
                  <a:cs typeface="Arial"/>
                </a:rPr>
                <a:t>increasing penetration  </a:t>
              </a:r>
              <a:r>
                <a:rPr kumimoji="0" sz="900" b="1" i="0" u="none" strike="noStrike" kern="0" cap="none" spc="0" normalizeH="0" baseline="0" noProof="0" dirty="0">
                  <a:ln>
                    <a:noFill/>
                  </a:ln>
                  <a:solidFill>
                    <a:srgbClr val="990033"/>
                  </a:solidFill>
                  <a:effectLst/>
                  <a:uLnTx/>
                  <a:uFillTx/>
                  <a:latin typeface="Arial"/>
                  <a:cs typeface="Arial"/>
                </a:rPr>
                <a:t>Growth in number of </a:t>
              </a:r>
              <a:r>
                <a:rPr kumimoji="0" sz="900" b="1" i="0" u="none" strike="noStrike" kern="0" cap="none" spc="-5" normalizeH="0" baseline="0" noProof="0" dirty="0">
                  <a:ln>
                    <a:noFill/>
                  </a:ln>
                  <a:solidFill>
                    <a:srgbClr val="990033"/>
                  </a:solidFill>
                  <a:effectLst/>
                  <a:uLnTx/>
                  <a:uFillTx/>
                  <a:latin typeface="Arial"/>
                  <a:cs typeface="Arial"/>
                </a:rPr>
                <a:t>e-commerce transactions </a:t>
              </a:r>
              <a:r>
                <a:rPr kumimoji="0" sz="900" b="1" i="0" u="none" strike="noStrike" kern="0" cap="none" spc="0" normalizeH="0" baseline="0" noProof="0" dirty="0">
                  <a:ln>
                    <a:noFill/>
                  </a:ln>
                  <a:solidFill>
                    <a:srgbClr val="990033"/>
                  </a:solidFill>
                  <a:effectLst/>
                  <a:uLnTx/>
                  <a:uFillTx/>
                  <a:latin typeface="Arial"/>
                  <a:cs typeface="Arial"/>
                </a:rPr>
                <a:t>per annum</a:t>
              </a:r>
              <a:r>
                <a:rPr kumimoji="0" sz="900" b="1" i="0" u="none" strike="noStrike" kern="0" cap="none" spc="-100" normalizeH="0" baseline="0" noProof="0" dirty="0">
                  <a:ln>
                    <a:noFill/>
                  </a:ln>
                  <a:solidFill>
                    <a:srgbClr val="990033"/>
                  </a:solidFill>
                  <a:effectLst/>
                  <a:uLnTx/>
                  <a:uFillTx/>
                  <a:latin typeface="Arial"/>
                  <a:cs typeface="Arial"/>
                </a:rPr>
                <a:t> </a:t>
              </a:r>
              <a:r>
                <a:rPr kumimoji="0" sz="900" b="1" i="0" u="none" strike="noStrike" kern="0" cap="none" spc="0" normalizeH="0" baseline="0" noProof="0" dirty="0">
                  <a:ln>
                    <a:noFill/>
                  </a:ln>
                  <a:solidFill>
                    <a:srgbClr val="990033"/>
                  </a:solidFill>
                  <a:effectLst/>
                  <a:uLnTx/>
                  <a:uFillTx/>
                  <a:latin typeface="Arial"/>
                  <a:cs typeface="Arial"/>
                </a:rPr>
                <a:t>(bn)</a:t>
              </a:r>
              <a:endParaRPr kumimoji="0" sz="900" b="0" i="0" u="none" strike="noStrike" kern="0" cap="none" spc="0" normalizeH="0" baseline="0" noProof="0" dirty="0">
                <a:ln>
                  <a:noFill/>
                </a:ln>
                <a:solidFill>
                  <a:srgbClr val="990033"/>
                </a:solidFill>
                <a:effectLst/>
                <a:uLnTx/>
                <a:uFillTx/>
                <a:latin typeface="Arial"/>
                <a:cs typeface="Arial"/>
              </a:endParaRPr>
            </a:p>
          </p:txBody>
        </p:sp>
        <p:sp>
          <p:nvSpPr>
            <p:cNvPr id="83" name="object 74"/>
            <p:cNvSpPr/>
            <p:nvPr/>
          </p:nvSpPr>
          <p:spPr>
            <a:xfrm>
              <a:off x="6176771" y="4570476"/>
              <a:ext cx="637540" cy="0"/>
            </a:xfrm>
            <a:custGeom>
              <a:avLst/>
              <a:gdLst/>
              <a:ahLst/>
              <a:cxnLst/>
              <a:rect l="l" t="t" r="r" b="b"/>
              <a:pathLst>
                <a:path w="637540">
                  <a:moveTo>
                    <a:pt x="0" y="0"/>
                  </a:moveTo>
                  <a:lnTo>
                    <a:pt x="637031" y="0"/>
                  </a:lnTo>
                </a:path>
              </a:pathLst>
            </a:custGeom>
            <a:ln w="67056">
              <a:solidFill>
                <a:srgbClr val="660033"/>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84" name="object 75"/>
            <p:cNvSpPr/>
            <p:nvPr/>
          </p:nvSpPr>
          <p:spPr>
            <a:xfrm>
              <a:off x="7450835" y="4354067"/>
              <a:ext cx="637540" cy="250190"/>
            </a:xfrm>
            <a:custGeom>
              <a:avLst/>
              <a:gdLst/>
              <a:ahLst/>
              <a:cxnLst/>
              <a:rect l="l" t="t" r="r" b="b"/>
              <a:pathLst>
                <a:path w="637540" h="250189">
                  <a:moveTo>
                    <a:pt x="0" y="0"/>
                  </a:moveTo>
                  <a:lnTo>
                    <a:pt x="637031" y="0"/>
                  </a:lnTo>
                  <a:lnTo>
                    <a:pt x="637031" y="249935"/>
                  </a:lnTo>
                  <a:lnTo>
                    <a:pt x="0" y="249935"/>
                  </a:lnTo>
                  <a:lnTo>
                    <a:pt x="0" y="0"/>
                  </a:lnTo>
                  <a:close/>
                </a:path>
              </a:pathLst>
            </a:custGeom>
            <a:solidFill>
              <a:srgbClr val="660033"/>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85" name="object 76"/>
            <p:cNvSpPr/>
            <p:nvPr/>
          </p:nvSpPr>
          <p:spPr>
            <a:xfrm>
              <a:off x="5859779" y="4604003"/>
              <a:ext cx="2546985" cy="0"/>
            </a:xfrm>
            <a:custGeom>
              <a:avLst/>
              <a:gdLst/>
              <a:ahLst/>
              <a:cxnLst/>
              <a:rect l="l" t="t" r="r" b="b"/>
              <a:pathLst>
                <a:path w="2546984">
                  <a:moveTo>
                    <a:pt x="0" y="0"/>
                  </a:moveTo>
                  <a:lnTo>
                    <a:pt x="2546604" y="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86" name="object 77"/>
            <p:cNvSpPr/>
            <p:nvPr/>
          </p:nvSpPr>
          <p:spPr>
            <a:xfrm>
              <a:off x="5859779" y="4604003"/>
              <a:ext cx="0" cy="30480"/>
            </a:xfrm>
            <a:custGeom>
              <a:avLst/>
              <a:gdLst/>
              <a:ahLst/>
              <a:cxnLst/>
              <a:rect l="l" t="t" r="r" b="b"/>
              <a:pathLst>
                <a:path h="30479">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87" name="object 78"/>
            <p:cNvSpPr/>
            <p:nvPr/>
          </p:nvSpPr>
          <p:spPr>
            <a:xfrm>
              <a:off x="7132319" y="4604003"/>
              <a:ext cx="0" cy="30480"/>
            </a:xfrm>
            <a:custGeom>
              <a:avLst/>
              <a:gdLst/>
              <a:ahLst/>
              <a:cxnLst/>
              <a:rect l="l" t="t" r="r" b="b"/>
              <a:pathLst>
                <a:path h="30479">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88" name="object 79"/>
            <p:cNvSpPr/>
            <p:nvPr/>
          </p:nvSpPr>
          <p:spPr>
            <a:xfrm>
              <a:off x="8406383" y="4604003"/>
              <a:ext cx="0" cy="30480"/>
            </a:xfrm>
            <a:custGeom>
              <a:avLst/>
              <a:gdLst/>
              <a:ahLst/>
              <a:cxnLst/>
              <a:rect l="l" t="t" r="r" b="b"/>
              <a:pathLst>
                <a:path h="30479">
                  <a:moveTo>
                    <a:pt x="0" y="0"/>
                  </a:moveTo>
                  <a:lnTo>
                    <a:pt x="0" y="30480"/>
                  </a:lnTo>
                </a:path>
              </a:pathLst>
            </a:custGeom>
            <a:ln w="3175">
              <a:solidFill>
                <a:srgbClr val="A7A8A7"/>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89" name="object 80"/>
            <p:cNvSpPr txBox="1"/>
            <p:nvPr/>
          </p:nvSpPr>
          <p:spPr>
            <a:xfrm>
              <a:off x="6412103" y="4344454"/>
              <a:ext cx="194945" cy="147955"/>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800" b="0" i="0" u="none" strike="noStrike" kern="0" cap="none" spc="-5" normalizeH="0" baseline="0" noProof="0" dirty="0">
                  <a:ln>
                    <a:noFill/>
                  </a:ln>
                  <a:solidFill>
                    <a:sysClr val="windowText" lastClr="000000"/>
                  </a:solidFill>
                  <a:effectLst/>
                  <a:uLnTx/>
                  <a:uFillTx/>
                  <a:latin typeface="Arial"/>
                  <a:cs typeface="Arial"/>
                </a:rPr>
                <a:t>438</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90" name="object 81"/>
            <p:cNvSpPr txBox="1"/>
            <p:nvPr/>
          </p:nvSpPr>
          <p:spPr>
            <a:xfrm>
              <a:off x="7642606" y="4162089"/>
              <a:ext cx="280035" cy="147955"/>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800" b="0" i="0" u="none" strike="noStrike" kern="0" cap="none" spc="-5" normalizeH="0" baseline="0" noProof="0" dirty="0">
                  <a:ln>
                    <a:noFill/>
                  </a:ln>
                  <a:solidFill>
                    <a:sysClr val="windowText" lastClr="000000"/>
                  </a:solidFill>
                  <a:effectLst/>
                  <a:uLnTx/>
                  <a:uFillTx/>
                  <a:latin typeface="Arial"/>
                  <a:cs typeface="Arial"/>
                </a:rPr>
                <a:t>1</a:t>
              </a:r>
              <a:r>
                <a:rPr kumimoji="0" sz="800" b="0" i="0" u="none" strike="noStrike" kern="0" cap="none" spc="0" normalizeH="0" baseline="0" noProof="0" dirty="0">
                  <a:ln>
                    <a:noFill/>
                  </a:ln>
                  <a:solidFill>
                    <a:sysClr val="windowText" lastClr="000000"/>
                  </a:solidFill>
                  <a:effectLst/>
                  <a:uLnTx/>
                  <a:uFillTx/>
                  <a:latin typeface="Arial"/>
                  <a:cs typeface="Arial"/>
                </a:rPr>
                <a:t>,</a:t>
              </a:r>
              <a:r>
                <a:rPr kumimoji="0" sz="800" b="0" i="0" u="none" strike="noStrike" kern="0" cap="none" spc="-5" normalizeH="0" baseline="0" noProof="0" dirty="0">
                  <a:ln>
                    <a:noFill/>
                  </a:ln>
                  <a:solidFill>
                    <a:sysClr val="windowText" lastClr="000000"/>
                  </a:solidFill>
                  <a:effectLst/>
                  <a:uLnTx/>
                  <a:uFillTx/>
                  <a:latin typeface="Arial"/>
                  <a:cs typeface="Arial"/>
                </a:rPr>
                <a:t>626</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91" name="object 82"/>
            <p:cNvSpPr txBox="1"/>
            <p:nvPr/>
          </p:nvSpPr>
          <p:spPr>
            <a:xfrm>
              <a:off x="5828540" y="4584255"/>
              <a:ext cx="32384" cy="40640"/>
            </a:xfrm>
            <a:prstGeom prst="rect">
              <a:avLst/>
            </a:prstGeom>
          </p:spPr>
          <p:txBody>
            <a:bodyPr vert="horz"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sz="100" b="0" i="0" u="none" strike="noStrike" kern="0" cap="none" spc="0" normalizeH="0" baseline="0" noProof="0">
                <a:ln>
                  <a:noFill/>
                </a:ln>
                <a:solidFill>
                  <a:sysClr val="windowText" lastClr="000000"/>
                </a:solidFill>
                <a:effectLst/>
                <a:uLnTx/>
                <a:uFillTx/>
                <a:latin typeface="Times New Roman"/>
                <a:cs typeface="Times New Roman"/>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sz="100" b="0" i="0" u="none" strike="noStrike" kern="0" cap="none" spc="-5" normalizeH="0" baseline="0" noProof="0" dirty="0">
                  <a:ln>
                    <a:noFill/>
                  </a:ln>
                  <a:solidFill>
                    <a:srgbClr val="FFFFFF"/>
                  </a:solidFill>
                  <a:effectLst/>
                  <a:uLnTx/>
                  <a:uFillTx/>
                  <a:latin typeface="Arial"/>
                  <a:cs typeface="Arial"/>
                </a:rPr>
                <a:t>0</a:t>
              </a:r>
              <a:endParaRPr kumimoji="0" sz="100" b="0" i="0" u="none" strike="noStrike" kern="0" cap="none" spc="0" normalizeH="0" baseline="0" noProof="0">
                <a:ln>
                  <a:noFill/>
                </a:ln>
                <a:solidFill>
                  <a:sysClr val="windowText" lastClr="000000"/>
                </a:solidFill>
                <a:effectLst/>
                <a:uLnTx/>
                <a:uFillTx/>
                <a:latin typeface="Arial"/>
                <a:cs typeface="Arial"/>
              </a:endParaRPr>
            </a:p>
          </p:txBody>
        </p:sp>
        <p:sp>
          <p:nvSpPr>
            <p:cNvPr id="92" name="object 83"/>
            <p:cNvSpPr txBox="1"/>
            <p:nvPr/>
          </p:nvSpPr>
          <p:spPr>
            <a:xfrm>
              <a:off x="6361717" y="4642330"/>
              <a:ext cx="268605" cy="147955"/>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800" b="0" i="0" u="none" strike="noStrike" kern="0" cap="none" spc="0" normalizeH="0" baseline="0" noProof="0" dirty="0">
                  <a:ln>
                    <a:noFill/>
                  </a:ln>
                  <a:solidFill>
                    <a:sysClr val="windowText" lastClr="000000"/>
                  </a:solidFill>
                  <a:effectLst/>
                  <a:uLnTx/>
                  <a:uFillTx/>
                  <a:latin typeface="Arial"/>
                  <a:cs typeface="Arial"/>
                </a:rPr>
                <a:t>F</a:t>
              </a:r>
              <a:r>
                <a:rPr kumimoji="0" sz="800" b="0" i="0" u="none" strike="noStrike" kern="0" cap="none" spc="-10" normalizeH="0" baseline="0" noProof="0" dirty="0">
                  <a:ln>
                    <a:noFill/>
                  </a:ln>
                  <a:solidFill>
                    <a:sysClr val="windowText" lastClr="000000"/>
                  </a:solidFill>
                  <a:effectLst/>
                  <a:uLnTx/>
                  <a:uFillTx/>
                  <a:latin typeface="Arial"/>
                  <a:cs typeface="Arial"/>
                </a:rPr>
                <a:t>Y</a:t>
              </a:r>
              <a:r>
                <a:rPr kumimoji="0" sz="800" b="0" i="0" u="none" strike="noStrike" kern="0" cap="none" spc="-5" normalizeH="0" baseline="0" noProof="0" dirty="0">
                  <a:ln>
                    <a:noFill/>
                  </a:ln>
                  <a:solidFill>
                    <a:sysClr val="windowText" lastClr="000000"/>
                  </a:solidFill>
                  <a:effectLst/>
                  <a:uLnTx/>
                  <a:uFillTx/>
                  <a:latin typeface="Arial"/>
                  <a:cs typeface="Arial"/>
                </a:rPr>
                <a:t>1</a:t>
              </a:r>
              <a:r>
                <a:rPr kumimoji="0" sz="800" b="0" i="0" u="none" strike="noStrike" kern="0" cap="none" spc="0" normalizeH="0" baseline="0" noProof="0" dirty="0">
                  <a:ln>
                    <a:noFill/>
                  </a:ln>
                  <a:solidFill>
                    <a:sysClr val="windowText" lastClr="000000"/>
                  </a:solidFill>
                  <a:effectLst/>
                  <a:uLnTx/>
                  <a:uFillTx/>
                  <a:latin typeface="Arial"/>
                  <a:cs typeface="Arial"/>
                </a:rPr>
                <a:t>8</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93" name="object 84"/>
            <p:cNvSpPr txBox="1"/>
            <p:nvPr/>
          </p:nvSpPr>
          <p:spPr>
            <a:xfrm>
              <a:off x="7635003" y="4642330"/>
              <a:ext cx="268605" cy="147955"/>
            </a:xfrm>
            <a:prstGeom prst="rect">
              <a:avLst/>
            </a:prstGeom>
          </p:spPr>
          <p:txBody>
            <a:bodyPr vert="horz" wrap="square" lIns="0" tIns="12700" rIns="0" bIns="0" rtlCol="0">
              <a:spAutoFit/>
            </a:bodyPr>
            <a:lstStyle/>
            <a:p>
              <a:pPr marL="12700" marR="0" lvl="0" indent="0" defTabSz="914400" eaLnBrk="1" fontAlgn="auto" latinLnBrk="0" hangingPunct="1">
                <a:lnSpc>
                  <a:spcPct val="100000"/>
                </a:lnSpc>
                <a:spcBef>
                  <a:spcPts val="100"/>
                </a:spcBef>
                <a:spcAft>
                  <a:spcPts val="0"/>
                </a:spcAft>
                <a:buClrTx/>
                <a:buSzTx/>
                <a:buFontTx/>
                <a:buNone/>
                <a:tabLst/>
                <a:defRPr/>
              </a:pPr>
              <a:r>
                <a:rPr kumimoji="0" sz="800" b="0" i="0" u="none" strike="noStrike" kern="0" cap="none" spc="0" normalizeH="0" baseline="0" noProof="0" dirty="0">
                  <a:ln>
                    <a:noFill/>
                  </a:ln>
                  <a:solidFill>
                    <a:sysClr val="windowText" lastClr="000000"/>
                  </a:solidFill>
                  <a:effectLst/>
                  <a:uLnTx/>
                  <a:uFillTx/>
                  <a:latin typeface="Arial"/>
                  <a:cs typeface="Arial"/>
                </a:rPr>
                <a:t>F</a:t>
              </a:r>
              <a:r>
                <a:rPr kumimoji="0" sz="800" b="0" i="0" u="none" strike="noStrike" kern="0" cap="none" spc="-10" normalizeH="0" baseline="0" noProof="0" dirty="0">
                  <a:ln>
                    <a:noFill/>
                  </a:ln>
                  <a:solidFill>
                    <a:sysClr val="windowText" lastClr="000000"/>
                  </a:solidFill>
                  <a:effectLst/>
                  <a:uLnTx/>
                  <a:uFillTx/>
                  <a:latin typeface="Arial"/>
                  <a:cs typeface="Arial"/>
                </a:rPr>
                <a:t>Y</a:t>
              </a:r>
              <a:r>
                <a:rPr kumimoji="0" sz="800" b="0" i="0" u="none" strike="noStrike" kern="0" cap="none" spc="-5" normalizeH="0" baseline="0" noProof="0" dirty="0">
                  <a:ln>
                    <a:noFill/>
                  </a:ln>
                  <a:solidFill>
                    <a:sysClr val="windowText" lastClr="000000"/>
                  </a:solidFill>
                  <a:effectLst/>
                  <a:uLnTx/>
                  <a:uFillTx/>
                  <a:latin typeface="Arial"/>
                  <a:cs typeface="Arial"/>
                </a:rPr>
                <a:t>2</a:t>
              </a:r>
              <a:r>
                <a:rPr kumimoji="0" sz="800" b="0" i="0" u="none" strike="noStrike" kern="0" cap="none" spc="0" normalizeH="0" baseline="0" noProof="0" dirty="0">
                  <a:ln>
                    <a:noFill/>
                  </a:ln>
                  <a:solidFill>
                    <a:sysClr val="windowText" lastClr="000000"/>
                  </a:solidFill>
                  <a:effectLst/>
                  <a:uLnTx/>
                  <a:uFillTx/>
                  <a:latin typeface="Arial"/>
                  <a:cs typeface="Arial"/>
                </a:rPr>
                <a:t>3</a:t>
              </a:r>
              <a:endParaRPr kumimoji="0" sz="800" b="0" i="0" u="none" strike="noStrike" kern="0" cap="none" spc="0" normalizeH="0" baseline="0" noProof="0">
                <a:ln>
                  <a:noFill/>
                </a:ln>
                <a:solidFill>
                  <a:sysClr val="windowText" lastClr="000000"/>
                </a:solidFill>
                <a:effectLst/>
                <a:uLnTx/>
                <a:uFillTx/>
                <a:latin typeface="Arial"/>
                <a:cs typeface="Arial"/>
              </a:endParaRPr>
            </a:p>
          </p:txBody>
        </p:sp>
        <p:sp>
          <p:nvSpPr>
            <p:cNvPr id="94" name="object 85"/>
            <p:cNvSpPr/>
            <p:nvPr/>
          </p:nvSpPr>
          <p:spPr>
            <a:xfrm>
              <a:off x="6363763" y="3923870"/>
              <a:ext cx="1485265" cy="340360"/>
            </a:xfrm>
            <a:custGeom>
              <a:avLst/>
              <a:gdLst/>
              <a:ahLst/>
              <a:cxnLst/>
              <a:rect l="l" t="t" r="r" b="b"/>
              <a:pathLst>
                <a:path w="1485265" h="340360">
                  <a:moveTo>
                    <a:pt x="0" y="339915"/>
                  </a:moveTo>
                  <a:lnTo>
                    <a:pt x="1485239" y="0"/>
                  </a:lnTo>
                </a:path>
              </a:pathLst>
            </a:custGeom>
            <a:ln w="12700">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95" name="object 86"/>
            <p:cNvSpPr/>
            <p:nvPr/>
          </p:nvSpPr>
          <p:spPr>
            <a:xfrm>
              <a:off x="7828119" y="3889568"/>
              <a:ext cx="83185" cy="74295"/>
            </a:xfrm>
            <a:custGeom>
              <a:avLst/>
              <a:gdLst/>
              <a:ahLst/>
              <a:cxnLst/>
              <a:rect l="l" t="t" r="r" b="b"/>
              <a:pathLst>
                <a:path w="83184" h="74295">
                  <a:moveTo>
                    <a:pt x="0" y="0"/>
                  </a:moveTo>
                  <a:lnTo>
                    <a:pt x="17005" y="74282"/>
                  </a:lnTo>
                  <a:lnTo>
                    <a:pt x="82778" y="20142"/>
                  </a:lnTo>
                  <a:lnTo>
                    <a:pt x="0" y="0"/>
                  </a:lnTo>
                  <a:close/>
                </a:path>
              </a:pathLst>
            </a:custGeom>
            <a:solidFill>
              <a:srgbClr val="00338D"/>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96" name="object 87"/>
            <p:cNvSpPr/>
            <p:nvPr/>
          </p:nvSpPr>
          <p:spPr>
            <a:xfrm>
              <a:off x="6826332" y="3935414"/>
              <a:ext cx="724535" cy="273050"/>
            </a:xfrm>
            <a:custGeom>
              <a:avLst/>
              <a:gdLst/>
              <a:ahLst/>
              <a:cxnLst/>
              <a:rect l="l" t="t" r="r" b="b"/>
              <a:pathLst>
                <a:path w="724534" h="273050">
                  <a:moveTo>
                    <a:pt x="576115" y="0"/>
                  </a:moveTo>
                  <a:lnTo>
                    <a:pt x="523036" y="1978"/>
                  </a:lnTo>
                  <a:lnTo>
                    <a:pt x="464795" y="7945"/>
                  </a:lnTo>
                  <a:lnTo>
                    <a:pt x="402355" y="17962"/>
                  </a:lnTo>
                  <a:lnTo>
                    <a:pt x="336854" y="32068"/>
                  </a:lnTo>
                  <a:lnTo>
                    <a:pt x="272168" y="49533"/>
                  </a:lnTo>
                  <a:lnTo>
                    <a:pt x="212077" y="69233"/>
                  </a:lnTo>
                  <a:lnTo>
                    <a:pt x="157531" y="90625"/>
                  </a:lnTo>
                  <a:lnTo>
                    <a:pt x="109483" y="113166"/>
                  </a:lnTo>
                  <a:lnTo>
                    <a:pt x="68884" y="136315"/>
                  </a:lnTo>
                  <a:lnTo>
                    <a:pt x="36685" y="159528"/>
                  </a:lnTo>
                  <a:lnTo>
                    <a:pt x="1291" y="203978"/>
                  </a:lnTo>
                  <a:lnTo>
                    <a:pt x="0" y="224130"/>
                  </a:lnTo>
                  <a:lnTo>
                    <a:pt x="10377" y="241452"/>
                  </a:lnTo>
                  <a:lnTo>
                    <a:pt x="31475" y="255008"/>
                  </a:lnTo>
                  <a:lnTo>
                    <a:pt x="62199" y="264752"/>
                  </a:lnTo>
                  <a:lnTo>
                    <a:pt x="101455" y="270636"/>
                  </a:lnTo>
                  <a:lnTo>
                    <a:pt x="148148" y="272616"/>
                  </a:lnTo>
                  <a:lnTo>
                    <a:pt x="201252" y="270636"/>
                  </a:lnTo>
                  <a:lnTo>
                    <a:pt x="259471" y="264673"/>
                  </a:lnTo>
                  <a:lnTo>
                    <a:pt x="321912" y="254657"/>
                  </a:lnTo>
                  <a:lnTo>
                    <a:pt x="387413" y="240551"/>
                  </a:lnTo>
                  <a:lnTo>
                    <a:pt x="452099" y="223086"/>
                  </a:lnTo>
                  <a:lnTo>
                    <a:pt x="512191" y="203386"/>
                  </a:lnTo>
                  <a:lnTo>
                    <a:pt x="566736" y="181994"/>
                  </a:lnTo>
                  <a:lnTo>
                    <a:pt x="614784" y="159453"/>
                  </a:lnTo>
                  <a:lnTo>
                    <a:pt x="655383" y="136304"/>
                  </a:lnTo>
                  <a:lnTo>
                    <a:pt x="687583" y="113091"/>
                  </a:lnTo>
                  <a:lnTo>
                    <a:pt x="722976" y="68641"/>
                  </a:lnTo>
                  <a:lnTo>
                    <a:pt x="724268" y="48489"/>
                  </a:lnTo>
                  <a:lnTo>
                    <a:pt x="713887" y="31164"/>
                  </a:lnTo>
                  <a:lnTo>
                    <a:pt x="692787" y="17606"/>
                  </a:lnTo>
                  <a:lnTo>
                    <a:pt x="662063" y="7862"/>
                  </a:lnTo>
                  <a:lnTo>
                    <a:pt x="622704" y="1973"/>
                  </a:lnTo>
                  <a:lnTo>
                    <a:pt x="576115" y="0"/>
                  </a:lnTo>
                  <a:close/>
                </a:path>
              </a:pathLst>
            </a:custGeom>
            <a:solidFill>
              <a:srgbClr val="F2F2F2"/>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97" name="object 88"/>
            <p:cNvSpPr/>
            <p:nvPr/>
          </p:nvSpPr>
          <p:spPr>
            <a:xfrm>
              <a:off x="6826332" y="3935414"/>
              <a:ext cx="724535" cy="273050"/>
            </a:xfrm>
            <a:custGeom>
              <a:avLst/>
              <a:gdLst/>
              <a:ahLst/>
              <a:cxnLst/>
              <a:rect l="l" t="t" r="r" b="b"/>
              <a:pathLst>
                <a:path w="724534" h="273050">
                  <a:moveTo>
                    <a:pt x="0" y="224131"/>
                  </a:moveTo>
                  <a:lnTo>
                    <a:pt x="13837" y="182264"/>
                  </a:lnTo>
                  <a:lnTo>
                    <a:pt x="68884" y="136316"/>
                  </a:lnTo>
                  <a:lnTo>
                    <a:pt x="109483" y="113168"/>
                  </a:lnTo>
                  <a:lnTo>
                    <a:pt x="157531" y="90626"/>
                  </a:lnTo>
                  <a:lnTo>
                    <a:pt x="212077" y="69234"/>
                  </a:lnTo>
                  <a:lnTo>
                    <a:pt x="272168" y="49534"/>
                  </a:lnTo>
                  <a:lnTo>
                    <a:pt x="336854" y="32069"/>
                  </a:lnTo>
                  <a:lnTo>
                    <a:pt x="402355" y="17963"/>
                  </a:lnTo>
                  <a:lnTo>
                    <a:pt x="464795" y="7946"/>
                  </a:lnTo>
                  <a:lnTo>
                    <a:pt x="523079" y="1974"/>
                  </a:lnTo>
                  <a:lnTo>
                    <a:pt x="576115" y="0"/>
                  </a:lnTo>
                  <a:lnTo>
                    <a:pt x="622807" y="1977"/>
                  </a:lnTo>
                  <a:lnTo>
                    <a:pt x="662063" y="7859"/>
                  </a:lnTo>
                  <a:lnTo>
                    <a:pt x="692787" y="17601"/>
                  </a:lnTo>
                  <a:lnTo>
                    <a:pt x="713887" y="31156"/>
                  </a:lnTo>
                  <a:lnTo>
                    <a:pt x="724268" y="48478"/>
                  </a:lnTo>
                  <a:lnTo>
                    <a:pt x="722976" y="68633"/>
                  </a:lnTo>
                  <a:lnTo>
                    <a:pt x="687583" y="113089"/>
                  </a:lnTo>
                  <a:lnTo>
                    <a:pt x="655383" y="136303"/>
                  </a:lnTo>
                  <a:lnTo>
                    <a:pt x="614784" y="159453"/>
                  </a:lnTo>
                  <a:lnTo>
                    <a:pt x="566736" y="181995"/>
                  </a:lnTo>
                  <a:lnTo>
                    <a:pt x="512191" y="203387"/>
                  </a:lnTo>
                  <a:lnTo>
                    <a:pt x="452099" y="223087"/>
                  </a:lnTo>
                  <a:lnTo>
                    <a:pt x="387413" y="240552"/>
                  </a:lnTo>
                  <a:lnTo>
                    <a:pt x="321912" y="254659"/>
                  </a:lnTo>
                  <a:lnTo>
                    <a:pt x="259471" y="264674"/>
                  </a:lnTo>
                  <a:lnTo>
                    <a:pt x="201185" y="270644"/>
                  </a:lnTo>
                  <a:lnTo>
                    <a:pt x="148148" y="272617"/>
                  </a:lnTo>
                  <a:lnTo>
                    <a:pt x="101455" y="270638"/>
                  </a:lnTo>
                  <a:lnTo>
                    <a:pt x="62199" y="264753"/>
                  </a:lnTo>
                  <a:lnTo>
                    <a:pt x="31475" y="255009"/>
                  </a:lnTo>
                  <a:lnTo>
                    <a:pt x="10377" y="241453"/>
                  </a:lnTo>
                  <a:lnTo>
                    <a:pt x="0" y="224131"/>
                  </a:lnTo>
                  <a:close/>
                </a:path>
              </a:pathLst>
            </a:custGeom>
            <a:ln w="12700">
              <a:solidFill>
                <a:srgbClr val="00338D"/>
              </a:solidFill>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98" name="object 89"/>
            <p:cNvSpPr/>
            <p:nvPr/>
          </p:nvSpPr>
          <p:spPr>
            <a:xfrm>
              <a:off x="7042599" y="3968717"/>
              <a:ext cx="270510" cy="111760"/>
            </a:xfrm>
            <a:custGeom>
              <a:avLst/>
              <a:gdLst/>
              <a:ahLst/>
              <a:cxnLst/>
              <a:rect l="l" t="t" r="r" b="b"/>
              <a:pathLst>
                <a:path w="270509" h="111760">
                  <a:moveTo>
                    <a:pt x="29260" y="44678"/>
                  </a:moveTo>
                  <a:lnTo>
                    <a:pt x="0" y="72263"/>
                  </a:lnTo>
                  <a:lnTo>
                    <a:pt x="127" y="78143"/>
                  </a:lnTo>
                  <a:lnTo>
                    <a:pt x="26060" y="111353"/>
                  </a:lnTo>
                  <a:lnTo>
                    <a:pt x="31775" y="111404"/>
                  </a:lnTo>
                  <a:lnTo>
                    <a:pt x="44805" y="108242"/>
                  </a:lnTo>
                  <a:lnTo>
                    <a:pt x="49796" y="105168"/>
                  </a:lnTo>
                  <a:lnTo>
                    <a:pt x="50788" y="103898"/>
                  </a:lnTo>
                  <a:lnTo>
                    <a:pt x="32296" y="103898"/>
                  </a:lnTo>
                  <a:lnTo>
                    <a:pt x="28575" y="103784"/>
                  </a:lnTo>
                  <a:lnTo>
                    <a:pt x="8763" y="74320"/>
                  </a:lnTo>
                  <a:lnTo>
                    <a:pt x="9486" y="66065"/>
                  </a:lnTo>
                  <a:lnTo>
                    <a:pt x="10972" y="62484"/>
                  </a:lnTo>
                  <a:lnTo>
                    <a:pt x="16230" y="56413"/>
                  </a:lnTo>
                  <a:lnTo>
                    <a:pt x="19900" y="54317"/>
                  </a:lnTo>
                  <a:lnTo>
                    <a:pt x="28740" y="52184"/>
                  </a:lnTo>
                  <a:lnTo>
                    <a:pt x="47909" y="52184"/>
                  </a:lnTo>
                  <a:lnTo>
                    <a:pt x="44716" y="49225"/>
                  </a:lnTo>
                  <a:lnTo>
                    <a:pt x="34810" y="44996"/>
                  </a:lnTo>
                  <a:lnTo>
                    <a:pt x="29260" y="44678"/>
                  </a:lnTo>
                  <a:close/>
                </a:path>
                <a:path w="270509" h="111760">
                  <a:moveTo>
                    <a:pt x="50241" y="82981"/>
                  </a:moveTo>
                  <a:lnTo>
                    <a:pt x="32296" y="103898"/>
                  </a:lnTo>
                  <a:lnTo>
                    <a:pt x="50788" y="103898"/>
                  </a:lnTo>
                  <a:lnTo>
                    <a:pt x="56959" y="95999"/>
                  </a:lnTo>
                  <a:lnTo>
                    <a:pt x="58708" y="90411"/>
                  </a:lnTo>
                  <a:lnTo>
                    <a:pt x="58819" y="87693"/>
                  </a:lnTo>
                  <a:lnTo>
                    <a:pt x="58877" y="83058"/>
                  </a:lnTo>
                  <a:lnTo>
                    <a:pt x="50241" y="82981"/>
                  </a:lnTo>
                  <a:close/>
                </a:path>
                <a:path w="270509" h="111760">
                  <a:moveTo>
                    <a:pt x="47909" y="52184"/>
                  </a:moveTo>
                  <a:lnTo>
                    <a:pt x="28740" y="52184"/>
                  </a:lnTo>
                  <a:lnTo>
                    <a:pt x="32397" y="52374"/>
                  </a:lnTo>
                  <a:lnTo>
                    <a:pt x="38811" y="55143"/>
                  </a:lnTo>
                  <a:lnTo>
                    <a:pt x="41668" y="57899"/>
                  </a:lnTo>
                  <a:lnTo>
                    <a:pt x="44183" y="62026"/>
                  </a:lnTo>
                  <a:lnTo>
                    <a:pt x="51739" y="58191"/>
                  </a:lnTo>
                  <a:lnTo>
                    <a:pt x="48704" y="52920"/>
                  </a:lnTo>
                  <a:lnTo>
                    <a:pt x="47909" y="52184"/>
                  </a:lnTo>
                  <a:close/>
                </a:path>
                <a:path w="270509" h="111760">
                  <a:moveTo>
                    <a:pt x="84518" y="32385"/>
                  </a:moveTo>
                  <a:lnTo>
                    <a:pt x="75755" y="34518"/>
                  </a:lnTo>
                  <a:lnTo>
                    <a:pt x="67043" y="101739"/>
                  </a:lnTo>
                  <a:lnTo>
                    <a:pt x="75692" y="99644"/>
                  </a:lnTo>
                  <a:lnTo>
                    <a:pt x="77927" y="79375"/>
                  </a:lnTo>
                  <a:lnTo>
                    <a:pt x="103632" y="73139"/>
                  </a:lnTo>
                  <a:lnTo>
                    <a:pt x="114005" y="73139"/>
                  </a:lnTo>
                  <a:lnTo>
                    <a:pt x="113306" y="72174"/>
                  </a:lnTo>
                  <a:lnTo>
                    <a:pt x="78663" y="72174"/>
                  </a:lnTo>
                  <a:lnTo>
                    <a:pt x="81434" y="49149"/>
                  </a:lnTo>
                  <a:lnTo>
                    <a:pt x="81552" y="47777"/>
                  </a:lnTo>
                  <a:lnTo>
                    <a:pt x="81659" y="44831"/>
                  </a:lnTo>
                  <a:lnTo>
                    <a:pt x="81508" y="39954"/>
                  </a:lnTo>
                  <a:lnTo>
                    <a:pt x="89994" y="39954"/>
                  </a:lnTo>
                  <a:lnTo>
                    <a:pt x="84518" y="32385"/>
                  </a:lnTo>
                  <a:close/>
                </a:path>
                <a:path w="270509" h="111760">
                  <a:moveTo>
                    <a:pt x="114005" y="73139"/>
                  </a:moveTo>
                  <a:lnTo>
                    <a:pt x="103632" y="73139"/>
                  </a:lnTo>
                  <a:lnTo>
                    <a:pt x="115328" y="90030"/>
                  </a:lnTo>
                  <a:lnTo>
                    <a:pt x="124599" y="87782"/>
                  </a:lnTo>
                  <a:lnTo>
                    <a:pt x="114005" y="73139"/>
                  </a:lnTo>
                  <a:close/>
                </a:path>
                <a:path w="270509" h="111760">
                  <a:moveTo>
                    <a:pt x="153771" y="15252"/>
                  </a:moveTo>
                  <a:lnTo>
                    <a:pt x="120655" y="43878"/>
                  </a:lnTo>
                  <a:lnTo>
                    <a:pt x="120675" y="50152"/>
                  </a:lnTo>
                  <a:lnTo>
                    <a:pt x="149339" y="81521"/>
                  </a:lnTo>
                  <a:lnTo>
                    <a:pt x="155143" y="81483"/>
                  </a:lnTo>
                  <a:lnTo>
                    <a:pt x="165646" y="78930"/>
                  </a:lnTo>
                  <a:lnTo>
                    <a:pt x="169824" y="77063"/>
                  </a:lnTo>
                  <a:lnTo>
                    <a:pt x="174598" y="73799"/>
                  </a:lnTo>
                  <a:lnTo>
                    <a:pt x="150837" y="73799"/>
                  </a:lnTo>
                  <a:lnTo>
                    <a:pt x="142748" y="71970"/>
                  </a:lnTo>
                  <a:lnTo>
                    <a:pt x="129201" y="46951"/>
                  </a:lnTo>
                  <a:lnTo>
                    <a:pt x="129243" y="43878"/>
                  </a:lnTo>
                  <a:lnTo>
                    <a:pt x="152920" y="22631"/>
                  </a:lnTo>
                  <a:lnTo>
                    <a:pt x="170898" y="22631"/>
                  </a:lnTo>
                  <a:lnTo>
                    <a:pt x="170281" y="21856"/>
                  </a:lnTo>
                  <a:lnTo>
                    <a:pt x="164960" y="17703"/>
                  </a:lnTo>
                  <a:lnTo>
                    <a:pt x="161658" y="16383"/>
                  </a:lnTo>
                  <a:lnTo>
                    <a:pt x="153771" y="15252"/>
                  </a:lnTo>
                  <a:close/>
                </a:path>
                <a:path w="270509" h="111760">
                  <a:moveTo>
                    <a:pt x="181003" y="50609"/>
                  </a:moveTo>
                  <a:lnTo>
                    <a:pt x="172567" y="50609"/>
                  </a:lnTo>
                  <a:lnTo>
                    <a:pt x="175336" y="62052"/>
                  </a:lnTo>
                  <a:lnTo>
                    <a:pt x="173977" y="64020"/>
                  </a:lnTo>
                  <a:lnTo>
                    <a:pt x="150837" y="73799"/>
                  </a:lnTo>
                  <a:lnTo>
                    <a:pt x="174598" y="73799"/>
                  </a:lnTo>
                  <a:lnTo>
                    <a:pt x="177533" y="71793"/>
                  </a:lnTo>
                  <a:lnTo>
                    <a:pt x="181076" y="68389"/>
                  </a:lnTo>
                  <a:lnTo>
                    <a:pt x="184302" y="64236"/>
                  </a:lnTo>
                  <a:lnTo>
                    <a:pt x="181003" y="50609"/>
                  </a:lnTo>
                  <a:close/>
                </a:path>
                <a:path w="270509" h="111760">
                  <a:moveTo>
                    <a:pt x="89994" y="39954"/>
                  </a:moveTo>
                  <a:lnTo>
                    <a:pt x="81508" y="39954"/>
                  </a:lnTo>
                  <a:lnTo>
                    <a:pt x="83273" y="43053"/>
                  </a:lnTo>
                  <a:lnTo>
                    <a:pt x="85750" y="46951"/>
                  </a:lnTo>
                  <a:lnTo>
                    <a:pt x="99517" y="67119"/>
                  </a:lnTo>
                  <a:lnTo>
                    <a:pt x="78663" y="72174"/>
                  </a:lnTo>
                  <a:lnTo>
                    <a:pt x="113306" y="72174"/>
                  </a:lnTo>
                  <a:lnTo>
                    <a:pt x="89994" y="39954"/>
                  </a:lnTo>
                  <a:close/>
                </a:path>
                <a:path w="270509" h="111760">
                  <a:moveTo>
                    <a:pt x="220472" y="0"/>
                  </a:moveTo>
                  <a:lnTo>
                    <a:pt x="216166" y="457"/>
                  </a:lnTo>
                  <a:lnTo>
                    <a:pt x="183426" y="8407"/>
                  </a:lnTo>
                  <a:lnTo>
                    <a:pt x="198335" y="69888"/>
                  </a:lnTo>
                  <a:lnTo>
                    <a:pt x="206476" y="67919"/>
                  </a:lnTo>
                  <a:lnTo>
                    <a:pt x="199847" y="40614"/>
                  </a:lnTo>
                  <a:lnTo>
                    <a:pt x="211391" y="37820"/>
                  </a:lnTo>
                  <a:lnTo>
                    <a:pt x="212915" y="37553"/>
                  </a:lnTo>
                  <a:lnTo>
                    <a:pt x="213893" y="37515"/>
                  </a:lnTo>
                  <a:lnTo>
                    <a:pt x="231661" y="37515"/>
                  </a:lnTo>
                  <a:lnTo>
                    <a:pt x="227672" y="35331"/>
                  </a:lnTo>
                  <a:lnTo>
                    <a:pt x="225793" y="34709"/>
                  </a:lnTo>
                  <a:lnTo>
                    <a:pt x="223393" y="34201"/>
                  </a:lnTo>
                  <a:lnTo>
                    <a:pt x="225003" y="33566"/>
                  </a:lnTo>
                  <a:lnTo>
                    <a:pt x="198145" y="33566"/>
                  </a:lnTo>
                  <a:lnTo>
                    <a:pt x="193205" y="13220"/>
                  </a:lnTo>
                  <a:lnTo>
                    <a:pt x="217233" y="7404"/>
                  </a:lnTo>
                  <a:lnTo>
                    <a:pt x="234451" y="7404"/>
                  </a:lnTo>
                  <a:lnTo>
                    <a:pt x="234226" y="6997"/>
                  </a:lnTo>
                  <a:lnTo>
                    <a:pt x="229463" y="2222"/>
                  </a:lnTo>
                  <a:lnTo>
                    <a:pt x="226707" y="825"/>
                  </a:lnTo>
                  <a:lnTo>
                    <a:pt x="220472" y="0"/>
                  </a:lnTo>
                  <a:close/>
                </a:path>
                <a:path w="270509" h="111760">
                  <a:moveTo>
                    <a:pt x="231661" y="37515"/>
                  </a:moveTo>
                  <a:lnTo>
                    <a:pt x="213893" y="37515"/>
                  </a:lnTo>
                  <a:lnTo>
                    <a:pt x="215226" y="37528"/>
                  </a:lnTo>
                  <a:lnTo>
                    <a:pt x="216598" y="37769"/>
                  </a:lnTo>
                  <a:lnTo>
                    <a:pt x="242290" y="59232"/>
                  </a:lnTo>
                  <a:lnTo>
                    <a:pt x="252526" y="56756"/>
                  </a:lnTo>
                  <a:lnTo>
                    <a:pt x="237769" y="42608"/>
                  </a:lnTo>
                  <a:lnTo>
                    <a:pt x="234861" y="39852"/>
                  </a:lnTo>
                  <a:lnTo>
                    <a:pt x="231940" y="37668"/>
                  </a:lnTo>
                  <a:lnTo>
                    <a:pt x="231661" y="37515"/>
                  </a:lnTo>
                  <a:close/>
                </a:path>
                <a:path w="270509" h="111760">
                  <a:moveTo>
                    <a:pt x="178777" y="41414"/>
                  </a:moveTo>
                  <a:lnTo>
                    <a:pt x="152742" y="47777"/>
                  </a:lnTo>
                  <a:lnTo>
                    <a:pt x="154482" y="54991"/>
                  </a:lnTo>
                  <a:lnTo>
                    <a:pt x="172567" y="50609"/>
                  </a:lnTo>
                  <a:lnTo>
                    <a:pt x="181003" y="50609"/>
                  </a:lnTo>
                  <a:lnTo>
                    <a:pt x="178777" y="41414"/>
                  </a:lnTo>
                  <a:close/>
                </a:path>
                <a:path w="270509" h="111760">
                  <a:moveTo>
                    <a:pt x="268058" y="43878"/>
                  </a:moveTo>
                  <a:lnTo>
                    <a:pt x="259461" y="45961"/>
                  </a:lnTo>
                  <a:lnTo>
                    <a:pt x="261543" y="54559"/>
                  </a:lnTo>
                  <a:lnTo>
                    <a:pt x="270141" y="52476"/>
                  </a:lnTo>
                  <a:lnTo>
                    <a:pt x="268058" y="43878"/>
                  </a:lnTo>
                  <a:close/>
                </a:path>
                <a:path w="270509" h="111760">
                  <a:moveTo>
                    <a:pt x="234451" y="7404"/>
                  </a:moveTo>
                  <a:lnTo>
                    <a:pt x="217233" y="7404"/>
                  </a:lnTo>
                  <a:lnTo>
                    <a:pt x="220789" y="7531"/>
                  </a:lnTo>
                  <a:lnTo>
                    <a:pt x="225920" y="10248"/>
                  </a:lnTo>
                  <a:lnTo>
                    <a:pt x="227558" y="12382"/>
                  </a:lnTo>
                  <a:lnTo>
                    <a:pt x="228559" y="16535"/>
                  </a:lnTo>
                  <a:lnTo>
                    <a:pt x="228650" y="19253"/>
                  </a:lnTo>
                  <a:lnTo>
                    <a:pt x="227279" y="23164"/>
                  </a:lnTo>
                  <a:lnTo>
                    <a:pt x="225983" y="24777"/>
                  </a:lnTo>
                  <a:lnTo>
                    <a:pt x="222161" y="27330"/>
                  </a:lnTo>
                  <a:lnTo>
                    <a:pt x="219354" y="28422"/>
                  </a:lnTo>
                  <a:lnTo>
                    <a:pt x="198145" y="33566"/>
                  </a:lnTo>
                  <a:lnTo>
                    <a:pt x="225003" y="33566"/>
                  </a:lnTo>
                  <a:lnTo>
                    <a:pt x="229095" y="31953"/>
                  </a:lnTo>
                  <a:lnTo>
                    <a:pt x="232994" y="28994"/>
                  </a:lnTo>
                  <a:lnTo>
                    <a:pt x="237185" y="21640"/>
                  </a:lnTo>
                  <a:lnTo>
                    <a:pt x="237696" y="17703"/>
                  </a:lnTo>
                  <a:lnTo>
                    <a:pt x="237622" y="17284"/>
                  </a:lnTo>
                  <a:lnTo>
                    <a:pt x="235826" y="9880"/>
                  </a:lnTo>
                  <a:lnTo>
                    <a:pt x="234451" y="7404"/>
                  </a:lnTo>
                  <a:close/>
                </a:path>
                <a:path w="270509" h="111760">
                  <a:moveTo>
                    <a:pt x="170898" y="22631"/>
                  </a:moveTo>
                  <a:lnTo>
                    <a:pt x="152920" y="22631"/>
                  </a:lnTo>
                  <a:lnTo>
                    <a:pt x="158534" y="23558"/>
                  </a:lnTo>
                  <a:lnTo>
                    <a:pt x="160832" y="24511"/>
                  </a:lnTo>
                  <a:lnTo>
                    <a:pt x="164439" y="27419"/>
                  </a:lnTo>
                  <a:lnTo>
                    <a:pt x="166179" y="29603"/>
                  </a:lnTo>
                  <a:lnTo>
                    <a:pt x="167868" y="32512"/>
                  </a:lnTo>
                  <a:lnTo>
                    <a:pt x="174713" y="28727"/>
                  </a:lnTo>
                  <a:lnTo>
                    <a:pt x="172656" y="24841"/>
                  </a:lnTo>
                  <a:lnTo>
                    <a:pt x="170898" y="22631"/>
                  </a:lnTo>
                  <a:close/>
                </a:path>
                <a:path w="270509" h="111760">
                  <a:moveTo>
                    <a:pt x="259346" y="7937"/>
                  </a:moveTo>
                  <a:lnTo>
                    <a:pt x="250748" y="10020"/>
                  </a:lnTo>
                  <a:lnTo>
                    <a:pt x="252831" y="18618"/>
                  </a:lnTo>
                  <a:lnTo>
                    <a:pt x="261429" y="16535"/>
                  </a:lnTo>
                  <a:lnTo>
                    <a:pt x="259346" y="7937"/>
                  </a:lnTo>
                  <a:close/>
                </a:path>
              </a:pathLst>
            </a:custGeom>
            <a:solidFill>
              <a:srgbClr val="000000"/>
            </a:solid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99" name="object 90"/>
            <p:cNvSpPr/>
            <p:nvPr/>
          </p:nvSpPr>
          <p:spPr>
            <a:xfrm>
              <a:off x="7097490" y="4071651"/>
              <a:ext cx="213029" cy="105130"/>
            </a:xfrm>
            <a:prstGeom prst="rect">
              <a:avLst/>
            </a:prstGeom>
            <a:blipFill>
              <a:blip r:embed="rId8" cstate="print"/>
              <a:stretch>
                <a:fillRect/>
              </a:stretch>
            </a:blipFill>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sp>
          <p:nvSpPr>
            <p:cNvPr id="100" name="object 91"/>
            <p:cNvSpPr txBox="1"/>
            <p:nvPr/>
          </p:nvSpPr>
          <p:spPr>
            <a:xfrm>
              <a:off x="5699319" y="5104267"/>
              <a:ext cx="3674745" cy="665480"/>
            </a:xfrm>
            <a:prstGeom prst="rect">
              <a:avLst/>
            </a:prstGeom>
          </p:spPr>
          <p:txBody>
            <a:bodyPr vert="horz" wrap="square" lIns="0" tIns="88900" rIns="0" bIns="0" rtlCol="0">
              <a:spAutoFit/>
            </a:bodyPr>
            <a:lstStyle/>
            <a:p>
              <a:pPr marL="12700" marR="0" lvl="0" indent="0" defTabSz="914400" eaLnBrk="1" fontAlgn="auto" latinLnBrk="0" hangingPunct="1">
                <a:lnSpc>
                  <a:spcPct val="100000"/>
                </a:lnSpc>
                <a:spcBef>
                  <a:spcPts val="700"/>
                </a:spcBef>
                <a:spcAft>
                  <a:spcPts val="0"/>
                </a:spcAft>
                <a:buClrTx/>
                <a:buSzTx/>
                <a:buFontTx/>
                <a:buNone/>
                <a:tabLst/>
                <a:defRPr/>
              </a:pPr>
              <a:r>
                <a:rPr kumimoji="0" sz="900" b="1" i="0" u="none" strike="noStrike" kern="0" cap="none" spc="-5" normalizeH="0" baseline="0" noProof="0" dirty="0">
                  <a:ln>
                    <a:noFill/>
                  </a:ln>
                  <a:solidFill>
                    <a:sysClr val="windowText" lastClr="000000"/>
                  </a:solidFill>
                  <a:effectLst/>
                  <a:uLnTx/>
                  <a:uFillTx/>
                  <a:latin typeface="Arial"/>
                  <a:cs typeface="Arial"/>
                </a:rPr>
                <a:t>E-governance</a:t>
              </a:r>
              <a:endParaRPr kumimoji="0" sz="900" b="0" i="0" u="none" strike="noStrike" kern="0" cap="none" spc="0" normalizeH="0" baseline="0" noProof="0" dirty="0">
                <a:ln>
                  <a:noFill/>
                </a:ln>
                <a:solidFill>
                  <a:sysClr val="windowText" lastClr="000000"/>
                </a:solidFill>
                <a:effectLst/>
                <a:uLnTx/>
                <a:uFillTx/>
                <a:latin typeface="Arial"/>
                <a:cs typeface="Arial"/>
              </a:endParaRPr>
            </a:p>
            <a:p>
              <a:pPr marL="184785" marR="0" lvl="0" indent="-172720" defTabSz="914400" eaLnBrk="1" fontAlgn="auto" latinLnBrk="0" hangingPunct="1">
                <a:lnSpc>
                  <a:spcPct val="100000"/>
                </a:lnSpc>
                <a:spcBef>
                  <a:spcPts val="600"/>
                </a:spcBef>
                <a:spcAft>
                  <a:spcPts val="0"/>
                </a:spcAft>
                <a:buClrTx/>
                <a:buSzTx/>
                <a:buFont typeface="Wingdings"/>
                <a:buChar char=""/>
                <a:tabLst>
                  <a:tab pos="185420" algn="l"/>
                </a:tabLst>
                <a:defRPr/>
              </a:pPr>
              <a:r>
                <a:rPr kumimoji="0" sz="900" b="1" i="0" u="none" strike="noStrike" kern="0" cap="none" spc="0" normalizeH="0" baseline="0" noProof="0" dirty="0">
                  <a:ln>
                    <a:noFill/>
                  </a:ln>
                  <a:solidFill>
                    <a:sysClr val="windowText" lastClr="000000"/>
                  </a:solidFill>
                  <a:effectLst/>
                  <a:uLnTx/>
                  <a:uFillTx/>
                  <a:latin typeface="Arial"/>
                  <a:cs typeface="Arial"/>
                </a:rPr>
                <a:t>~3.5 bn documents </a:t>
              </a:r>
              <a:r>
                <a:rPr kumimoji="0" sz="900" b="0" i="0" u="none" strike="noStrike" kern="0" cap="none" spc="0" normalizeH="0" baseline="0" noProof="0" dirty="0">
                  <a:ln>
                    <a:noFill/>
                  </a:ln>
                  <a:solidFill>
                    <a:sysClr val="windowText" lastClr="000000"/>
                  </a:solidFill>
                  <a:effectLst/>
                  <a:uLnTx/>
                  <a:uFillTx/>
                  <a:latin typeface="Arial"/>
                  <a:cs typeface="Arial"/>
                </a:rPr>
                <a:t>processed </a:t>
              </a:r>
              <a:r>
                <a:rPr kumimoji="0" sz="900" b="0" i="0" u="none" strike="noStrike" kern="0" cap="none" spc="-5" normalizeH="0" baseline="0" noProof="0" dirty="0">
                  <a:ln>
                    <a:noFill/>
                  </a:ln>
                  <a:solidFill>
                    <a:sysClr val="windowText" lastClr="000000"/>
                  </a:solidFill>
                  <a:effectLst/>
                  <a:uLnTx/>
                  <a:uFillTx/>
                  <a:latin typeface="Arial"/>
                  <a:cs typeface="Arial"/>
                </a:rPr>
                <a:t>digitally by government in </a:t>
              </a:r>
              <a:r>
                <a:rPr kumimoji="0" sz="900" b="0" i="0" u="none" strike="noStrike" kern="0" cap="none" spc="0" normalizeH="0" baseline="0" noProof="0" dirty="0">
                  <a:ln>
                    <a:noFill/>
                  </a:ln>
                  <a:solidFill>
                    <a:sysClr val="windowText" lastClr="000000"/>
                  </a:solidFill>
                  <a:effectLst/>
                  <a:uLnTx/>
                  <a:uFillTx/>
                  <a:latin typeface="Arial"/>
                  <a:cs typeface="Arial"/>
                </a:rPr>
                <a:t>last </a:t>
              </a:r>
              <a:r>
                <a:rPr kumimoji="0" sz="900" b="0" i="0" u="none" strike="noStrike" kern="0" cap="none" spc="-5" normalizeH="0" baseline="0" noProof="0" dirty="0">
                  <a:ln>
                    <a:noFill/>
                  </a:ln>
                  <a:solidFill>
                    <a:sysClr val="windowText" lastClr="000000"/>
                  </a:solidFill>
                  <a:effectLst/>
                  <a:uLnTx/>
                  <a:uFillTx/>
                  <a:latin typeface="Arial"/>
                  <a:cs typeface="Arial"/>
                </a:rPr>
                <a:t>4</a:t>
              </a:r>
              <a:r>
                <a:rPr kumimoji="0" sz="900" b="0" i="0" u="none" strike="noStrike" kern="0" cap="none" spc="-120" normalizeH="0" baseline="0" noProof="0" dirty="0">
                  <a:ln>
                    <a:noFill/>
                  </a:ln>
                  <a:solidFill>
                    <a:sysClr val="windowText" lastClr="000000"/>
                  </a:solidFill>
                  <a:effectLst/>
                  <a:uLnTx/>
                  <a:uFillTx/>
                  <a:latin typeface="Arial"/>
                  <a:cs typeface="Arial"/>
                </a:rPr>
                <a:t> </a:t>
              </a:r>
              <a:r>
                <a:rPr kumimoji="0" sz="900" b="0" i="0" u="none" strike="noStrike" kern="0" cap="none" spc="-5" normalizeH="0" baseline="0" noProof="0" dirty="0">
                  <a:ln>
                    <a:noFill/>
                  </a:ln>
                  <a:solidFill>
                    <a:sysClr val="windowText" lastClr="000000"/>
                  </a:solidFill>
                  <a:effectLst/>
                  <a:uLnTx/>
                  <a:uFillTx/>
                  <a:latin typeface="Arial"/>
                  <a:cs typeface="Arial"/>
                </a:rPr>
                <a:t>year</a:t>
              </a:r>
              <a:endParaRPr kumimoji="0" sz="900" b="0" i="0" u="none" strike="noStrike" kern="0" cap="none" spc="0" normalizeH="0" baseline="0" noProof="0" dirty="0">
                <a:ln>
                  <a:noFill/>
                </a:ln>
                <a:solidFill>
                  <a:sysClr val="windowText" lastClr="000000"/>
                </a:solidFill>
                <a:effectLst/>
                <a:uLnTx/>
                <a:uFillTx/>
                <a:latin typeface="Arial"/>
                <a:cs typeface="Arial"/>
              </a:endParaRPr>
            </a:p>
            <a:p>
              <a:pPr marL="184785" marR="0" lvl="0" indent="-172720" defTabSz="914400" eaLnBrk="1" fontAlgn="auto" latinLnBrk="0" hangingPunct="1">
                <a:lnSpc>
                  <a:spcPct val="100000"/>
                </a:lnSpc>
                <a:spcBef>
                  <a:spcPts val="600"/>
                </a:spcBef>
                <a:spcAft>
                  <a:spcPts val="0"/>
                </a:spcAft>
                <a:buClrTx/>
                <a:buSzTx/>
                <a:buFont typeface="Wingdings"/>
                <a:buChar char=""/>
                <a:tabLst>
                  <a:tab pos="185420" algn="l"/>
                </a:tabLst>
                <a:defRPr/>
              </a:pPr>
              <a:r>
                <a:rPr kumimoji="0" sz="900" b="1" i="0" u="none" strike="noStrike" kern="0" cap="none" spc="-5" normalizeH="0" baseline="0" noProof="0" dirty="0">
                  <a:ln>
                    <a:noFill/>
                  </a:ln>
                  <a:solidFill>
                    <a:sysClr val="windowText" lastClr="000000"/>
                  </a:solidFill>
                  <a:effectLst/>
                  <a:uLnTx/>
                  <a:uFillTx/>
                  <a:latin typeface="Arial"/>
                  <a:cs typeface="Arial"/>
                </a:rPr>
                <a:t>1.22 </a:t>
              </a:r>
              <a:r>
                <a:rPr kumimoji="0" sz="900" b="1" i="0" u="none" strike="noStrike" kern="0" cap="none" spc="0" normalizeH="0" baseline="0" noProof="0" dirty="0">
                  <a:ln>
                    <a:noFill/>
                  </a:ln>
                  <a:solidFill>
                    <a:sysClr val="windowText" lastClr="000000"/>
                  </a:solidFill>
                  <a:effectLst/>
                  <a:uLnTx/>
                  <a:uFillTx/>
                  <a:latin typeface="Arial"/>
                  <a:cs typeface="Arial"/>
                </a:rPr>
                <a:t>bn </a:t>
              </a:r>
              <a:r>
                <a:rPr kumimoji="0" sz="900" b="0" i="0" u="none" strike="noStrike" kern="0" cap="none" spc="-5" normalizeH="0" baseline="0" noProof="0" dirty="0">
                  <a:ln>
                    <a:noFill/>
                  </a:ln>
                  <a:solidFill>
                    <a:sysClr val="windowText" lastClr="000000"/>
                  </a:solidFill>
                  <a:effectLst/>
                  <a:uLnTx/>
                  <a:uFillTx/>
                  <a:latin typeface="Arial"/>
                  <a:cs typeface="Arial"/>
                </a:rPr>
                <a:t>Aadhaar </a:t>
              </a:r>
              <a:r>
                <a:rPr kumimoji="0" sz="900" b="0" i="0" u="none" strike="noStrike" kern="0" cap="none" spc="0" normalizeH="0" baseline="0" noProof="0" dirty="0">
                  <a:ln>
                    <a:noFill/>
                  </a:ln>
                  <a:solidFill>
                    <a:sysClr val="windowText" lastClr="000000"/>
                  </a:solidFill>
                  <a:effectLst/>
                  <a:uLnTx/>
                  <a:uFillTx/>
                  <a:latin typeface="Arial"/>
                  <a:cs typeface="Arial"/>
                </a:rPr>
                <a:t>issued </a:t>
              </a:r>
              <a:r>
                <a:rPr kumimoji="0" sz="900" b="0" i="0" u="none" strike="noStrike" kern="0" cap="none" spc="-5" normalizeH="0" baseline="0" noProof="0" dirty="0">
                  <a:ln>
                    <a:noFill/>
                  </a:ln>
                  <a:solidFill>
                    <a:sysClr val="windowText" lastClr="000000"/>
                  </a:solidFill>
                  <a:effectLst/>
                  <a:uLnTx/>
                  <a:uFillTx/>
                  <a:latin typeface="Arial"/>
                  <a:cs typeface="Arial"/>
                </a:rPr>
                <a:t>– a unique identification </a:t>
              </a:r>
              <a:r>
                <a:rPr kumimoji="0" sz="900" b="0" i="0" u="none" strike="noStrike" kern="0" cap="none" spc="0" normalizeH="0" baseline="0" noProof="0" dirty="0">
                  <a:ln>
                    <a:noFill/>
                  </a:ln>
                  <a:solidFill>
                    <a:sysClr val="windowText" lastClr="000000"/>
                  </a:solidFill>
                  <a:effectLst/>
                  <a:uLnTx/>
                  <a:uFillTx/>
                  <a:latin typeface="Arial"/>
                  <a:cs typeface="Arial"/>
                </a:rPr>
                <a:t>number for</a:t>
              </a:r>
              <a:r>
                <a:rPr kumimoji="0" sz="900" b="0" i="0" u="none" strike="noStrike" kern="0" cap="none" spc="-55" normalizeH="0" baseline="0" noProof="0" dirty="0">
                  <a:ln>
                    <a:noFill/>
                  </a:ln>
                  <a:solidFill>
                    <a:sysClr val="windowText" lastClr="000000"/>
                  </a:solidFill>
                  <a:effectLst/>
                  <a:uLnTx/>
                  <a:uFillTx/>
                  <a:latin typeface="Arial"/>
                  <a:cs typeface="Arial"/>
                </a:rPr>
                <a:t> </a:t>
              </a:r>
              <a:r>
                <a:rPr kumimoji="0" sz="900" b="0" i="0" u="none" strike="noStrike" kern="0" cap="none" spc="-5" normalizeH="0" baseline="0" noProof="0" dirty="0">
                  <a:ln>
                    <a:noFill/>
                  </a:ln>
                  <a:solidFill>
                    <a:sysClr val="windowText" lastClr="000000"/>
                  </a:solidFill>
                  <a:effectLst/>
                  <a:uLnTx/>
                  <a:uFillTx/>
                  <a:latin typeface="Arial"/>
                  <a:cs typeface="Arial"/>
                </a:rPr>
                <a:t>citizens</a:t>
              </a:r>
              <a:endParaRPr kumimoji="0" sz="900" b="0" i="0" u="none" strike="noStrike" kern="0" cap="none" spc="0" normalizeH="0" baseline="0" noProof="0" dirty="0">
                <a:ln>
                  <a:noFill/>
                </a:ln>
                <a:solidFill>
                  <a:sysClr val="windowText" lastClr="000000"/>
                </a:solidFill>
                <a:effectLst/>
                <a:uLnTx/>
                <a:uFillTx/>
                <a:latin typeface="Arial"/>
                <a:cs typeface="Arial"/>
              </a:endParaRPr>
            </a:p>
          </p:txBody>
        </p:sp>
        <p:sp>
          <p:nvSpPr>
            <p:cNvPr id="101" name="object 92"/>
            <p:cNvSpPr/>
            <p:nvPr/>
          </p:nvSpPr>
          <p:spPr>
            <a:xfrm>
              <a:off x="4985003" y="1405127"/>
              <a:ext cx="0" cy="4644000"/>
            </a:xfrm>
            <a:custGeom>
              <a:avLst/>
              <a:gdLst/>
              <a:ahLst/>
              <a:cxnLst/>
              <a:rect l="l" t="t" r="r" b="b"/>
              <a:pathLst>
                <a:path h="4868545">
                  <a:moveTo>
                    <a:pt x="0" y="0"/>
                  </a:moveTo>
                  <a:lnTo>
                    <a:pt x="0" y="4868316"/>
                  </a:lnTo>
                </a:path>
              </a:pathLst>
            </a:custGeom>
            <a:ln w="6096">
              <a:solidFill>
                <a:srgbClr val="808080"/>
              </a:solidFill>
              <a:prstDash val="sysDot"/>
            </a:ln>
          </p:spPr>
          <p:txBody>
            <a:bodyPr wrap="square" lIns="0" tIns="0" rIns="0" bIns="0" rtlCol="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smtClean="0">
                <a:ln>
                  <a:noFill/>
                </a:ln>
                <a:solidFill>
                  <a:sysClr val="windowText" lastClr="000000"/>
                </a:solidFill>
                <a:effectLst/>
                <a:uLnTx/>
                <a:uFillTx/>
              </a:endParaRPr>
            </a:p>
          </p:txBody>
        </p:sp>
      </p:grpSp>
    </p:spTree>
    <p:extLst>
      <p:ext uri="{BB962C8B-B14F-4D97-AF65-F5344CB8AC3E}">
        <p14:creationId xmlns:p14="http://schemas.microsoft.com/office/powerpoint/2010/main" val="8548764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DV_TOP" val="300.422"/>
  <p:tag name="ADV_LEFT" val="65.00787"/>
  <p:tag name="ADV_HEIGHT" val="19.20378"/>
  <p:tag name="ADV_WIDTH" val="316.9134"/>
</p:tagLst>
</file>

<file path=ppt/tags/tag2.xml><?xml version="1.0" encoding="utf-8"?>
<p:tagLst xmlns:a="http://schemas.openxmlformats.org/drawingml/2006/main" xmlns:r="http://schemas.openxmlformats.org/officeDocument/2006/relationships" xmlns:p="http://schemas.openxmlformats.org/presentationml/2006/main">
  <p:tag name="ADV_TOP" val="300.422"/>
  <p:tag name="ADV_LEFT" val="65.00787"/>
  <p:tag name="ADV_HEIGHT" val="19.20378"/>
  <p:tag name="ADV_WIDTH" val="316.9134"/>
</p:tagLst>
</file>

<file path=ppt/tags/tag3.xml><?xml version="1.0" encoding="utf-8"?>
<p:tagLst xmlns:a="http://schemas.openxmlformats.org/drawingml/2006/main" xmlns:r="http://schemas.openxmlformats.org/officeDocument/2006/relationships" xmlns:p="http://schemas.openxmlformats.org/presentationml/2006/main">
  <p:tag name="ADV_TOP" val="300.422"/>
  <p:tag name="ADV_LEFT" val="65.00787"/>
  <p:tag name="ADV_HEIGHT" val="19.20378"/>
  <p:tag name="ADV_WIDTH" val="316.9134"/>
</p:tagLst>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10034</TotalTime>
  <Words>1947</Words>
  <Application>Microsoft Office PowerPoint</Application>
  <PresentationFormat>A4 (210 x 297 mm)</PresentationFormat>
  <Paragraphs>371</Paragraphs>
  <Slides>15</Slides>
  <Notes>0</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PPT</dc:creator>
  <cp:lastModifiedBy>a</cp:lastModifiedBy>
  <cp:revision>349</cp:revision>
  <dcterms:created xsi:type="dcterms:W3CDTF">2017-07-02T06:11:43Z</dcterms:created>
  <dcterms:modified xsi:type="dcterms:W3CDTF">2020-01-19T19:07:49Z</dcterms:modified>
</cp:coreProperties>
</file>