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4"/>
  </p:notesMasterIdLst>
  <p:sldIdLst>
    <p:sldId id="294" r:id="rId5"/>
    <p:sldId id="300" r:id="rId6"/>
    <p:sldId id="291" r:id="rId7"/>
    <p:sldId id="301" r:id="rId8"/>
    <p:sldId id="299" r:id="rId9"/>
    <p:sldId id="298" r:id="rId10"/>
    <p:sldId id="297" r:id="rId11"/>
    <p:sldId id="303" r:id="rId12"/>
    <p:sldId id="302" r:id="rId13"/>
  </p:sldIdLst>
  <p:sldSz cx="12192000" cy="6858000"/>
  <p:notesSz cx="7099300" cy="10234613"/>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3906" userDrawn="1">
          <p15:clr>
            <a:srgbClr val="A4A3A4"/>
          </p15:clr>
        </p15:guide>
        <p15:guide id="4" orient="horz" pos="75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8"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A300"/>
    <a:srgbClr val="C6151C"/>
    <a:srgbClr val="B48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EE6578-E80C-46F8-9F38-7731F3E47381}" v="95" dt="2019-10-20T19:29:50.3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711" autoAdjust="0"/>
    <p:restoredTop sz="80964" autoAdjust="0"/>
  </p:normalViewPr>
  <p:slideViewPr>
    <p:cSldViewPr snapToGrid="0" showGuides="1">
      <p:cViewPr varScale="1">
        <p:scale>
          <a:sx n="78" d="100"/>
          <a:sy n="78" d="100"/>
        </p:scale>
        <p:origin x="429" y="37"/>
      </p:cViewPr>
      <p:guideLst>
        <p:guide orient="horz" pos="2160"/>
        <p:guide pos="3840"/>
        <p:guide orient="horz" pos="3906"/>
        <p:guide orient="horz" pos="75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Feuil1!$B$1</c:f>
              <c:strCache>
                <c:ptCount val="1"/>
                <c:pt idx="0">
                  <c:v>CA en k€</c:v>
                </c:pt>
              </c:strCache>
            </c:strRef>
          </c:tx>
          <c:spPr>
            <a:gradFill>
              <a:gsLst>
                <a:gs pos="2000">
                  <a:schemeClr val="accent1">
                    <a:alpha val="92000"/>
                  </a:schemeClr>
                </a:gs>
                <a:gs pos="65000">
                  <a:schemeClr val="accent3">
                    <a:alpha val="82000"/>
                  </a:schemeClr>
                </a:gs>
                <a:gs pos="98000">
                  <a:schemeClr val="accent4">
                    <a:alpha val="73000"/>
                  </a:schemeClr>
                </a:gs>
              </a:gsLst>
              <a:lin ang="18900000" scaled="1"/>
            </a:gradFill>
            <a:ln>
              <a:noFill/>
            </a:ln>
            <a:effectLst/>
          </c:spPr>
          <c:invertIfNegative val="0"/>
          <c:cat>
            <c:numRef>
              <c:f>Feuil1!$A$2:$A$6</c:f>
              <c:numCache>
                <c:formatCode>General</c:formatCode>
                <c:ptCount val="5"/>
                <c:pt idx="0">
                  <c:v>2015</c:v>
                </c:pt>
                <c:pt idx="1">
                  <c:v>2016</c:v>
                </c:pt>
                <c:pt idx="2">
                  <c:v>2017</c:v>
                </c:pt>
                <c:pt idx="3">
                  <c:v>2018</c:v>
                </c:pt>
                <c:pt idx="4">
                  <c:v>2019</c:v>
                </c:pt>
              </c:numCache>
            </c:numRef>
          </c:cat>
          <c:val>
            <c:numRef>
              <c:f>Feuil1!$B$2:$B$6</c:f>
              <c:numCache>
                <c:formatCode>#,##0</c:formatCode>
                <c:ptCount val="5"/>
                <c:pt idx="0">
                  <c:v>277.91300000000001</c:v>
                </c:pt>
                <c:pt idx="1">
                  <c:v>421.416</c:v>
                </c:pt>
                <c:pt idx="2">
                  <c:v>590.90300000000002</c:v>
                </c:pt>
                <c:pt idx="3" formatCode="General">
                  <c:v>850</c:v>
                </c:pt>
                <c:pt idx="4" formatCode="General">
                  <c:v>1200</c:v>
                </c:pt>
              </c:numCache>
            </c:numRef>
          </c:val>
          <c:extLst>
            <c:ext xmlns:c16="http://schemas.microsoft.com/office/drawing/2014/chart" uri="{C3380CC4-5D6E-409C-BE32-E72D297353CC}">
              <c16:uniqueId val="{00000000-A311-4A8B-AEF5-3AE65959AFF7}"/>
            </c:ext>
          </c:extLst>
        </c:ser>
        <c:dLbls>
          <c:showLegendKey val="0"/>
          <c:showVal val="0"/>
          <c:showCatName val="0"/>
          <c:showSerName val="0"/>
          <c:showPercent val="0"/>
          <c:showBubbleSize val="0"/>
        </c:dLbls>
        <c:gapWidth val="219"/>
        <c:overlap val="-27"/>
        <c:axId val="471344184"/>
        <c:axId val="471344968"/>
      </c:barChart>
      <c:catAx>
        <c:axId val="471344184"/>
        <c:scaling>
          <c:orientation val="minMax"/>
        </c:scaling>
        <c:delete val="0"/>
        <c:axPos val="b"/>
        <c:numFmt formatCode="General" sourceLinked="1"/>
        <c:majorTickMark val="none"/>
        <c:minorTickMark val="none"/>
        <c:tickLblPos val="nextTo"/>
        <c:spPr>
          <a:noFill/>
          <a:ln w="3175" cap="flat" cmpd="sng" algn="ctr">
            <a:solidFill>
              <a:schemeClr val="bg1">
                <a:lumMod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fr-FR"/>
          </a:p>
        </c:txPr>
        <c:crossAx val="471344968"/>
        <c:crosses val="autoZero"/>
        <c:auto val="1"/>
        <c:lblAlgn val="ctr"/>
        <c:lblOffset val="100"/>
        <c:noMultiLvlLbl val="0"/>
      </c:catAx>
      <c:valAx>
        <c:axId val="471344968"/>
        <c:scaling>
          <c:orientation val="minMax"/>
          <c:max val="1300"/>
          <c:min val="0"/>
        </c:scaling>
        <c:delete val="0"/>
        <c:axPos val="l"/>
        <c:majorGridlines>
          <c:spPr>
            <a:ln w="6350" cap="flat" cmpd="sng" algn="ctr">
              <a:solidFill>
                <a:schemeClr val="bg1">
                  <a:lumMod val="85000"/>
                </a:schemeClr>
              </a:solidFill>
              <a:round/>
            </a:ln>
            <a:effectLst/>
          </c:spPr>
        </c:majorGridlines>
        <c:numFmt formatCode="#,##0" sourceLinked="1"/>
        <c:majorTickMark val="none"/>
        <c:minorTickMark val="none"/>
        <c:tickLblPos val="nextTo"/>
        <c:spPr>
          <a:noFill/>
          <a:ln w="3175">
            <a:solidFill>
              <a:schemeClr val="bg1">
                <a:lumMod val="85000"/>
              </a:schemeClr>
            </a:solid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fr-FR"/>
          </a:p>
        </c:txPr>
        <c:crossAx val="4713441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id-ID"/>
          </a:p>
        </p:txBody>
      </p:sp>
      <p:sp>
        <p:nvSpPr>
          <p:cNvPr id="3" name="Date Placeholder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vl1pPr>
          </a:lstStyle>
          <a:p>
            <a:fld id="{A435289D-0974-4CF3-9578-1B39EAD1E828}" type="datetimeFigureOut">
              <a:rPr lang="id-ID" smtClean="0"/>
              <a:t>08/11/2019</a:t>
            </a:fld>
            <a:endParaRPr lang="id-ID"/>
          </a:p>
        </p:txBody>
      </p:sp>
      <p:sp>
        <p:nvSpPr>
          <p:cNvPr id="4" name="Slide Image Placeholder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9048" tIns="49524" rIns="99048" bIns="49524" rtlCol="0" anchor="ctr"/>
          <a:lstStyle/>
          <a:p>
            <a:endParaRPr lang="id-ID"/>
          </a:p>
        </p:txBody>
      </p:sp>
      <p:sp>
        <p:nvSpPr>
          <p:cNvPr id="5" name="Notes Placeholder 4"/>
          <p:cNvSpPr>
            <a:spLocks noGrp="1"/>
          </p:cNvSpPr>
          <p:nvPr>
            <p:ph type="body" sz="quarter" idx="3"/>
          </p:nvPr>
        </p:nvSpPr>
        <p:spPr>
          <a:xfrm>
            <a:off x="709930" y="4925407"/>
            <a:ext cx="5679440" cy="4029879"/>
          </a:xfrm>
          <a:prstGeom prst="rect">
            <a:avLst/>
          </a:prstGeom>
        </p:spPr>
        <p:txBody>
          <a:bodyPr vert="horz" lIns="99048" tIns="49524" rIns="99048" bIns="49524"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vl1pPr>
          </a:lstStyle>
          <a:p>
            <a:endParaRPr lang="id-ID"/>
          </a:p>
        </p:txBody>
      </p:sp>
      <p:sp>
        <p:nvSpPr>
          <p:cNvPr id="7" name="Slide Number Placeholder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vl1pPr>
          </a:lstStyle>
          <a:p>
            <a:fld id="{CDAA6137-C086-4594-AB82-D899DA90998E}" type="slidenum">
              <a:rPr lang="id-ID" smtClean="0"/>
              <a:t>‹N°›</a:t>
            </a:fld>
            <a:endParaRPr lang="id-ID"/>
          </a:p>
        </p:txBody>
      </p:sp>
    </p:spTree>
    <p:extLst>
      <p:ext uri="{BB962C8B-B14F-4D97-AF65-F5344CB8AC3E}">
        <p14:creationId xmlns:p14="http://schemas.microsoft.com/office/powerpoint/2010/main" val="4061087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DAA6137-C086-4594-AB82-D899DA90998E}" type="slidenum">
              <a:rPr lang="id-ID" smtClean="0"/>
              <a:t>4</a:t>
            </a:fld>
            <a:endParaRPr lang="id-ID"/>
          </a:p>
        </p:txBody>
      </p:sp>
    </p:spTree>
    <p:extLst>
      <p:ext uri="{BB962C8B-B14F-4D97-AF65-F5344CB8AC3E}">
        <p14:creationId xmlns:p14="http://schemas.microsoft.com/office/powerpoint/2010/main" val="3040026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DAA6137-C086-4594-AB82-D899DA90998E}" type="slidenum">
              <a:rPr lang="id-ID" smtClean="0"/>
              <a:t>6</a:t>
            </a:fld>
            <a:endParaRPr lang="id-ID"/>
          </a:p>
        </p:txBody>
      </p:sp>
    </p:spTree>
    <p:extLst>
      <p:ext uri="{BB962C8B-B14F-4D97-AF65-F5344CB8AC3E}">
        <p14:creationId xmlns:p14="http://schemas.microsoft.com/office/powerpoint/2010/main" val="190342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DAA6137-C086-4594-AB82-D899DA90998E}" type="slidenum">
              <a:rPr lang="id-ID" smtClean="0"/>
              <a:t>7</a:t>
            </a:fld>
            <a:endParaRPr lang="id-ID"/>
          </a:p>
        </p:txBody>
      </p:sp>
    </p:spTree>
    <p:extLst>
      <p:ext uri="{BB962C8B-B14F-4D97-AF65-F5344CB8AC3E}">
        <p14:creationId xmlns:p14="http://schemas.microsoft.com/office/powerpoint/2010/main" val="2337809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DAA6137-C086-4594-AB82-D899DA90998E}" type="slidenum">
              <a:rPr lang="id-ID" smtClean="0"/>
              <a:t>8</a:t>
            </a:fld>
            <a:endParaRPr lang="id-ID"/>
          </a:p>
        </p:txBody>
      </p:sp>
    </p:spTree>
    <p:extLst>
      <p:ext uri="{BB962C8B-B14F-4D97-AF65-F5344CB8AC3E}">
        <p14:creationId xmlns:p14="http://schemas.microsoft.com/office/powerpoint/2010/main" val="3675875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DAA6137-C086-4594-AB82-D899DA90998E}" type="slidenum">
              <a:rPr lang="id-ID" smtClean="0"/>
              <a:t>9</a:t>
            </a:fld>
            <a:endParaRPr lang="id-ID"/>
          </a:p>
        </p:txBody>
      </p:sp>
    </p:spTree>
    <p:extLst>
      <p:ext uri="{BB962C8B-B14F-4D97-AF65-F5344CB8AC3E}">
        <p14:creationId xmlns:p14="http://schemas.microsoft.com/office/powerpoint/2010/main" val="2394489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91521-9718-4394-B848-2E377451BC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id-ID"/>
          </a:p>
        </p:txBody>
      </p:sp>
      <p:sp>
        <p:nvSpPr>
          <p:cNvPr id="3" name="Subtitle 2">
            <a:extLst>
              <a:ext uri="{FF2B5EF4-FFF2-40B4-BE49-F238E27FC236}">
                <a16:creationId xmlns:a16="http://schemas.microsoft.com/office/drawing/2014/main" id="{92B1ADCE-E582-4F0F-A7BB-DBDBBA676E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d-ID"/>
          </a:p>
        </p:txBody>
      </p:sp>
      <p:sp>
        <p:nvSpPr>
          <p:cNvPr id="4" name="Date Placeholder 3">
            <a:extLst>
              <a:ext uri="{FF2B5EF4-FFF2-40B4-BE49-F238E27FC236}">
                <a16:creationId xmlns:a16="http://schemas.microsoft.com/office/drawing/2014/main" id="{0B231852-920D-4AA9-90A3-EEC08E219A34}"/>
              </a:ext>
            </a:extLst>
          </p:cNvPr>
          <p:cNvSpPr>
            <a:spLocks noGrp="1"/>
          </p:cNvSpPr>
          <p:nvPr>
            <p:ph type="dt" sz="half" idx="10"/>
          </p:nvPr>
        </p:nvSpPr>
        <p:spPr/>
        <p:txBody>
          <a:bodyPr/>
          <a:lstStyle/>
          <a:p>
            <a:fld id="{671F098D-F8B8-4395-95DE-CA2FC361CA6E}" type="datetime1">
              <a:rPr lang="id-ID" smtClean="0"/>
              <a:t>08/11/2019</a:t>
            </a:fld>
            <a:endParaRPr lang="id-ID"/>
          </a:p>
        </p:txBody>
      </p:sp>
      <p:sp>
        <p:nvSpPr>
          <p:cNvPr id="5" name="Footer Placeholder 4">
            <a:extLst>
              <a:ext uri="{FF2B5EF4-FFF2-40B4-BE49-F238E27FC236}">
                <a16:creationId xmlns:a16="http://schemas.microsoft.com/office/drawing/2014/main" id="{F39F0D30-AB97-48D0-AEDA-914004915A44}"/>
              </a:ext>
            </a:extLst>
          </p:cNvPr>
          <p:cNvSpPr>
            <a:spLocks noGrp="1"/>
          </p:cNvSpPr>
          <p:nvPr>
            <p:ph type="ftr" sz="quarter" idx="11"/>
          </p:nvPr>
        </p:nvSpPr>
        <p:spPr/>
        <p:txBody>
          <a:bodyPr/>
          <a:lstStyle/>
          <a:p>
            <a:endParaRPr lang="id-ID"/>
          </a:p>
        </p:txBody>
      </p:sp>
      <p:sp>
        <p:nvSpPr>
          <p:cNvPr id="6" name="Slide Number Placeholder 5">
            <a:extLst>
              <a:ext uri="{FF2B5EF4-FFF2-40B4-BE49-F238E27FC236}">
                <a16:creationId xmlns:a16="http://schemas.microsoft.com/office/drawing/2014/main" id="{8A090D70-8930-450F-90C4-7AA2C2B37228}"/>
              </a:ext>
            </a:extLst>
          </p:cNvPr>
          <p:cNvSpPr>
            <a:spLocks noGrp="1"/>
          </p:cNvSpPr>
          <p:nvPr>
            <p:ph type="sldNum" sz="quarter" idx="12"/>
          </p:nvPr>
        </p:nvSpPr>
        <p:spPr/>
        <p:txBody>
          <a:bodyPr/>
          <a:lstStyle/>
          <a:p>
            <a:fld id="{1E9D66DB-7B09-4F03-965C-6F4D1EE02AA0}" type="slidenum">
              <a:rPr lang="id-ID" smtClean="0"/>
              <a:t>‹N°›</a:t>
            </a:fld>
            <a:endParaRPr lang="id-ID"/>
          </a:p>
        </p:txBody>
      </p:sp>
    </p:spTree>
    <p:extLst>
      <p:ext uri="{BB962C8B-B14F-4D97-AF65-F5344CB8AC3E}">
        <p14:creationId xmlns:p14="http://schemas.microsoft.com/office/powerpoint/2010/main" val="3231922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DB397-4F00-441B-8B2A-37F8DA51F5F1}"/>
              </a:ext>
            </a:extLst>
          </p:cNvPr>
          <p:cNvSpPr>
            <a:spLocks noGrp="1"/>
          </p:cNvSpPr>
          <p:nvPr>
            <p:ph type="title"/>
          </p:nvPr>
        </p:nvSpPr>
        <p:spPr/>
        <p:txBody>
          <a:bodyPr/>
          <a:lstStyle/>
          <a:p>
            <a:r>
              <a:rPr lang="en-US" dirty="0"/>
              <a:t>Click to edit Master title style</a:t>
            </a:r>
            <a:endParaRPr lang="id-ID" dirty="0"/>
          </a:p>
        </p:txBody>
      </p:sp>
      <p:sp>
        <p:nvSpPr>
          <p:cNvPr id="3" name="Content Placeholder 2">
            <a:extLst>
              <a:ext uri="{FF2B5EF4-FFF2-40B4-BE49-F238E27FC236}">
                <a16:creationId xmlns:a16="http://schemas.microsoft.com/office/drawing/2014/main" id="{6AB9FFCE-9C37-4535-B8D4-5B726A9E533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A78EB158-9B16-4BCE-B71D-97E98AE212B6}"/>
              </a:ext>
            </a:extLst>
          </p:cNvPr>
          <p:cNvSpPr>
            <a:spLocks noGrp="1"/>
          </p:cNvSpPr>
          <p:nvPr>
            <p:ph type="dt" sz="half" idx="10"/>
          </p:nvPr>
        </p:nvSpPr>
        <p:spPr/>
        <p:txBody>
          <a:bodyPr/>
          <a:lstStyle/>
          <a:p>
            <a:fld id="{B996A297-EE04-4DC6-93DC-4FCC4C96E5FB}" type="datetime1">
              <a:rPr lang="id-ID" smtClean="0"/>
              <a:t>08/11/2019</a:t>
            </a:fld>
            <a:endParaRPr lang="id-ID"/>
          </a:p>
        </p:txBody>
      </p:sp>
      <p:sp>
        <p:nvSpPr>
          <p:cNvPr id="5" name="Footer Placeholder 4">
            <a:extLst>
              <a:ext uri="{FF2B5EF4-FFF2-40B4-BE49-F238E27FC236}">
                <a16:creationId xmlns:a16="http://schemas.microsoft.com/office/drawing/2014/main" id="{78DB87AC-8966-443D-9230-7814BC861CAF}"/>
              </a:ext>
            </a:extLst>
          </p:cNvPr>
          <p:cNvSpPr>
            <a:spLocks noGrp="1"/>
          </p:cNvSpPr>
          <p:nvPr>
            <p:ph type="ftr" sz="quarter" idx="11"/>
          </p:nvPr>
        </p:nvSpPr>
        <p:spPr/>
        <p:txBody>
          <a:bodyPr/>
          <a:lstStyle/>
          <a:p>
            <a:endParaRPr lang="id-ID"/>
          </a:p>
        </p:txBody>
      </p:sp>
      <p:sp>
        <p:nvSpPr>
          <p:cNvPr id="6" name="Slide Number Placeholder 5">
            <a:extLst>
              <a:ext uri="{FF2B5EF4-FFF2-40B4-BE49-F238E27FC236}">
                <a16:creationId xmlns:a16="http://schemas.microsoft.com/office/drawing/2014/main" id="{2D4692C0-8CA7-430C-8167-9792B50AAC56}"/>
              </a:ext>
            </a:extLst>
          </p:cNvPr>
          <p:cNvSpPr>
            <a:spLocks noGrp="1"/>
          </p:cNvSpPr>
          <p:nvPr>
            <p:ph type="sldNum" sz="quarter" idx="12"/>
          </p:nvPr>
        </p:nvSpPr>
        <p:spPr/>
        <p:txBody>
          <a:bodyPr/>
          <a:lstStyle/>
          <a:p>
            <a:fld id="{1E9D66DB-7B09-4F03-965C-6F4D1EE02AA0}" type="slidenum">
              <a:rPr lang="id-ID" smtClean="0"/>
              <a:t>‹N°›</a:t>
            </a:fld>
            <a:endParaRPr lang="id-ID"/>
          </a:p>
        </p:txBody>
      </p:sp>
      <p:sp>
        <p:nvSpPr>
          <p:cNvPr id="9" name="Text Placeholder 8">
            <a:extLst>
              <a:ext uri="{FF2B5EF4-FFF2-40B4-BE49-F238E27FC236}">
                <a16:creationId xmlns:a16="http://schemas.microsoft.com/office/drawing/2014/main" id="{A251A413-DC32-4D1F-8B68-126C92487B9D}"/>
              </a:ext>
            </a:extLst>
          </p:cNvPr>
          <p:cNvSpPr>
            <a:spLocks noGrp="1"/>
          </p:cNvSpPr>
          <p:nvPr>
            <p:ph type="body" sz="quarter" idx="13"/>
          </p:nvPr>
        </p:nvSpPr>
        <p:spPr>
          <a:xfrm>
            <a:off x="515938" y="932324"/>
            <a:ext cx="11160125" cy="276999"/>
          </a:xfrm>
        </p:spPr>
        <p:txBody>
          <a:bodyPr>
            <a:spAutoFit/>
          </a:bodyPr>
          <a:lstStyle>
            <a:lvl1pPr marL="0" indent="0" algn="l" defTabSz="914400" rtl="0" eaLnBrk="1" latinLnBrk="0" hangingPunct="1">
              <a:lnSpc>
                <a:spcPct val="100000"/>
              </a:lnSpc>
              <a:spcBef>
                <a:spcPts val="0"/>
              </a:spcBef>
              <a:buNone/>
              <a:defRPr lang="en-US" sz="1800" kern="1200" dirty="0" smtClean="0">
                <a:solidFill>
                  <a:schemeClr val="tx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632532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6C62F-FDAB-4933-8253-42BC47B563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id-ID"/>
          </a:p>
        </p:txBody>
      </p:sp>
      <p:sp>
        <p:nvSpPr>
          <p:cNvPr id="3" name="Text Placeholder 2">
            <a:extLst>
              <a:ext uri="{FF2B5EF4-FFF2-40B4-BE49-F238E27FC236}">
                <a16:creationId xmlns:a16="http://schemas.microsoft.com/office/drawing/2014/main" id="{DBE602C4-8F5B-469A-94E4-5293419A3A3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76B8169-9684-427E-82DE-09C388B9570B}"/>
              </a:ext>
            </a:extLst>
          </p:cNvPr>
          <p:cNvSpPr>
            <a:spLocks noGrp="1"/>
          </p:cNvSpPr>
          <p:nvPr>
            <p:ph type="dt" sz="half" idx="10"/>
          </p:nvPr>
        </p:nvSpPr>
        <p:spPr/>
        <p:txBody>
          <a:bodyPr/>
          <a:lstStyle/>
          <a:p>
            <a:fld id="{411FA495-8456-4980-9745-106040E578A7}" type="datetime1">
              <a:rPr lang="id-ID" smtClean="0"/>
              <a:t>08/11/2019</a:t>
            </a:fld>
            <a:endParaRPr lang="id-ID"/>
          </a:p>
        </p:txBody>
      </p:sp>
      <p:sp>
        <p:nvSpPr>
          <p:cNvPr id="5" name="Footer Placeholder 4">
            <a:extLst>
              <a:ext uri="{FF2B5EF4-FFF2-40B4-BE49-F238E27FC236}">
                <a16:creationId xmlns:a16="http://schemas.microsoft.com/office/drawing/2014/main" id="{985544BB-6363-4350-A1B2-40123273F1C3}"/>
              </a:ext>
            </a:extLst>
          </p:cNvPr>
          <p:cNvSpPr>
            <a:spLocks noGrp="1"/>
          </p:cNvSpPr>
          <p:nvPr>
            <p:ph type="ftr" sz="quarter" idx="11"/>
          </p:nvPr>
        </p:nvSpPr>
        <p:spPr/>
        <p:txBody>
          <a:bodyPr/>
          <a:lstStyle/>
          <a:p>
            <a:endParaRPr lang="id-ID"/>
          </a:p>
        </p:txBody>
      </p:sp>
      <p:sp>
        <p:nvSpPr>
          <p:cNvPr id="6" name="Slide Number Placeholder 5">
            <a:extLst>
              <a:ext uri="{FF2B5EF4-FFF2-40B4-BE49-F238E27FC236}">
                <a16:creationId xmlns:a16="http://schemas.microsoft.com/office/drawing/2014/main" id="{5B08A303-0114-42DE-B936-3CC18E27CACC}"/>
              </a:ext>
            </a:extLst>
          </p:cNvPr>
          <p:cNvSpPr>
            <a:spLocks noGrp="1"/>
          </p:cNvSpPr>
          <p:nvPr>
            <p:ph type="sldNum" sz="quarter" idx="12"/>
          </p:nvPr>
        </p:nvSpPr>
        <p:spPr/>
        <p:txBody>
          <a:bodyPr/>
          <a:lstStyle/>
          <a:p>
            <a:fld id="{1E9D66DB-7B09-4F03-965C-6F4D1EE02AA0}" type="slidenum">
              <a:rPr lang="id-ID" smtClean="0"/>
              <a:t>‹N°›</a:t>
            </a:fld>
            <a:endParaRPr lang="id-ID"/>
          </a:p>
        </p:txBody>
      </p:sp>
    </p:spTree>
    <p:extLst>
      <p:ext uri="{BB962C8B-B14F-4D97-AF65-F5344CB8AC3E}">
        <p14:creationId xmlns:p14="http://schemas.microsoft.com/office/powerpoint/2010/main" val="3972534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9ECDF-37F1-48DD-802C-713BB23B4D29}"/>
              </a:ext>
            </a:extLst>
          </p:cNvPr>
          <p:cNvSpPr>
            <a:spLocks noGrp="1"/>
          </p:cNvSpPr>
          <p:nvPr>
            <p:ph type="title"/>
          </p:nvPr>
        </p:nvSpPr>
        <p:spPr/>
        <p:txBody>
          <a:bodyPr/>
          <a:lstStyle/>
          <a:p>
            <a:r>
              <a:rPr lang="en-US"/>
              <a:t>Click to edit Master title style</a:t>
            </a:r>
            <a:endParaRPr lang="id-ID"/>
          </a:p>
        </p:txBody>
      </p:sp>
      <p:sp>
        <p:nvSpPr>
          <p:cNvPr id="3" name="Content Placeholder 2">
            <a:extLst>
              <a:ext uri="{FF2B5EF4-FFF2-40B4-BE49-F238E27FC236}">
                <a16:creationId xmlns:a16="http://schemas.microsoft.com/office/drawing/2014/main" id="{00FAF478-8D8F-48DA-9F31-03B486B9B52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a:extLst>
              <a:ext uri="{FF2B5EF4-FFF2-40B4-BE49-F238E27FC236}">
                <a16:creationId xmlns:a16="http://schemas.microsoft.com/office/drawing/2014/main" id="{B511EAFD-13AE-4EE0-96DA-73D99863D23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a:extLst>
              <a:ext uri="{FF2B5EF4-FFF2-40B4-BE49-F238E27FC236}">
                <a16:creationId xmlns:a16="http://schemas.microsoft.com/office/drawing/2014/main" id="{C8D29E2E-D7FC-4632-949B-9667422BFBB8}"/>
              </a:ext>
            </a:extLst>
          </p:cNvPr>
          <p:cNvSpPr>
            <a:spLocks noGrp="1"/>
          </p:cNvSpPr>
          <p:nvPr>
            <p:ph type="dt" sz="half" idx="10"/>
          </p:nvPr>
        </p:nvSpPr>
        <p:spPr/>
        <p:txBody>
          <a:bodyPr/>
          <a:lstStyle/>
          <a:p>
            <a:fld id="{ECDD76A1-E981-46D7-99A8-E9D383004A85}" type="datetime1">
              <a:rPr lang="id-ID" smtClean="0"/>
              <a:t>08/11/2019</a:t>
            </a:fld>
            <a:endParaRPr lang="id-ID"/>
          </a:p>
        </p:txBody>
      </p:sp>
      <p:sp>
        <p:nvSpPr>
          <p:cNvPr id="6" name="Footer Placeholder 5">
            <a:extLst>
              <a:ext uri="{FF2B5EF4-FFF2-40B4-BE49-F238E27FC236}">
                <a16:creationId xmlns:a16="http://schemas.microsoft.com/office/drawing/2014/main" id="{E36E6565-AEA3-4AF4-A01D-4FB8B39C3925}"/>
              </a:ext>
            </a:extLst>
          </p:cNvPr>
          <p:cNvSpPr>
            <a:spLocks noGrp="1"/>
          </p:cNvSpPr>
          <p:nvPr>
            <p:ph type="ftr" sz="quarter" idx="11"/>
          </p:nvPr>
        </p:nvSpPr>
        <p:spPr/>
        <p:txBody>
          <a:bodyPr/>
          <a:lstStyle/>
          <a:p>
            <a:endParaRPr lang="id-ID"/>
          </a:p>
        </p:txBody>
      </p:sp>
      <p:sp>
        <p:nvSpPr>
          <p:cNvPr id="7" name="Slide Number Placeholder 6">
            <a:extLst>
              <a:ext uri="{FF2B5EF4-FFF2-40B4-BE49-F238E27FC236}">
                <a16:creationId xmlns:a16="http://schemas.microsoft.com/office/drawing/2014/main" id="{05C330E3-4E6C-4D09-A440-FE3B7D9BC39D}"/>
              </a:ext>
            </a:extLst>
          </p:cNvPr>
          <p:cNvSpPr>
            <a:spLocks noGrp="1"/>
          </p:cNvSpPr>
          <p:nvPr>
            <p:ph type="sldNum" sz="quarter" idx="12"/>
          </p:nvPr>
        </p:nvSpPr>
        <p:spPr/>
        <p:txBody>
          <a:bodyPr/>
          <a:lstStyle/>
          <a:p>
            <a:fld id="{1E9D66DB-7B09-4F03-965C-6F4D1EE02AA0}" type="slidenum">
              <a:rPr lang="id-ID" smtClean="0"/>
              <a:t>‹N°›</a:t>
            </a:fld>
            <a:endParaRPr lang="id-ID"/>
          </a:p>
        </p:txBody>
      </p:sp>
    </p:spTree>
    <p:extLst>
      <p:ext uri="{BB962C8B-B14F-4D97-AF65-F5344CB8AC3E}">
        <p14:creationId xmlns:p14="http://schemas.microsoft.com/office/powerpoint/2010/main" val="2990699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AA5F0-D60A-4D61-9819-724F0522722D}"/>
              </a:ext>
            </a:extLst>
          </p:cNvPr>
          <p:cNvSpPr>
            <a:spLocks noGrp="1"/>
          </p:cNvSpPr>
          <p:nvPr>
            <p:ph type="title"/>
          </p:nvPr>
        </p:nvSpPr>
        <p:spPr>
          <a:xfrm>
            <a:off x="839788" y="365125"/>
            <a:ext cx="10515600" cy="1325563"/>
          </a:xfrm>
        </p:spPr>
        <p:txBody>
          <a:bodyPr/>
          <a:lstStyle/>
          <a:p>
            <a:r>
              <a:rPr lang="en-US"/>
              <a:t>Click to edit Master title style</a:t>
            </a:r>
            <a:endParaRPr lang="id-ID"/>
          </a:p>
        </p:txBody>
      </p:sp>
      <p:sp>
        <p:nvSpPr>
          <p:cNvPr id="3" name="Text Placeholder 2">
            <a:extLst>
              <a:ext uri="{FF2B5EF4-FFF2-40B4-BE49-F238E27FC236}">
                <a16:creationId xmlns:a16="http://schemas.microsoft.com/office/drawing/2014/main" id="{B06BED3A-4B2B-4098-B91D-FC657AFD0B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F9B4D7E-8DF6-4786-AA06-D0C0B3A791F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a:extLst>
              <a:ext uri="{FF2B5EF4-FFF2-40B4-BE49-F238E27FC236}">
                <a16:creationId xmlns:a16="http://schemas.microsoft.com/office/drawing/2014/main" id="{540ACD51-F60B-43D0-896F-21F9A953DD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6313883-3976-4132-B387-54D381C98D8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a:extLst>
              <a:ext uri="{FF2B5EF4-FFF2-40B4-BE49-F238E27FC236}">
                <a16:creationId xmlns:a16="http://schemas.microsoft.com/office/drawing/2014/main" id="{8303A07B-B1CA-4075-9DD2-A12BD42F9597}"/>
              </a:ext>
            </a:extLst>
          </p:cNvPr>
          <p:cNvSpPr>
            <a:spLocks noGrp="1"/>
          </p:cNvSpPr>
          <p:nvPr>
            <p:ph type="dt" sz="half" idx="10"/>
          </p:nvPr>
        </p:nvSpPr>
        <p:spPr/>
        <p:txBody>
          <a:bodyPr/>
          <a:lstStyle/>
          <a:p>
            <a:fld id="{9E0B54B1-2627-4643-B5F1-1F3020155D71}" type="datetime1">
              <a:rPr lang="id-ID" smtClean="0"/>
              <a:t>08/11/2019</a:t>
            </a:fld>
            <a:endParaRPr lang="id-ID"/>
          </a:p>
        </p:txBody>
      </p:sp>
      <p:sp>
        <p:nvSpPr>
          <p:cNvPr id="8" name="Footer Placeholder 7">
            <a:extLst>
              <a:ext uri="{FF2B5EF4-FFF2-40B4-BE49-F238E27FC236}">
                <a16:creationId xmlns:a16="http://schemas.microsoft.com/office/drawing/2014/main" id="{BD61F7BB-FE5D-480D-A76C-56232EC5D8BE}"/>
              </a:ext>
            </a:extLst>
          </p:cNvPr>
          <p:cNvSpPr>
            <a:spLocks noGrp="1"/>
          </p:cNvSpPr>
          <p:nvPr>
            <p:ph type="ftr" sz="quarter" idx="11"/>
          </p:nvPr>
        </p:nvSpPr>
        <p:spPr/>
        <p:txBody>
          <a:bodyPr/>
          <a:lstStyle/>
          <a:p>
            <a:endParaRPr lang="id-ID"/>
          </a:p>
        </p:txBody>
      </p:sp>
      <p:sp>
        <p:nvSpPr>
          <p:cNvPr id="9" name="Slide Number Placeholder 8">
            <a:extLst>
              <a:ext uri="{FF2B5EF4-FFF2-40B4-BE49-F238E27FC236}">
                <a16:creationId xmlns:a16="http://schemas.microsoft.com/office/drawing/2014/main" id="{D103F81A-D6AF-46D4-A87A-8826F59E8A57}"/>
              </a:ext>
            </a:extLst>
          </p:cNvPr>
          <p:cNvSpPr>
            <a:spLocks noGrp="1"/>
          </p:cNvSpPr>
          <p:nvPr>
            <p:ph type="sldNum" sz="quarter" idx="12"/>
          </p:nvPr>
        </p:nvSpPr>
        <p:spPr/>
        <p:txBody>
          <a:bodyPr/>
          <a:lstStyle/>
          <a:p>
            <a:fld id="{1E9D66DB-7B09-4F03-965C-6F4D1EE02AA0}" type="slidenum">
              <a:rPr lang="id-ID" smtClean="0"/>
              <a:t>‹N°›</a:t>
            </a:fld>
            <a:endParaRPr lang="id-ID"/>
          </a:p>
        </p:txBody>
      </p:sp>
    </p:spTree>
    <p:extLst>
      <p:ext uri="{BB962C8B-B14F-4D97-AF65-F5344CB8AC3E}">
        <p14:creationId xmlns:p14="http://schemas.microsoft.com/office/powerpoint/2010/main" val="3746002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F0A35-519B-42F2-BFA7-73F20B1E9E0A}"/>
              </a:ext>
            </a:extLst>
          </p:cNvPr>
          <p:cNvSpPr>
            <a:spLocks noGrp="1"/>
          </p:cNvSpPr>
          <p:nvPr>
            <p:ph type="title"/>
          </p:nvPr>
        </p:nvSpPr>
        <p:spPr/>
        <p:txBody>
          <a:bodyPr/>
          <a:lstStyle/>
          <a:p>
            <a:r>
              <a:rPr lang="en-US"/>
              <a:t>Click to edit Master title style</a:t>
            </a:r>
            <a:endParaRPr lang="id-ID"/>
          </a:p>
        </p:txBody>
      </p:sp>
      <p:sp>
        <p:nvSpPr>
          <p:cNvPr id="3" name="Date Placeholder 2">
            <a:extLst>
              <a:ext uri="{FF2B5EF4-FFF2-40B4-BE49-F238E27FC236}">
                <a16:creationId xmlns:a16="http://schemas.microsoft.com/office/drawing/2014/main" id="{2B783D3A-B6AC-44ED-96A5-7DE21E5D5225}"/>
              </a:ext>
            </a:extLst>
          </p:cNvPr>
          <p:cNvSpPr>
            <a:spLocks noGrp="1"/>
          </p:cNvSpPr>
          <p:nvPr>
            <p:ph type="dt" sz="half" idx="10"/>
          </p:nvPr>
        </p:nvSpPr>
        <p:spPr/>
        <p:txBody>
          <a:bodyPr/>
          <a:lstStyle/>
          <a:p>
            <a:fld id="{57E4313D-38B7-455D-9FA9-81B19432ED3B}" type="datetime1">
              <a:rPr lang="id-ID" smtClean="0"/>
              <a:t>08/11/2019</a:t>
            </a:fld>
            <a:endParaRPr lang="id-ID"/>
          </a:p>
        </p:txBody>
      </p:sp>
      <p:sp>
        <p:nvSpPr>
          <p:cNvPr id="4" name="Footer Placeholder 3">
            <a:extLst>
              <a:ext uri="{FF2B5EF4-FFF2-40B4-BE49-F238E27FC236}">
                <a16:creationId xmlns:a16="http://schemas.microsoft.com/office/drawing/2014/main" id="{FBF1D7F9-9CE0-43A9-B692-5E78E4E6C9D4}"/>
              </a:ext>
            </a:extLst>
          </p:cNvPr>
          <p:cNvSpPr>
            <a:spLocks noGrp="1"/>
          </p:cNvSpPr>
          <p:nvPr>
            <p:ph type="ftr" sz="quarter" idx="11"/>
          </p:nvPr>
        </p:nvSpPr>
        <p:spPr/>
        <p:txBody>
          <a:bodyPr/>
          <a:lstStyle/>
          <a:p>
            <a:endParaRPr lang="id-ID"/>
          </a:p>
        </p:txBody>
      </p:sp>
      <p:sp>
        <p:nvSpPr>
          <p:cNvPr id="5" name="Slide Number Placeholder 4">
            <a:extLst>
              <a:ext uri="{FF2B5EF4-FFF2-40B4-BE49-F238E27FC236}">
                <a16:creationId xmlns:a16="http://schemas.microsoft.com/office/drawing/2014/main" id="{456457AA-5697-42E9-AC04-72685E4F2EA7}"/>
              </a:ext>
            </a:extLst>
          </p:cNvPr>
          <p:cNvSpPr>
            <a:spLocks noGrp="1"/>
          </p:cNvSpPr>
          <p:nvPr>
            <p:ph type="sldNum" sz="quarter" idx="12"/>
          </p:nvPr>
        </p:nvSpPr>
        <p:spPr/>
        <p:txBody>
          <a:bodyPr/>
          <a:lstStyle/>
          <a:p>
            <a:fld id="{1E9D66DB-7B09-4F03-965C-6F4D1EE02AA0}" type="slidenum">
              <a:rPr lang="id-ID" smtClean="0"/>
              <a:t>‹N°›</a:t>
            </a:fld>
            <a:endParaRPr lang="id-ID"/>
          </a:p>
        </p:txBody>
      </p:sp>
    </p:spTree>
    <p:extLst>
      <p:ext uri="{BB962C8B-B14F-4D97-AF65-F5344CB8AC3E}">
        <p14:creationId xmlns:p14="http://schemas.microsoft.com/office/powerpoint/2010/main" val="35182242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4600C1-439D-41A9-9676-CB36813F20DE}"/>
              </a:ext>
            </a:extLst>
          </p:cNvPr>
          <p:cNvSpPr>
            <a:spLocks noGrp="1"/>
          </p:cNvSpPr>
          <p:nvPr>
            <p:ph type="dt" sz="half" idx="10"/>
          </p:nvPr>
        </p:nvSpPr>
        <p:spPr/>
        <p:txBody>
          <a:bodyPr/>
          <a:lstStyle/>
          <a:p>
            <a:fld id="{27E6C69B-17B7-498B-9615-C5CFD8EA7ED7}" type="datetime1">
              <a:rPr lang="id-ID" smtClean="0"/>
              <a:t>08/11/2019</a:t>
            </a:fld>
            <a:endParaRPr lang="id-ID"/>
          </a:p>
        </p:txBody>
      </p:sp>
      <p:sp>
        <p:nvSpPr>
          <p:cNvPr id="3" name="Footer Placeholder 2">
            <a:extLst>
              <a:ext uri="{FF2B5EF4-FFF2-40B4-BE49-F238E27FC236}">
                <a16:creationId xmlns:a16="http://schemas.microsoft.com/office/drawing/2014/main" id="{CE5C7CBC-D547-447A-9374-7AB4C1CDB845}"/>
              </a:ext>
            </a:extLst>
          </p:cNvPr>
          <p:cNvSpPr>
            <a:spLocks noGrp="1"/>
          </p:cNvSpPr>
          <p:nvPr>
            <p:ph type="ftr" sz="quarter" idx="11"/>
          </p:nvPr>
        </p:nvSpPr>
        <p:spPr/>
        <p:txBody>
          <a:bodyPr/>
          <a:lstStyle/>
          <a:p>
            <a:endParaRPr lang="id-ID"/>
          </a:p>
        </p:txBody>
      </p:sp>
      <p:sp>
        <p:nvSpPr>
          <p:cNvPr id="4" name="Slide Number Placeholder 3">
            <a:extLst>
              <a:ext uri="{FF2B5EF4-FFF2-40B4-BE49-F238E27FC236}">
                <a16:creationId xmlns:a16="http://schemas.microsoft.com/office/drawing/2014/main" id="{7C854404-6E1B-4655-B149-C2CECBC9F652}"/>
              </a:ext>
            </a:extLst>
          </p:cNvPr>
          <p:cNvSpPr>
            <a:spLocks noGrp="1"/>
          </p:cNvSpPr>
          <p:nvPr>
            <p:ph type="sldNum" sz="quarter" idx="12"/>
          </p:nvPr>
        </p:nvSpPr>
        <p:spPr/>
        <p:txBody>
          <a:bodyPr/>
          <a:lstStyle/>
          <a:p>
            <a:fld id="{1E9D66DB-7B09-4F03-965C-6F4D1EE02AA0}" type="slidenum">
              <a:rPr lang="id-ID" smtClean="0"/>
              <a:t>‹N°›</a:t>
            </a:fld>
            <a:endParaRPr lang="id-ID"/>
          </a:p>
        </p:txBody>
      </p:sp>
    </p:spTree>
    <p:extLst>
      <p:ext uri="{BB962C8B-B14F-4D97-AF65-F5344CB8AC3E}">
        <p14:creationId xmlns:p14="http://schemas.microsoft.com/office/powerpoint/2010/main" val="2267024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159FA1BE-F1A6-4FE7-A8B6-4A674BD9954F}"/>
              </a:ext>
            </a:extLst>
          </p:cNvPr>
          <p:cNvGrpSpPr/>
          <p:nvPr userDrawn="1"/>
        </p:nvGrpSpPr>
        <p:grpSpPr>
          <a:xfrm>
            <a:off x="0" y="0"/>
            <a:ext cx="12192000" cy="6858000"/>
            <a:chOff x="0" y="0"/>
            <a:chExt cx="12192000" cy="6858000"/>
          </a:xfrm>
        </p:grpSpPr>
        <p:pic>
          <p:nvPicPr>
            <p:cNvPr id="18" name="Picture 17">
              <a:extLst>
                <a:ext uri="{FF2B5EF4-FFF2-40B4-BE49-F238E27FC236}">
                  <a16:creationId xmlns:a16="http://schemas.microsoft.com/office/drawing/2014/main" id="{53B1F47A-3FA8-403C-862B-C565BE2DB6C8}"/>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flipH="1">
              <a:off x="2209800" y="0"/>
              <a:ext cx="9982200" cy="6858000"/>
            </a:xfrm>
            <a:prstGeom prst="rect">
              <a:avLst/>
            </a:prstGeom>
          </p:spPr>
        </p:pic>
        <p:sp>
          <p:nvSpPr>
            <p:cNvPr id="19" name="Rectangle 18">
              <a:extLst>
                <a:ext uri="{FF2B5EF4-FFF2-40B4-BE49-F238E27FC236}">
                  <a16:creationId xmlns:a16="http://schemas.microsoft.com/office/drawing/2014/main" id="{6A2A4690-8BA7-4B97-AAD8-38CE9F89EAEE}"/>
                </a:ext>
              </a:extLst>
            </p:cNvPr>
            <p:cNvSpPr/>
            <p:nvPr/>
          </p:nvSpPr>
          <p:spPr>
            <a:xfrm>
              <a:off x="0" y="0"/>
              <a:ext cx="12192000" cy="6858000"/>
            </a:xfrm>
            <a:prstGeom prst="rect">
              <a:avLst/>
            </a:prstGeom>
            <a:solidFill>
              <a:schemeClr val="bg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pic>
        <p:nvPicPr>
          <p:cNvPr id="7" name="Picture 6">
            <a:extLst>
              <a:ext uri="{FF2B5EF4-FFF2-40B4-BE49-F238E27FC236}">
                <a16:creationId xmlns:a16="http://schemas.microsoft.com/office/drawing/2014/main" id="{9FDDAB80-83C7-4064-A7D6-7EF497FDD652}"/>
              </a:ext>
            </a:extLst>
          </p:cNvPr>
          <p:cNvPicPr>
            <a:picLocks noChangeAspect="1"/>
          </p:cNvPicPr>
          <p:nvPr userDrawn="1"/>
        </p:nvPicPr>
        <p:blipFill>
          <a:blip r:embed="rId10" cstate="print">
            <a:extLst>
              <a:ext uri="{28A0092B-C50C-407E-A947-70E740481C1C}">
                <a14:useLocalDpi xmlns:a14="http://schemas.microsoft.com/office/drawing/2010/main"/>
              </a:ext>
            </a:extLst>
          </a:blip>
          <a:stretch>
            <a:fillRect/>
          </a:stretch>
        </p:blipFill>
        <p:spPr>
          <a:xfrm>
            <a:off x="515938" y="6266999"/>
            <a:ext cx="939482" cy="389834"/>
          </a:xfrm>
          <a:prstGeom prst="rect">
            <a:avLst/>
          </a:prstGeom>
        </p:spPr>
      </p:pic>
      <p:grpSp>
        <p:nvGrpSpPr>
          <p:cNvPr id="8" name="Group 7">
            <a:extLst>
              <a:ext uri="{FF2B5EF4-FFF2-40B4-BE49-F238E27FC236}">
                <a16:creationId xmlns:a16="http://schemas.microsoft.com/office/drawing/2014/main" id="{239069E4-64A9-4E30-A557-F8516DD4AC37}"/>
              </a:ext>
            </a:extLst>
          </p:cNvPr>
          <p:cNvGrpSpPr/>
          <p:nvPr userDrawn="1"/>
        </p:nvGrpSpPr>
        <p:grpSpPr>
          <a:xfrm>
            <a:off x="515938" y="257175"/>
            <a:ext cx="530703" cy="119063"/>
            <a:chOff x="2466977" y="466725"/>
            <a:chExt cx="891582" cy="200025"/>
          </a:xfrm>
        </p:grpSpPr>
        <p:sp>
          <p:nvSpPr>
            <p:cNvPr id="9" name="Oval 8">
              <a:extLst>
                <a:ext uri="{FF2B5EF4-FFF2-40B4-BE49-F238E27FC236}">
                  <a16:creationId xmlns:a16="http://schemas.microsoft.com/office/drawing/2014/main" id="{5CA62FB9-7CCC-4AEF-97A0-3951D5BC2657}"/>
                </a:ext>
              </a:extLst>
            </p:cNvPr>
            <p:cNvSpPr/>
            <p:nvPr/>
          </p:nvSpPr>
          <p:spPr>
            <a:xfrm>
              <a:off x="2466975" y="466725"/>
              <a:ext cx="200025" cy="2000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10" name="Oval 9">
              <a:extLst>
                <a:ext uri="{FF2B5EF4-FFF2-40B4-BE49-F238E27FC236}">
                  <a16:creationId xmlns:a16="http://schemas.microsoft.com/office/drawing/2014/main" id="{D4AC0A30-67DF-4CA1-9B1D-B193CF97BBCC}"/>
                </a:ext>
              </a:extLst>
            </p:cNvPr>
            <p:cNvSpPr/>
            <p:nvPr/>
          </p:nvSpPr>
          <p:spPr>
            <a:xfrm>
              <a:off x="2812753" y="466725"/>
              <a:ext cx="200026" cy="2000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11" name="Oval 10">
              <a:extLst>
                <a:ext uri="{FF2B5EF4-FFF2-40B4-BE49-F238E27FC236}">
                  <a16:creationId xmlns:a16="http://schemas.microsoft.com/office/drawing/2014/main" id="{7BDCB5AE-5FD4-43F4-B735-9E60A90565D3}"/>
                </a:ext>
              </a:extLst>
            </p:cNvPr>
            <p:cNvSpPr/>
            <p:nvPr/>
          </p:nvSpPr>
          <p:spPr>
            <a:xfrm>
              <a:off x="3158533" y="466725"/>
              <a:ext cx="200026" cy="2000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grpSp>
      <p:cxnSp>
        <p:nvCxnSpPr>
          <p:cNvPr id="14" name="Straight Connector 13">
            <a:extLst>
              <a:ext uri="{FF2B5EF4-FFF2-40B4-BE49-F238E27FC236}">
                <a16:creationId xmlns:a16="http://schemas.microsoft.com/office/drawing/2014/main" id="{E59ABC5B-3F66-409D-B2C1-6BFBFC05A810}"/>
              </a:ext>
            </a:extLst>
          </p:cNvPr>
          <p:cNvCxnSpPr/>
          <p:nvPr userDrawn="1"/>
        </p:nvCxnSpPr>
        <p:spPr>
          <a:xfrm>
            <a:off x="1638300" y="6432888"/>
            <a:ext cx="971903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Rectangle: Rounded Corners 14">
            <a:extLst>
              <a:ext uri="{FF2B5EF4-FFF2-40B4-BE49-F238E27FC236}">
                <a16:creationId xmlns:a16="http://schemas.microsoft.com/office/drawing/2014/main" id="{145DED9A-3A4B-4BAC-8629-726EFF97B292}"/>
              </a:ext>
            </a:extLst>
          </p:cNvPr>
          <p:cNvSpPr/>
          <p:nvPr userDrawn="1"/>
        </p:nvSpPr>
        <p:spPr>
          <a:xfrm>
            <a:off x="11504930" y="6326197"/>
            <a:ext cx="423906" cy="27144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2" name="Title Placeholder 1">
            <a:extLst>
              <a:ext uri="{FF2B5EF4-FFF2-40B4-BE49-F238E27FC236}">
                <a16:creationId xmlns:a16="http://schemas.microsoft.com/office/drawing/2014/main" id="{611BCEBF-3EAB-4555-B546-0CE8FE0C7CB7}"/>
              </a:ext>
            </a:extLst>
          </p:cNvPr>
          <p:cNvSpPr>
            <a:spLocks noGrp="1"/>
          </p:cNvSpPr>
          <p:nvPr>
            <p:ph type="title"/>
          </p:nvPr>
        </p:nvSpPr>
        <p:spPr>
          <a:xfrm>
            <a:off x="515937" y="501437"/>
            <a:ext cx="11160126" cy="430887"/>
          </a:xfrm>
          <a:prstGeom prst="rect">
            <a:avLst/>
          </a:prstGeom>
        </p:spPr>
        <p:txBody>
          <a:bodyPr vert="horz" lIns="0" tIns="0" rIns="0" bIns="0" rtlCol="0" anchor="t">
            <a:spAutoFit/>
          </a:bodyPr>
          <a:lstStyle/>
          <a:p>
            <a:r>
              <a:rPr lang="en-US" dirty="0"/>
              <a:t>CLICK TO EDIT MASTER TITLE STYLE</a:t>
            </a:r>
            <a:endParaRPr lang="id-ID" dirty="0"/>
          </a:p>
        </p:txBody>
      </p:sp>
      <p:sp>
        <p:nvSpPr>
          <p:cNvPr id="3" name="Text Placeholder 2">
            <a:extLst>
              <a:ext uri="{FF2B5EF4-FFF2-40B4-BE49-F238E27FC236}">
                <a16:creationId xmlns:a16="http://schemas.microsoft.com/office/drawing/2014/main" id="{557C1E13-8E5F-4AB4-9AD1-DFCE405E993D}"/>
              </a:ext>
            </a:extLst>
          </p:cNvPr>
          <p:cNvSpPr>
            <a:spLocks noGrp="1"/>
          </p:cNvSpPr>
          <p:nvPr>
            <p:ph type="body" idx="1"/>
          </p:nvPr>
        </p:nvSpPr>
        <p:spPr>
          <a:xfrm>
            <a:off x="515937" y="1825625"/>
            <a:ext cx="11160126" cy="435133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id-ID" dirty="0"/>
          </a:p>
        </p:txBody>
      </p:sp>
      <p:sp>
        <p:nvSpPr>
          <p:cNvPr id="4" name="Date Placeholder 3">
            <a:extLst>
              <a:ext uri="{FF2B5EF4-FFF2-40B4-BE49-F238E27FC236}">
                <a16:creationId xmlns:a16="http://schemas.microsoft.com/office/drawing/2014/main" id="{594872A8-1BB9-4FBF-AC3D-EBEC8FF4D34B}"/>
              </a:ext>
            </a:extLst>
          </p:cNvPr>
          <p:cNvSpPr>
            <a:spLocks noGrp="1"/>
          </p:cNvSpPr>
          <p:nvPr>
            <p:ph type="dt" sz="half" idx="2"/>
          </p:nvPr>
        </p:nvSpPr>
        <p:spPr>
          <a:xfrm>
            <a:off x="1638300" y="6538861"/>
            <a:ext cx="2743200" cy="153888"/>
          </a:xfrm>
          <a:prstGeom prst="rect">
            <a:avLst/>
          </a:prstGeom>
        </p:spPr>
        <p:txBody>
          <a:bodyPr vert="horz" lIns="0" tIns="0" rIns="0" bIns="0" rtlCol="0" anchor="ctr">
            <a:spAutoFit/>
          </a:bodyPr>
          <a:lstStyle>
            <a:lvl1pPr algn="l">
              <a:defRPr sz="1000">
                <a:solidFill>
                  <a:schemeClr val="tx1">
                    <a:tint val="75000"/>
                  </a:schemeClr>
                </a:solidFill>
              </a:defRPr>
            </a:lvl1pPr>
          </a:lstStyle>
          <a:p>
            <a:fld id="{627B97A3-CE57-4787-9EE9-BC65A1738206}" type="datetime1">
              <a:rPr lang="id-ID" smtClean="0"/>
              <a:t>08/11/2019</a:t>
            </a:fld>
            <a:endParaRPr lang="id-ID" dirty="0"/>
          </a:p>
        </p:txBody>
      </p:sp>
      <p:sp>
        <p:nvSpPr>
          <p:cNvPr id="5" name="Footer Placeholder 4">
            <a:extLst>
              <a:ext uri="{FF2B5EF4-FFF2-40B4-BE49-F238E27FC236}">
                <a16:creationId xmlns:a16="http://schemas.microsoft.com/office/drawing/2014/main" id="{9D2E5E6C-383D-4A54-A5DF-97DCD29C1BF3}"/>
              </a:ext>
            </a:extLst>
          </p:cNvPr>
          <p:cNvSpPr>
            <a:spLocks noGrp="1"/>
          </p:cNvSpPr>
          <p:nvPr>
            <p:ph type="ftr" sz="quarter" idx="3"/>
          </p:nvPr>
        </p:nvSpPr>
        <p:spPr>
          <a:xfrm>
            <a:off x="5160963" y="6538861"/>
            <a:ext cx="4114800" cy="153888"/>
          </a:xfrm>
          <a:prstGeom prst="rect">
            <a:avLst/>
          </a:prstGeom>
        </p:spPr>
        <p:txBody>
          <a:bodyPr vert="horz" lIns="0" tIns="0" rIns="0" bIns="0" rtlCol="0" anchor="ctr">
            <a:spAutoFit/>
          </a:bodyPr>
          <a:lstStyle>
            <a:lvl1pPr algn="l">
              <a:defRPr sz="1000">
                <a:solidFill>
                  <a:schemeClr val="tx1">
                    <a:tint val="75000"/>
                  </a:schemeClr>
                </a:solidFill>
              </a:defRPr>
            </a:lvl1pPr>
          </a:lstStyle>
          <a:p>
            <a:endParaRPr lang="id-ID"/>
          </a:p>
        </p:txBody>
      </p:sp>
      <p:sp>
        <p:nvSpPr>
          <p:cNvPr id="6" name="Slide Number Placeholder 5">
            <a:extLst>
              <a:ext uri="{FF2B5EF4-FFF2-40B4-BE49-F238E27FC236}">
                <a16:creationId xmlns:a16="http://schemas.microsoft.com/office/drawing/2014/main" id="{14EBD77F-33F0-488F-B64E-0B43D331411F}"/>
              </a:ext>
            </a:extLst>
          </p:cNvPr>
          <p:cNvSpPr>
            <a:spLocks noGrp="1"/>
          </p:cNvSpPr>
          <p:nvPr>
            <p:ph type="sldNum" sz="quarter" idx="4"/>
          </p:nvPr>
        </p:nvSpPr>
        <p:spPr>
          <a:xfrm>
            <a:off x="11566071" y="6384973"/>
            <a:ext cx="301624" cy="153888"/>
          </a:xfrm>
          <a:prstGeom prst="rect">
            <a:avLst/>
          </a:prstGeom>
        </p:spPr>
        <p:txBody>
          <a:bodyPr vert="horz" wrap="square" lIns="0" tIns="0" rIns="0" bIns="0" rtlCol="0" anchor="ctr">
            <a:spAutoFit/>
          </a:bodyPr>
          <a:lstStyle>
            <a:lvl1pPr algn="ctr">
              <a:defRPr lang="id-ID" sz="1000" kern="1200" smtClean="0">
                <a:solidFill>
                  <a:schemeClr val="bg1"/>
                </a:solidFill>
                <a:latin typeface="+mn-lt"/>
                <a:ea typeface="+mn-ea"/>
                <a:cs typeface="+mn-cs"/>
              </a:defRPr>
            </a:lvl1pPr>
          </a:lstStyle>
          <a:p>
            <a:fld id="{1E9D66DB-7B09-4F03-965C-6F4D1EE02AA0}" type="slidenum">
              <a:rPr lang="id-ID" smtClean="0"/>
              <a:pPr/>
              <a:t>‹N°›</a:t>
            </a:fld>
            <a:endParaRPr lang="id-ID" dirty="0"/>
          </a:p>
        </p:txBody>
      </p:sp>
    </p:spTree>
    <p:extLst>
      <p:ext uri="{BB962C8B-B14F-4D97-AF65-F5344CB8AC3E}">
        <p14:creationId xmlns:p14="http://schemas.microsoft.com/office/powerpoint/2010/main" val="1886295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ftr="0" dt="0"/>
  <p:txStyles>
    <p:titleStyle>
      <a:lvl1pPr marL="0" algn="l" defTabSz="914400" rtl="0" eaLnBrk="1" latinLnBrk="0" hangingPunct="1">
        <a:lnSpc>
          <a:spcPct val="100000"/>
        </a:lnSpc>
        <a:spcBef>
          <a:spcPct val="0"/>
        </a:spcBef>
        <a:buNone/>
        <a:defRPr lang="id-ID" sz="2800" kern="1200" dirty="0" smtClean="0">
          <a:solidFill>
            <a:schemeClr val="tx1"/>
          </a:solidFill>
          <a:latin typeface="+mj-lt"/>
          <a:ea typeface="+mn-ea"/>
          <a:cs typeface="+mn-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p15:clr>
            <a:srgbClr val="F26B43"/>
          </p15:clr>
        </p15:guide>
        <p15:guide id="2" pos="7355">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4.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4.jpeg"/><Relationship Id="rId7" Type="http://schemas.openxmlformats.org/officeDocument/2006/relationships/image" Target="../media/image17.png"/><Relationship Id="rId12" Type="http://schemas.openxmlformats.org/officeDocument/2006/relationships/image" Target="../media/image22.sv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6.sv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chart" Target="../charts/chart1.xml"/><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18" Type="http://schemas.openxmlformats.org/officeDocument/2006/relationships/image" Target="../media/image39.png"/><Relationship Id="rId3" Type="http://schemas.openxmlformats.org/officeDocument/2006/relationships/image" Target="../media/image24.jpeg"/><Relationship Id="rId21" Type="http://schemas.openxmlformats.org/officeDocument/2006/relationships/image" Target="../media/image42.png"/><Relationship Id="rId7" Type="http://schemas.openxmlformats.org/officeDocument/2006/relationships/image" Target="../media/image28.png"/><Relationship Id="rId12" Type="http://schemas.openxmlformats.org/officeDocument/2006/relationships/image" Target="../media/image33.png"/><Relationship Id="rId17" Type="http://schemas.openxmlformats.org/officeDocument/2006/relationships/image" Target="../media/image38.png"/><Relationship Id="rId25" Type="http://schemas.openxmlformats.org/officeDocument/2006/relationships/image" Target="../media/image46.png"/><Relationship Id="rId2" Type="http://schemas.openxmlformats.org/officeDocument/2006/relationships/image" Target="../media/image23.jpeg"/><Relationship Id="rId16" Type="http://schemas.openxmlformats.org/officeDocument/2006/relationships/image" Target="../media/image37.png"/><Relationship Id="rId20"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27.jpeg"/><Relationship Id="rId11" Type="http://schemas.openxmlformats.org/officeDocument/2006/relationships/image" Target="../media/image32.png"/><Relationship Id="rId24" Type="http://schemas.openxmlformats.org/officeDocument/2006/relationships/image" Target="../media/image45.png"/><Relationship Id="rId5" Type="http://schemas.openxmlformats.org/officeDocument/2006/relationships/image" Target="../media/image26.png"/><Relationship Id="rId15" Type="http://schemas.openxmlformats.org/officeDocument/2006/relationships/image" Target="../media/image36.png"/><Relationship Id="rId23" Type="http://schemas.openxmlformats.org/officeDocument/2006/relationships/image" Target="../media/image44.png"/><Relationship Id="rId10" Type="http://schemas.openxmlformats.org/officeDocument/2006/relationships/image" Target="../media/image31.png"/><Relationship Id="rId19" Type="http://schemas.openxmlformats.org/officeDocument/2006/relationships/image" Target="../media/image40.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 Id="rId22" Type="http://schemas.openxmlformats.org/officeDocument/2006/relationships/image" Target="../media/image43.png"/></Relationships>
</file>

<file path=ppt/slides/_rels/slide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jpeg"/><Relationship Id="rId18" Type="http://schemas.openxmlformats.org/officeDocument/2006/relationships/image" Target="../media/image61.jpeg"/><Relationship Id="rId26" Type="http://schemas.openxmlformats.org/officeDocument/2006/relationships/image" Target="../media/image69.gif"/><Relationship Id="rId3" Type="http://schemas.openxmlformats.org/officeDocument/2006/relationships/image" Target="../media/image47.png"/><Relationship Id="rId21" Type="http://schemas.openxmlformats.org/officeDocument/2006/relationships/image" Target="../media/image64.png"/><Relationship Id="rId7" Type="http://schemas.openxmlformats.org/officeDocument/2006/relationships/image" Target="../media/image50.png"/><Relationship Id="rId12" Type="http://schemas.openxmlformats.org/officeDocument/2006/relationships/image" Target="../media/image55.jpeg"/><Relationship Id="rId17" Type="http://schemas.openxmlformats.org/officeDocument/2006/relationships/image" Target="../media/image60.png"/><Relationship Id="rId25" Type="http://schemas.openxmlformats.org/officeDocument/2006/relationships/image" Target="../media/image68.jpg"/><Relationship Id="rId2" Type="http://schemas.openxmlformats.org/officeDocument/2006/relationships/notesSlide" Target="../notesSlides/notesSlide2.xml"/><Relationship Id="rId16" Type="http://schemas.openxmlformats.org/officeDocument/2006/relationships/image" Target="../media/image59.png"/><Relationship Id="rId20"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49.png"/><Relationship Id="rId11" Type="http://schemas.openxmlformats.org/officeDocument/2006/relationships/image" Target="../media/image54.jpeg"/><Relationship Id="rId24" Type="http://schemas.openxmlformats.org/officeDocument/2006/relationships/image" Target="../media/image67.png"/><Relationship Id="rId5" Type="http://schemas.openxmlformats.org/officeDocument/2006/relationships/image" Target="../media/image48.png"/><Relationship Id="rId15" Type="http://schemas.openxmlformats.org/officeDocument/2006/relationships/image" Target="../media/image58.png"/><Relationship Id="rId23" Type="http://schemas.openxmlformats.org/officeDocument/2006/relationships/image" Target="../media/image66.png"/><Relationship Id="rId10" Type="http://schemas.openxmlformats.org/officeDocument/2006/relationships/image" Target="../media/image53.png"/><Relationship Id="rId19" Type="http://schemas.openxmlformats.org/officeDocument/2006/relationships/image" Target="../media/image62.png"/><Relationship Id="rId4" Type="http://schemas.microsoft.com/office/2007/relationships/hdphoto" Target="../media/hdphoto2.wdp"/><Relationship Id="rId9" Type="http://schemas.openxmlformats.org/officeDocument/2006/relationships/image" Target="../media/image52.png"/><Relationship Id="rId14" Type="http://schemas.openxmlformats.org/officeDocument/2006/relationships/image" Target="../media/image57.png"/><Relationship Id="rId22" Type="http://schemas.openxmlformats.org/officeDocument/2006/relationships/image" Target="../media/image65.png"/><Relationship Id="rId27" Type="http://schemas.openxmlformats.org/officeDocument/2006/relationships/image" Target="../media/image70.png"/></Relationships>
</file>

<file path=ppt/slides/_rels/slide7.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81.jpeg"/><Relationship Id="rId18" Type="http://schemas.openxmlformats.org/officeDocument/2006/relationships/image" Target="../media/image86.png"/><Relationship Id="rId3" Type="http://schemas.openxmlformats.org/officeDocument/2006/relationships/image" Target="../media/image71.jpeg"/><Relationship Id="rId21" Type="http://schemas.openxmlformats.org/officeDocument/2006/relationships/image" Target="../media/image89.jpeg"/><Relationship Id="rId7" Type="http://schemas.openxmlformats.org/officeDocument/2006/relationships/image" Target="../media/image75.png"/><Relationship Id="rId12" Type="http://schemas.openxmlformats.org/officeDocument/2006/relationships/image" Target="../media/image80.png"/><Relationship Id="rId17" Type="http://schemas.openxmlformats.org/officeDocument/2006/relationships/image" Target="../media/image85.jpeg"/><Relationship Id="rId2" Type="http://schemas.openxmlformats.org/officeDocument/2006/relationships/notesSlide" Target="../notesSlides/notesSlide3.xml"/><Relationship Id="rId16" Type="http://schemas.openxmlformats.org/officeDocument/2006/relationships/image" Target="../media/image84.png"/><Relationship Id="rId20" Type="http://schemas.openxmlformats.org/officeDocument/2006/relationships/image" Target="../media/image88.jpeg"/><Relationship Id="rId1" Type="http://schemas.openxmlformats.org/officeDocument/2006/relationships/slideLayout" Target="../slideLayouts/slideLayout2.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5" Type="http://schemas.openxmlformats.org/officeDocument/2006/relationships/image" Target="../media/image83.jpeg"/><Relationship Id="rId23" Type="http://schemas.openxmlformats.org/officeDocument/2006/relationships/image" Target="../media/image91.gif"/><Relationship Id="rId10" Type="http://schemas.openxmlformats.org/officeDocument/2006/relationships/image" Target="../media/image78.png"/><Relationship Id="rId19" Type="http://schemas.openxmlformats.org/officeDocument/2006/relationships/image" Target="../media/image87.png"/><Relationship Id="rId4" Type="http://schemas.openxmlformats.org/officeDocument/2006/relationships/image" Target="../media/image72.png"/><Relationship Id="rId9" Type="http://schemas.openxmlformats.org/officeDocument/2006/relationships/image" Target="../media/image77.png"/><Relationship Id="rId14" Type="http://schemas.openxmlformats.org/officeDocument/2006/relationships/image" Target="../media/image82.png"/><Relationship Id="rId22" Type="http://schemas.openxmlformats.org/officeDocument/2006/relationships/image" Target="../media/image90.png"/></Relationships>
</file>

<file path=ppt/slides/_rels/slide8.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image" Target="../media/image92.png"/><Relationship Id="rId7" Type="http://schemas.openxmlformats.org/officeDocument/2006/relationships/image" Target="../media/image9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97.svg"/><Relationship Id="rId4" Type="http://schemas.openxmlformats.org/officeDocument/2006/relationships/image" Target="../media/image93.jpeg"/><Relationship Id="rId9" Type="http://schemas.openxmlformats.org/officeDocument/2006/relationships/image" Target="../media/image96.png"/></Relationships>
</file>

<file path=ppt/slides/_rels/slide9.xml.rels><?xml version="1.0" encoding="UTF-8" standalone="yes"?>
<Relationships xmlns="http://schemas.openxmlformats.org/package/2006/relationships"><Relationship Id="rId3" Type="http://schemas.openxmlformats.org/officeDocument/2006/relationships/image" Target="../media/image98.png"/><Relationship Id="rId7" Type="http://schemas.openxmlformats.org/officeDocument/2006/relationships/hyperlink" Target="mailto:Sophie.solignat@ipnetworkservices.fr"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mailto:Laurent.leignel@ipnetworkservices.fr" TargetMode="External"/><Relationship Id="rId5" Type="http://schemas.openxmlformats.org/officeDocument/2006/relationships/image" Target="../media/image99.png"/><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a:extLst>
              <a:ext uri="{FF2B5EF4-FFF2-40B4-BE49-F238E27FC236}">
                <a16:creationId xmlns:a16="http://schemas.microsoft.com/office/drawing/2014/main" id="{4824A647-B042-46A4-9E66-3F414A80A2D7}"/>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a:stretch/>
        </p:blipFill>
        <p:spPr>
          <a:xfrm>
            <a:off x="1938212" y="0"/>
            <a:ext cx="10253789" cy="6858000"/>
          </a:xfrm>
          <a:custGeom>
            <a:avLst/>
            <a:gdLst>
              <a:gd name="connsiteX0" fmla="*/ 0 w 10253789"/>
              <a:gd name="connsiteY0" fmla="*/ 0 h 6858000"/>
              <a:gd name="connsiteX1" fmla="*/ 10253789 w 10253789"/>
              <a:gd name="connsiteY1" fmla="*/ 0 h 6858000"/>
              <a:gd name="connsiteX2" fmla="*/ 10253789 w 10253789"/>
              <a:gd name="connsiteY2" fmla="*/ 6858000 h 6858000"/>
              <a:gd name="connsiteX3" fmla="*/ 7938414 w 102537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253789" h="6858000">
                <a:moveTo>
                  <a:pt x="0" y="0"/>
                </a:moveTo>
                <a:lnTo>
                  <a:pt x="10253789" y="0"/>
                </a:lnTo>
                <a:lnTo>
                  <a:pt x="10253789" y="6858000"/>
                </a:lnTo>
                <a:lnTo>
                  <a:pt x="7938414" y="6858000"/>
                </a:lnTo>
                <a:close/>
              </a:path>
            </a:pathLst>
          </a:custGeom>
        </p:spPr>
      </p:pic>
      <p:pic>
        <p:nvPicPr>
          <p:cNvPr id="37" name="Picture 36">
            <a:extLst>
              <a:ext uri="{FF2B5EF4-FFF2-40B4-BE49-F238E27FC236}">
                <a16:creationId xmlns:a16="http://schemas.microsoft.com/office/drawing/2014/main" id="{9A26DC65-FCAB-4669-B058-EA581637028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 y="-23813"/>
            <a:ext cx="4354179" cy="3806765"/>
          </a:xfrm>
          <a:custGeom>
            <a:avLst/>
            <a:gdLst>
              <a:gd name="connsiteX0" fmla="*/ 0 w 4354179"/>
              <a:gd name="connsiteY0" fmla="*/ 0 h 3806765"/>
              <a:gd name="connsiteX1" fmla="*/ 1721415 w 4354179"/>
              <a:gd name="connsiteY1" fmla="*/ 0 h 3806765"/>
              <a:gd name="connsiteX2" fmla="*/ 4354179 w 4354179"/>
              <a:gd name="connsiteY2" fmla="*/ 2297641 h 3806765"/>
              <a:gd name="connsiteX3" fmla="*/ 1 w 4354179"/>
              <a:gd name="connsiteY3" fmla="*/ 3806765 h 3806765"/>
            </a:gdLst>
            <a:ahLst/>
            <a:cxnLst>
              <a:cxn ang="0">
                <a:pos x="connsiteX0" y="connsiteY0"/>
              </a:cxn>
              <a:cxn ang="0">
                <a:pos x="connsiteX1" y="connsiteY1"/>
              </a:cxn>
              <a:cxn ang="0">
                <a:pos x="connsiteX2" y="connsiteY2"/>
              </a:cxn>
              <a:cxn ang="0">
                <a:pos x="connsiteX3" y="connsiteY3"/>
              </a:cxn>
            </a:cxnLst>
            <a:rect l="l" t="t" r="r" b="b"/>
            <a:pathLst>
              <a:path w="4354179" h="3806765">
                <a:moveTo>
                  <a:pt x="0" y="0"/>
                </a:moveTo>
                <a:lnTo>
                  <a:pt x="1721415" y="0"/>
                </a:lnTo>
                <a:lnTo>
                  <a:pt x="4354179" y="2297641"/>
                </a:lnTo>
                <a:lnTo>
                  <a:pt x="1" y="3806765"/>
                </a:lnTo>
                <a:close/>
              </a:path>
            </a:pathLst>
          </a:custGeom>
        </p:spPr>
      </p:pic>
      <p:sp>
        <p:nvSpPr>
          <p:cNvPr id="21" name="TextBox 20">
            <a:extLst>
              <a:ext uri="{FF2B5EF4-FFF2-40B4-BE49-F238E27FC236}">
                <a16:creationId xmlns:a16="http://schemas.microsoft.com/office/drawing/2014/main" id="{343E6B1E-7AEF-4D5E-BD8D-895DB22778DC}"/>
              </a:ext>
            </a:extLst>
          </p:cNvPr>
          <p:cNvSpPr txBox="1"/>
          <p:nvPr/>
        </p:nvSpPr>
        <p:spPr>
          <a:xfrm>
            <a:off x="513150" y="4346496"/>
            <a:ext cx="4539897" cy="135421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4400" b="0" i="0" u="none" strike="noStrike" kern="1200" cap="none" spc="0" normalizeH="0" baseline="0" noProof="0" dirty="0">
                <a:ln>
                  <a:noFill/>
                </a:ln>
                <a:solidFill>
                  <a:prstClr val="black"/>
                </a:solidFill>
                <a:effectLst/>
                <a:uLnTx/>
                <a:uFillTx/>
                <a:latin typeface="Gotham Light"/>
                <a:ea typeface="+mn-ea"/>
                <a:cs typeface="+mn-cs"/>
              </a:rPr>
              <a:t>PRÉSENTATION</a:t>
            </a:r>
            <a:endParaRPr kumimoji="0" lang="en-US" sz="4400" b="0" i="0" u="none" strike="noStrike" kern="1200" cap="none" spc="0" normalizeH="0" baseline="0" noProof="0" dirty="0">
              <a:ln>
                <a:noFill/>
              </a:ln>
              <a:solidFill>
                <a:prstClr val="black"/>
              </a:solidFill>
              <a:effectLst/>
              <a:uLnTx/>
              <a:uFillTx/>
              <a:latin typeface="Gotham Ligh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srgbClr val="2C9CB1"/>
                </a:solidFill>
                <a:effectLst/>
                <a:uLnTx/>
                <a:uFillTx/>
                <a:latin typeface="Gotham Bold"/>
                <a:ea typeface="+mn-ea"/>
                <a:cs typeface="+mn-cs"/>
              </a:rPr>
              <a:t>IP Network Services</a:t>
            </a:r>
            <a:endParaRPr kumimoji="0" lang="id-ID" sz="1200" b="0" i="0" u="none" strike="noStrike" kern="1200" cap="none" spc="0" normalizeH="0" baseline="0" noProof="0" dirty="0">
              <a:ln>
                <a:noFill/>
              </a:ln>
              <a:solidFill>
                <a:srgbClr val="2C9CB1"/>
              </a:solidFill>
              <a:effectLst/>
              <a:uLnTx/>
              <a:uFillTx/>
              <a:latin typeface="Gotham Bold"/>
              <a:ea typeface="+mn-ea"/>
              <a:cs typeface="+mn-cs"/>
            </a:endParaRPr>
          </a:p>
        </p:txBody>
      </p:sp>
      <p:grpSp>
        <p:nvGrpSpPr>
          <p:cNvPr id="22" name="Group 21">
            <a:extLst>
              <a:ext uri="{FF2B5EF4-FFF2-40B4-BE49-F238E27FC236}">
                <a16:creationId xmlns:a16="http://schemas.microsoft.com/office/drawing/2014/main" id="{11DF9AE0-1A2C-463C-B31B-5FB8C9F4946B}"/>
              </a:ext>
            </a:extLst>
          </p:cNvPr>
          <p:cNvGrpSpPr/>
          <p:nvPr/>
        </p:nvGrpSpPr>
        <p:grpSpPr>
          <a:xfrm>
            <a:off x="515938" y="4092575"/>
            <a:ext cx="530703" cy="119063"/>
            <a:chOff x="2466977" y="466725"/>
            <a:chExt cx="891582" cy="200025"/>
          </a:xfrm>
        </p:grpSpPr>
        <p:sp>
          <p:nvSpPr>
            <p:cNvPr id="23" name="Oval 22">
              <a:extLst>
                <a:ext uri="{FF2B5EF4-FFF2-40B4-BE49-F238E27FC236}">
                  <a16:creationId xmlns:a16="http://schemas.microsoft.com/office/drawing/2014/main" id="{E0AAE51B-0709-4B81-ADA9-C220B8B5DEAB}"/>
                </a:ext>
              </a:extLst>
            </p:cNvPr>
            <p:cNvSpPr/>
            <p:nvPr/>
          </p:nvSpPr>
          <p:spPr>
            <a:xfrm>
              <a:off x="2466975" y="466725"/>
              <a:ext cx="200025" cy="2000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24" name="Oval 23">
              <a:extLst>
                <a:ext uri="{FF2B5EF4-FFF2-40B4-BE49-F238E27FC236}">
                  <a16:creationId xmlns:a16="http://schemas.microsoft.com/office/drawing/2014/main" id="{874463C8-7099-42E5-981F-F8DB26284A5E}"/>
                </a:ext>
              </a:extLst>
            </p:cNvPr>
            <p:cNvSpPr/>
            <p:nvPr/>
          </p:nvSpPr>
          <p:spPr>
            <a:xfrm>
              <a:off x="2812753" y="466725"/>
              <a:ext cx="200026" cy="2000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25" name="Oval 24">
              <a:extLst>
                <a:ext uri="{FF2B5EF4-FFF2-40B4-BE49-F238E27FC236}">
                  <a16:creationId xmlns:a16="http://schemas.microsoft.com/office/drawing/2014/main" id="{747204EC-2F0A-4214-910E-793DC999046A}"/>
                </a:ext>
              </a:extLst>
            </p:cNvPr>
            <p:cNvSpPr/>
            <p:nvPr/>
          </p:nvSpPr>
          <p:spPr>
            <a:xfrm>
              <a:off x="3158533" y="466725"/>
              <a:ext cx="200026" cy="2000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grpSp>
    </p:spTree>
    <p:extLst>
      <p:ext uri="{BB962C8B-B14F-4D97-AF65-F5344CB8AC3E}">
        <p14:creationId xmlns:p14="http://schemas.microsoft.com/office/powerpoint/2010/main" val="191927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2D1F6FD7-C20C-4872-A00C-8D1A42F3A23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162299" y="0"/>
            <a:ext cx="3914426" cy="6858000"/>
          </a:xfrm>
          <a:prstGeom prst="rect">
            <a:avLst/>
          </a:prstGeom>
        </p:spPr>
      </p:pic>
      <p:sp>
        <p:nvSpPr>
          <p:cNvPr id="3" name="Slide Number Placeholder 2">
            <a:extLst>
              <a:ext uri="{FF2B5EF4-FFF2-40B4-BE49-F238E27FC236}">
                <a16:creationId xmlns:a16="http://schemas.microsoft.com/office/drawing/2014/main" id="{C6AB3B74-E486-4464-8548-F54EDBB8A39E}"/>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E9D66DB-7B09-4F03-965C-6F4D1EE02AA0}" type="slidenum">
              <a:rPr kumimoji="0" lang="id-ID" sz="1000" b="0" i="0" u="none" strike="noStrike" kern="1200" cap="none" spc="0" normalizeH="0" baseline="0" noProof="0" smtClean="0">
                <a:ln>
                  <a:noFill/>
                </a:ln>
                <a:solidFill>
                  <a:prstClr val="white"/>
                </a:solidFill>
                <a:effectLst/>
                <a:uLnTx/>
                <a:uFillTx/>
                <a:latin typeface="Gotham Ligh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id-ID" sz="1000" b="0" i="0" u="none" strike="noStrike" kern="1200" cap="none" spc="0" normalizeH="0" baseline="0" noProof="0">
              <a:ln>
                <a:noFill/>
              </a:ln>
              <a:solidFill>
                <a:prstClr val="white"/>
              </a:solidFill>
              <a:effectLst/>
              <a:uLnTx/>
              <a:uFillTx/>
              <a:latin typeface="Gotham Light"/>
              <a:ea typeface="+mn-ea"/>
              <a:cs typeface="+mn-cs"/>
            </a:endParaRPr>
          </a:p>
        </p:txBody>
      </p:sp>
      <p:sp>
        <p:nvSpPr>
          <p:cNvPr id="4" name="Rectangle 3">
            <a:extLst>
              <a:ext uri="{FF2B5EF4-FFF2-40B4-BE49-F238E27FC236}">
                <a16:creationId xmlns:a16="http://schemas.microsoft.com/office/drawing/2014/main" id="{456B8AC6-683C-46C8-9A4C-D172FAA132E3}"/>
              </a:ext>
            </a:extLst>
          </p:cNvPr>
          <p:cNvSpPr/>
          <p:nvPr/>
        </p:nvSpPr>
        <p:spPr>
          <a:xfrm>
            <a:off x="0" y="0"/>
            <a:ext cx="31623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5" name="TextBox 4">
            <a:extLst>
              <a:ext uri="{FF2B5EF4-FFF2-40B4-BE49-F238E27FC236}">
                <a16:creationId xmlns:a16="http://schemas.microsoft.com/office/drawing/2014/main" id="{E7E86533-0687-4562-820D-F06E40309F9C}"/>
              </a:ext>
            </a:extLst>
          </p:cNvPr>
          <p:cNvSpPr txBox="1"/>
          <p:nvPr/>
        </p:nvSpPr>
        <p:spPr>
          <a:xfrm>
            <a:off x="499482" y="3182779"/>
            <a:ext cx="2358018" cy="492443"/>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0" i="0" u="none" strike="noStrike" kern="1200" cap="none" spc="0" normalizeH="0" baseline="0" noProof="0" dirty="0">
                <a:ln>
                  <a:noFill/>
                </a:ln>
                <a:solidFill>
                  <a:prstClr val="white"/>
                </a:solidFill>
                <a:effectLst/>
                <a:uLnTx/>
                <a:uFillTx/>
                <a:latin typeface="Gotham Bold"/>
                <a:ea typeface="+mn-ea"/>
                <a:cs typeface="+mn-cs"/>
              </a:rPr>
              <a:t>SOMMAIRE</a:t>
            </a:r>
          </a:p>
        </p:txBody>
      </p:sp>
      <p:grpSp>
        <p:nvGrpSpPr>
          <p:cNvPr id="6" name="Group 5">
            <a:extLst>
              <a:ext uri="{FF2B5EF4-FFF2-40B4-BE49-F238E27FC236}">
                <a16:creationId xmlns:a16="http://schemas.microsoft.com/office/drawing/2014/main" id="{61AA9989-B897-46E9-B2A3-7CCAAFFDC5A5}"/>
              </a:ext>
            </a:extLst>
          </p:cNvPr>
          <p:cNvGrpSpPr/>
          <p:nvPr/>
        </p:nvGrpSpPr>
        <p:grpSpPr>
          <a:xfrm>
            <a:off x="515938" y="2911475"/>
            <a:ext cx="530703" cy="119063"/>
            <a:chOff x="2466977" y="466725"/>
            <a:chExt cx="891582" cy="200025"/>
          </a:xfrm>
        </p:grpSpPr>
        <p:sp>
          <p:nvSpPr>
            <p:cNvPr id="7" name="Oval 6">
              <a:extLst>
                <a:ext uri="{FF2B5EF4-FFF2-40B4-BE49-F238E27FC236}">
                  <a16:creationId xmlns:a16="http://schemas.microsoft.com/office/drawing/2014/main" id="{9D008D1A-581C-416B-8C32-B1EDEC4AEB8D}"/>
                </a:ext>
              </a:extLst>
            </p:cNvPr>
            <p:cNvSpPr/>
            <p:nvPr/>
          </p:nvSpPr>
          <p:spPr>
            <a:xfrm>
              <a:off x="2466975" y="466725"/>
              <a:ext cx="200025" cy="2000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8" name="Oval 7">
              <a:extLst>
                <a:ext uri="{FF2B5EF4-FFF2-40B4-BE49-F238E27FC236}">
                  <a16:creationId xmlns:a16="http://schemas.microsoft.com/office/drawing/2014/main" id="{873A1967-BBB2-4F7A-A35D-484F2E377CA5}"/>
                </a:ext>
              </a:extLst>
            </p:cNvPr>
            <p:cNvSpPr/>
            <p:nvPr/>
          </p:nvSpPr>
          <p:spPr>
            <a:xfrm>
              <a:off x="2812753" y="466725"/>
              <a:ext cx="200026" cy="2000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9" name="Oval 8">
              <a:extLst>
                <a:ext uri="{FF2B5EF4-FFF2-40B4-BE49-F238E27FC236}">
                  <a16:creationId xmlns:a16="http://schemas.microsoft.com/office/drawing/2014/main" id="{B7F5FD13-3658-4585-8178-DEC1F5110326}"/>
                </a:ext>
              </a:extLst>
            </p:cNvPr>
            <p:cNvSpPr/>
            <p:nvPr/>
          </p:nvSpPr>
          <p:spPr>
            <a:xfrm>
              <a:off x="3158533" y="466725"/>
              <a:ext cx="200026" cy="2000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grpSp>
      <p:grpSp>
        <p:nvGrpSpPr>
          <p:cNvPr id="55" name="Group 54">
            <a:extLst>
              <a:ext uri="{FF2B5EF4-FFF2-40B4-BE49-F238E27FC236}">
                <a16:creationId xmlns:a16="http://schemas.microsoft.com/office/drawing/2014/main" id="{40D354A6-B925-4891-879B-BB1D8427CFEE}"/>
              </a:ext>
            </a:extLst>
          </p:cNvPr>
          <p:cNvGrpSpPr/>
          <p:nvPr/>
        </p:nvGrpSpPr>
        <p:grpSpPr>
          <a:xfrm>
            <a:off x="6952161" y="839890"/>
            <a:ext cx="4518082" cy="567428"/>
            <a:chOff x="5980411" y="839468"/>
            <a:chExt cx="4521446" cy="567851"/>
          </a:xfrm>
        </p:grpSpPr>
        <p:sp>
          <p:nvSpPr>
            <p:cNvPr id="49" name="Rectangle: Top Corners Rounded 48">
              <a:extLst>
                <a:ext uri="{FF2B5EF4-FFF2-40B4-BE49-F238E27FC236}">
                  <a16:creationId xmlns:a16="http://schemas.microsoft.com/office/drawing/2014/main" id="{3C1066B1-641D-48D4-BA8E-88E9841FB051}"/>
                </a:ext>
              </a:extLst>
            </p:cNvPr>
            <p:cNvSpPr/>
            <p:nvPr/>
          </p:nvSpPr>
          <p:spPr>
            <a:xfrm rot="5400000">
              <a:off x="6036883" y="782999"/>
              <a:ext cx="488421" cy="601360"/>
            </a:xfrm>
            <a:prstGeom prst="round2SameRect">
              <a:avLst>
                <a:gd name="adj1" fmla="val 50000"/>
                <a:gd name="adj2" fmla="val 0"/>
              </a:avLst>
            </a:prstGeom>
            <a:gradFill>
              <a:gsLst>
                <a:gs pos="2000">
                  <a:schemeClr val="accent1"/>
                </a:gs>
                <a:gs pos="65000">
                  <a:schemeClr val="accent3"/>
                </a:gs>
                <a:gs pos="98000">
                  <a:schemeClr val="accent4"/>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50" name="Right Triangle 49">
              <a:extLst>
                <a:ext uri="{FF2B5EF4-FFF2-40B4-BE49-F238E27FC236}">
                  <a16:creationId xmlns:a16="http://schemas.microsoft.com/office/drawing/2014/main" id="{5E258EAD-64B0-45DC-B90F-1E00545A5F47}"/>
                </a:ext>
              </a:extLst>
            </p:cNvPr>
            <p:cNvSpPr/>
            <p:nvPr/>
          </p:nvSpPr>
          <p:spPr>
            <a:xfrm flipH="1" flipV="1">
              <a:off x="5980411" y="1325879"/>
              <a:ext cx="124657" cy="81440"/>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grpSp>
          <p:nvGrpSpPr>
            <p:cNvPr id="51" name="Group 50">
              <a:extLst>
                <a:ext uri="{FF2B5EF4-FFF2-40B4-BE49-F238E27FC236}">
                  <a16:creationId xmlns:a16="http://schemas.microsoft.com/office/drawing/2014/main" id="{7602FC16-9F78-479D-BE06-60B9C9FD49B0}"/>
                </a:ext>
              </a:extLst>
            </p:cNvPr>
            <p:cNvGrpSpPr/>
            <p:nvPr/>
          </p:nvGrpSpPr>
          <p:grpSpPr>
            <a:xfrm>
              <a:off x="6150622" y="950597"/>
              <a:ext cx="260943" cy="262145"/>
              <a:chOff x="9169400" y="6364288"/>
              <a:chExt cx="344488" cy="346075"/>
            </a:xfrm>
          </p:grpSpPr>
          <p:sp>
            <p:nvSpPr>
              <p:cNvPr id="52" name="Oval 314">
                <a:extLst>
                  <a:ext uri="{FF2B5EF4-FFF2-40B4-BE49-F238E27FC236}">
                    <a16:creationId xmlns:a16="http://schemas.microsoft.com/office/drawing/2014/main" id="{4006B64C-31E3-494D-88C2-8039C17580D5}"/>
                  </a:ext>
                </a:extLst>
              </p:cNvPr>
              <p:cNvSpPr>
                <a:spLocks noChangeArrowheads="1"/>
              </p:cNvSpPr>
              <p:nvPr/>
            </p:nvSpPr>
            <p:spPr bwMode="auto">
              <a:xfrm>
                <a:off x="9169400" y="6364288"/>
                <a:ext cx="344488" cy="346075"/>
              </a:xfrm>
              <a:prstGeom prst="ellipse">
                <a:avLst/>
              </a:pr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Gotham Light"/>
                  <a:ea typeface="+mn-ea"/>
                  <a:cs typeface="+mn-cs"/>
                </a:endParaRPr>
              </a:p>
            </p:txBody>
          </p:sp>
          <p:sp>
            <p:nvSpPr>
              <p:cNvPr id="53" name="Freeform 315">
                <a:extLst>
                  <a:ext uri="{FF2B5EF4-FFF2-40B4-BE49-F238E27FC236}">
                    <a16:creationId xmlns:a16="http://schemas.microsoft.com/office/drawing/2014/main" id="{5C1227B3-9FEE-4B33-9625-519D50C9774C}"/>
                  </a:ext>
                </a:extLst>
              </p:cNvPr>
              <p:cNvSpPr>
                <a:spLocks/>
              </p:cNvSpPr>
              <p:nvPr/>
            </p:nvSpPr>
            <p:spPr bwMode="auto">
              <a:xfrm>
                <a:off x="9288463" y="6440488"/>
                <a:ext cx="128588" cy="195263"/>
              </a:xfrm>
              <a:custGeom>
                <a:avLst/>
                <a:gdLst>
                  <a:gd name="T0" fmla="*/ 0 w 81"/>
                  <a:gd name="T1" fmla="*/ 123 h 123"/>
                  <a:gd name="T2" fmla="*/ 81 w 81"/>
                  <a:gd name="T3" fmla="*/ 61 h 123"/>
                  <a:gd name="T4" fmla="*/ 0 w 81"/>
                  <a:gd name="T5" fmla="*/ 0 h 123"/>
                </a:gdLst>
                <a:ahLst/>
                <a:cxnLst>
                  <a:cxn ang="0">
                    <a:pos x="T0" y="T1"/>
                  </a:cxn>
                  <a:cxn ang="0">
                    <a:pos x="T2" y="T3"/>
                  </a:cxn>
                  <a:cxn ang="0">
                    <a:pos x="T4" y="T5"/>
                  </a:cxn>
                </a:cxnLst>
                <a:rect l="0" t="0" r="r" b="b"/>
                <a:pathLst>
                  <a:path w="81" h="123">
                    <a:moveTo>
                      <a:pt x="0" y="123"/>
                    </a:moveTo>
                    <a:lnTo>
                      <a:pt x="81" y="61"/>
                    </a:lnTo>
                    <a:lnTo>
                      <a:pt x="0" y="0"/>
                    </a:ln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Gotham Light"/>
                  <a:ea typeface="+mn-ea"/>
                  <a:cs typeface="+mn-cs"/>
                </a:endParaRPr>
              </a:p>
            </p:txBody>
          </p:sp>
        </p:grpSp>
        <p:sp>
          <p:nvSpPr>
            <p:cNvPr id="54" name="TextBox 53">
              <a:extLst>
                <a:ext uri="{FF2B5EF4-FFF2-40B4-BE49-F238E27FC236}">
                  <a16:creationId xmlns:a16="http://schemas.microsoft.com/office/drawing/2014/main" id="{FB03F2F5-9BCD-404E-B245-386A4FB1589A}"/>
                </a:ext>
              </a:extLst>
            </p:cNvPr>
            <p:cNvSpPr txBox="1"/>
            <p:nvPr/>
          </p:nvSpPr>
          <p:spPr>
            <a:xfrm>
              <a:off x="6793456" y="960478"/>
              <a:ext cx="3708401" cy="246404"/>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black"/>
                  </a:solidFill>
                  <a:effectLst/>
                  <a:uLnTx/>
                  <a:uFillTx/>
                  <a:latin typeface="Gotham Light"/>
                  <a:ea typeface="+mn-ea"/>
                  <a:cs typeface="+mn-cs"/>
                </a:rPr>
                <a:t>NOTRE OFFRE DE SERVICES</a:t>
              </a:r>
            </a:p>
          </p:txBody>
        </p:sp>
      </p:grpSp>
      <p:grpSp>
        <p:nvGrpSpPr>
          <p:cNvPr id="56" name="Group 55">
            <a:extLst>
              <a:ext uri="{FF2B5EF4-FFF2-40B4-BE49-F238E27FC236}">
                <a16:creationId xmlns:a16="http://schemas.microsoft.com/office/drawing/2014/main" id="{C0966AC2-27F2-42FA-92E4-F1E230251EB9}"/>
              </a:ext>
            </a:extLst>
          </p:cNvPr>
          <p:cNvGrpSpPr/>
          <p:nvPr/>
        </p:nvGrpSpPr>
        <p:grpSpPr>
          <a:xfrm>
            <a:off x="6952161" y="1739907"/>
            <a:ext cx="4518082" cy="567428"/>
            <a:chOff x="5980411" y="839468"/>
            <a:chExt cx="4521446" cy="567851"/>
          </a:xfrm>
        </p:grpSpPr>
        <p:sp>
          <p:nvSpPr>
            <p:cNvPr id="57" name="Rectangle: Top Corners Rounded 56">
              <a:extLst>
                <a:ext uri="{FF2B5EF4-FFF2-40B4-BE49-F238E27FC236}">
                  <a16:creationId xmlns:a16="http://schemas.microsoft.com/office/drawing/2014/main" id="{60B1132E-C71B-43CA-83F2-749CA48A8857}"/>
                </a:ext>
              </a:extLst>
            </p:cNvPr>
            <p:cNvSpPr/>
            <p:nvPr/>
          </p:nvSpPr>
          <p:spPr>
            <a:xfrm rot="5400000">
              <a:off x="6036883" y="782999"/>
              <a:ext cx="488421" cy="601360"/>
            </a:xfrm>
            <a:prstGeom prst="round2SameRect">
              <a:avLst>
                <a:gd name="adj1" fmla="val 50000"/>
                <a:gd name="adj2" fmla="val 0"/>
              </a:avLst>
            </a:prstGeom>
            <a:gradFill>
              <a:gsLst>
                <a:gs pos="2000">
                  <a:schemeClr val="accent1"/>
                </a:gs>
                <a:gs pos="65000">
                  <a:schemeClr val="accent3"/>
                </a:gs>
                <a:gs pos="98000">
                  <a:schemeClr val="accent4"/>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58" name="Right Triangle 57">
              <a:extLst>
                <a:ext uri="{FF2B5EF4-FFF2-40B4-BE49-F238E27FC236}">
                  <a16:creationId xmlns:a16="http://schemas.microsoft.com/office/drawing/2014/main" id="{10F2AE49-E25F-4A41-9B85-19C7F9CB7D96}"/>
                </a:ext>
              </a:extLst>
            </p:cNvPr>
            <p:cNvSpPr/>
            <p:nvPr/>
          </p:nvSpPr>
          <p:spPr>
            <a:xfrm flipH="1" flipV="1">
              <a:off x="5980411" y="1325879"/>
              <a:ext cx="124657" cy="81440"/>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grpSp>
          <p:nvGrpSpPr>
            <p:cNvPr id="59" name="Group 58">
              <a:extLst>
                <a:ext uri="{FF2B5EF4-FFF2-40B4-BE49-F238E27FC236}">
                  <a16:creationId xmlns:a16="http://schemas.microsoft.com/office/drawing/2014/main" id="{694FB0FE-17F1-4ACD-9858-8DBAD328982E}"/>
                </a:ext>
              </a:extLst>
            </p:cNvPr>
            <p:cNvGrpSpPr/>
            <p:nvPr/>
          </p:nvGrpSpPr>
          <p:grpSpPr>
            <a:xfrm>
              <a:off x="6150622" y="950597"/>
              <a:ext cx="260943" cy="262145"/>
              <a:chOff x="9169400" y="6364288"/>
              <a:chExt cx="344488" cy="346075"/>
            </a:xfrm>
          </p:grpSpPr>
          <p:sp>
            <p:nvSpPr>
              <p:cNvPr id="61" name="Oval 314">
                <a:extLst>
                  <a:ext uri="{FF2B5EF4-FFF2-40B4-BE49-F238E27FC236}">
                    <a16:creationId xmlns:a16="http://schemas.microsoft.com/office/drawing/2014/main" id="{6E1E398E-212F-46BC-A299-F4BC205C12E2}"/>
                  </a:ext>
                </a:extLst>
              </p:cNvPr>
              <p:cNvSpPr>
                <a:spLocks noChangeArrowheads="1"/>
              </p:cNvSpPr>
              <p:nvPr/>
            </p:nvSpPr>
            <p:spPr bwMode="auto">
              <a:xfrm>
                <a:off x="9169400" y="6364288"/>
                <a:ext cx="344488" cy="346075"/>
              </a:xfrm>
              <a:prstGeom prst="ellipse">
                <a:avLst/>
              </a:pr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Gotham Light"/>
                  <a:ea typeface="+mn-ea"/>
                  <a:cs typeface="+mn-cs"/>
                </a:endParaRPr>
              </a:p>
            </p:txBody>
          </p:sp>
          <p:sp>
            <p:nvSpPr>
              <p:cNvPr id="62" name="Freeform 315">
                <a:extLst>
                  <a:ext uri="{FF2B5EF4-FFF2-40B4-BE49-F238E27FC236}">
                    <a16:creationId xmlns:a16="http://schemas.microsoft.com/office/drawing/2014/main" id="{5D54A76B-2ED5-4F9A-8F68-DB6387B51C5A}"/>
                  </a:ext>
                </a:extLst>
              </p:cNvPr>
              <p:cNvSpPr>
                <a:spLocks/>
              </p:cNvSpPr>
              <p:nvPr/>
            </p:nvSpPr>
            <p:spPr bwMode="auto">
              <a:xfrm>
                <a:off x="9288463" y="6440488"/>
                <a:ext cx="128588" cy="195263"/>
              </a:xfrm>
              <a:custGeom>
                <a:avLst/>
                <a:gdLst>
                  <a:gd name="T0" fmla="*/ 0 w 81"/>
                  <a:gd name="T1" fmla="*/ 123 h 123"/>
                  <a:gd name="T2" fmla="*/ 81 w 81"/>
                  <a:gd name="T3" fmla="*/ 61 h 123"/>
                  <a:gd name="T4" fmla="*/ 0 w 81"/>
                  <a:gd name="T5" fmla="*/ 0 h 123"/>
                </a:gdLst>
                <a:ahLst/>
                <a:cxnLst>
                  <a:cxn ang="0">
                    <a:pos x="T0" y="T1"/>
                  </a:cxn>
                  <a:cxn ang="0">
                    <a:pos x="T2" y="T3"/>
                  </a:cxn>
                  <a:cxn ang="0">
                    <a:pos x="T4" y="T5"/>
                  </a:cxn>
                </a:cxnLst>
                <a:rect l="0" t="0" r="r" b="b"/>
                <a:pathLst>
                  <a:path w="81" h="123">
                    <a:moveTo>
                      <a:pt x="0" y="123"/>
                    </a:moveTo>
                    <a:lnTo>
                      <a:pt x="81" y="61"/>
                    </a:lnTo>
                    <a:lnTo>
                      <a:pt x="0" y="0"/>
                    </a:ln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Gotham Light"/>
                  <a:ea typeface="+mn-ea"/>
                  <a:cs typeface="+mn-cs"/>
                </a:endParaRPr>
              </a:p>
            </p:txBody>
          </p:sp>
        </p:grpSp>
        <p:sp>
          <p:nvSpPr>
            <p:cNvPr id="60" name="TextBox 59">
              <a:extLst>
                <a:ext uri="{FF2B5EF4-FFF2-40B4-BE49-F238E27FC236}">
                  <a16:creationId xmlns:a16="http://schemas.microsoft.com/office/drawing/2014/main" id="{7E4AD41D-E93B-4105-8C2B-115BD5CB74ED}"/>
                </a:ext>
              </a:extLst>
            </p:cNvPr>
            <p:cNvSpPr txBox="1"/>
            <p:nvPr/>
          </p:nvSpPr>
          <p:spPr>
            <a:xfrm>
              <a:off x="6793456" y="960478"/>
              <a:ext cx="3708401" cy="246404"/>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black"/>
                  </a:solidFill>
                  <a:effectLst/>
                  <a:uLnTx/>
                  <a:uFillTx/>
                  <a:latin typeface="Gotham Light"/>
                  <a:ea typeface="+mn-ea"/>
                  <a:cs typeface="+mn-cs"/>
                </a:rPr>
                <a:t>NOS DOMAINES D’EXPERTISE</a:t>
              </a:r>
            </a:p>
          </p:txBody>
        </p:sp>
      </p:grpSp>
      <p:grpSp>
        <p:nvGrpSpPr>
          <p:cNvPr id="63" name="Group 62">
            <a:extLst>
              <a:ext uri="{FF2B5EF4-FFF2-40B4-BE49-F238E27FC236}">
                <a16:creationId xmlns:a16="http://schemas.microsoft.com/office/drawing/2014/main" id="{5CAC18EC-600A-402E-A731-2A45DD620E25}"/>
              </a:ext>
            </a:extLst>
          </p:cNvPr>
          <p:cNvGrpSpPr/>
          <p:nvPr/>
        </p:nvGrpSpPr>
        <p:grpSpPr>
          <a:xfrm>
            <a:off x="6952161" y="2639924"/>
            <a:ext cx="4518082" cy="567428"/>
            <a:chOff x="5980411" y="839468"/>
            <a:chExt cx="4521446" cy="567851"/>
          </a:xfrm>
        </p:grpSpPr>
        <p:sp>
          <p:nvSpPr>
            <p:cNvPr id="64" name="Rectangle: Top Corners Rounded 63">
              <a:extLst>
                <a:ext uri="{FF2B5EF4-FFF2-40B4-BE49-F238E27FC236}">
                  <a16:creationId xmlns:a16="http://schemas.microsoft.com/office/drawing/2014/main" id="{53ADA4DB-11C9-49A2-B083-360CDAAA1486}"/>
                </a:ext>
              </a:extLst>
            </p:cNvPr>
            <p:cNvSpPr/>
            <p:nvPr/>
          </p:nvSpPr>
          <p:spPr>
            <a:xfrm rot="5400000">
              <a:off x="6036883" y="782999"/>
              <a:ext cx="488421" cy="601360"/>
            </a:xfrm>
            <a:prstGeom prst="round2SameRect">
              <a:avLst>
                <a:gd name="adj1" fmla="val 50000"/>
                <a:gd name="adj2" fmla="val 0"/>
              </a:avLst>
            </a:prstGeom>
            <a:gradFill>
              <a:gsLst>
                <a:gs pos="2000">
                  <a:schemeClr val="accent1"/>
                </a:gs>
                <a:gs pos="65000">
                  <a:schemeClr val="accent3"/>
                </a:gs>
                <a:gs pos="98000">
                  <a:schemeClr val="accent4"/>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65" name="Right Triangle 64">
              <a:extLst>
                <a:ext uri="{FF2B5EF4-FFF2-40B4-BE49-F238E27FC236}">
                  <a16:creationId xmlns:a16="http://schemas.microsoft.com/office/drawing/2014/main" id="{3CDFEDBA-37FD-4AC9-996E-634D54B31F47}"/>
                </a:ext>
              </a:extLst>
            </p:cNvPr>
            <p:cNvSpPr/>
            <p:nvPr/>
          </p:nvSpPr>
          <p:spPr>
            <a:xfrm flipH="1" flipV="1">
              <a:off x="5980411" y="1325879"/>
              <a:ext cx="124657" cy="81440"/>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grpSp>
          <p:nvGrpSpPr>
            <p:cNvPr id="66" name="Group 65">
              <a:extLst>
                <a:ext uri="{FF2B5EF4-FFF2-40B4-BE49-F238E27FC236}">
                  <a16:creationId xmlns:a16="http://schemas.microsoft.com/office/drawing/2014/main" id="{F9988E45-4A90-4EE5-A9AC-30A1DED79217}"/>
                </a:ext>
              </a:extLst>
            </p:cNvPr>
            <p:cNvGrpSpPr/>
            <p:nvPr/>
          </p:nvGrpSpPr>
          <p:grpSpPr>
            <a:xfrm>
              <a:off x="6150622" y="950597"/>
              <a:ext cx="260943" cy="262145"/>
              <a:chOff x="9169400" y="6364288"/>
              <a:chExt cx="344488" cy="346075"/>
            </a:xfrm>
          </p:grpSpPr>
          <p:sp>
            <p:nvSpPr>
              <p:cNvPr id="68" name="Oval 314">
                <a:extLst>
                  <a:ext uri="{FF2B5EF4-FFF2-40B4-BE49-F238E27FC236}">
                    <a16:creationId xmlns:a16="http://schemas.microsoft.com/office/drawing/2014/main" id="{18901E62-DF13-4D4B-A5DF-42D88D0BC847}"/>
                  </a:ext>
                </a:extLst>
              </p:cNvPr>
              <p:cNvSpPr>
                <a:spLocks noChangeArrowheads="1"/>
              </p:cNvSpPr>
              <p:nvPr/>
            </p:nvSpPr>
            <p:spPr bwMode="auto">
              <a:xfrm>
                <a:off x="9169400" y="6364288"/>
                <a:ext cx="344488" cy="346075"/>
              </a:xfrm>
              <a:prstGeom prst="ellipse">
                <a:avLst/>
              </a:pr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Gotham Light"/>
                  <a:ea typeface="+mn-ea"/>
                  <a:cs typeface="+mn-cs"/>
                </a:endParaRPr>
              </a:p>
            </p:txBody>
          </p:sp>
          <p:sp>
            <p:nvSpPr>
              <p:cNvPr id="69" name="Freeform 315">
                <a:extLst>
                  <a:ext uri="{FF2B5EF4-FFF2-40B4-BE49-F238E27FC236}">
                    <a16:creationId xmlns:a16="http://schemas.microsoft.com/office/drawing/2014/main" id="{FC6A2227-56C0-4B68-BCCB-B9DD5B3AC702}"/>
                  </a:ext>
                </a:extLst>
              </p:cNvPr>
              <p:cNvSpPr>
                <a:spLocks/>
              </p:cNvSpPr>
              <p:nvPr/>
            </p:nvSpPr>
            <p:spPr bwMode="auto">
              <a:xfrm>
                <a:off x="9288463" y="6440488"/>
                <a:ext cx="128588" cy="195263"/>
              </a:xfrm>
              <a:custGeom>
                <a:avLst/>
                <a:gdLst>
                  <a:gd name="T0" fmla="*/ 0 w 81"/>
                  <a:gd name="T1" fmla="*/ 123 h 123"/>
                  <a:gd name="T2" fmla="*/ 81 w 81"/>
                  <a:gd name="T3" fmla="*/ 61 h 123"/>
                  <a:gd name="T4" fmla="*/ 0 w 81"/>
                  <a:gd name="T5" fmla="*/ 0 h 123"/>
                </a:gdLst>
                <a:ahLst/>
                <a:cxnLst>
                  <a:cxn ang="0">
                    <a:pos x="T0" y="T1"/>
                  </a:cxn>
                  <a:cxn ang="0">
                    <a:pos x="T2" y="T3"/>
                  </a:cxn>
                  <a:cxn ang="0">
                    <a:pos x="T4" y="T5"/>
                  </a:cxn>
                </a:cxnLst>
                <a:rect l="0" t="0" r="r" b="b"/>
                <a:pathLst>
                  <a:path w="81" h="123">
                    <a:moveTo>
                      <a:pt x="0" y="123"/>
                    </a:moveTo>
                    <a:lnTo>
                      <a:pt x="81" y="61"/>
                    </a:lnTo>
                    <a:lnTo>
                      <a:pt x="0" y="0"/>
                    </a:ln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Gotham Light"/>
                  <a:ea typeface="+mn-ea"/>
                  <a:cs typeface="+mn-cs"/>
                </a:endParaRPr>
              </a:p>
            </p:txBody>
          </p:sp>
        </p:grpSp>
        <p:sp>
          <p:nvSpPr>
            <p:cNvPr id="67" name="TextBox 66">
              <a:extLst>
                <a:ext uri="{FF2B5EF4-FFF2-40B4-BE49-F238E27FC236}">
                  <a16:creationId xmlns:a16="http://schemas.microsoft.com/office/drawing/2014/main" id="{BBDAEE5C-FEF7-4C66-9DEB-BDC21EA703AD}"/>
                </a:ext>
              </a:extLst>
            </p:cNvPr>
            <p:cNvSpPr txBox="1"/>
            <p:nvPr/>
          </p:nvSpPr>
          <p:spPr>
            <a:xfrm>
              <a:off x="6793456" y="960478"/>
              <a:ext cx="3708401" cy="246404"/>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black"/>
                  </a:solidFill>
                  <a:effectLst/>
                  <a:uLnTx/>
                  <a:uFillTx/>
                  <a:latin typeface="Gotham Light"/>
                  <a:ea typeface="+mn-ea"/>
                  <a:cs typeface="+mn-cs"/>
                </a:rPr>
                <a:t>NOS PARTENAIRES</a:t>
              </a:r>
            </a:p>
          </p:txBody>
        </p:sp>
      </p:grpSp>
      <p:grpSp>
        <p:nvGrpSpPr>
          <p:cNvPr id="70" name="Group 69">
            <a:extLst>
              <a:ext uri="{FF2B5EF4-FFF2-40B4-BE49-F238E27FC236}">
                <a16:creationId xmlns:a16="http://schemas.microsoft.com/office/drawing/2014/main" id="{05B0EB04-8CE1-45C8-96EC-A2BAF3105FEE}"/>
              </a:ext>
            </a:extLst>
          </p:cNvPr>
          <p:cNvGrpSpPr/>
          <p:nvPr/>
        </p:nvGrpSpPr>
        <p:grpSpPr>
          <a:xfrm>
            <a:off x="6952161" y="3539941"/>
            <a:ext cx="4518082" cy="567428"/>
            <a:chOff x="5980411" y="839468"/>
            <a:chExt cx="4521446" cy="567851"/>
          </a:xfrm>
        </p:grpSpPr>
        <p:sp>
          <p:nvSpPr>
            <p:cNvPr id="71" name="Rectangle: Top Corners Rounded 70">
              <a:extLst>
                <a:ext uri="{FF2B5EF4-FFF2-40B4-BE49-F238E27FC236}">
                  <a16:creationId xmlns:a16="http://schemas.microsoft.com/office/drawing/2014/main" id="{2FD19B54-6D96-486D-9878-C7DEEDDB58B1}"/>
                </a:ext>
              </a:extLst>
            </p:cNvPr>
            <p:cNvSpPr/>
            <p:nvPr/>
          </p:nvSpPr>
          <p:spPr>
            <a:xfrm rot="5400000">
              <a:off x="6036883" y="782999"/>
              <a:ext cx="488421" cy="601360"/>
            </a:xfrm>
            <a:prstGeom prst="round2SameRect">
              <a:avLst>
                <a:gd name="adj1" fmla="val 50000"/>
                <a:gd name="adj2" fmla="val 0"/>
              </a:avLst>
            </a:prstGeom>
            <a:gradFill>
              <a:gsLst>
                <a:gs pos="2000">
                  <a:schemeClr val="accent1"/>
                </a:gs>
                <a:gs pos="65000">
                  <a:schemeClr val="accent3"/>
                </a:gs>
                <a:gs pos="98000">
                  <a:schemeClr val="accent4"/>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1" i="0" u="none" strike="noStrike" kern="1200" cap="none" spc="0" normalizeH="0" baseline="0" noProof="0">
                <a:ln>
                  <a:noFill/>
                </a:ln>
                <a:solidFill>
                  <a:prstClr val="white"/>
                </a:solidFill>
                <a:effectLst/>
                <a:uLnTx/>
                <a:uFillTx/>
                <a:latin typeface="Gotham Light"/>
                <a:ea typeface="+mn-ea"/>
                <a:cs typeface="+mn-cs"/>
              </a:endParaRPr>
            </a:p>
          </p:txBody>
        </p:sp>
        <p:sp>
          <p:nvSpPr>
            <p:cNvPr id="72" name="Right Triangle 71">
              <a:extLst>
                <a:ext uri="{FF2B5EF4-FFF2-40B4-BE49-F238E27FC236}">
                  <a16:creationId xmlns:a16="http://schemas.microsoft.com/office/drawing/2014/main" id="{DA5BDCF0-B317-4F2A-8B8E-1F6A3F2E1D76}"/>
                </a:ext>
              </a:extLst>
            </p:cNvPr>
            <p:cNvSpPr/>
            <p:nvPr/>
          </p:nvSpPr>
          <p:spPr>
            <a:xfrm flipH="1" flipV="1">
              <a:off x="5980411" y="1325879"/>
              <a:ext cx="124657" cy="81440"/>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1" i="0" u="none" strike="noStrike" kern="1200" cap="none" spc="0" normalizeH="0" baseline="0" noProof="0">
                <a:ln>
                  <a:noFill/>
                </a:ln>
                <a:solidFill>
                  <a:prstClr val="white"/>
                </a:solidFill>
                <a:effectLst/>
                <a:uLnTx/>
                <a:uFillTx/>
                <a:latin typeface="Gotham Light"/>
                <a:ea typeface="+mn-ea"/>
                <a:cs typeface="+mn-cs"/>
              </a:endParaRPr>
            </a:p>
          </p:txBody>
        </p:sp>
        <p:grpSp>
          <p:nvGrpSpPr>
            <p:cNvPr id="73" name="Group 72">
              <a:extLst>
                <a:ext uri="{FF2B5EF4-FFF2-40B4-BE49-F238E27FC236}">
                  <a16:creationId xmlns:a16="http://schemas.microsoft.com/office/drawing/2014/main" id="{B5ED4830-4D7D-4ECC-9A73-3CD85DEFED69}"/>
                </a:ext>
              </a:extLst>
            </p:cNvPr>
            <p:cNvGrpSpPr/>
            <p:nvPr/>
          </p:nvGrpSpPr>
          <p:grpSpPr>
            <a:xfrm>
              <a:off x="6150622" y="950597"/>
              <a:ext cx="260943" cy="262145"/>
              <a:chOff x="9169400" y="6364288"/>
              <a:chExt cx="344488" cy="346075"/>
            </a:xfrm>
          </p:grpSpPr>
          <p:sp>
            <p:nvSpPr>
              <p:cNvPr id="75" name="Oval 314">
                <a:extLst>
                  <a:ext uri="{FF2B5EF4-FFF2-40B4-BE49-F238E27FC236}">
                    <a16:creationId xmlns:a16="http://schemas.microsoft.com/office/drawing/2014/main" id="{9FE928E6-CEEA-46F9-A852-0EDAB4FDAA7E}"/>
                  </a:ext>
                </a:extLst>
              </p:cNvPr>
              <p:cNvSpPr>
                <a:spLocks noChangeArrowheads="1"/>
              </p:cNvSpPr>
              <p:nvPr/>
            </p:nvSpPr>
            <p:spPr bwMode="auto">
              <a:xfrm>
                <a:off x="9169400" y="6364288"/>
                <a:ext cx="344488" cy="346075"/>
              </a:xfrm>
              <a:prstGeom prst="ellipse">
                <a:avLst/>
              </a:pr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1" i="0" u="none" strike="noStrike" kern="1200" cap="none" spc="0" normalizeH="0" baseline="0" noProof="0">
                  <a:ln>
                    <a:noFill/>
                  </a:ln>
                  <a:solidFill>
                    <a:prstClr val="black"/>
                  </a:solidFill>
                  <a:effectLst/>
                  <a:uLnTx/>
                  <a:uFillTx/>
                  <a:latin typeface="Gotham Light"/>
                  <a:ea typeface="+mn-ea"/>
                  <a:cs typeface="+mn-cs"/>
                </a:endParaRPr>
              </a:p>
            </p:txBody>
          </p:sp>
          <p:sp>
            <p:nvSpPr>
              <p:cNvPr id="76" name="Freeform 315">
                <a:extLst>
                  <a:ext uri="{FF2B5EF4-FFF2-40B4-BE49-F238E27FC236}">
                    <a16:creationId xmlns:a16="http://schemas.microsoft.com/office/drawing/2014/main" id="{2E1C1489-B9B9-438E-BFEE-8D119644B55B}"/>
                  </a:ext>
                </a:extLst>
              </p:cNvPr>
              <p:cNvSpPr>
                <a:spLocks/>
              </p:cNvSpPr>
              <p:nvPr/>
            </p:nvSpPr>
            <p:spPr bwMode="auto">
              <a:xfrm>
                <a:off x="9288463" y="6440488"/>
                <a:ext cx="128588" cy="195263"/>
              </a:xfrm>
              <a:custGeom>
                <a:avLst/>
                <a:gdLst>
                  <a:gd name="T0" fmla="*/ 0 w 81"/>
                  <a:gd name="T1" fmla="*/ 123 h 123"/>
                  <a:gd name="T2" fmla="*/ 81 w 81"/>
                  <a:gd name="T3" fmla="*/ 61 h 123"/>
                  <a:gd name="T4" fmla="*/ 0 w 81"/>
                  <a:gd name="T5" fmla="*/ 0 h 123"/>
                </a:gdLst>
                <a:ahLst/>
                <a:cxnLst>
                  <a:cxn ang="0">
                    <a:pos x="T0" y="T1"/>
                  </a:cxn>
                  <a:cxn ang="0">
                    <a:pos x="T2" y="T3"/>
                  </a:cxn>
                  <a:cxn ang="0">
                    <a:pos x="T4" y="T5"/>
                  </a:cxn>
                </a:cxnLst>
                <a:rect l="0" t="0" r="r" b="b"/>
                <a:pathLst>
                  <a:path w="81" h="123">
                    <a:moveTo>
                      <a:pt x="0" y="123"/>
                    </a:moveTo>
                    <a:lnTo>
                      <a:pt x="81" y="61"/>
                    </a:lnTo>
                    <a:lnTo>
                      <a:pt x="0" y="0"/>
                    </a:ln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1" i="0" u="none" strike="noStrike" kern="1200" cap="none" spc="0" normalizeH="0" baseline="0" noProof="0">
                  <a:ln>
                    <a:noFill/>
                  </a:ln>
                  <a:solidFill>
                    <a:prstClr val="black"/>
                  </a:solidFill>
                  <a:effectLst/>
                  <a:uLnTx/>
                  <a:uFillTx/>
                  <a:latin typeface="Gotham Light"/>
                  <a:ea typeface="+mn-ea"/>
                  <a:cs typeface="+mn-cs"/>
                </a:endParaRPr>
              </a:p>
            </p:txBody>
          </p:sp>
        </p:grpSp>
        <p:sp>
          <p:nvSpPr>
            <p:cNvPr id="74" name="TextBox 73">
              <a:extLst>
                <a:ext uri="{FF2B5EF4-FFF2-40B4-BE49-F238E27FC236}">
                  <a16:creationId xmlns:a16="http://schemas.microsoft.com/office/drawing/2014/main" id="{216CA12A-4C4D-480B-A5E9-216CB4A78678}"/>
                </a:ext>
              </a:extLst>
            </p:cNvPr>
            <p:cNvSpPr txBox="1"/>
            <p:nvPr/>
          </p:nvSpPr>
          <p:spPr>
            <a:xfrm>
              <a:off x="6793456" y="960478"/>
              <a:ext cx="3708401" cy="246404"/>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black"/>
                  </a:solidFill>
                  <a:effectLst/>
                  <a:uLnTx/>
                  <a:uFillTx/>
                  <a:latin typeface="Gotham Light"/>
                  <a:ea typeface="+mn-ea"/>
                  <a:cs typeface="+mn-cs"/>
                </a:rPr>
                <a:t>PRESENTATION DE L’EQUIPE</a:t>
              </a:r>
            </a:p>
          </p:txBody>
        </p:sp>
      </p:grpSp>
      <p:grpSp>
        <p:nvGrpSpPr>
          <p:cNvPr id="77" name="Group 76">
            <a:extLst>
              <a:ext uri="{FF2B5EF4-FFF2-40B4-BE49-F238E27FC236}">
                <a16:creationId xmlns:a16="http://schemas.microsoft.com/office/drawing/2014/main" id="{F0306187-E6C0-484B-B5C2-66713D3A8532}"/>
              </a:ext>
            </a:extLst>
          </p:cNvPr>
          <p:cNvGrpSpPr/>
          <p:nvPr/>
        </p:nvGrpSpPr>
        <p:grpSpPr>
          <a:xfrm>
            <a:off x="6952161" y="4439958"/>
            <a:ext cx="4518082" cy="567428"/>
            <a:chOff x="5980411" y="839468"/>
            <a:chExt cx="4521446" cy="567851"/>
          </a:xfrm>
        </p:grpSpPr>
        <p:sp>
          <p:nvSpPr>
            <p:cNvPr id="78" name="Rectangle: Top Corners Rounded 77">
              <a:extLst>
                <a:ext uri="{FF2B5EF4-FFF2-40B4-BE49-F238E27FC236}">
                  <a16:creationId xmlns:a16="http://schemas.microsoft.com/office/drawing/2014/main" id="{6BD67DCA-2839-49CF-BF3D-9CEA59593F83}"/>
                </a:ext>
              </a:extLst>
            </p:cNvPr>
            <p:cNvSpPr/>
            <p:nvPr/>
          </p:nvSpPr>
          <p:spPr>
            <a:xfrm rot="5400000">
              <a:off x="6036883" y="782999"/>
              <a:ext cx="488421" cy="601360"/>
            </a:xfrm>
            <a:prstGeom prst="round2SameRect">
              <a:avLst>
                <a:gd name="adj1" fmla="val 50000"/>
                <a:gd name="adj2" fmla="val 0"/>
              </a:avLst>
            </a:prstGeom>
            <a:gradFill>
              <a:gsLst>
                <a:gs pos="2000">
                  <a:schemeClr val="accent1"/>
                </a:gs>
                <a:gs pos="65000">
                  <a:schemeClr val="accent3"/>
                </a:gs>
                <a:gs pos="98000">
                  <a:schemeClr val="accent4"/>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1" i="0" u="none" strike="noStrike" kern="1200" cap="none" spc="0" normalizeH="0" baseline="0" noProof="0">
                <a:ln>
                  <a:noFill/>
                </a:ln>
                <a:solidFill>
                  <a:prstClr val="white"/>
                </a:solidFill>
                <a:effectLst/>
                <a:uLnTx/>
                <a:uFillTx/>
                <a:latin typeface="Gotham Light"/>
                <a:ea typeface="+mn-ea"/>
                <a:cs typeface="+mn-cs"/>
              </a:endParaRPr>
            </a:p>
          </p:txBody>
        </p:sp>
        <p:sp>
          <p:nvSpPr>
            <p:cNvPr id="79" name="Right Triangle 78">
              <a:extLst>
                <a:ext uri="{FF2B5EF4-FFF2-40B4-BE49-F238E27FC236}">
                  <a16:creationId xmlns:a16="http://schemas.microsoft.com/office/drawing/2014/main" id="{D1C6D941-3D93-4EB4-A309-62EC0C7D0E69}"/>
                </a:ext>
              </a:extLst>
            </p:cNvPr>
            <p:cNvSpPr/>
            <p:nvPr/>
          </p:nvSpPr>
          <p:spPr>
            <a:xfrm flipH="1" flipV="1">
              <a:off x="5980411" y="1325879"/>
              <a:ext cx="124657" cy="81440"/>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1" i="0" u="none" strike="noStrike" kern="1200" cap="none" spc="0" normalizeH="0" baseline="0" noProof="0">
                <a:ln>
                  <a:noFill/>
                </a:ln>
                <a:solidFill>
                  <a:prstClr val="white"/>
                </a:solidFill>
                <a:effectLst/>
                <a:uLnTx/>
                <a:uFillTx/>
                <a:latin typeface="Gotham Light"/>
                <a:ea typeface="+mn-ea"/>
                <a:cs typeface="+mn-cs"/>
              </a:endParaRPr>
            </a:p>
          </p:txBody>
        </p:sp>
        <p:grpSp>
          <p:nvGrpSpPr>
            <p:cNvPr id="80" name="Group 79">
              <a:extLst>
                <a:ext uri="{FF2B5EF4-FFF2-40B4-BE49-F238E27FC236}">
                  <a16:creationId xmlns:a16="http://schemas.microsoft.com/office/drawing/2014/main" id="{C0C418D7-DFDC-422A-838F-722CE99DB43E}"/>
                </a:ext>
              </a:extLst>
            </p:cNvPr>
            <p:cNvGrpSpPr/>
            <p:nvPr/>
          </p:nvGrpSpPr>
          <p:grpSpPr>
            <a:xfrm>
              <a:off x="6150622" y="950597"/>
              <a:ext cx="260943" cy="262145"/>
              <a:chOff x="9169400" y="6364288"/>
              <a:chExt cx="344488" cy="346075"/>
            </a:xfrm>
          </p:grpSpPr>
          <p:sp>
            <p:nvSpPr>
              <p:cNvPr id="82" name="Oval 314">
                <a:extLst>
                  <a:ext uri="{FF2B5EF4-FFF2-40B4-BE49-F238E27FC236}">
                    <a16:creationId xmlns:a16="http://schemas.microsoft.com/office/drawing/2014/main" id="{8C8A02FC-6B97-422E-B024-A8A5A6F15389}"/>
                  </a:ext>
                </a:extLst>
              </p:cNvPr>
              <p:cNvSpPr>
                <a:spLocks noChangeArrowheads="1"/>
              </p:cNvSpPr>
              <p:nvPr/>
            </p:nvSpPr>
            <p:spPr bwMode="auto">
              <a:xfrm>
                <a:off x="9169400" y="6364288"/>
                <a:ext cx="344488" cy="346075"/>
              </a:xfrm>
              <a:prstGeom prst="ellipse">
                <a:avLst/>
              </a:pr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1" i="0" u="none" strike="noStrike" kern="1200" cap="none" spc="0" normalizeH="0" baseline="0" noProof="0">
                  <a:ln>
                    <a:noFill/>
                  </a:ln>
                  <a:solidFill>
                    <a:prstClr val="black"/>
                  </a:solidFill>
                  <a:effectLst/>
                  <a:uLnTx/>
                  <a:uFillTx/>
                  <a:latin typeface="Gotham Light"/>
                  <a:ea typeface="+mn-ea"/>
                  <a:cs typeface="+mn-cs"/>
                </a:endParaRPr>
              </a:p>
            </p:txBody>
          </p:sp>
          <p:sp>
            <p:nvSpPr>
              <p:cNvPr id="83" name="Freeform 315">
                <a:extLst>
                  <a:ext uri="{FF2B5EF4-FFF2-40B4-BE49-F238E27FC236}">
                    <a16:creationId xmlns:a16="http://schemas.microsoft.com/office/drawing/2014/main" id="{D0069AAD-0E0F-4473-B67D-B2BBB48BE7CE}"/>
                  </a:ext>
                </a:extLst>
              </p:cNvPr>
              <p:cNvSpPr>
                <a:spLocks/>
              </p:cNvSpPr>
              <p:nvPr/>
            </p:nvSpPr>
            <p:spPr bwMode="auto">
              <a:xfrm>
                <a:off x="9288463" y="6440488"/>
                <a:ext cx="128588" cy="195263"/>
              </a:xfrm>
              <a:custGeom>
                <a:avLst/>
                <a:gdLst>
                  <a:gd name="T0" fmla="*/ 0 w 81"/>
                  <a:gd name="T1" fmla="*/ 123 h 123"/>
                  <a:gd name="T2" fmla="*/ 81 w 81"/>
                  <a:gd name="T3" fmla="*/ 61 h 123"/>
                  <a:gd name="T4" fmla="*/ 0 w 81"/>
                  <a:gd name="T5" fmla="*/ 0 h 123"/>
                </a:gdLst>
                <a:ahLst/>
                <a:cxnLst>
                  <a:cxn ang="0">
                    <a:pos x="T0" y="T1"/>
                  </a:cxn>
                  <a:cxn ang="0">
                    <a:pos x="T2" y="T3"/>
                  </a:cxn>
                  <a:cxn ang="0">
                    <a:pos x="T4" y="T5"/>
                  </a:cxn>
                </a:cxnLst>
                <a:rect l="0" t="0" r="r" b="b"/>
                <a:pathLst>
                  <a:path w="81" h="123">
                    <a:moveTo>
                      <a:pt x="0" y="123"/>
                    </a:moveTo>
                    <a:lnTo>
                      <a:pt x="81" y="61"/>
                    </a:lnTo>
                    <a:lnTo>
                      <a:pt x="0" y="0"/>
                    </a:ln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1" i="0" u="none" strike="noStrike" kern="1200" cap="none" spc="0" normalizeH="0" baseline="0" noProof="0">
                  <a:ln>
                    <a:noFill/>
                  </a:ln>
                  <a:solidFill>
                    <a:prstClr val="black"/>
                  </a:solidFill>
                  <a:effectLst/>
                  <a:uLnTx/>
                  <a:uFillTx/>
                  <a:latin typeface="Gotham Light"/>
                  <a:ea typeface="+mn-ea"/>
                  <a:cs typeface="+mn-cs"/>
                </a:endParaRPr>
              </a:p>
            </p:txBody>
          </p:sp>
        </p:grpSp>
        <p:sp>
          <p:nvSpPr>
            <p:cNvPr id="81" name="TextBox 80">
              <a:extLst>
                <a:ext uri="{FF2B5EF4-FFF2-40B4-BE49-F238E27FC236}">
                  <a16:creationId xmlns:a16="http://schemas.microsoft.com/office/drawing/2014/main" id="{C422FCAF-C7F2-4C3B-BA2F-6434B56E1725}"/>
                </a:ext>
              </a:extLst>
            </p:cNvPr>
            <p:cNvSpPr txBox="1"/>
            <p:nvPr/>
          </p:nvSpPr>
          <p:spPr>
            <a:xfrm>
              <a:off x="6793456" y="960478"/>
              <a:ext cx="3708401" cy="246404"/>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black"/>
                  </a:solidFill>
                  <a:effectLst/>
                  <a:uLnTx/>
                  <a:uFillTx/>
                  <a:latin typeface="Gotham Light"/>
                  <a:ea typeface="+mn-ea"/>
                  <a:cs typeface="+mn-cs"/>
                </a:rPr>
                <a:t>REFERENCES CLIENTS</a:t>
              </a:r>
            </a:p>
          </p:txBody>
        </p:sp>
      </p:grpSp>
      <p:grpSp>
        <p:nvGrpSpPr>
          <p:cNvPr id="84" name="Group 83">
            <a:extLst>
              <a:ext uri="{FF2B5EF4-FFF2-40B4-BE49-F238E27FC236}">
                <a16:creationId xmlns:a16="http://schemas.microsoft.com/office/drawing/2014/main" id="{D0F1129B-FFEB-4235-B581-06277D7B7CCC}"/>
              </a:ext>
            </a:extLst>
          </p:cNvPr>
          <p:cNvGrpSpPr/>
          <p:nvPr/>
        </p:nvGrpSpPr>
        <p:grpSpPr>
          <a:xfrm>
            <a:off x="6952161" y="5339974"/>
            <a:ext cx="4758342" cy="567428"/>
            <a:chOff x="5980411" y="839468"/>
            <a:chExt cx="4761885" cy="567851"/>
          </a:xfrm>
        </p:grpSpPr>
        <p:sp>
          <p:nvSpPr>
            <p:cNvPr id="85" name="Rectangle: Top Corners Rounded 84">
              <a:extLst>
                <a:ext uri="{FF2B5EF4-FFF2-40B4-BE49-F238E27FC236}">
                  <a16:creationId xmlns:a16="http://schemas.microsoft.com/office/drawing/2014/main" id="{51CE7DB7-4EA8-4214-B472-53A5234729A9}"/>
                </a:ext>
              </a:extLst>
            </p:cNvPr>
            <p:cNvSpPr/>
            <p:nvPr/>
          </p:nvSpPr>
          <p:spPr>
            <a:xfrm rot="5400000">
              <a:off x="6036883" y="782999"/>
              <a:ext cx="488421" cy="601360"/>
            </a:xfrm>
            <a:prstGeom prst="round2SameRect">
              <a:avLst>
                <a:gd name="adj1" fmla="val 50000"/>
                <a:gd name="adj2" fmla="val 0"/>
              </a:avLst>
            </a:prstGeom>
            <a:gradFill>
              <a:gsLst>
                <a:gs pos="2000">
                  <a:schemeClr val="accent1"/>
                </a:gs>
                <a:gs pos="65000">
                  <a:schemeClr val="accent3"/>
                </a:gs>
                <a:gs pos="98000">
                  <a:schemeClr val="accent4"/>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1" i="0" u="none" strike="noStrike" kern="1200" cap="none" spc="0" normalizeH="0" baseline="0" noProof="0">
                <a:ln>
                  <a:noFill/>
                </a:ln>
                <a:solidFill>
                  <a:prstClr val="white"/>
                </a:solidFill>
                <a:effectLst/>
                <a:uLnTx/>
                <a:uFillTx/>
                <a:latin typeface="Gotham Light"/>
                <a:ea typeface="+mn-ea"/>
                <a:cs typeface="+mn-cs"/>
              </a:endParaRPr>
            </a:p>
          </p:txBody>
        </p:sp>
        <p:sp>
          <p:nvSpPr>
            <p:cNvPr id="86" name="Right Triangle 85">
              <a:extLst>
                <a:ext uri="{FF2B5EF4-FFF2-40B4-BE49-F238E27FC236}">
                  <a16:creationId xmlns:a16="http://schemas.microsoft.com/office/drawing/2014/main" id="{A52AEB12-569C-4D71-B784-C6F65F6EB961}"/>
                </a:ext>
              </a:extLst>
            </p:cNvPr>
            <p:cNvSpPr/>
            <p:nvPr/>
          </p:nvSpPr>
          <p:spPr>
            <a:xfrm flipH="1" flipV="1">
              <a:off x="5980411" y="1325879"/>
              <a:ext cx="124657" cy="81440"/>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1" i="0" u="none" strike="noStrike" kern="1200" cap="none" spc="0" normalizeH="0" baseline="0" noProof="0">
                <a:ln>
                  <a:noFill/>
                </a:ln>
                <a:solidFill>
                  <a:prstClr val="white"/>
                </a:solidFill>
                <a:effectLst/>
                <a:uLnTx/>
                <a:uFillTx/>
                <a:latin typeface="Gotham Light"/>
                <a:ea typeface="+mn-ea"/>
                <a:cs typeface="+mn-cs"/>
              </a:endParaRPr>
            </a:p>
          </p:txBody>
        </p:sp>
        <p:grpSp>
          <p:nvGrpSpPr>
            <p:cNvPr id="87" name="Group 86">
              <a:extLst>
                <a:ext uri="{FF2B5EF4-FFF2-40B4-BE49-F238E27FC236}">
                  <a16:creationId xmlns:a16="http://schemas.microsoft.com/office/drawing/2014/main" id="{E40E51E2-AC3C-43E0-A145-74E93BA96E2F}"/>
                </a:ext>
              </a:extLst>
            </p:cNvPr>
            <p:cNvGrpSpPr/>
            <p:nvPr/>
          </p:nvGrpSpPr>
          <p:grpSpPr>
            <a:xfrm>
              <a:off x="6150622" y="950597"/>
              <a:ext cx="260943" cy="262145"/>
              <a:chOff x="9169400" y="6364288"/>
              <a:chExt cx="344488" cy="346075"/>
            </a:xfrm>
          </p:grpSpPr>
          <p:sp>
            <p:nvSpPr>
              <p:cNvPr id="89" name="Oval 314">
                <a:extLst>
                  <a:ext uri="{FF2B5EF4-FFF2-40B4-BE49-F238E27FC236}">
                    <a16:creationId xmlns:a16="http://schemas.microsoft.com/office/drawing/2014/main" id="{028E5803-CFB1-450E-8240-E283C353E3DF}"/>
                  </a:ext>
                </a:extLst>
              </p:cNvPr>
              <p:cNvSpPr>
                <a:spLocks noChangeArrowheads="1"/>
              </p:cNvSpPr>
              <p:nvPr/>
            </p:nvSpPr>
            <p:spPr bwMode="auto">
              <a:xfrm>
                <a:off x="9169400" y="6364288"/>
                <a:ext cx="344488" cy="346075"/>
              </a:xfrm>
              <a:prstGeom prst="ellipse">
                <a:avLst/>
              </a:pr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1" i="0" u="none" strike="noStrike" kern="1200" cap="none" spc="0" normalizeH="0" baseline="0" noProof="0">
                  <a:ln>
                    <a:noFill/>
                  </a:ln>
                  <a:solidFill>
                    <a:prstClr val="black"/>
                  </a:solidFill>
                  <a:effectLst/>
                  <a:uLnTx/>
                  <a:uFillTx/>
                  <a:latin typeface="Gotham Light"/>
                  <a:ea typeface="+mn-ea"/>
                  <a:cs typeface="+mn-cs"/>
                </a:endParaRPr>
              </a:p>
            </p:txBody>
          </p:sp>
          <p:sp>
            <p:nvSpPr>
              <p:cNvPr id="90" name="Freeform 315">
                <a:extLst>
                  <a:ext uri="{FF2B5EF4-FFF2-40B4-BE49-F238E27FC236}">
                    <a16:creationId xmlns:a16="http://schemas.microsoft.com/office/drawing/2014/main" id="{AD5150B6-266F-4DB4-B40D-712A7C42A5DB}"/>
                  </a:ext>
                </a:extLst>
              </p:cNvPr>
              <p:cNvSpPr>
                <a:spLocks/>
              </p:cNvSpPr>
              <p:nvPr/>
            </p:nvSpPr>
            <p:spPr bwMode="auto">
              <a:xfrm>
                <a:off x="9288463" y="6440488"/>
                <a:ext cx="128588" cy="195263"/>
              </a:xfrm>
              <a:custGeom>
                <a:avLst/>
                <a:gdLst>
                  <a:gd name="T0" fmla="*/ 0 w 81"/>
                  <a:gd name="T1" fmla="*/ 123 h 123"/>
                  <a:gd name="T2" fmla="*/ 81 w 81"/>
                  <a:gd name="T3" fmla="*/ 61 h 123"/>
                  <a:gd name="T4" fmla="*/ 0 w 81"/>
                  <a:gd name="T5" fmla="*/ 0 h 123"/>
                </a:gdLst>
                <a:ahLst/>
                <a:cxnLst>
                  <a:cxn ang="0">
                    <a:pos x="T0" y="T1"/>
                  </a:cxn>
                  <a:cxn ang="0">
                    <a:pos x="T2" y="T3"/>
                  </a:cxn>
                  <a:cxn ang="0">
                    <a:pos x="T4" y="T5"/>
                  </a:cxn>
                </a:cxnLst>
                <a:rect l="0" t="0" r="r" b="b"/>
                <a:pathLst>
                  <a:path w="81" h="123">
                    <a:moveTo>
                      <a:pt x="0" y="123"/>
                    </a:moveTo>
                    <a:lnTo>
                      <a:pt x="81" y="61"/>
                    </a:lnTo>
                    <a:lnTo>
                      <a:pt x="0" y="0"/>
                    </a:ln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1" i="0" u="none" strike="noStrike" kern="1200" cap="none" spc="0" normalizeH="0" baseline="0" noProof="0">
                  <a:ln>
                    <a:noFill/>
                  </a:ln>
                  <a:solidFill>
                    <a:prstClr val="black"/>
                  </a:solidFill>
                  <a:effectLst/>
                  <a:uLnTx/>
                  <a:uFillTx/>
                  <a:latin typeface="Gotham Light"/>
                  <a:ea typeface="+mn-ea"/>
                  <a:cs typeface="+mn-cs"/>
                </a:endParaRPr>
              </a:p>
            </p:txBody>
          </p:sp>
        </p:grpSp>
        <p:sp>
          <p:nvSpPr>
            <p:cNvPr id="88" name="TextBox 87">
              <a:extLst>
                <a:ext uri="{FF2B5EF4-FFF2-40B4-BE49-F238E27FC236}">
                  <a16:creationId xmlns:a16="http://schemas.microsoft.com/office/drawing/2014/main" id="{0CFEEC6E-7792-4B17-BA06-0713029146EC}"/>
                </a:ext>
              </a:extLst>
            </p:cNvPr>
            <p:cNvSpPr txBox="1"/>
            <p:nvPr/>
          </p:nvSpPr>
          <p:spPr>
            <a:xfrm>
              <a:off x="6793455" y="960478"/>
              <a:ext cx="3948841" cy="246404"/>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black"/>
                  </a:solidFill>
                  <a:effectLst/>
                  <a:uLnTx/>
                  <a:uFillTx/>
                  <a:latin typeface="Gotham Light"/>
                  <a:ea typeface="+mn-ea"/>
                  <a:cs typeface="+mn-cs"/>
                </a:rPr>
                <a:t>EXEMPLE DE PROJET STRATEGIQUE</a:t>
              </a:r>
            </a:p>
          </p:txBody>
        </p:sp>
      </p:grpSp>
      <p:cxnSp>
        <p:nvCxnSpPr>
          <p:cNvPr id="91" name="Straight Connector 90">
            <a:extLst>
              <a:ext uri="{FF2B5EF4-FFF2-40B4-BE49-F238E27FC236}">
                <a16:creationId xmlns:a16="http://schemas.microsoft.com/office/drawing/2014/main" id="{DBFEE615-2884-4A24-B6C4-8EB306DBEA9B}"/>
              </a:ext>
            </a:extLst>
          </p:cNvPr>
          <p:cNvCxnSpPr>
            <a:cxnSpLocks/>
          </p:cNvCxnSpPr>
          <p:nvPr/>
        </p:nvCxnSpPr>
        <p:spPr>
          <a:xfrm>
            <a:off x="7788622" y="1572609"/>
            <a:ext cx="368162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59BDF54F-686D-45F5-99B8-8756E0FB8DCB}"/>
              </a:ext>
            </a:extLst>
          </p:cNvPr>
          <p:cNvCxnSpPr>
            <a:cxnSpLocks/>
          </p:cNvCxnSpPr>
          <p:nvPr/>
        </p:nvCxnSpPr>
        <p:spPr>
          <a:xfrm>
            <a:off x="7788622" y="2472626"/>
            <a:ext cx="368162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BDCA4011-FD77-49A5-8F11-4DBBF633AAE9}"/>
              </a:ext>
            </a:extLst>
          </p:cNvPr>
          <p:cNvCxnSpPr>
            <a:cxnSpLocks/>
          </p:cNvCxnSpPr>
          <p:nvPr/>
        </p:nvCxnSpPr>
        <p:spPr>
          <a:xfrm>
            <a:off x="7788622" y="3372643"/>
            <a:ext cx="368162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48CC85F9-7364-4906-BB9B-167C6F537CBF}"/>
              </a:ext>
            </a:extLst>
          </p:cNvPr>
          <p:cNvCxnSpPr>
            <a:cxnSpLocks/>
          </p:cNvCxnSpPr>
          <p:nvPr/>
        </p:nvCxnSpPr>
        <p:spPr>
          <a:xfrm>
            <a:off x="7788622" y="4272660"/>
            <a:ext cx="368162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7B77599F-F439-4434-BAC1-3DD89D4EDEBF}"/>
              </a:ext>
            </a:extLst>
          </p:cNvPr>
          <p:cNvCxnSpPr>
            <a:cxnSpLocks/>
          </p:cNvCxnSpPr>
          <p:nvPr/>
        </p:nvCxnSpPr>
        <p:spPr>
          <a:xfrm>
            <a:off x="7788622" y="5172677"/>
            <a:ext cx="368162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2" name="Picture 91">
            <a:extLst>
              <a:ext uri="{FF2B5EF4-FFF2-40B4-BE49-F238E27FC236}">
                <a16:creationId xmlns:a16="http://schemas.microsoft.com/office/drawing/2014/main" id="{9B44AE4A-FEB4-4851-B53C-5FDFA9E4DDD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5938" y="6268033"/>
            <a:ext cx="936991" cy="388800"/>
          </a:xfrm>
          <a:prstGeom prst="rect">
            <a:avLst/>
          </a:prstGeom>
        </p:spPr>
      </p:pic>
    </p:spTree>
    <p:extLst>
      <p:ext uri="{BB962C8B-B14F-4D97-AF65-F5344CB8AC3E}">
        <p14:creationId xmlns:p14="http://schemas.microsoft.com/office/powerpoint/2010/main" val="27485793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5E010-8D1A-4F5D-ADB7-1175C6DDC8FB}"/>
              </a:ext>
            </a:extLst>
          </p:cNvPr>
          <p:cNvSpPr>
            <a:spLocks noGrp="1"/>
          </p:cNvSpPr>
          <p:nvPr>
            <p:ph type="title"/>
          </p:nvPr>
        </p:nvSpPr>
        <p:spPr/>
        <p:txBody>
          <a:bodyPr/>
          <a:lstStyle/>
          <a:p>
            <a:r>
              <a:rPr lang="id-ID" dirty="0"/>
              <a:t>NOTRE OFFRE DE </a:t>
            </a:r>
            <a:r>
              <a:rPr lang="id-ID" dirty="0">
                <a:solidFill>
                  <a:schemeClr val="accent2"/>
                </a:solidFill>
              </a:rPr>
              <a:t>SERVICES</a:t>
            </a:r>
          </a:p>
        </p:txBody>
      </p:sp>
      <p:sp>
        <p:nvSpPr>
          <p:cNvPr id="4" name="Slide Number Placeholder 3">
            <a:extLst>
              <a:ext uri="{FF2B5EF4-FFF2-40B4-BE49-F238E27FC236}">
                <a16:creationId xmlns:a16="http://schemas.microsoft.com/office/drawing/2014/main" id="{C3835C5F-0F9C-4E57-BC4F-E5E8A87C7DBE}"/>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E9D66DB-7B09-4F03-965C-6F4D1EE02AA0}" type="slidenum">
              <a:rPr kumimoji="0" lang="id-ID" sz="1000" b="0" i="0" u="none" strike="noStrike" kern="1200" cap="none" spc="0" normalizeH="0" baseline="0" noProof="0" smtClean="0">
                <a:ln>
                  <a:noFill/>
                </a:ln>
                <a:solidFill>
                  <a:prstClr val="white"/>
                </a:solidFill>
                <a:effectLst/>
                <a:uLnTx/>
                <a:uFillTx/>
                <a:latin typeface="Gotham Ligh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a:t>
            </a:fld>
            <a:endParaRPr kumimoji="0" lang="id-ID" sz="1000" b="0" i="0" u="none" strike="noStrike" kern="1200" cap="none" spc="0" normalizeH="0" baseline="0" noProof="0">
              <a:ln>
                <a:noFill/>
              </a:ln>
              <a:solidFill>
                <a:prstClr val="white"/>
              </a:solidFill>
              <a:effectLst/>
              <a:uLnTx/>
              <a:uFillTx/>
              <a:latin typeface="Gotham Light"/>
              <a:ea typeface="+mn-ea"/>
              <a:cs typeface="+mn-cs"/>
            </a:endParaRPr>
          </a:p>
        </p:txBody>
      </p:sp>
      <p:sp>
        <p:nvSpPr>
          <p:cNvPr id="5" name="Text Placeholder 4">
            <a:extLst>
              <a:ext uri="{FF2B5EF4-FFF2-40B4-BE49-F238E27FC236}">
                <a16:creationId xmlns:a16="http://schemas.microsoft.com/office/drawing/2014/main" id="{53FA4741-7A55-4CAB-A237-D388FBACD784}"/>
              </a:ext>
            </a:extLst>
          </p:cNvPr>
          <p:cNvSpPr>
            <a:spLocks noGrp="1"/>
          </p:cNvSpPr>
          <p:nvPr>
            <p:ph type="body" sz="quarter" idx="13"/>
          </p:nvPr>
        </p:nvSpPr>
        <p:spPr/>
        <p:txBody>
          <a:bodyPr/>
          <a:lstStyle/>
          <a:p>
            <a:r>
              <a:rPr lang="fr-FR" dirty="0"/>
              <a:t>Offre de services construite sur trois domaines d’activité</a:t>
            </a:r>
          </a:p>
        </p:txBody>
      </p:sp>
      <p:pic>
        <p:nvPicPr>
          <p:cNvPr id="6" name="Picture 5">
            <a:extLst>
              <a:ext uri="{FF2B5EF4-FFF2-40B4-BE49-F238E27FC236}">
                <a16:creationId xmlns:a16="http://schemas.microsoft.com/office/drawing/2014/main" id="{10B02FFF-D99B-4C75-A8EE-49A6666D01B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456769"/>
            <a:ext cx="12192000" cy="1857530"/>
          </a:xfrm>
          <a:prstGeom prst="rect">
            <a:avLst/>
          </a:prstGeom>
        </p:spPr>
      </p:pic>
      <p:sp>
        <p:nvSpPr>
          <p:cNvPr id="7" name="TextBox 6">
            <a:extLst>
              <a:ext uri="{FF2B5EF4-FFF2-40B4-BE49-F238E27FC236}">
                <a16:creationId xmlns:a16="http://schemas.microsoft.com/office/drawing/2014/main" id="{7D732559-7238-4AD5-8188-16CBA7E9A5E7}"/>
              </a:ext>
            </a:extLst>
          </p:cNvPr>
          <p:cNvSpPr txBox="1"/>
          <p:nvPr/>
        </p:nvSpPr>
        <p:spPr>
          <a:xfrm>
            <a:off x="1445647" y="3740808"/>
            <a:ext cx="1431482" cy="27699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d-ID" dirty="0">
                <a:solidFill>
                  <a:schemeClr val="accent2"/>
                </a:solidFill>
                <a:latin typeface="Gotham Bold"/>
              </a:rPr>
              <a:t>C</a:t>
            </a:r>
            <a:r>
              <a:rPr kumimoji="0" lang="id-ID" sz="1600" b="1" i="0" u="none" strike="noStrike" kern="1200" cap="none" spc="0" normalizeH="0" baseline="0" noProof="0" dirty="0">
                <a:ln>
                  <a:noFill/>
                </a:ln>
                <a:solidFill>
                  <a:prstClr val="black"/>
                </a:solidFill>
                <a:effectLst/>
                <a:uLnTx/>
                <a:uFillTx/>
                <a:latin typeface="Gotham Light"/>
                <a:ea typeface="+mn-ea"/>
                <a:cs typeface="+mn-cs"/>
              </a:rPr>
              <a:t>ONSULTING</a:t>
            </a:r>
          </a:p>
        </p:txBody>
      </p:sp>
      <p:sp>
        <p:nvSpPr>
          <p:cNvPr id="8" name="TextBox 7">
            <a:extLst>
              <a:ext uri="{FF2B5EF4-FFF2-40B4-BE49-F238E27FC236}">
                <a16:creationId xmlns:a16="http://schemas.microsoft.com/office/drawing/2014/main" id="{E04F80A3-EEF7-45B8-B596-952D5298488C}"/>
              </a:ext>
            </a:extLst>
          </p:cNvPr>
          <p:cNvSpPr txBox="1"/>
          <p:nvPr/>
        </p:nvSpPr>
        <p:spPr>
          <a:xfrm>
            <a:off x="529604" y="4078929"/>
            <a:ext cx="3263568" cy="64633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prstClr val="black"/>
                </a:solidFill>
                <a:effectLst/>
                <a:uLnTx/>
                <a:uFillTx/>
                <a:latin typeface="Gotham Light"/>
                <a:ea typeface="+mn-ea"/>
                <a:cs typeface="+mn-cs"/>
              </a:rPr>
              <a:t>L’activité Consulting est assurée par un profil Architecte Réseau et Sécurité certifié Cisco CCIE </a:t>
            </a:r>
            <a:r>
              <a:rPr kumimoji="0" lang="fr-FR" sz="1050" b="0" i="0" u="none" strike="noStrike" kern="1200" cap="none" spc="0" normalizeH="0" baseline="0" noProof="0" dirty="0" err="1">
                <a:ln>
                  <a:noFill/>
                </a:ln>
                <a:solidFill>
                  <a:prstClr val="black"/>
                </a:solidFill>
                <a:effectLst/>
                <a:uLnTx/>
                <a:uFillTx/>
                <a:latin typeface="Gotham Light"/>
                <a:ea typeface="+mn-ea"/>
                <a:cs typeface="+mn-cs"/>
              </a:rPr>
              <a:t>Routing</a:t>
            </a:r>
            <a:r>
              <a:rPr kumimoji="0" lang="fr-FR" sz="1050" b="0" i="0" u="none" strike="noStrike" kern="1200" cap="none" spc="0" normalizeH="0" baseline="0" noProof="0" dirty="0">
                <a:ln>
                  <a:noFill/>
                </a:ln>
                <a:solidFill>
                  <a:prstClr val="black"/>
                </a:solidFill>
                <a:effectLst/>
                <a:uLnTx/>
                <a:uFillTx/>
                <a:latin typeface="Gotham Light"/>
                <a:ea typeface="+mn-ea"/>
                <a:cs typeface="+mn-cs"/>
              </a:rPr>
              <a:t> &amp; </a:t>
            </a:r>
            <a:r>
              <a:rPr kumimoji="0" lang="fr-FR" sz="1050" b="0" i="0" u="none" strike="noStrike" kern="1200" cap="none" spc="0" normalizeH="0" baseline="0" noProof="0" dirty="0" err="1">
                <a:ln>
                  <a:noFill/>
                </a:ln>
                <a:solidFill>
                  <a:prstClr val="black"/>
                </a:solidFill>
                <a:effectLst/>
                <a:uLnTx/>
                <a:uFillTx/>
                <a:latin typeface="Gotham Light"/>
                <a:ea typeface="+mn-ea"/>
                <a:cs typeface="+mn-cs"/>
              </a:rPr>
              <a:t>Switching</a:t>
            </a:r>
            <a:r>
              <a:rPr kumimoji="0" lang="fr-FR" sz="1050" b="0" i="0" u="none" strike="noStrike" kern="1200" cap="none" spc="0" normalizeH="0" baseline="0" noProof="0" dirty="0">
                <a:ln>
                  <a:noFill/>
                </a:ln>
                <a:solidFill>
                  <a:prstClr val="black"/>
                </a:solidFill>
                <a:effectLst/>
                <a:uLnTx/>
                <a:uFillTx/>
                <a:latin typeface="Gotham Light"/>
                <a:ea typeface="+mn-ea"/>
                <a:cs typeface="+mn-cs"/>
              </a:rPr>
              <a:t> et spécialiste des infrastructures Data Center.</a:t>
            </a:r>
          </a:p>
        </p:txBody>
      </p:sp>
      <p:grpSp>
        <p:nvGrpSpPr>
          <p:cNvPr id="9" name="Group 8">
            <a:extLst>
              <a:ext uri="{FF2B5EF4-FFF2-40B4-BE49-F238E27FC236}">
                <a16:creationId xmlns:a16="http://schemas.microsoft.com/office/drawing/2014/main" id="{9FE36046-F0E7-4585-80E2-FD8B31E510B2}"/>
              </a:ext>
            </a:extLst>
          </p:cNvPr>
          <p:cNvGrpSpPr/>
          <p:nvPr/>
        </p:nvGrpSpPr>
        <p:grpSpPr>
          <a:xfrm>
            <a:off x="714112" y="4967030"/>
            <a:ext cx="2894553" cy="1093521"/>
            <a:chOff x="9268957" y="1681999"/>
            <a:chExt cx="2894553" cy="1093521"/>
          </a:xfrm>
        </p:grpSpPr>
        <p:grpSp>
          <p:nvGrpSpPr>
            <p:cNvPr id="10" name="Group 9">
              <a:extLst>
                <a:ext uri="{FF2B5EF4-FFF2-40B4-BE49-F238E27FC236}">
                  <a16:creationId xmlns:a16="http://schemas.microsoft.com/office/drawing/2014/main" id="{0907518B-8DA9-414A-8EA1-F32E5E73C1C2}"/>
                </a:ext>
              </a:extLst>
            </p:cNvPr>
            <p:cNvGrpSpPr/>
            <p:nvPr/>
          </p:nvGrpSpPr>
          <p:grpSpPr>
            <a:xfrm>
              <a:off x="9268957" y="1681999"/>
              <a:ext cx="2659879" cy="204313"/>
              <a:chOff x="9268957" y="1681999"/>
              <a:chExt cx="2659879" cy="204313"/>
            </a:xfrm>
          </p:grpSpPr>
          <p:sp>
            <p:nvSpPr>
              <p:cNvPr id="20" name="TextBox 19">
                <a:extLst>
                  <a:ext uri="{FF2B5EF4-FFF2-40B4-BE49-F238E27FC236}">
                    <a16:creationId xmlns:a16="http://schemas.microsoft.com/office/drawing/2014/main" id="{6169E277-B79E-4740-A0E7-D140EAC0AA79}"/>
                  </a:ext>
                </a:extLst>
              </p:cNvPr>
              <p:cNvSpPr txBox="1"/>
              <p:nvPr/>
            </p:nvSpPr>
            <p:spPr>
              <a:xfrm>
                <a:off x="9559708" y="1707211"/>
                <a:ext cx="2369128"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Gotham Light"/>
                    <a:ea typeface="+mn-ea"/>
                    <a:cs typeface="+mn-cs"/>
                  </a:rPr>
                  <a:t>Activité d’audits Réseau et Sécurité</a:t>
                </a:r>
              </a:p>
            </p:txBody>
          </p:sp>
          <p:sp>
            <p:nvSpPr>
              <p:cNvPr id="21" name="Freeform 1668">
                <a:extLst>
                  <a:ext uri="{FF2B5EF4-FFF2-40B4-BE49-F238E27FC236}">
                    <a16:creationId xmlns:a16="http://schemas.microsoft.com/office/drawing/2014/main" id="{BBD8458B-7356-4CBE-9C16-FA1F232F0B30}"/>
                  </a:ext>
                </a:extLst>
              </p:cNvPr>
              <p:cNvSpPr>
                <a:spLocks noEditPoints="1"/>
              </p:cNvSpPr>
              <p:nvPr/>
            </p:nvSpPr>
            <p:spPr bwMode="auto">
              <a:xfrm>
                <a:off x="9268957" y="1681999"/>
                <a:ext cx="204313" cy="204313"/>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rgbClr val="2C9CB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DAE7"/>
                  </a:solidFill>
                  <a:effectLst/>
                  <a:uLnTx/>
                  <a:uFillTx/>
                  <a:latin typeface="Calibri Light"/>
                  <a:ea typeface="+mn-ea"/>
                  <a:cs typeface="+mn-cs"/>
                </a:endParaRPr>
              </a:p>
            </p:txBody>
          </p:sp>
        </p:grpSp>
        <p:grpSp>
          <p:nvGrpSpPr>
            <p:cNvPr id="11" name="Group 10">
              <a:extLst>
                <a:ext uri="{FF2B5EF4-FFF2-40B4-BE49-F238E27FC236}">
                  <a16:creationId xmlns:a16="http://schemas.microsoft.com/office/drawing/2014/main" id="{1FE01AA4-9A59-42DF-98C1-3CEEA5DACCBF}"/>
                </a:ext>
              </a:extLst>
            </p:cNvPr>
            <p:cNvGrpSpPr/>
            <p:nvPr/>
          </p:nvGrpSpPr>
          <p:grpSpPr>
            <a:xfrm>
              <a:off x="9268957" y="1978402"/>
              <a:ext cx="2659879" cy="204313"/>
              <a:chOff x="9268957" y="1681999"/>
              <a:chExt cx="2659879" cy="204313"/>
            </a:xfrm>
          </p:grpSpPr>
          <p:sp>
            <p:nvSpPr>
              <p:cNvPr id="18" name="TextBox 17">
                <a:extLst>
                  <a:ext uri="{FF2B5EF4-FFF2-40B4-BE49-F238E27FC236}">
                    <a16:creationId xmlns:a16="http://schemas.microsoft.com/office/drawing/2014/main" id="{A3B42D6C-E431-40F4-B5BB-E68816FF5627}"/>
                  </a:ext>
                </a:extLst>
              </p:cNvPr>
              <p:cNvSpPr txBox="1"/>
              <p:nvPr/>
            </p:nvSpPr>
            <p:spPr>
              <a:xfrm>
                <a:off x="9559708" y="1707211"/>
                <a:ext cx="2369128"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Gotham Light"/>
                    <a:ea typeface="+mn-ea"/>
                    <a:cs typeface="+mn-cs"/>
                  </a:rPr>
                  <a:t>Design d’Architectures &amp; Budgets</a:t>
                </a:r>
              </a:p>
            </p:txBody>
          </p:sp>
          <p:sp>
            <p:nvSpPr>
              <p:cNvPr id="19" name="Freeform 1668">
                <a:extLst>
                  <a:ext uri="{FF2B5EF4-FFF2-40B4-BE49-F238E27FC236}">
                    <a16:creationId xmlns:a16="http://schemas.microsoft.com/office/drawing/2014/main" id="{3522CA5D-E713-420E-92A1-72A81B20376B}"/>
                  </a:ext>
                </a:extLst>
              </p:cNvPr>
              <p:cNvSpPr>
                <a:spLocks noEditPoints="1"/>
              </p:cNvSpPr>
              <p:nvPr/>
            </p:nvSpPr>
            <p:spPr bwMode="auto">
              <a:xfrm>
                <a:off x="9268957" y="1681999"/>
                <a:ext cx="204313" cy="204313"/>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rgbClr val="2C9CB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DAE7"/>
                  </a:solidFill>
                  <a:effectLst/>
                  <a:uLnTx/>
                  <a:uFillTx/>
                  <a:latin typeface="Calibri Light"/>
                  <a:ea typeface="+mn-ea"/>
                  <a:cs typeface="+mn-cs"/>
                </a:endParaRPr>
              </a:p>
            </p:txBody>
          </p:sp>
        </p:grpSp>
        <p:grpSp>
          <p:nvGrpSpPr>
            <p:cNvPr id="12" name="Group 11">
              <a:extLst>
                <a:ext uri="{FF2B5EF4-FFF2-40B4-BE49-F238E27FC236}">
                  <a16:creationId xmlns:a16="http://schemas.microsoft.com/office/drawing/2014/main" id="{8FDA3447-A3D8-4D0E-9BEC-8BB9A6D969F5}"/>
                </a:ext>
              </a:extLst>
            </p:cNvPr>
            <p:cNvGrpSpPr/>
            <p:nvPr/>
          </p:nvGrpSpPr>
          <p:grpSpPr>
            <a:xfrm>
              <a:off x="9268957" y="2274805"/>
              <a:ext cx="2659879" cy="204313"/>
              <a:chOff x="9268957" y="1681999"/>
              <a:chExt cx="2659879" cy="204313"/>
            </a:xfrm>
          </p:grpSpPr>
          <p:sp>
            <p:nvSpPr>
              <p:cNvPr id="16" name="TextBox 15">
                <a:extLst>
                  <a:ext uri="{FF2B5EF4-FFF2-40B4-BE49-F238E27FC236}">
                    <a16:creationId xmlns:a16="http://schemas.microsoft.com/office/drawing/2014/main" id="{28FA065B-5AC3-48E3-8F42-4AD0CE91A115}"/>
                  </a:ext>
                </a:extLst>
              </p:cNvPr>
              <p:cNvSpPr txBox="1"/>
              <p:nvPr/>
            </p:nvSpPr>
            <p:spPr>
              <a:xfrm>
                <a:off x="9559708" y="1707211"/>
                <a:ext cx="2369128"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Gotham Light"/>
                    <a:ea typeface="+mn-ea"/>
                    <a:cs typeface="+mn-cs"/>
                  </a:rPr>
                  <a:t>Pilotage de Projets Techniques</a:t>
                </a:r>
              </a:p>
            </p:txBody>
          </p:sp>
          <p:sp>
            <p:nvSpPr>
              <p:cNvPr id="17" name="Freeform 1668">
                <a:extLst>
                  <a:ext uri="{FF2B5EF4-FFF2-40B4-BE49-F238E27FC236}">
                    <a16:creationId xmlns:a16="http://schemas.microsoft.com/office/drawing/2014/main" id="{D3A2EFF5-82FE-48F8-8168-6B8B1A63E986}"/>
                  </a:ext>
                </a:extLst>
              </p:cNvPr>
              <p:cNvSpPr>
                <a:spLocks noEditPoints="1"/>
              </p:cNvSpPr>
              <p:nvPr/>
            </p:nvSpPr>
            <p:spPr bwMode="auto">
              <a:xfrm>
                <a:off x="9268957" y="1681999"/>
                <a:ext cx="204313" cy="204313"/>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rgbClr val="2C9CB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DAE7"/>
                  </a:solidFill>
                  <a:effectLst/>
                  <a:uLnTx/>
                  <a:uFillTx/>
                  <a:latin typeface="Calibri Light"/>
                  <a:ea typeface="+mn-ea"/>
                  <a:cs typeface="+mn-cs"/>
                </a:endParaRPr>
              </a:p>
            </p:txBody>
          </p:sp>
        </p:grpSp>
        <p:grpSp>
          <p:nvGrpSpPr>
            <p:cNvPr id="13" name="Group 12">
              <a:extLst>
                <a:ext uri="{FF2B5EF4-FFF2-40B4-BE49-F238E27FC236}">
                  <a16:creationId xmlns:a16="http://schemas.microsoft.com/office/drawing/2014/main" id="{EC33D585-69C7-461F-BE98-83B898538444}"/>
                </a:ext>
              </a:extLst>
            </p:cNvPr>
            <p:cNvGrpSpPr/>
            <p:nvPr/>
          </p:nvGrpSpPr>
          <p:grpSpPr>
            <a:xfrm>
              <a:off x="9268957" y="2571207"/>
              <a:ext cx="2894553" cy="204313"/>
              <a:chOff x="9268957" y="1681999"/>
              <a:chExt cx="2894553" cy="204313"/>
            </a:xfrm>
          </p:grpSpPr>
          <p:sp>
            <p:nvSpPr>
              <p:cNvPr id="14" name="TextBox 13">
                <a:extLst>
                  <a:ext uri="{FF2B5EF4-FFF2-40B4-BE49-F238E27FC236}">
                    <a16:creationId xmlns:a16="http://schemas.microsoft.com/office/drawing/2014/main" id="{4050585E-56DA-4C75-9865-0D2B0B2EF2A0}"/>
                  </a:ext>
                </a:extLst>
              </p:cNvPr>
              <p:cNvSpPr txBox="1"/>
              <p:nvPr/>
            </p:nvSpPr>
            <p:spPr>
              <a:xfrm>
                <a:off x="9559708" y="1707211"/>
                <a:ext cx="2603802"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Gotham Light"/>
                    <a:ea typeface="+mn-ea"/>
                    <a:cs typeface="+mn-cs"/>
                  </a:rPr>
                  <a:t>Accompagnement à la Transformation IT</a:t>
                </a:r>
              </a:p>
            </p:txBody>
          </p:sp>
          <p:sp>
            <p:nvSpPr>
              <p:cNvPr id="15" name="Freeform 1668">
                <a:extLst>
                  <a:ext uri="{FF2B5EF4-FFF2-40B4-BE49-F238E27FC236}">
                    <a16:creationId xmlns:a16="http://schemas.microsoft.com/office/drawing/2014/main" id="{ED58F4F9-53F1-4B06-8895-98CB61A2A7FE}"/>
                  </a:ext>
                </a:extLst>
              </p:cNvPr>
              <p:cNvSpPr>
                <a:spLocks noEditPoints="1"/>
              </p:cNvSpPr>
              <p:nvPr/>
            </p:nvSpPr>
            <p:spPr bwMode="auto">
              <a:xfrm>
                <a:off x="9268957" y="1681999"/>
                <a:ext cx="204313" cy="204313"/>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rgbClr val="2C9CB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DAE7"/>
                  </a:solidFill>
                  <a:effectLst/>
                  <a:uLnTx/>
                  <a:uFillTx/>
                  <a:latin typeface="Calibri Light"/>
                  <a:ea typeface="+mn-ea"/>
                  <a:cs typeface="+mn-cs"/>
                </a:endParaRPr>
              </a:p>
            </p:txBody>
          </p:sp>
        </p:grpSp>
      </p:grpSp>
      <p:sp>
        <p:nvSpPr>
          <p:cNvPr id="22" name="TextBox 21">
            <a:extLst>
              <a:ext uri="{FF2B5EF4-FFF2-40B4-BE49-F238E27FC236}">
                <a16:creationId xmlns:a16="http://schemas.microsoft.com/office/drawing/2014/main" id="{3328EAF3-39E8-4C8D-BDC4-0B3A839259DB}"/>
              </a:ext>
            </a:extLst>
          </p:cNvPr>
          <p:cNvSpPr txBox="1"/>
          <p:nvPr/>
        </p:nvSpPr>
        <p:spPr>
          <a:xfrm>
            <a:off x="5434844" y="3740808"/>
            <a:ext cx="1506823" cy="27699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d-ID" dirty="0">
                <a:solidFill>
                  <a:schemeClr val="accent2"/>
                </a:solidFill>
                <a:latin typeface="Gotham Bold"/>
              </a:rPr>
              <a:t>I</a:t>
            </a:r>
            <a:r>
              <a:rPr kumimoji="0" lang="id-ID" sz="1600" b="1" i="0" u="none" strike="noStrike" kern="1200" cap="none" spc="0" normalizeH="0" baseline="0" noProof="0" dirty="0">
                <a:ln>
                  <a:noFill/>
                </a:ln>
                <a:solidFill>
                  <a:prstClr val="black"/>
                </a:solidFill>
                <a:effectLst/>
                <a:uLnTx/>
                <a:uFillTx/>
                <a:latin typeface="Gotham Light"/>
                <a:ea typeface="+mn-ea"/>
                <a:cs typeface="+mn-cs"/>
              </a:rPr>
              <a:t>NTEGRATION</a:t>
            </a:r>
          </a:p>
        </p:txBody>
      </p:sp>
      <p:sp>
        <p:nvSpPr>
          <p:cNvPr id="23" name="TextBox 22">
            <a:extLst>
              <a:ext uri="{FF2B5EF4-FFF2-40B4-BE49-F238E27FC236}">
                <a16:creationId xmlns:a16="http://schemas.microsoft.com/office/drawing/2014/main" id="{96CF8904-697B-4D6A-85A1-60306578ECE7}"/>
              </a:ext>
            </a:extLst>
          </p:cNvPr>
          <p:cNvSpPr txBox="1"/>
          <p:nvPr/>
        </p:nvSpPr>
        <p:spPr>
          <a:xfrm>
            <a:off x="4556471" y="4078929"/>
            <a:ext cx="3263568" cy="64633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prstClr val="black"/>
                </a:solidFill>
                <a:effectLst/>
                <a:uLnTx/>
                <a:uFillTx/>
                <a:latin typeface="Gotham Light"/>
                <a:ea typeface="+mn-ea"/>
                <a:cs typeface="+mn-cs"/>
              </a:rPr>
              <a:t>L’activité Intégration est assurée par quatre profils Experts Réseau et Sécurité de niveau Cisco CCNP et expérimentés en déploiement de solutions Réseau et Sécurité.</a:t>
            </a:r>
          </a:p>
        </p:txBody>
      </p:sp>
      <p:grpSp>
        <p:nvGrpSpPr>
          <p:cNvPr id="24" name="Group 23">
            <a:extLst>
              <a:ext uri="{FF2B5EF4-FFF2-40B4-BE49-F238E27FC236}">
                <a16:creationId xmlns:a16="http://schemas.microsoft.com/office/drawing/2014/main" id="{4F07081D-2144-45D0-A620-5A40CBBCF98C}"/>
              </a:ext>
            </a:extLst>
          </p:cNvPr>
          <p:cNvGrpSpPr/>
          <p:nvPr/>
        </p:nvGrpSpPr>
        <p:grpSpPr>
          <a:xfrm>
            <a:off x="4740979" y="4967030"/>
            <a:ext cx="2894553" cy="1093521"/>
            <a:chOff x="9268957" y="1681999"/>
            <a:chExt cx="2894553" cy="1093521"/>
          </a:xfrm>
        </p:grpSpPr>
        <p:grpSp>
          <p:nvGrpSpPr>
            <p:cNvPr id="25" name="Group 24">
              <a:extLst>
                <a:ext uri="{FF2B5EF4-FFF2-40B4-BE49-F238E27FC236}">
                  <a16:creationId xmlns:a16="http://schemas.microsoft.com/office/drawing/2014/main" id="{7DA2AD75-8EA9-49CC-987E-BCC75C9CCD28}"/>
                </a:ext>
              </a:extLst>
            </p:cNvPr>
            <p:cNvGrpSpPr/>
            <p:nvPr/>
          </p:nvGrpSpPr>
          <p:grpSpPr>
            <a:xfrm>
              <a:off x="9268957" y="1681999"/>
              <a:ext cx="2894553" cy="204313"/>
              <a:chOff x="9268957" y="1681999"/>
              <a:chExt cx="2894553" cy="204313"/>
            </a:xfrm>
          </p:grpSpPr>
          <p:sp>
            <p:nvSpPr>
              <p:cNvPr id="35" name="TextBox 34">
                <a:extLst>
                  <a:ext uri="{FF2B5EF4-FFF2-40B4-BE49-F238E27FC236}">
                    <a16:creationId xmlns:a16="http://schemas.microsoft.com/office/drawing/2014/main" id="{C7F736C1-BCA8-438F-A5DC-6AF5ADA89E70}"/>
                  </a:ext>
                </a:extLst>
              </p:cNvPr>
              <p:cNvSpPr txBox="1"/>
              <p:nvPr/>
            </p:nvSpPr>
            <p:spPr>
              <a:xfrm>
                <a:off x="9559708" y="1707211"/>
                <a:ext cx="2603802"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Gotham Light"/>
                    <a:ea typeface="+mn-ea"/>
                    <a:cs typeface="+mn-cs"/>
                  </a:rPr>
                  <a:t>Etudes Avant-Vente et Design Réseau</a:t>
                </a:r>
              </a:p>
            </p:txBody>
          </p:sp>
          <p:sp>
            <p:nvSpPr>
              <p:cNvPr id="36" name="Freeform 1668">
                <a:extLst>
                  <a:ext uri="{FF2B5EF4-FFF2-40B4-BE49-F238E27FC236}">
                    <a16:creationId xmlns:a16="http://schemas.microsoft.com/office/drawing/2014/main" id="{315635B9-B7F9-485A-9C61-D9870C5D06F1}"/>
                  </a:ext>
                </a:extLst>
              </p:cNvPr>
              <p:cNvSpPr>
                <a:spLocks noEditPoints="1"/>
              </p:cNvSpPr>
              <p:nvPr/>
            </p:nvSpPr>
            <p:spPr bwMode="auto">
              <a:xfrm>
                <a:off x="9268957" y="1681999"/>
                <a:ext cx="204313" cy="204313"/>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rgbClr val="2C9CB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DAE7"/>
                  </a:solidFill>
                  <a:effectLst/>
                  <a:uLnTx/>
                  <a:uFillTx/>
                  <a:latin typeface="Calibri Light"/>
                  <a:ea typeface="+mn-ea"/>
                  <a:cs typeface="+mn-cs"/>
                </a:endParaRPr>
              </a:p>
            </p:txBody>
          </p:sp>
        </p:grpSp>
        <p:grpSp>
          <p:nvGrpSpPr>
            <p:cNvPr id="26" name="Group 25">
              <a:extLst>
                <a:ext uri="{FF2B5EF4-FFF2-40B4-BE49-F238E27FC236}">
                  <a16:creationId xmlns:a16="http://schemas.microsoft.com/office/drawing/2014/main" id="{755C9D56-7F50-4F49-9EDE-0FC8C43DA9FB}"/>
                </a:ext>
              </a:extLst>
            </p:cNvPr>
            <p:cNvGrpSpPr/>
            <p:nvPr/>
          </p:nvGrpSpPr>
          <p:grpSpPr>
            <a:xfrm>
              <a:off x="9268957" y="1978402"/>
              <a:ext cx="2659879" cy="204313"/>
              <a:chOff x="9268957" y="1681999"/>
              <a:chExt cx="2659879" cy="204313"/>
            </a:xfrm>
          </p:grpSpPr>
          <p:sp>
            <p:nvSpPr>
              <p:cNvPr id="33" name="TextBox 32">
                <a:extLst>
                  <a:ext uri="{FF2B5EF4-FFF2-40B4-BE49-F238E27FC236}">
                    <a16:creationId xmlns:a16="http://schemas.microsoft.com/office/drawing/2014/main" id="{F5982465-D324-4BAC-9BBD-70B2514E1A9D}"/>
                  </a:ext>
                </a:extLst>
              </p:cNvPr>
              <p:cNvSpPr txBox="1"/>
              <p:nvPr/>
            </p:nvSpPr>
            <p:spPr>
              <a:xfrm>
                <a:off x="9559708" y="1707211"/>
                <a:ext cx="2369128"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Gotham Light"/>
                    <a:ea typeface="+mn-ea"/>
                    <a:cs typeface="+mn-cs"/>
                  </a:rPr>
                  <a:t>Revente de solutions Editeurs</a:t>
                </a:r>
              </a:p>
            </p:txBody>
          </p:sp>
          <p:sp>
            <p:nvSpPr>
              <p:cNvPr id="34" name="Freeform 1668">
                <a:extLst>
                  <a:ext uri="{FF2B5EF4-FFF2-40B4-BE49-F238E27FC236}">
                    <a16:creationId xmlns:a16="http://schemas.microsoft.com/office/drawing/2014/main" id="{4E93CB8E-2740-42F8-AD1E-6AB019F42EC7}"/>
                  </a:ext>
                </a:extLst>
              </p:cNvPr>
              <p:cNvSpPr>
                <a:spLocks noEditPoints="1"/>
              </p:cNvSpPr>
              <p:nvPr/>
            </p:nvSpPr>
            <p:spPr bwMode="auto">
              <a:xfrm>
                <a:off x="9268957" y="1681999"/>
                <a:ext cx="204313" cy="204313"/>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rgbClr val="2C9CB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DAE7"/>
                  </a:solidFill>
                  <a:effectLst/>
                  <a:uLnTx/>
                  <a:uFillTx/>
                  <a:latin typeface="Calibri Light"/>
                  <a:ea typeface="+mn-ea"/>
                  <a:cs typeface="+mn-cs"/>
                </a:endParaRPr>
              </a:p>
            </p:txBody>
          </p:sp>
        </p:grpSp>
        <p:grpSp>
          <p:nvGrpSpPr>
            <p:cNvPr id="27" name="Group 26">
              <a:extLst>
                <a:ext uri="{FF2B5EF4-FFF2-40B4-BE49-F238E27FC236}">
                  <a16:creationId xmlns:a16="http://schemas.microsoft.com/office/drawing/2014/main" id="{7AD47058-BBE0-4771-A62C-7F1E78EF6EC1}"/>
                </a:ext>
              </a:extLst>
            </p:cNvPr>
            <p:cNvGrpSpPr/>
            <p:nvPr/>
          </p:nvGrpSpPr>
          <p:grpSpPr>
            <a:xfrm>
              <a:off x="9268957" y="2274805"/>
              <a:ext cx="2659879" cy="204313"/>
              <a:chOff x="9268957" y="1681999"/>
              <a:chExt cx="2659879" cy="204313"/>
            </a:xfrm>
          </p:grpSpPr>
          <p:sp>
            <p:nvSpPr>
              <p:cNvPr id="31" name="TextBox 30">
                <a:extLst>
                  <a:ext uri="{FF2B5EF4-FFF2-40B4-BE49-F238E27FC236}">
                    <a16:creationId xmlns:a16="http://schemas.microsoft.com/office/drawing/2014/main" id="{DECF968F-F89C-4BFB-9267-30DAC76CDFC5}"/>
                  </a:ext>
                </a:extLst>
              </p:cNvPr>
              <p:cNvSpPr txBox="1"/>
              <p:nvPr/>
            </p:nvSpPr>
            <p:spPr>
              <a:xfrm>
                <a:off x="9559708" y="1707211"/>
                <a:ext cx="2369128"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Gotham Light"/>
                    <a:ea typeface="+mn-ea"/>
                    <a:cs typeface="+mn-cs"/>
                  </a:rPr>
                  <a:t>Prestations d’Intégration au Forfait</a:t>
                </a:r>
              </a:p>
            </p:txBody>
          </p:sp>
          <p:sp>
            <p:nvSpPr>
              <p:cNvPr id="32" name="Freeform 1668">
                <a:extLst>
                  <a:ext uri="{FF2B5EF4-FFF2-40B4-BE49-F238E27FC236}">
                    <a16:creationId xmlns:a16="http://schemas.microsoft.com/office/drawing/2014/main" id="{356CF50C-8DBA-444B-9D17-DFF93B588ED1}"/>
                  </a:ext>
                </a:extLst>
              </p:cNvPr>
              <p:cNvSpPr>
                <a:spLocks noEditPoints="1"/>
              </p:cNvSpPr>
              <p:nvPr/>
            </p:nvSpPr>
            <p:spPr bwMode="auto">
              <a:xfrm>
                <a:off x="9268957" y="1681999"/>
                <a:ext cx="204313" cy="204313"/>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rgbClr val="2C9CB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DAE7"/>
                  </a:solidFill>
                  <a:effectLst/>
                  <a:uLnTx/>
                  <a:uFillTx/>
                  <a:latin typeface="Calibri Light"/>
                  <a:ea typeface="+mn-ea"/>
                  <a:cs typeface="+mn-cs"/>
                </a:endParaRPr>
              </a:p>
            </p:txBody>
          </p:sp>
        </p:grpSp>
        <p:grpSp>
          <p:nvGrpSpPr>
            <p:cNvPr id="28" name="Group 27">
              <a:extLst>
                <a:ext uri="{FF2B5EF4-FFF2-40B4-BE49-F238E27FC236}">
                  <a16:creationId xmlns:a16="http://schemas.microsoft.com/office/drawing/2014/main" id="{6F81E45C-EAA6-4D7A-BD78-7F42885BDF0A}"/>
                </a:ext>
              </a:extLst>
            </p:cNvPr>
            <p:cNvGrpSpPr/>
            <p:nvPr/>
          </p:nvGrpSpPr>
          <p:grpSpPr>
            <a:xfrm>
              <a:off x="9268957" y="2571207"/>
              <a:ext cx="2894553" cy="204313"/>
              <a:chOff x="9268957" y="1681999"/>
              <a:chExt cx="2894553" cy="204313"/>
            </a:xfrm>
          </p:grpSpPr>
          <p:sp>
            <p:nvSpPr>
              <p:cNvPr id="29" name="TextBox 28">
                <a:extLst>
                  <a:ext uri="{FF2B5EF4-FFF2-40B4-BE49-F238E27FC236}">
                    <a16:creationId xmlns:a16="http://schemas.microsoft.com/office/drawing/2014/main" id="{2C4E0A89-C1BA-4C41-8707-3455C4BDB6AE}"/>
                  </a:ext>
                </a:extLst>
              </p:cNvPr>
              <p:cNvSpPr txBox="1"/>
              <p:nvPr/>
            </p:nvSpPr>
            <p:spPr>
              <a:xfrm>
                <a:off x="9559708" y="1707211"/>
                <a:ext cx="2603802"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Gotham Light"/>
                    <a:ea typeface="+mn-ea"/>
                    <a:cs typeface="+mn-cs"/>
                  </a:rPr>
                  <a:t>Expertise Technique ponctuelle</a:t>
                </a:r>
              </a:p>
            </p:txBody>
          </p:sp>
          <p:sp>
            <p:nvSpPr>
              <p:cNvPr id="30" name="Freeform 1668">
                <a:extLst>
                  <a:ext uri="{FF2B5EF4-FFF2-40B4-BE49-F238E27FC236}">
                    <a16:creationId xmlns:a16="http://schemas.microsoft.com/office/drawing/2014/main" id="{775FCC14-9CD7-4E7F-A678-9F90ACC1FFFC}"/>
                  </a:ext>
                </a:extLst>
              </p:cNvPr>
              <p:cNvSpPr>
                <a:spLocks noEditPoints="1"/>
              </p:cNvSpPr>
              <p:nvPr/>
            </p:nvSpPr>
            <p:spPr bwMode="auto">
              <a:xfrm>
                <a:off x="9268957" y="1681999"/>
                <a:ext cx="204313" cy="204313"/>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rgbClr val="2C9CB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DAE7"/>
                  </a:solidFill>
                  <a:effectLst/>
                  <a:uLnTx/>
                  <a:uFillTx/>
                  <a:latin typeface="Calibri Light"/>
                  <a:ea typeface="+mn-ea"/>
                  <a:cs typeface="+mn-cs"/>
                </a:endParaRPr>
              </a:p>
            </p:txBody>
          </p:sp>
        </p:grpSp>
      </p:grpSp>
      <p:sp>
        <p:nvSpPr>
          <p:cNvPr id="37" name="TextBox 36">
            <a:extLst>
              <a:ext uri="{FF2B5EF4-FFF2-40B4-BE49-F238E27FC236}">
                <a16:creationId xmlns:a16="http://schemas.microsoft.com/office/drawing/2014/main" id="{B03B1587-003A-4B35-B80A-C829D48E37D9}"/>
              </a:ext>
            </a:extLst>
          </p:cNvPr>
          <p:cNvSpPr txBox="1"/>
          <p:nvPr/>
        </p:nvSpPr>
        <p:spPr>
          <a:xfrm>
            <a:off x="9697351" y="3740808"/>
            <a:ext cx="1035540" cy="27699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d-ID" dirty="0">
                <a:solidFill>
                  <a:schemeClr val="accent2"/>
                </a:solidFill>
                <a:latin typeface="Gotham Bold"/>
              </a:rPr>
              <a:t>S</a:t>
            </a:r>
            <a:r>
              <a:rPr kumimoji="0" lang="id-ID" sz="1600" b="1" i="0" u="none" strike="noStrike" kern="1200" cap="none" spc="0" normalizeH="0" baseline="0" noProof="0" dirty="0">
                <a:ln>
                  <a:noFill/>
                </a:ln>
                <a:solidFill>
                  <a:prstClr val="black"/>
                </a:solidFill>
                <a:effectLst/>
                <a:uLnTx/>
                <a:uFillTx/>
                <a:latin typeface="Gotham Light"/>
                <a:ea typeface="+mn-ea"/>
                <a:cs typeface="+mn-cs"/>
              </a:rPr>
              <a:t>UPPORT</a:t>
            </a:r>
          </a:p>
        </p:txBody>
      </p:sp>
      <p:sp>
        <p:nvSpPr>
          <p:cNvPr id="38" name="TextBox 37">
            <a:extLst>
              <a:ext uri="{FF2B5EF4-FFF2-40B4-BE49-F238E27FC236}">
                <a16:creationId xmlns:a16="http://schemas.microsoft.com/office/drawing/2014/main" id="{C87568DD-1216-4811-8651-026D0247B4A4}"/>
              </a:ext>
            </a:extLst>
          </p:cNvPr>
          <p:cNvSpPr txBox="1"/>
          <p:nvPr/>
        </p:nvSpPr>
        <p:spPr>
          <a:xfrm>
            <a:off x="8583337" y="4078929"/>
            <a:ext cx="3263568" cy="80791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prstClr val="black"/>
                </a:solidFill>
                <a:effectLst/>
                <a:uLnTx/>
                <a:uFillTx/>
                <a:latin typeface="Gotham Light"/>
                <a:ea typeface="+mn-ea"/>
                <a:cs typeface="+mn-cs"/>
              </a:rPr>
              <a:t>Chaque collaborateur participe à l’activité support. Notre niveau d’expertise sur les solutions réseau/Sécurité nous permet de garantir une excellence opérationnelle et un haut niveau de qualité de service. </a:t>
            </a:r>
          </a:p>
        </p:txBody>
      </p:sp>
      <p:grpSp>
        <p:nvGrpSpPr>
          <p:cNvPr id="39" name="Group 38">
            <a:extLst>
              <a:ext uri="{FF2B5EF4-FFF2-40B4-BE49-F238E27FC236}">
                <a16:creationId xmlns:a16="http://schemas.microsoft.com/office/drawing/2014/main" id="{86E67308-3E67-4C95-AF1A-F98EA4B08436}"/>
              </a:ext>
            </a:extLst>
          </p:cNvPr>
          <p:cNvGrpSpPr/>
          <p:nvPr/>
        </p:nvGrpSpPr>
        <p:grpSpPr>
          <a:xfrm>
            <a:off x="8767845" y="4967030"/>
            <a:ext cx="3005055" cy="1093521"/>
            <a:chOff x="9268957" y="1681999"/>
            <a:chExt cx="3005055" cy="1093521"/>
          </a:xfrm>
        </p:grpSpPr>
        <p:grpSp>
          <p:nvGrpSpPr>
            <p:cNvPr id="40" name="Group 39">
              <a:extLst>
                <a:ext uri="{FF2B5EF4-FFF2-40B4-BE49-F238E27FC236}">
                  <a16:creationId xmlns:a16="http://schemas.microsoft.com/office/drawing/2014/main" id="{DA33EAD3-357F-495C-9CC3-AE116D85FFF0}"/>
                </a:ext>
              </a:extLst>
            </p:cNvPr>
            <p:cNvGrpSpPr/>
            <p:nvPr/>
          </p:nvGrpSpPr>
          <p:grpSpPr>
            <a:xfrm>
              <a:off x="9268957" y="1681999"/>
              <a:ext cx="2890755" cy="204313"/>
              <a:chOff x="9268957" y="1681999"/>
              <a:chExt cx="2890755" cy="204313"/>
            </a:xfrm>
          </p:grpSpPr>
          <p:sp>
            <p:nvSpPr>
              <p:cNvPr id="50" name="TextBox 49">
                <a:extLst>
                  <a:ext uri="{FF2B5EF4-FFF2-40B4-BE49-F238E27FC236}">
                    <a16:creationId xmlns:a16="http://schemas.microsoft.com/office/drawing/2014/main" id="{03829304-9C56-4D0F-843E-8FEC933E5D18}"/>
                  </a:ext>
                </a:extLst>
              </p:cNvPr>
              <p:cNvSpPr txBox="1"/>
              <p:nvPr/>
            </p:nvSpPr>
            <p:spPr>
              <a:xfrm>
                <a:off x="9559708" y="1707211"/>
                <a:ext cx="2600004"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Gotham Light"/>
                    <a:ea typeface="+mn-ea"/>
                    <a:cs typeface="+mn-cs"/>
                  </a:rPr>
                  <a:t>Développement d’une offre cloud IPNS</a:t>
                </a:r>
              </a:p>
            </p:txBody>
          </p:sp>
          <p:sp>
            <p:nvSpPr>
              <p:cNvPr id="51" name="Freeform 1668">
                <a:extLst>
                  <a:ext uri="{FF2B5EF4-FFF2-40B4-BE49-F238E27FC236}">
                    <a16:creationId xmlns:a16="http://schemas.microsoft.com/office/drawing/2014/main" id="{E492F39C-2E54-474E-84E7-0909FB8F8FFA}"/>
                  </a:ext>
                </a:extLst>
              </p:cNvPr>
              <p:cNvSpPr>
                <a:spLocks noEditPoints="1"/>
              </p:cNvSpPr>
              <p:nvPr/>
            </p:nvSpPr>
            <p:spPr bwMode="auto">
              <a:xfrm>
                <a:off x="9268957" y="1681999"/>
                <a:ext cx="204313" cy="204313"/>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rgbClr val="2C9CB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DAE7"/>
                  </a:solidFill>
                  <a:effectLst/>
                  <a:uLnTx/>
                  <a:uFillTx/>
                  <a:latin typeface="Calibri Light"/>
                  <a:ea typeface="+mn-ea"/>
                  <a:cs typeface="+mn-cs"/>
                </a:endParaRPr>
              </a:p>
            </p:txBody>
          </p:sp>
        </p:grpSp>
        <p:grpSp>
          <p:nvGrpSpPr>
            <p:cNvPr id="41" name="Group 40">
              <a:extLst>
                <a:ext uri="{FF2B5EF4-FFF2-40B4-BE49-F238E27FC236}">
                  <a16:creationId xmlns:a16="http://schemas.microsoft.com/office/drawing/2014/main" id="{F553C756-A4A1-4DFD-AD4C-66FD1C948FD9}"/>
                </a:ext>
              </a:extLst>
            </p:cNvPr>
            <p:cNvGrpSpPr/>
            <p:nvPr/>
          </p:nvGrpSpPr>
          <p:grpSpPr>
            <a:xfrm>
              <a:off x="9268957" y="1978402"/>
              <a:ext cx="2659879" cy="204313"/>
              <a:chOff x="9268957" y="1681999"/>
              <a:chExt cx="2659879" cy="204313"/>
            </a:xfrm>
          </p:grpSpPr>
          <p:sp>
            <p:nvSpPr>
              <p:cNvPr id="48" name="TextBox 47">
                <a:extLst>
                  <a:ext uri="{FF2B5EF4-FFF2-40B4-BE49-F238E27FC236}">
                    <a16:creationId xmlns:a16="http://schemas.microsoft.com/office/drawing/2014/main" id="{95C5C8E5-F3B1-494F-8060-D644AD429D78}"/>
                  </a:ext>
                </a:extLst>
              </p:cNvPr>
              <p:cNvSpPr txBox="1"/>
              <p:nvPr/>
            </p:nvSpPr>
            <p:spPr>
              <a:xfrm>
                <a:off x="9559708" y="1707211"/>
                <a:ext cx="2369128"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Gotham Light"/>
                    <a:ea typeface="+mn-ea"/>
                    <a:cs typeface="+mn-cs"/>
                  </a:rPr>
                  <a:t>Network as a Service</a:t>
                </a:r>
              </a:p>
            </p:txBody>
          </p:sp>
          <p:sp>
            <p:nvSpPr>
              <p:cNvPr id="49" name="Freeform 1668">
                <a:extLst>
                  <a:ext uri="{FF2B5EF4-FFF2-40B4-BE49-F238E27FC236}">
                    <a16:creationId xmlns:a16="http://schemas.microsoft.com/office/drawing/2014/main" id="{7EBBFDA2-C07B-428E-9A3F-6401158E4202}"/>
                  </a:ext>
                </a:extLst>
              </p:cNvPr>
              <p:cNvSpPr>
                <a:spLocks noEditPoints="1"/>
              </p:cNvSpPr>
              <p:nvPr/>
            </p:nvSpPr>
            <p:spPr bwMode="auto">
              <a:xfrm>
                <a:off x="9268957" y="1681999"/>
                <a:ext cx="204313" cy="204313"/>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rgbClr val="2C9CB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DAE7"/>
                  </a:solidFill>
                  <a:effectLst/>
                  <a:uLnTx/>
                  <a:uFillTx/>
                  <a:latin typeface="Calibri Light"/>
                  <a:ea typeface="+mn-ea"/>
                  <a:cs typeface="+mn-cs"/>
                </a:endParaRPr>
              </a:p>
            </p:txBody>
          </p:sp>
        </p:grpSp>
        <p:grpSp>
          <p:nvGrpSpPr>
            <p:cNvPr id="42" name="Group 41">
              <a:extLst>
                <a:ext uri="{FF2B5EF4-FFF2-40B4-BE49-F238E27FC236}">
                  <a16:creationId xmlns:a16="http://schemas.microsoft.com/office/drawing/2014/main" id="{0C670247-90C8-4842-A0F9-CDD019FF5D4E}"/>
                </a:ext>
              </a:extLst>
            </p:cNvPr>
            <p:cNvGrpSpPr/>
            <p:nvPr/>
          </p:nvGrpSpPr>
          <p:grpSpPr>
            <a:xfrm>
              <a:off x="9268957" y="2274805"/>
              <a:ext cx="2659879" cy="204313"/>
              <a:chOff x="9268957" y="1681999"/>
              <a:chExt cx="2659879" cy="204313"/>
            </a:xfrm>
          </p:grpSpPr>
          <p:sp>
            <p:nvSpPr>
              <p:cNvPr id="46" name="TextBox 45">
                <a:extLst>
                  <a:ext uri="{FF2B5EF4-FFF2-40B4-BE49-F238E27FC236}">
                    <a16:creationId xmlns:a16="http://schemas.microsoft.com/office/drawing/2014/main" id="{E232DECF-43A8-41BC-BDE4-F5474EB93AD5}"/>
                  </a:ext>
                </a:extLst>
              </p:cNvPr>
              <p:cNvSpPr txBox="1"/>
              <p:nvPr/>
            </p:nvSpPr>
            <p:spPr>
              <a:xfrm>
                <a:off x="9559708" y="1707211"/>
                <a:ext cx="2369128"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Gotham Light"/>
                    <a:ea typeface="+mn-ea"/>
                    <a:cs typeface="+mn-cs"/>
                  </a:rPr>
                  <a:t>Security as a Service</a:t>
                </a:r>
              </a:p>
            </p:txBody>
          </p:sp>
          <p:sp>
            <p:nvSpPr>
              <p:cNvPr id="47" name="Freeform 1668">
                <a:extLst>
                  <a:ext uri="{FF2B5EF4-FFF2-40B4-BE49-F238E27FC236}">
                    <a16:creationId xmlns:a16="http://schemas.microsoft.com/office/drawing/2014/main" id="{32FD078C-DC94-4B2B-AEEB-7A8CEEAD2C18}"/>
                  </a:ext>
                </a:extLst>
              </p:cNvPr>
              <p:cNvSpPr>
                <a:spLocks noEditPoints="1"/>
              </p:cNvSpPr>
              <p:nvPr/>
            </p:nvSpPr>
            <p:spPr bwMode="auto">
              <a:xfrm>
                <a:off x="9268957" y="1681999"/>
                <a:ext cx="204313" cy="204313"/>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rgbClr val="2C9CB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DAE7"/>
                  </a:solidFill>
                  <a:effectLst/>
                  <a:uLnTx/>
                  <a:uFillTx/>
                  <a:latin typeface="Calibri Light"/>
                  <a:ea typeface="+mn-ea"/>
                  <a:cs typeface="+mn-cs"/>
                </a:endParaRPr>
              </a:p>
            </p:txBody>
          </p:sp>
        </p:grpSp>
        <p:grpSp>
          <p:nvGrpSpPr>
            <p:cNvPr id="43" name="Group 42">
              <a:extLst>
                <a:ext uri="{FF2B5EF4-FFF2-40B4-BE49-F238E27FC236}">
                  <a16:creationId xmlns:a16="http://schemas.microsoft.com/office/drawing/2014/main" id="{695EF1A2-BE12-4C44-9CFB-317432B73160}"/>
                </a:ext>
              </a:extLst>
            </p:cNvPr>
            <p:cNvGrpSpPr/>
            <p:nvPr/>
          </p:nvGrpSpPr>
          <p:grpSpPr>
            <a:xfrm>
              <a:off x="9268957" y="2571207"/>
              <a:ext cx="3005055" cy="204313"/>
              <a:chOff x="9268957" y="1681999"/>
              <a:chExt cx="3005055" cy="204313"/>
            </a:xfrm>
          </p:grpSpPr>
          <p:sp>
            <p:nvSpPr>
              <p:cNvPr id="44" name="TextBox 43">
                <a:extLst>
                  <a:ext uri="{FF2B5EF4-FFF2-40B4-BE49-F238E27FC236}">
                    <a16:creationId xmlns:a16="http://schemas.microsoft.com/office/drawing/2014/main" id="{CF917E4E-865E-4335-A07E-3AEB19ECD0E8}"/>
                  </a:ext>
                </a:extLst>
              </p:cNvPr>
              <p:cNvSpPr txBox="1"/>
              <p:nvPr/>
            </p:nvSpPr>
            <p:spPr>
              <a:xfrm>
                <a:off x="9559708" y="1707211"/>
                <a:ext cx="2714304"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Gotham Light"/>
                    <a:ea typeface="+mn-ea"/>
                    <a:cs typeface="+mn-cs"/>
                  </a:rPr>
                  <a:t>Support et Exploitation de réseaux clients</a:t>
                </a:r>
              </a:p>
            </p:txBody>
          </p:sp>
          <p:sp>
            <p:nvSpPr>
              <p:cNvPr id="45" name="Freeform 1668">
                <a:extLst>
                  <a:ext uri="{FF2B5EF4-FFF2-40B4-BE49-F238E27FC236}">
                    <a16:creationId xmlns:a16="http://schemas.microsoft.com/office/drawing/2014/main" id="{7F5B7FB9-7718-4AE5-B6A5-428C3345EA27}"/>
                  </a:ext>
                </a:extLst>
              </p:cNvPr>
              <p:cNvSpPr>
                <a:spLocks noEditPoints="1"/>
              </p:cNvSpPr>
              <p:nvPr/>
            </p:nvSpPr>
            <p:spPr bwMode="auto">
              <a:xfrm>
                <a:off x="9268957" y="1681999"/>
                <a:ext cx="204313" cy="204313"/>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rgbClr val="2C9CB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8DAE7"/>
                  </a:solidFill>
                  <a:effectLst/>
                  <a:uLnTx/>
                  <a:uFillTx/>
                  <a:latin typeface="Calibri Light"/>
                  <a:ea typeface="+mn-ea"/>
                  <a:cs typeface="+mn-cs"/>
                </a:endParaRPr>
              </a:p>
            </p:txBody>
          </p:sp>
        </p:grpSp>
      </p:grpSp>
      <p:sp>
        <p:nvSpPr>
          <p:cNvPr id="53" name="Oval 52">
            <a:extLst>
              <a:ext uri="{FF2B5EF4-FFF2-40B4-BE49-F238E27FC236}">
                <a16:creationId xmlns:a16="http://schemas.microsoft.com/office/drawing/2014/main" id="{41417AF6-4EB0-4181-A65D-EE5E482A50EA}"/>
              </a:ext>
            </a:extLst>
          </p:cNvPr>
          <p:cNvSpPr/>
          <p:nvPr/>
        </p:nvSpPr>
        <p:spPr>
          <a:xfrm>
            <a:off x="1621009" y="2568327"/>
            <a:ext cx="1080759" cy="1080759"/>
          </a:xfrm>
          <a:prstGeom prst="ellipse">
            <a:avLst/>
          </a:prstGeom>
          <a:gradFill>
            <a:gsLst>
              <a:gs pos="2000">
                <a:schemeClr val="accent1"/>
              </a:gs>
              <a:gs pos="65000">
                <a:schemeClr val="accent3"/>
              </a:gs>
              <a:gs pos="98000">
                <a:schemeClr val="accent4"/>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58" name="Oval 57">
            <a:extLst>
              <a:ext uri="{FF2B5EF4-FFF2-40B4-BE49-F238E27FC236}">
                <a16:creationId xmlns:a16="http://schemas.microsoft.com/office/drawing/2014/main" id="{66750B1A-5E2B-4622-A481-6C5117C9C48D}"/>
              </a:ext>
            </a:extLst>
          </p:cNvPr>
          <p:cNvSpPr/>
          <p:nvPr/>
        </p:nvSpPr>
        <p:spPr>
          <a:xfrm>
            <a:off x="5647876" y="2568327"/>
            <a:ext cx="1080759" cy="1080759"/>
          </a:xfrm>
          <a:prstGeom prst="ellipse">
            <a:avLst/>
          </a:prstGeom>
          <a:gradFill>
            <a:gsLst>
              <a:gs pos="2000">
                <a:schemeClr val="accent1"/>
              </a:gs>
              <a:gs pos="65000">
                <a:schemeClr val="accent3"/>
              </a:gs>
              <a:gs pos="98000">
                <a:schemeClr val="accent4"/>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65" name="Oval 64">
            <a:extLst>
              <a:ext uri="{FF2B5EF4-FFF2-40B4-BE49-F238E27FC236}">
                <a16:creationId xmlns:a16="http://schemas.microsoft.com/office/drawing/2014/main" id="{919F327A-2679-4589-9286-546344FCF971}"/>
              </a:ext>
            </a:extLst>
          </p:cNvPr>
          <p:cNvSpPr/>
          <p:nvPr/>
        </p:nvSpPr>
        <p:spPr>
          <a:xfrm>
            <a:off x="9674742" y="2568327"/>
            <a:ext cx="1080759" cy="1080759"/>
          </a:xfrm>
          <a:prstGeom prst="ellipse">
            <a:avLst/>
          </a:prstGeom>
          <a:gradFill>
            <a:gsLst>
              <a:gs pos="2000">
                <a:schemeClr val="accent1"/>
              </a:gs>
              <a:gs pos="65000">
                <a:schemeClr val="accent3"/>
              </a:gs>
              <a:gs pos="98000">
                <a:schemeClr val="accent4"/>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pic>
        <p:nvPicPr>
          <p:cNvPr id="57" name="Graphique 56" descr="Conversation">
            <a:extLst>
              <a:ext uri="{FF2B5EF4-FFF2-40B4-BE49-F238E27FC236}">
                <a16:creationId xmlns:a16="http://schemas.microsoft.com/office/drawing/2014/main" id="{2249F3B3-1979-4BB1-8A78-D7680A1CF91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84443" y="2757133"/>
            <a:ext cx="745207" cy="745207"/>
          </a:xfrm>
          <a:prstGeom prst="rect">
            <a:avLst/>
          </a:prstGeom>
        </p:spPr>
      </p:pic>
      <p:pic>
        <p:nvPicPr>
          <p:cNvPr id="75" name="Graphique 74" descr="Engrenages">
            <a:extLst>
              <a:ext uri="{FF2B5EF4-FFF2-40B4-BE49-F238E27FC236}">
                <a16:creationId xmlns:a16="http://schemas.microsoft.com/office/drawing/2014/main" id="{51E19ABC-974A-4B0F-A317-A18B8993428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83010" y="2691806"/>
            <a:ext cx="826253" cy="826253"/>
          </a:xfrm>
          <a:prstGeom prst="rect">
            <a:avLst/>
          </a:prstGeom>
        </p:spPr>
      </p:pic>
      <p:pic>
        <p:nvPicPr>
          <p:cNvPr id="77" name="Graphique 76" descr="Centre d’appels">
            <a:extLst>
              <a:ext uri="{FF2B5EF4-FFF2-40B4-BE49-F238E27FC236}">
                <a16:creationId xmlns:a16="http://schemas.microsoft.com/office/drawing/2014/main" id="{9EBC9EA9-0772-4311-9B65-80804866FAC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776269" y="2678592"/>
            <a:ext cx="831930" cy="831930"/>
          </a:xfrm>
          <a:prstGeom prst="rect">
            <a:avLst/>
          </a:prstGeom>
        </p:spPr>
      </p:pic>
    </p:spTree>
    <p:extLst>
      <p:ext uri="{BB962C8B-B14F-4D97-AF65-F5344CB8AC3E}">
        <p14:creationId xmlns:p14="http://schemas.microsoft.com/office/powerpoint/2010/main" val="408678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Rectangle 103">
            <a:extLst>
              <a:ext uri="{FF2B5EF4-FFF2-40B4-BE49-F238E27FC236}">
                <a16:creationId xmlns:a16="http://schemas.microsoft.com/office/drawing/2014/main" id="{FC7EC773-1B11-417A-805E-E9000C35F559}"/>
              </a:ext>
            </a:extLst>
          </p:cNvPr>
          <p:cNvSpPr/>
          <p:nvPr/>
        </p:nvSpPr>
        <p:spPr>
          <a:xfrm>
            <a:off x="6537938" y="1456600"/>
            <a:ext cx="5654062" cy="3890093"/>
          </a:xfrm>
          <a:prstGeom prst="rect">
            <a:avLst/>
          </a:prstGeom>
          <a:solidFill>
            <a:schemeClr val="bg1">
              <a:lumMod val="9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44" name="Rectangle 43">
            <a:extLst>
              <a:ext uri="{FF2B5EF4-FFF2-40B4-BE49-F238E27FC236}">
                <a16:creationId xmlns:a16="http://schemas.microsoft.com/office/drawing/2014/main" id="{0F8253ED-B8EA-4BE0-81B9-B947861761B1}"/>
              </a:ext>
            </a:extLst>
          </p:cNvPr>
          <p:cNvSpPr/>
          <p:nvPr/>
        </p:nvSpPr>
        <p:spPr>
          <a:xfrm>
            <a:off x="0" y="3246096"/>
            <a:ext cx="6391274" cy="2100597"/>
          </a:xfrm>
          <a:prstGeom prst="rect">
            <a:avLst/>
          </a:prstGeom>
          <a:solidFill>
            <a:schemeClr val="bg1">
              <a:lumMod val="9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2" name="Title 1">
            <a:extLst>
              <a:ext uri="{FF2B5EF4-FFF2-40B4-BE49-F238E27FC236}">
                <a16:creationId xmlns:a16="http://schemas.microsoft.com/office/drawing/2014/main" id="{680FE517-724D-4292-9100-2411579F5E82}"/>
              </a:ext>
            </a:extLst>
          </p:cNvPr>
          <p:cNvSpPr>
            <a:spLocks noGrp="1"/>
          </p:cNvSpPr>
          <p:nvPr>
            <p:ph type="title"/>
          </p:nvPr>
        </p:nvSpPr>
        <p:spPr/>
        <p:txBody>
          <a:bodyPr/>
          <a:lstStyle/>
          <a:p>
            <a:r>
              <a:rPr lang="id-ID" dirty="0"/>
              <a:t>NOS DOMAINES D’</a:t>
            </a:r>
            <a:r>
              <a:rPr lang="id-ID" dirty="0">
                <a:solidFill>
                  <a:schemeClr val="accent2"/>
                </a:solidFill>
              </a:rPr>
              <a:t>EXPERTISE</a:t>
            </a:r>
          </a:p>
        </p:txBody>
      </p:sp>
      <p:sp>
        <p:nvSpPr>
          <p:cNvPr id="3" name="Slide Number Placeholder 2">
            <a:extLst>
              <a:ext uri="{FF2B5EF4-FFF2-40B4-BE49-F238E27FC236}">
                <a16:creationId xmlns:a16="http://schemas.microsoft.com/office/drawing/2014/main" id="{98643DED-F70D-480D-B21F-E242519953BD}"/>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E9D66DB-7B09-4F03-965C-6F4D1EE02AA0}" type="slidenum">
              <a:rPr kumimoji="0" lang="id-ID" sz="1000" b="0" i="0" u="none" strike="noStrike" kern="1200" cap="none" spc="0" normalizeH="0" baseline="0" noProof="0" smtClean="0">
                <a:ln>
                  <a:noFill/>
                </a:ln>
                <a:solidFill>
                  <a:prstClr val="white"/>
                </a:solidFill>
                <a:effectLst/>
                <a:uLnTx/>
                <a:uFillTx/>
                <a:latin typeface="Gotham Ligh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id-ID" sz="1000" b="0" i="0" u="none" strike="noStrike" kern="1200" cap="none" spc="0" normalizeH="0" baseline="0" noProof="0">
              <a:ln>
                <a:noFill/>
              </a:ln>
              <a:solidFill>
                <a:prstClr val="white"/>
              </a:solidFill>
              <a:effectLst/>
              <a:uLnTx/>
              <a:uFillTx/>
              <a:latin typeface="Gotham Light"/>
              <a:ea typeface="+mn-ea"/>
              <a:cs typeface="+mn-cs"/>
            </a:endParaRPr>
          </a:p>
        </p:txBody>
      </p:sp>
      <p:sp>
        <p:nvSpPr>
          <p:cNvPr id="5" name="Text Placeholder 4">
            <a:extLst>
              <a:ext uri="{FF2B5EF4-FFF2-40B4-BE49-F238E27FC236}">
                <a16:creationId xmlns:a16="http://schemas.microsoft.com/office/drawing/2014/main" id="{FD8FB0F3-9368-4C2B-BE13-24C6D39C65DE}"/>
              </a:ext>
            </a:extLst>
          </p:cNvPr>
          <p:cNvSpPr>
            <a:spLocks noGrp="1"/>
          </p:cNvSpPr>
          <p:nvPr>
            <p:ph type="body" sz="quarter" idx="13"/>
          </p:nvPr>
        </p:nvSpPr>
        <p:spPr/>
        <p:txBody>
          <a:bodyPr/>
          <a:lstStyle/>
          <a:p>
            <a:r>
              <a:rPr lang="fr-FR" dirty="0"/>
              <a:t>Présentation des domaines d’Expertise Technique</a:t>
            </a:r>
          </a:p>
        </p:txBody>
      </p:sp>
      <p:pic>
        <p:nvPicPr>
          <p:cNvPr id="6" name="Picture 5">
            <a:extLst>
              <a:ext uri="{FF2B5EF4-FFF2-40B4-BE49-F238E27FC236}">
                <a16:creationId xmlns:a16="http://schemas.microsoft.com/office/drawing/2014/main" id="{47A6FF9C-3846-4782-8312-424A264C39C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1456600"/>
            <a:ext cx="6391275" cy="1789496"/>
          </a:xfrm>
          <a:prstGeom prst="rect">
            <a:avLst/>
          </a:prstGeom>
        </p:spPr>
      </p:pic>
      <p:sp>
        <p:nvSpPr>
          <p:cNvPr id="7" name="Rectangle 6">
            <a:extLst>
              <a:ext uri="{FF2B5EF4-FFF2-40B4-BE49-F238E27FC236}">
                <a16:creationId xmlns:a16="http://schemas.microsoft.com/office/drawing/2014/main" id="{9B019E78-3C82-43DC-9D69-5969473AE113}"/>
              </a:ext>
            </a:extLst>
          </p:cNvPr>
          <p:cNvSpPr/>
          <p:nvPr/>
        </p:nvSpPr>
        <p:spPr>
          <a:xfrm>
            <a:off x="2895600" y="1456600"/>
            <a:ext cx="3495675" cy="1789496"/>
          </a:xfrm>
          <a:prstGeom prst="rect">
            <a:avLst/>
          </a:prstGeom>
          <a:gradFill>
            <a:gsLst>
              <a:gs pos="2000">
                <a:schemeClr val="accent1">
                  <a:alpha val="92000"/>
                </a:schemeClr>
              </a:gs>
              <a:gs pos="65000">
                <a:schemeClr val="accent3">
                  <a:alpha val="82000"/>
                </a:schemeClr>
              </a:gs>
              <a:gs pos="98000">
                <a:schemeClr val="accent4">
                  <a:alpha val="73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chemeClr val="accent2"/>
              </a:solidFill>
              <a:effectLst/>
              <a:uLnTx/>
              <a:uFillTx/>
              <a:latin typeface="Gotham Light"/>
              <a:ea typeface="+mn-ea"/>
              <a:cs typeface="+mn-cs"/>
            </a:endParaRPr>
          </a:p>
        </p:txBody>
      </p:sp>
      <p:sp>
        <p:nvSpPr>
          <p:cNvPr id="17" name="TextBox 16">
            <a:extLst>
              <a:ext uri="{FF2B5EF4-FFF2-40B4-BE49-F238E27FC236}">
                <a16:creationId xmlns:a16="http://schemas.microsoft.com/office/drawing/2014/main" id="{0AAE1BAB-89AB-41FA-AF14-4EB71BA55A75}"/>
              </a:ext>
            </a:extLst>
          </p:cNvPr>
          <p:cNvSpPr txBox="1"/>
          <p:nvPr/>
        </p:nvSpPr>
        <p:spPr>
          <a:xfrm>
            <a:off x="3111502" y="2026835"/>
            <a:ext cx="1061188"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prstClr val="white"/>
                </a:solidFill>
                <a:effectLst/>
                <a:uLnTx/>
                <a:uFillTx/>
                <a:latin typeface="Gotham Bold"/>
                <a:ea typeface="+mn-ea"/>
                <a:cs typeface="+mn-cs"/>
              </a:rPr>
              <a:t>Nos valeurs</a:t>
            </a:r>
          </a:p>
        </p:txBody>
      </p:sp>
      <p:sp>
        <p:nvSpPr>
          <p:cNvPr id="19" name="TextBox 18">
            <a:extLst>
              <a:ext uri="{FF2B5EF4-FFF2-40B4-BE49-F238E27FC236}">
                <a16:creationId xmlns:a16="http://schemas.microsoft.com/office/drawing/2014/main" id="{9D3B5717-804C-4078-B87C-1C64526C71F5}"/>
              </a:ext>
            </a:extLst>
          </p:cNvPr>
          <p:cNvSpPr txBox="1"/>
          <p:nvPr/>
        </p:nvSpPr>
        <p:spPr>
          <a:xfrm>
            <a:off x="3111501" y="2337539"/>
            <a:ext cx="2982983" cy="76944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white"/>
                </a:solidFill>
                <a:effectLst/>
                <a:uLnTx/>
                <a:uFillTx/>
                <a:latin typeface="Gotham Light"/>
                <a:ea typeface="+mn-ea"/>
                <a:cs typeface="+mn-cs"/>
              </a:rPr>
              <a:t>Nous sommes avant tout attachés à la satisfaction de nos clients. Notre Audace, notre Expertise, et notre esprit d’équipe nous permettent de faire de chaque Projet qui nous est confié un réel succès. </a:t>
            </a:r>
          </a:p>
        </p:txBody>
      </p:sp>
      <p:sp>
        <p:nvSpPr>
          <p:cNvPr id="22" name="Rectangle 21">
            <a:extLst>
              <a:ext uri="{FF2B5EF4-FFF2-40B4-BE49-F238E27FC236}">
                <a16:creationId xmlns:a16="http://schemas.microsoft.com/office/drawing/2014/main" id="{FE419AD5-DC1E-442A-A655-5AA9B02272DA}"/>
              </a:ext>
            </a:extLst>
          </p:cNvPr>
          <p:cNvSpPr/>
          <p:nvPr/>
        </p:nvSpPr>
        <p:spPr>
          <a:xfrm>
            <a:off x="525462" y="3028950"/>
            <a:ext cx="1684338" cy="4000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23" name="TextBox 22">
            <a:extLst>
              <a:ext uri="{FF2B5EF4-FFF2-40B4-BE49-F238E27FC236}">
                <a16:creationId xmlns:a16="http://schemas.microsoft.com/office/drawing/2014/main" id="{1FDC54D0-3648-486C-BA8A-00DF43D1B202}"/>
              </a:ext>
            </a:extLst>
          </p:cNvPr>
          <p:cNvSpPr txBox="1"/>
          <p:nvPr/>
        </p:nvSpPr>
        <p:spPr>
          <a:xfrm>
            <a:off x="591307" y="3136642"/>
            <a:ext cx="1552648"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white"/>
                </a:solidFill>
                <a:effectLst/>
                <a:uLnTx/>
                <a:uFillTx/>
                <a:latin typeface="Gotham Light"/>
                <a:ea typeface="+mn-ea"/>
                <a:cs typeface="+mn-cs"/>
              </a:rPr>
              <a:t>Evolution du CA</a:t>
            </a:r>
          </a:p>
        </p:txBody>
      </p:sp>
      <p:graphicFrame>
        <p:nvGraphicFramePr>
          <p:cNvPr id="24" name="Graphique 4">
            <a:extLst>
              <a:ext uri="{FF2B5EF4-FFF2-40B4-BE49-F238E27FC236}">
                <a16:creationId xmlns:a16="http://schemas.microsoft.com/office/drawing/2014/main" id="{6084DFC6-18A4-4FF5-BF15-457C9E9DA0B8}"/>
              </a:ext>
            </a:extLst>
          </p:cNvPr>
          <p:cNvGraphicFramePr/>
          <p:nvPr>
            <p:extLst>
              <p:ext uri="{D42A27DB-BD31-4B8C-83A1-F6EECF244321}">
                <p14:modId xmlns:p14="http://schemas.microsoft.com/office/powerpoint/2010/main" val="2051080461"/>
              </p:ext>
            </p:extLst>
          </p:nvPr>
        </p:nvGraphicFramePr>
        <p:xfrm>
          <a:off x="28577" y="3477464"/>
          <a:ext cx="3630990" cy="1937832"/>
        </p:xfrm>
        <a:graphic>
          <a:graphicData uri="http://schemas.openxmlformats.org/drawingml/2006/chart">
            <c:chart xmlns:c="http://schemas.openxmlformats.org/drawingml/2006/chart" xmlns:r="http://schemas.openxmlformats.org/officeDocument/2006/relationships" r:id="rId4"/>
          </a:graphicData>
        </a:graphic>
      </p:graphicFrame>
      <p:grpSp>
        <p:nvGrpSpPr>
          <p:cNvPr id="34" name="Group 33">
            <a:extLst>
              <a:ext uri="{FF2B5EF4-FFF2-40B4-BE49-F238E27FC236}">
                <a16:creationId xmlns:a16="http://schemas.microsoft.com/office/drawing/2014/main" id="{55F3C677-29AB-4D09-969B-445491D74118}"/>
              </a:ext>
            </a:extLst>
          </p:cNvPr>
          <p:cNvGrpSpPr/>
          <p:nvPr/>
        </p:nvGrpSpPr>
        <p:grpSpPr>
          <a:xfrm>
            <a:off x="3830353" y="3429000"/>
            <a:ext cx="2185678" cy="415498"/>
            <a:chOff x="4127143" y="3762375"/>
            <a:chExt cx="2185678" cy="415498"/>
          </a:xfrm>
        </p:grpSpPr>
        <p:sp>
          <p:nvSpPr>
            <p:cNvPr id="26" name="TextBox 25">
              <a:extLst>
                <a:ext uri="{FF2B5EF4-FFF2-40B4-BE49-F238E27FC236}">
                  <a16:creationId xmlns:a16="http://schemas.microsoft.com/office/drawing/2014/main" id="{AFF0F723-37D1-4744-B5D6-D147D5F42D05}"/>
                </a:ext>
              </a:extLst>
            </p:cNvPr>
            <p:cNvSpPr txBox="1"/>
            <p:nvPr/>
          </p:nvSpPr>
          <p:spPr>
            <a:xfrm>
              <a:off x="4551043" y="3762375"/>
              <a:ext cx="1761778" cy="4154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900" b="1" i="0" u="none" strike="noStrike" kern="1200" cap="none" spc="0" normalizeH="0" baseline="0" noProof="0" dirty="0">
                  <a:ln>
                    <a:noFill/>
                  </a:ln>
                  <a:solidFill>
                    <a:prstClr val="black"/>
                  </a:solidFill>
                  <a:effectLst/>
                  <a:uLnTx/>
                  <a:uFillTx/>
                  <a:latin typeface="Gotham Light"/>
                  <a:ea typeface="+mn-ea"/>
                  <a:cs typeface="+mn-cs"/>
                </a:rPr>
                <a:t>Expertise Réseau et Sécurité IT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Gotham Light"/>
                  <a:ea typeface="+mn-ea"/>
                  <a:cs typeface="+mn-cs"/>
                </a:rPr>
                <a:t>LAN/MAN/WAN/Mobilité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Gotham Light"/>
                  <a:ea typeface="+mn-ea"/>
                  <a:cs typeface="+mn-cs"/>
                </a:rPr>
                <a:t>Sécurisation d’infrastructures</a:t>
              </a:r>
            </a:p>
          </p:txBody>
        </p:sp>
        <p:sp>
          <p:nvSpPr>
            <p:cNvPr id="27" name="Freeform 1668">
              <a:extLst>
                <a:ext uri="{FF2B5EF4-FFF2-40B4-BE49-F238E27FC236}">
                  <a16:creationId xmlns:a16="http://schemas.microsoft.com/office/drawing/2014/main" id="{7E200F9E-8611-45A9-B74D-03786F32C237}"/>
                </a:ext>
              </a:extLst>
            </p:cNvPr>
            <p:cNvSpPr>
              <a:spLocks noEditPoints="1"/>
            </p:cNvSpPr>
            <p:nvPr/>
          </p:nvSpPr>
          <p:spPr bwMode="auto">
            <a:xfrm>
              <a:off x="4127143" y="3762375"/>
              <a:ext cx="229727" cy="229727"/>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rgbClr val="2C9CB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68DAE7"/>
                </a:solidFill>
                <a:effectLst/>
                <a:uLnTx/>
                <a:uFillTx/>
                <a:latin typeface="Calibri Light"/>
                <a:ea typeface="+mn-ea"/>
                <a:cs typeface="+mn-cs"/>
              </a:endParaRPr>
            </a:p>
          </p:txBody>
        </p:sp>
      </p:grpSp>
      <p:grpSp>
        <p:nvGrpSpPr>
          <p:cNvPr id="35" name="Group 34">
            <a:extLst>
              <a:ext uri="{FF2B5EF4-FFF2-40B4-BE49-F238E27FC236}">
                <a16:creationId xmlns:a16="http://schemas.microsoft.com/office/drawing/2014/main" id="{0D5274C6-3DE2-4673-8C38-108EF27E31EC}"/>
              </a:ext>
            </a:extLst>
          </p:cNvPr>
          <p:cNvGrpSpPr/>
          <p:nvPr/>
        </p:nvGrpSpPr>
        <p:grpSpPr>
          <a:xfrm>
            <a:off x="3830353" y="4075264"/>
            <a:ext cx="2147069" cy="415498"/>
            <a:chOff x="4127143" y="3762375"/>
            <a:chExt cx="2147069" cy="415498"/>
          </a:xfrm>
        </p:grpSpPr>
        <p:sp>
          <p:nvSpPr>
            <p:cNvPr id="36" name="TextBox 35">
              <a:extLst>
                <a:ext uri="{FF2B5EF4-FFF2-40B4-BE49-F238E27FC236}">
                  <a16:creationId xmlns:a16="http://schemas.microsoft.com/office/drawing/2014/main" id="{D27D3B7B-1185-459C-BB54-E72A79B49DAE}"/>
                </a:ext>
              </a:extLst>
            </p:cNvPr>
            <p:cNvSpPr txBox="1"/>
            <p:nvPr/>
          </p:nvSpPr>
          <p:spPr>
            <a:xfrm>
              <a:off x="4551043" y="3762375"/>
              <a:ext cx="1723169" cy="4154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900" b="1" i="0" u="none" strike="noStrike" kern="1200" cap="none" spc="0" normalizeH="0" baseline="0" noProof="0" dirty="0">
                  <a:ln>
                    <a:noFill/>
                  </a:ln>
                  <a:solidFill>
                    <a:prstClr val="black"/>
                  </a:solidFill>
                  <a:effectLst/>
                  <a:uLnTx/>
                  <a:uFillTx/>
                  <a:latin typeface="Gotham Light"/>
                  <a:ea typeface="+mn-ea"/>
                  <a:cs typeface="+mn-cs"/>
                </a:rPr>
                <a:t>Data Center et Cloud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Gotham Light"/>
                  <a:ea typeface="+mn-ea"/>
                  <a:cs typeface="+mn-cs"/>
                </a:rPr>
                <a:t>Urbanisation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Gotham Light"/>
                  <a:ea typeface="+mn-ea"/>
                  <a:cs typeface="+mn-cs"/>
                </a:rPr>
                <a:t>Migration LAN/SAN/VM</a:t>
              </a:r>
            </a:p>
          </p:txBody>
        </p:sp>
        <p:sp>
          <p:nvSpPr>
            <p:cNvPr id="37" name="Freeform 1668">
              <a:extLst>
                <a:ext uri="{FF2B5EF4-FFF2-40B4-BE49-F238E27FC236}">
                  <a16:creationId xmlns:a16="http://schemas.microsoft.com/office/drawing/2014/main" id="{507D7D37-BF13-454F-A358-AC9125A2128B}"/>
                </a:ext>
              </a:extLst>
            </p:cNvPr>
            <p:cNvSpPr>
              <a:spLocks noEditPoints="1"/>
            </p:cNvSpPr>
            <p:nvPr/>
          </p:nvSpPr>
          <p:spPr bwMode="auto">
            <a:xfrm>
              <a:off x="4127143" y="3762375"/>
              <a:ext cx="229727" cy="229727"/>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rgbClr val="2C9CB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68DAE7"/>
                </a:solidFill>
                <a:effectLst/>
                <a:uLnTx/>
                <a:uFillTx/>
                <a:latin typeface="Calibri Light"/>
                <a:ea typeface="+mn-ea"/>
                <a:cs typeface="+mn-cs"/>
              </a:endParaRPr>
            </a:p>
          </p:txBody>
        </p:sp>
      </p:grpSp>
      <p:grpSp>
        <p:nvGrpSpPr>
          <p:cNvPr id="38" name="Group 37">
            <a:extLst>
              <a:ext uri="{FF2B5EF4-FFF2-40B4-BE49-F238E27FC236}">
                <a16:creationId xmlns:a16="http://schemas.microsoft.com/office/drawing/2014/main" id="{D794136B-E94F-4A78-BA78-31AAC567E6F3}"/>
              </a:ext>
            </a:extLst>
          </p:cNvPr>
          <p:cNvGrpSpPr/>
          <p:nvPr/>
        </p:nvGrpSpPr>
        <p:grpSpPr>
          <a:xfrm>
            <a:off x="3830353" y="4721526"/>
            <a:ext cx="2147069" cy="415498"/>
            <a:chOff x="4127143" y="3762375"/>
            <a:chExt cx="2147069" cy="415498"/>
          </a:xfrm>
        </p:grpSpPr>
        <p:sp>
          <p:nvSpPr>
            <p:cNvPr id="39" name="TextBox 38">
              <a:extLst>
                <a:ext uri="{FF2B5EF4-FFF2-40B4-BE49-F238E27FC236}">
                  <a16:creationId xmlns:a16="http://schemas.microsoft.com/office/drawing/2014/main" id="{B4E22C77-6402-4494-BAE6-DDFADC288EEC}"/>
                </a:ext>
              </a:extLst>
            </p:cNvPr>
            <p:cNvSpPr txBox="1"/>
            <p:nvPr/>
          </p:nvSpPr>
          <p:spPr>
            <a:xfrm>
              <a:off x="4551043" y="3762375"/>
              <a:ext cx="1723169" cy="4154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900" b="1" i="0" u="none" strike="noStrike" kern="1200" cap="none" spc="0" normalizeH="0" baseline="0" noProof="0" dirty="0">
                  <a:ln>
                    <a:noFill/>
                  </a:ln>
                  <a:solidFill>
                    <a:prstClr val="black"/>
                  </a:solidFill>
                  <a:effectLst/>
                  <a:uLnTx/>
                  <a:uFillTx/>
                  <a:latin typeface="Gotham Light"/>
                  <a:ea typeface="+mn-ea"/>
                  <a:cs typeface="+mn-cs"/>
                </a:rPr>
                <a:t>Communications Unifiées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Gotham Light"/>
                  <a:ea typeface="+mn-ea"/>
                  <a:cs typeface="+mn-cs"/>
                </a:rPr>
                <a:t>Conseil en Architecture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Gotham Light"/>
                  <a:ea typeface="+mn-ea"/>
                  <a:cs typeface="+mn-cs"/>
                </a:rPr>
                <a:t>Expertise Technique</a:t>
              </a:r>
            </a:p>
          </p:txBody>
        </p:sp>
        <p:sp>
          <p:nvSpPr>
            <p:cNvPr id="40" name="Freeform 1668">
              <a:extLst>
                <a:ext uri="{FF2B5EF4-FFF2-40B4-BE49-F238E27FC236}">
                  <a16:creationId xmlns:a16="http://schemas.microsoft.com/office/drawing/2014/main" id="{83FBB667-119D-449E-801E-C39C28522EB1}"/>
                </a:ext>
              </a:extLst>
            </p:cNvPr>
            <p:cNvSpPr>
              <a:spLocks noEditPoints="1"/>
            </p:cNvSpPr>
            <p:nvPr/>
          </p:nvSpPr>
          <p:spPr bwMode="auto">
            <a:xfrm>
              <a:off x="4127143" y="3762375"/>
              <a:ext cx="229727" cy="229727"/>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rgbClr val="2C9CB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68DAE7"/>
                </a:solidFill>
                <a:effectLst/>
                <a:uLnTx/>
                <a:uFillTx/>
                <a:latin typeface="Calibri Light"/>
                <a:ea typeface="+mn-ea"/>
                <a:cs typeface="+mn-cs"/>
              </a:endParaRPr>
            </a:p>
          </p:txBody>
        </p:sp>
      </p:grpSp>
      <p:cxnSp>
        <p:nvCxnSpPr>
          <p:cNvPr id="41" name="Straight Connector 40">
            <a:extLst>
              <a:ext uri="{FF2B5EF4-FFF2-40B4-BE49-F238E27FC236}">
                <a16:creationId xmlns:a16="http://schemas.microsoft.com/office/drawing/2014/main" id="{88F40734-3F18-4E81-AB63-158B320DF2AB}"/>
              </a:ext>
            </a:extLst>
          </p:cNvPr>
          <p:cNvCxnSpPr>
            <a:cxnSpLocks/>
          </p:cNvCxnSpPr>
          <p:nvPr/>
        </p:nvCxnSpPr>
        <p:spPr>
          <a:xfrm>
            <a:off x="3806231" y="3959881"/>
            <a:ext cx="228825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2C8B992-6E3C-4A8E-8DDD-B2E3C3E88AA0}"/>
              </a:ext>
            </a:extLst>
          </p:cNvPr>
          <p:cNvCxnSpPr>
            <a:cxnSpLocks/>
          </p:cNvCxnSpPr>
          <p:nvPr/>
        </p:nvCxnSpPr>
        <p:spPr>
          <a:xfrm>
            <a:off x="3806231" y="4606145"/>
            <a:ext cx="228825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449EA8C6-53A6-44A4-8487-D28B33D9FFD7}"/>
              </a:ext>
            </a:extLst>
          </p:cNvPr>
          <p:cNvGrpSpPr/>
          <p:nvPr/>
        </p:nvGrpSpPr>
        <p:grpSpPr>
          <a:xfrm>
            <a:off x="6508442" y="2337539"/>
            <a:ext cx="5190861" cy="1172198"/>
            <a:chOff x="6508442" y="2429915"/>
            <a:chExt cx="5190861" cy="1172198"/>
          </a:xfrm>
        </p:grpSpPr>
        <p:sp>
          <p:nvSpPr>
            <p:cNvPr id="73" name="Rectangle: Rounded Corners 72">
              <a:extLst>
                <a:ext uri="{FF2B5EF4-FFF2-40B4-BE49-F238E27FC236}">
                  <a16:creationId xmlns:a16="http://schemas.microsoft.com/office/drawing/2014/main" id="{E7769D64-EEB2-4297-8408-89A7982B978A}"/>
                </a:ext>
              </a:extLst>
            </p:cNvPr>
            <p:cNvSpPr/>
            <p:nvPr/>
          </p:nvSpPr>
          <p:spPr>
            <a:xfrm>
              <a:off x="10114353" y="2464251"/>
              <a:ext cx="1357473" cy="515528"/>
            </a:xfrm>
            <a:prstGeom prst="roundRect">
              <a:avLst>
                <a:gd name="adj" fmla="val 50000"/>
              </a:avLst>
            </a:prstGeom>
            <a:solidFill>
              <a:srgbClr val="FFC000"/>
            </a:solidFill>
            <a:ln w="95250">
              <a:solidFill>
                <a:schemeClr val="bg1"/>
              </a:solidFill>
            </a:ln>
            <a:effectLst>
              <a:innerShdw blurRad="1143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Gotham Light"/>
                <a:ea typeface="+mn-ea"/>
                <a:cs typeface="+mn-cs"/>
              </a:endParaRPr>
            </a:p>
          </p:txBody>
        </p:sp>
        <p:sp>
          <p:nvSpPr>
            <p:cNvPr id="70" name="Rectangle: Rounded Corners 69">
              <a:extLst>
                <a:ext uri="{FF2B5EF4-FFF2-40B4-BE49-F238E27FC236}">
                  <a16:creationId xmlns:a16="http://schemas.microsoft.com/office/drawing/2014/main" id="{273B3587-2E21-4FEE-9E27-994D13AC16EB}"/>
                </a:ext>
              </a:extLst>
            </p:cNvPr>
            <p:cNvSpPr/>
            <p:nvPr/>
          </p:nvSpPr>
          <p:spPr>
            <a:xfrm>
              <a:off x="8960349" y="2464251"/>
              <a:ext cx="1856709" cy="515528"/>
            </a:xfrm>
            <a:prstGeom prst="roundRect">
              <a:avLst>
                <a:gd name="adj" fmla="val 50000"/>
              </a:avLst>
            </a:prstGeom>
            <a:solidFill>
              <a:schemeClr val="accent2"/>
            </a:solidFill>
            <a:ln w="95250">
              <a:solidFill>
                <a:schemeClr val="bg1"/>
              </a:solidFill>
            </a:ln>
            <a:effectLst>
              <a:innerShdw blurRad="1143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Gotham Light"/>
                <a:ea typeface="+mn-ea"/>
                <a:cs typeface="+mn-cs"/>
              </a:endParaRPr>
            </a:p>
          </p:txBody>
        </p:sp>
        <p:sp>
          <p:nvSpPr>
            <p:cNvPr id="66" name="TextBox 65">
              <a:extLst>
                <a:ext uri="{FF2B5EF4-FFF2-40B4-BE49-F238E27FC236}">
                  <a16:creationId xmlns:a16="http://schemas.microsoft.com/office/drawing/2014/main" id="{3A47531E-DFB6-40BE-BC69-713398884E12}"/>
                </a:ext>
              </a:extLst>
            </p:cNvPr>
            <p:cNvSpPr txBox="1"/>
            <p:nvPr/>
          </p:nvSpPr>
          <p:spPr>
            <a:xfrm>
              <a:off x="8563365" y="3232781"/>
              <a:ext cx="1186576" cy="369332"/>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solidFill>
                  <a:effectLst/>
                  <a:uLnTx/>
                  <a:uFillTx/>
                  <a:latin typeface="Gotham Light"/>
                  <a:ea typeface="+mn-ea"/>
                  <a:cs typeface="+mn-cs"/>
                </a:rPr>
                <a:t>Consulting / Missions régies</a:t>
              </a:r>
            </a:p>
          </p:txBody>
        </p:sp>
        <p:sp>
          <p:nvSpPr>
            <p:cNvPr id="67" name="TextBox 66">
              <a:extLst>
                <a:ext uri="{FF2B5EF4-FFF2-40B4-BE49-F238E27FC236}">
                  <a16:creationId xmlns:a16="http://schemas.microsoft.com/office/drawing/2014/main" id="{ABA84BC9-CAE4-4CB4-9F71-9875AB05F78F}"/>
                </a:ext>
              </a:extLst>
            </p:cNvPr>
            <p:cNvSpPr txBox="1"/>
            <p:nvPr/>
          </p:nvSpPr>
          <p:spPr>
            <a:xfrm>
              <a:off x="9794710" y="3232781"/>
              <a:ext cx="936963" cy="184666"/>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solidFill>
                  <a:effectLst/>
                  <a:uLnTx/>
                  <a:uFillTx/>
                  <a:latin typeface="Gotham Light"/>
                  <a:ea typeface="+mn-ea"/>
                  <a:cs typeface="+mn-cs"/>
                </a:rPr>
                <a:t>Intégration</a:t>
              </a:r>
            </a:p>
          </p:txBody>
        </p:sp>
        <p:sp>
          <p:nvSpPr>
            <p:cNvPr id="68" name="TextBox 67">
              <a:extLst>
                <a:ext uri="{FF2B5EF4-FFF2-40B4-BE49-F238E27FC236}">
                  <a16:creationId xmlns:a16="http://schemas.microsoft.com/office/drawing/2014/main" id="{6A577E24-C56D-4FDC-BC1E-83B79E705CBF}"/>
                </a:ext>
              </a:extLst>
            </p:cNvPr>
            <p:cNvSpPr txBox="1"/>
            <p:nvPr/>
          </p:nvSpPr>
          <p:spPr>
            <a:xfrm>
              <a:off x="10762340" y="3232781"/>
              <a:ext cx="936963" cy="369332"/>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solidFill>
                  <a:effectLst/>
                  <a:uLnTx/>
                  <a:uFillTx/>
                  <a:latin typeface="Gotham Light"/>
                  <a:ea typeface="+mn-ea"/>
                  <a:cs typeface="+mn-cs"/>
                </a:rPr>
                <a:t>Support et Exploitation</a:t>
              </a:r>
            </a:p>
          </p:txBody>
        </p:sp>
        <p:sp>
          <p:nvSpPr>
            <p:cNvPr id="69" name="Rectangle: Rounded Corners 68">
              <a:extLst>
                <a:ext uri="{FF2B5EF4-FFF2-40B4-BE49-F238E27FC236}">
                  <a16:creationId xmlns:a16="http://schemas.microsoft.com/office/drawing/2014/main" id="{37FA6558-FD44-4003-8312-8465ADC419AE}"/>
                </a:ext>
              </a:extLst>
            </p:cNvPr>
            <p:cNvSpPr/>
            <p:nvPr/>
          </p:nvSpPr>
          <p:spPr>
            <a:xfrm>
              <a:off x="6508442" y="2464251"/>
              <a:ext cx="3287746" cy="515528"/>
            </a:xfrm>
            <a:prstGeom prst="roundRect">
              <a:avLst>
                <a:gd name="adj" fmla="val 50000"/>
              </a:avLst>
            </a:prstGeom>
            <a:solidFill>
              <a:schemeClr val="accent3"/>
            </a:solidFill>
            <a:ln w="95250">
              <a:solidFill>
                <a:schemeClr val="bg1"/>
              </a:solidFill>
            </a:ln>
            <a:effectLst>
              <a:innerShdw blurRad="1143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71" name="Oval 70">
              <a:extLst>
                <a:ext uri="{FF2B5EF4-FFF2-40B4-BE49-F238E27FC236}">
                  <a16:creationId xmlns:a16="http://schemas.microsoft.com/office/drawing/2014/main" id="{425FB30D-380B-46D8-B5E6-9D1D1DFACA97}"/>
                </a:ext>
              </a:extLst>
            </p:cNvPr>
            <p:cNvSpPr/>
            <p:nvPr/>
          </p:nvSpPr>
          <p:spPr>
            <a:xfrm>
              <a:off x="9344589" y="2429915"/>
              <a:ext cx="584200" cy="584200"/>
            </a:xfrm>
            <a:prstGeom prst="ellipse">
              <a:avLst/>
            </a:prstGeom>
            <a:solidFill>
              <a:schemeClr val="accent3">
                <a:lumMod val="75000"/>
              </a:schemeClr>
            </a:solidFill>
            <a:ln w="73025">
              <a:solidFill>
                <a:schemeClr val="bg1"/>
              </a:solidFill>
            </a:ln>
            <a:effectLst>
              <a:outerShdw blurRad="50800" dist="38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72" name="TextBox 71">
              <a:extLst>
                <a:ext uri="{FF2B5EF4-FFF2-40B4-BE49-F238E27FC236}">
                  <a16:creationId xmlns:a16="http://schemas.microsoft.com/office/drawing/2014/main" id="{757523E5-84AB-42D6-8A4F-86F1858EC618}"/>
                </a:ext>
              </a:extLst>
            </p:cNvPr>
            <p:cNvSpPr txBox="1"/>
            <p:nvPr/>
          </p:nvSpPr>
          <p:spPr>
            <a:xfrm>
              <a:off x="9477190" y="2629682"/>
              <a:ext cx="31899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prstClr val="white"/>
                  </a:solidFill>
                  <a:latin typeface="Gotham Light"/>
                </a:rPr>
                <a:t>65</a:t>
              </a:r>
              <a:r>
                <a:rPr kumimoji="0" lang="en-US" sz="1200" b="1" i="0" u="none" strike="noStrike" kern="1200" cap="none" spc="0" normalizeH="0" baseline="0" noProof="0" dirty="0">
                  <a:ln>
                    <a:noFill/>
                  </a:ln>
                  <a:solidFill>
                    <a:prstClr val="white"/>
                  </a:solidFill>
                  <a:effectLst/>
                  <a:uLnTx/>
                  <a:uFillTx/>
                  <a:latin typeface="Gotham Light"/>
                  <a:ea typeface="+mn-ea"/>
                  <a:cs typeface="+mn-cs"/>
                </a:rPr>
                <a:t>%</a:t>
              </a:r>
              <a:endParaRPr kumimoji="0" lang="id-ID" sz="1200" b="1" i="0" u="none" strike="noStrike" kern="1200" cap="none" spc="0" normalizeH="0" baseline="0" noProof="0" dirty="0">
                <a:ln>
                  <a:noFill/>
                </a:ln>
                <a:solidFill>
                  <a:prstClr val="white"/>
                </a:solidFill>
                <a:effectLst/>
                <a:uLnTx/>
                <a:uFillTx/>
                <a:latin typeface="Gotham Light"/>
                <a:ea typeface="+mn-ea"/>
                <a:cs typeface="+mn-cs"/>
              </a:endParaRPr>
            </a:p>
          </p:txBody>
        </p:sp>
        <p:sp>
          <p:nvSpPr>
            <p:cNvPr id="74" name="Oval 73">
              <a:extLst>
                <a:ext uri="{FF2B5EF4-FFF2-40B4-BE49-F238E27FC236}">
                  <a16:creationId xmlns:a16="http://schemas.microsoft.com/office/drawing/2014/main" id="{08614B4A-7EC9-4422-AC55-EAFD4534F12E}"/>
                </a:ext>
              </a:extLst>
            </p:cNvPr>
            <p:cNvSpPr/>
            <p:nvPr/>
          </p:nvSpPr>
          <p:spPr>
            <a:xfrm>
              <a:off x="10324118" y="2429915"/>
              <a:ext cx="584200" cy="584200"/>
            </a:xfrm>
            <a:prstGeom prst="ellipse">
              <a:avLst/>
            </a:prstGeom>
            <a:solidFill>
              <a:schemeClr val="accent2">
                <a:lumMod val="75000"/>
              </a:schemeClr>
            </a:solidFill>
            <a:ln w="73025">
              <a:solidFill>
                <a:schemeClr val="bg1"/>
              </a:solidFill>
            </a:ln>
            <a:effectLst>
              <a:outerShdw blurRad="50800" dist="38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75" name="TextBox 74">
              <a:extLst>
                <a:ext uri="{FF2B5EF4-FFF2-40B4-BE49-F238E27FC236}">
                  <a16:creationId xmlns:a16="http://schemas.microsoft.com/office/drawing/2014/main" id="{F1A6DF7B-F597-4308-A3DE-7B114E4E2AEC}"/>
                </a:ext>
              </a:extLst>
            </p:cNvPr>
            <p:cNvSpPr txBox="1"/>
            <p:nvPr/>
          </p:nvSpPr>
          <p:spPr>
            <a:xfrm>
              <a:off x="10452712" y="2629682"/>
              <a:ext cx="327013"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prstClr val="white"/>
                  </a:solidFill>
                  <a:latin typeface="Gotham Light"/>
                </a:rPr>
                <a:t>2</a:t>
              </a:r>
              <a:r>
                <a:rPr kumimoji="0" lang="en-US" sz="1200" b="1" i="0" u="none" strike="noStrike" kern="1200" cap="none" spc="0" normalizeH="0" baseline="0" noProof="0" dirty="0">
                  <a:ln>
                    <a:noFill/>
                  </a:ln>
                  <a:solidFill>
                    <a:prstClr val="white"/>
                  </a:solidFill>
                  <a:effectLst/>
                  <a:uLnTx/>
                  <a:uFillTx/>
                  <a:latin typeface="Gotham Light"/>
                  <a:ea typeface="+mn-ea"/>
                  <a:cs typeface="+mn-cs"/>
                </a:rPr>
                <a:t>0%</a:t>
              </a:r>
              <a:endParaRPr kumimoji="0" lang="id-ID" sz="1200" b="1" i="0" u="none" strike="noStrike" kern="1200" cap="none" spc="0" normalizeH="0" baseline="0" noProof="0" dirty="0">
                <a:ln>
                  <a:noFill/>
                </a:ln>
                <a:solidFill>
                  <a:prstClr val="white"/>
                </a:solidFill>
                <a:effectLst/>
                <a:uLnTx/>
                <a:uFillTx/>
                <a:latin typeface="Gotham Light"/>
                <a:ea typeface="+mn-ea"/>
                <a:cs typeface="+mn-cs"/>
              </a:endParaRPr>
            </a:p>
          </p:txBody>
        </p:sp>
        <p:sp>
          <p:nvSpPr>
            <p:cNvPr id="76" name="Oval 75">
              <a:extLst>
                <a:ext uri="{FF2B5EF4-FFF2-40B4-BE49-F238E27FC236}">
                  <a16:creationId xmlns:a16="http://schemas.microsoft.com/office/drawing/2014/main" id="{1F48DF90-17E1-4921-BC5E-16D28C0742BD}"/>
                </a:ext>
              </a:extLst>
            </p:cNvPr>
            <p:cNvSpPr/>
            <p:nvPr/>
          </p:nvSpPr>
          <p:spPr>
            <a:xfrm>
              <a:off x="11115103" y="2429915"/>
              <a:ext cx="584200" cy="584200"/>
            </a:xfrm>
            <a:prstGeom prst="ellipse">
              <a:avLst/>
            </a:prstGeom>
            <a:solidFill>
              <a:srgbClr val="D6A300"/>
            </a:solidFill>
            <a:ln w="73025">
              <a:solidFill>
                <a:schemeClr val="bg1"/>
              </a:solidFill>
            </a:ln>
            <a:effectLst>
              <a:outerShdw blurRad="50800" dist="38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77" name="TextBox 76">
              <a:extLst>
                <a:ext uri="{FF2B5EF4-FFF2-40B4-BE49-F238E27FC236}">
                  <a16:creationId xmlns:a16="http://schemas.microsoft.com/office/drawing/2014/main" id="{FF6A7AE7-F93A-4B8F-BE70-49C581533094}"/>
                </a:ext>
              </a:extLst>
            </p:cNvPr>
            <p:cNvSpPr txBox="1"/>
            <p:nvPr/>
          </p:nvSpPr>
          <p:spPr>
            <a:xfrm>
              <a:off x="11271749" y="2629682"/>
              <a:ext cx="27090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prstClr val="white"/>
                  </a:solidFill>
                  <a:latin typeface="Gotham Light"/>
                </a:rPr>
                <a:t>15</a:t>
              </a:r>
              <a:r>
                <a:rPr kumimoji="0" lang="en-US" sz="1200" b="1" i="0" u="none" strike="noStrike" kern="1200" cap="none" spc="0" normalizeH="0" baseline="0" noProof="0" dirty="0">
                  <a:ln>
                    <a:noFill/>
                  </a:ln>
                  <a:solidFill>
                    <a:prstClr val="white"/>
                  </a:solidFill>
                  <a:effectLst/>
                  <a:uLnTx/>
                  <a:uFillTx/>
                  <a:latin typeface="Gotham Light"/>
                  <a:ea typeface="+mn-ea"/>
                  <a:cs typeface="+mn-cs"/>
                </a:rPr>
                <a:t>%</a:t>
              </a:r>
              <a:endParaRPr kumimoji="0" lang="id-ID" sz="1200" b="1" i="0" u="none" strike="noStrike" kern="1200" cap="none" spc="0" normalizeH="0" baseline="0" noProof="0" dirty="0">
                <a:ln>
                  <a:noFill/>
                </a:ln>
                <a:solidFill>
                  <a:prstClr val="white"/>
                </a:solidFill>
                <a:effectLst/>
                <a:uLnTx/>
                <a:uFillTx/>
                <a:latin typeface="Gotham Light"/>
                <a:ea typeface="+mn-ea"/>
                <a:cs typeface="+mn-cs"/>
              </a:endParaRPr>
            </a:p>
          </p:txBody>
        </p:sp>
      </p:grpSp>
      <p:sp>
        <p:nvSpPr>
          <p:cNvPr id="78" name="Rectangle: Top Corners Rounded 77">
            <a:extLst>
              <a:ext uri="{FF2B5EF4-FFF2-40B4-BE49-F238E27FC236}">
                <a16:creationId xmlns:a16="http://schemas.microsoft.com/office/drawing/2014/main" id="{3AEC7C24-F80E-4B55-A888-B8DF0A246AD5}"/>
              </a:ext>
            </a:extLst>
          </p:cNvPr>
          <p:cNvSpPr/>
          <p:nvPr/>
        </p:nvSpPr>
        <p:spPr>
          <a:xfrm rot="10800000">
            <a:off x="6733850" y="1343684"/>
            <a:ext cx="840285" cy="712253"/>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84" name="Right Triangle 83">
            <a:extLst>
              <a:ext uri="{FF2B5EF4-FFF2-40B4-BE49-F238E27FC236}">
                <a16:creationId xmlns:a16="http://schemas.microsoft.com/office/drawing/2014/main" id="{1C40F070-6B18-4F92-8273-6F85A4476B60}"/>
              </a:ext>
            </a:extLst>
          </p:cNvPr>
          <p:cNvSpPr/>
          <p:nvPr/>
        </p:nvSpPr>
        <p:spPr>
          <a:xfrm flipH="1">
            <a:off x="6643687" y="1343684"/>
            <a:ext cx="88662" cy="112916"/>
          </a:xfrm>
          <a:prstGeom prst="rtTriangle">
            <a:avLst/>
          </a:prstGeom>
          <a:solidFill>
            <a:schemeClr val="accent4">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105" name="TextBox 104">
            <a:extLst>
              <a:ext uri="{FF2B5EF4-FFF2-40B4-BE49-F238E27FC236}">
                <a16:creationId xmlns:a16="http://schemas.microsoft.com/office/drawing/2014/main" id="{6E9D5407-6AAE-43A9-8D46-44FE2C54F448}"/>
              </a:ext>
            </a:extLst>
          </p:cNvPr>
          <p:cNvSpPr txBox="1"/>
          <p:nvPr/>
        </p:nvSpPr>
        <p:spPr>
          <a:xfrm>
            <a:off x="6823655" y="4121397"/>
            <a:ext cx="4875648" cy="96949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prstClr val="black"/>
                </a:solidFill>
                <a:effectLst/>
                <a:uLnTx/>
                <a:uFillTx/>
                <a:latin typeface="Gotham Light"/>
                <a:ea typeface="+mn-ea"/>
                <a:cs typeface="+mn-cs"/>
              </a:rPr>
              <a:t>Notre activité principale est l’expertise technique pour des clients finaux. Un des objectifs que nous nous fixons à moyen terme est de tendre vers une répartition plus égale entre les trois domaines d’activité en veillant à ce que nos consultants soient toujours à la pointe des Nouvelles technologies. Notre société a la particularité d’être constituée uniquement d’Experts Techniques de très haut niveau. </a:t>
            </a:r>
          </a:p>
        </p:txBody>
      </p:sp>
      <p:grpSp>
        <p:nvGrpSpPr>
          <p:cNvPr id="106" name="Group 105">
            <a:extLst>
              <a:ext uri="{FF2B5EF4-FFF2-40B4-BE49-F238E27FC236}">
                <a16:creationId xmlns:a16="http://schemas.microsoft.com/office/drawing/2014/main" id="{99B92441-0610-4B80-8D58-2008EDCC9AF5}"/>
              </a:ext>
            </a:extLst>
          </p:cNvPr>
          <p:cNvGrpSpPr/>
          <p:nvPr/>
        </p:nvGrpSpPr>
        <p:grpSpPr>
          <a:xfrm>
            <a:off x="6823655" y="3959547"/>
            <a:ext cx="332795" cy="74662"/>
            <a:chOff x="2466977" y="466725"/>
            <a:chExt cx="891582" cy="200025"/>
          </a:xfrm>
        </p:grpSpPr>
        <p:sp>
          <p:nvSpPr>
            <p:cNvPr id="107" name="Oval 106">
              <a:extLst>
                <a:ext uri="{FF2B5EF4-FFF2-40B4-BE49-F238E27FC236}">
                  <a16:creationId xmlns:a16="http://schemas.microsoft.com/office/drawing/2014/main" id="{94BCED2D-E3C0-489A-9B52-ACBB33E796C8}"/>
                </a:ext>
              </a:extLst>
            </p:cNvPr>
            <p:cNvSpPr/>
            <p:nvPr/>
          </p:nvSpPr>
          <p:spPr>
            <a:xfrm>
              <a:off x="2466975" y="466725"/>
              <a:ext cx="200025" cy="2000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108" name="Oval 107">
              <a:extLst>
                <a:ext uri="{FF2B5EF4-FFF2-40B4-BE49-F238E27FC236}">
                  <a16:creationId xmlns:a16="http://schemas.microsoft.com/office/drawing/2014/main" id="{43435DE8-458E-4E40-BA93-E86B4E131210}"/>
                </a:ext>
              </a:extLst>
            </p:cNvPr>
            <p:cNvSpPr/>
            <p:nvPr/>
          </p:nvSpPr>
          <p:spPr>
            <a:xfrm>
              <a:off x="2812753" y="466725"/>
              <a:ext cx="200026" cy="2000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109" name="Oval 108">
              <a:extLst>
                <a:ext uri="{FF2B5EF4-FFF2-40B4-BE49-F238E27FC236}">
                  <a16:creationId xmlns:a16="http://schemas.microsoft.com/office/drawing/2014/main" id="{CC6CEBAB-9260-4A94-972C-3123B5B42FBA}"/>
                </a:ext>
              </a:extLst>
            </p:cNvPr>
            <p:cNvSpPr/>
            <p:nvPr/>
          </p:nvSpPr>
          <p:spPr>
            <a:xfrm>
              <a:off x="3158533" y="466725"/>
              <a:ext cx="200026" cy="2000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grpSp>
      <p:sp>
        <p:nvSpPr>
          <p:cNvPr id="110" name="Rectangle 109">
            <a:extLst>
              <a:ext uri="{FF2B5EF4-FFF2-40B4-BE49-F238E27FC236}">
                <a16:creationId xmlns:a16="http://schemas.microsoft.com/office/drawing/2014/main" id="{A1617AA2-CAE7-4973-841D-6C853526FC64}"/>
              </a:ext>
            </a:extLst>
          </p:cNvPr>
          <p:cNvSpPr/>
          <p:nvPr/>
        </p:nvSpPr>
        <p:spPr>
          <a:xfrm>
            <a:off x="0" y="5332245"/>
            <a:ext cx="6391274" cy="83042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Gotham Light"/>
              <a:ea typeface="+mn-ea"/>
              <a:cs typeface="+mn-cs"/>
            </a:endParaRPr>
          </a:p>
        </p:txBody>
      </p:sp>
      <p:sp>
        <p:nvSpPr>
          <p:cNvPr id="111" name="Rectangle 110">
            <a:extLst>
              <a:ext uri="{FF2B5EF4-FFF2-40B4-BE49-F238E27FC236}">
                <a16:creationId xmlns:a16="http://schemas.microsoft.com/office/drawing/2014/main" id="{897C799B-E7B7-4B00-A744-ADB91FC4C928}"/>
              </a:ext>
            </a:extLst>
          </p:cNvPr>
          <p:cNvSpPr/>
          <p:nvPr/>
        </p:nvSpPr>
        <p:spPr>
          <a:xfrm>
            <a:off x="6537938" y="5332245"/>
            <a:ext cx="5654062" cy="8304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Gotham Light"/>
              <a:ea typeface="+mn-ea"/>
              <a:cs typeface="+mn-cs"/>
            </a:endParaRPr>
          </a:p>
        </p:txBody>
      </p:sp>
      <p:sp>
        <p:nvSpPr>
          <p:cNvPr id="112" name="TextBox 111">
            <a:extLst>
              <a:ext uri="{FF2B5EF4-FFF2-40B4-BE49-F238E27FC236}">
                <a16:creationId xmlns:a16="http://schemas.microsoft.com/office/drawing/2014/main" id="{71AEBA02-24F7-4846-B679-F91C1EC30360}"/>
              </a:ext>
            </a:extLst>
          </p:cNvPr>
          <p:cNvSpPr txBox="1"/>
          <p:nvPr/>
        </p:nvSpPr>
        <p:spPr>
          <a:xfrm>
            <a:off x="1115024" y="5578182"/>
            <a:ext cx="5192258" cy="33855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white"/>
                </a:solidFill>
                <a:effectLst/>
                <a:uLnTx/>
                <a:uFillTx/>
                <a:latin typeface="Gotham Light"/>
                <a:ea typeface="+mn-ea"/>
                <a:cs typeface="+mn-cs"/>
              </a:rPr>
              <a:t>IP Network Services vous apporte Conseil et Expertise autour du Système d’Information et de la Sécurité des données.</a:t>
            </a:r>
          </a:p>
        </p:txBody>
      </p:sp>
      <p:sp>
        <p:nvSpPr>
          <p:cNvPr id="123" name="TextBox 122">
            <a:extLst>
              <a:ext uri="{FF2B5EF4-FFF2-40B4-BE49-F238E27FC236}">
                <a16:creationId xmlns:a16="http://schemas.microsoft.com/office/drawing/2014/main" id="{2082FC68-4F72-43E0-B4AB-67916FDEC95D}"/>
              </a:ext>
            </a:extLst>
          </p:cNvPr>
          <p:cNvSpPr txBox="1"/>
          <p:nvPr/>
        </p:nvSpPr>
        <p:spPr>
          <a:xfrm>
            <a:off x="7413649" y="5433881"/>
            <a:ext cx="4670978" cy="61555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white"/>
                </a:solidFill>
                <a:effectLst/>
                <a:uLnTx/>
                <a:uFillTx/>
                <a:latin typeface="Gotham Light"/>
                <a:ea typeface="+mn-ea"/>
                <a:cs typeface="+mn-cs"/>
              </a:rPr>
              <a:t>Nous intervenons sur les phases </a:t>
            </a:r>
            <a:r>
              <a:rPr kumimoji="0" lang="fr-FR" sz="1000" b="0" i="0" u="none" strike="noStrike" kern="1200" cap="none" spc="0" normalizeH="0" baseline="0" noProof="0" dirty="0" err="1">
                <a:ln>
                  <a:noFill/>
                </a:ln>
                <a:solidFill>
                  <a:prstClr val="white"/>
                </a:solidFill>
                <a:effectLst/>
                <a:uLnTx/>
                <a:uFillTx/>
                <a:latin typeface="Gotham Light"/>
                <a:ea typeface="+mn-ea"/>
                <a:cs typeface="+mn-cs"/>
              </a:rPr>
              <a:t>Think</a:t>
            </a:r>
            <a:r>
              <a:rPr kumimoji="0" lang="fr-FR" sz="1000" b="0" i="0" u="none" strike="noStrike" kern="1200" cap="none" spc="0" normalizeH="0" baseline="0" noProof="0" dirty="0">
                <a:ln>
                  <a:noFill/>
                </a:ln>
                <a:solidFill>
                  <a:prstClr val="white"/>
                </a:solidFill>
                <a:effectLst/>
                <a:uLnTx/>
                <a:uFillTx/>
                <a:latin typeface="Gotham Light"/>
                <a:ea typeface="+mn-ea"/>
                <a:cs typeface="+mn-cs"/>
              </a:rPr>
              <a:t>/</a:t>
            </a:r>
            <a:r>
              <a:rPr kumimoji="0" lang="fr-FR" sz="1000" b="0" i="0" u="none" strike="noStrike" kern="1200" cap="none" spc="0" normalizeH="0" baseline="0" noProof="0" dirty="0" err="1">
                <a:ln>
                  <a:noFill/>
                </a:ln>
                <a:solidFill>
                  <a:prstClr val="white"/>
                </a:solidFill>
                <a:effectLst/>
                <a:uLnTx/>
                <a:uFillTx/>
                <a:latin typeface="Gotham Light"/>
                <a:ea typeface="+mn-ea"/>
                <a:cs typeface="+mn-cs"/>
              </a:rPr>
              <a:t>Build</a:t>
            </a:r>
            <a:r>
              <a:rPr kumimoji="0" lang="fr-FR" sz="1000" b="0" i="0" u="none" strike="noStrike" kern="1200" cap="none" spc="0" normalizeH="0" baseline="0" noProof="0" dirty="0">
                <a:ln>
                  <a:noFill/>
                </a:ln>
                <a:solidFill>
                  <a:prstClr val="white"/>
                </a:solidFill>
                <a:effectLst/>
                <a:uLnTx/>
                <a:uFillTx/>
                <a:latin typeface="Gotham Light"/>
                <a:ea typeface="+mn-ea"/>
                <a:cs typeface="+mn-cs"/>
              </a:rPr>
              <a:t>/Run des Projets de nos clients en mode Forfait, Centre de Services, ou Assistance Technique. Notre clientèle se compose de clients Grands Comptes, d’acteurs majeurs dans le domaine des réseaux et télécoms, et de PME/ETI. </a:t>
            </a:r>
          </a:p>
        </p:txBody>
      </p:sp>
      <p:pic>
        <p:nvPicPr>
          <p:cNvPr id="8" name="Graphique 7" descr="Groupe d’hommes">
            <a:extLst>
              <a:ext uri="{FF2B5EF4-FFF2-40B4-BE49-F238E27FC236}">
                <a16:creationId xmlns:a16="http://schemas.microsoft.com/office/drawing/2014/main" id="{7744232C-D31D-4155-9523-459222DB697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89766" y="1539647"/>
            <a:ext cx="737448" cy="737448"/>
          </a:xfrm>
          <a:prstGeom prst="rect">
            <a:avLst/>
          </a:prstGeom>
        </p:spPr>
      </p:pic>
      <p:pic>
        <p:nvPicPr>
          <p:cNvPr id="47" name="Graphique 46" descr="Recherche">
            <a:extLst>
              <a:ext uri="{FF2B5EF4-FFF2-40B4-BE49-F238E27FC236}">
                <a16:creationId xmlns:a16="http://schemas.microsoft.com/office/drawing/2014/main" id="{5612B54C-0D17-4A96-9B40-6059B490507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861685" y="1363211"/>
            <a:ext cx="603125" cy="603125"/>
          </a:xfrm>
          <a:prstGeom prst="rect">
            <a:avLst/>
          </a:prstGeom>
        </p:spPr>
      </p:pic>
      <p:pic>
        <p:nvPicPr>
          <p:cNvPr id="49" name="Graphique 48" descr="Tête avec engrenages">
            <a:extLst>
              <a:ext uri="{FF2B5EF4-FFF2-40B4-BE49-F238E27FC236}">
                <a16:creationId xmlns:a16="http://schemas.microsoft.com/office/drawing/2014/main" id="{BE69809B-AAAA-46A8-9E3F-F06C00C919C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24305" y="5415296"/>
            <a:ext cx="698913" cy="698913"/>
          </a:xfrm>
          <a:prstGeom prst="rect">
            <a:avLst/>
          </a:prstGeom>
        </p:spPr>
      </p:pic>
      <p:pic>
        <p:nvPicPr>
          <p:cNvPr id="51" name="Graphique 50" descr="Pouce en haut">
            <a:extLst>
              <a:ext uri="{FF2B5EF4-FFF2-40B4-BE49-F238E27FC236}">
                <a16:creationId xmlns:a16="http://schemas.microsoft.com/office/drawing/2014/main" id="{030B0866-7537-4E60-9B12-65F2725BB66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687002" y="5401400"/>
            <a:ext cx="634841" cy="634841"/>
          </a:xfrm>
          <a:prstGeom prst="rect">
            <a:avLst/>
          </a:prstGeom>
        </p:spPr>
      </p:pic>
    </p:spTree>
    <p:extLst>
      <p:ext uri="{BB962C8B-B14F-4D97-AF65-F5344CB8AC3E}">
        <p14:creationId xmlns:p14="http://schemas.microsoft.com/office/powerpoint/2010/main" val="10463966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369F4-0CB8-489D-AB20-1DC8EFF4668B}"/>
              </a:ext>
            </a:extLst>
          </p:cNvPr>
          <p:cNvSpPr>
            <a:spLocks noGrp="1"/>
          </p:cNvSpPr>
          <p:nvPr>
            <p:ph type="title"/>
          </p:nvPr>
        </p:nvSpPr>
        <p:spPr/>
        <p:txBody>
          <a:bodyPr/>
          <a:lstStyle/>
          <a:p>
            <a:r>
              <a:rPr lang="en-US" dirty="0"/>
              <a:t>NOS </a:t>
            </a:r>
            <a:r>
              <a:rPr lang="en-US" dirty="0">
                <a:solidFill>
                  <a:schemeClr val="accent2"/>
                </a:solidFill>
              </a:rPr>
              <a:t>PARTENAIRES</a:t>
            </a:r>
          </a:p>
        </p:txBody>
      </p:sp>
      <p:sp>
        <p:nvSpPr>
          <p:cNvPr id="4" name="Slide Number Placeholder 3">
            <a:extLst>
              <a:ext uri="{FF2B5EF4-FFF2-40B4-BE49-F238E27FC236}">
                <a16:creationId xmlns:a16="http://schemas.microsoft.com/office/drawing/2014/main" id="{857DA2B0-C9E3-4E14-9B64-4287E666E86F}"/>
              </a:ext>
            </a:extLst>
          </p:cNvPr>
          <p:cNvSpPr>
            <a:spLocks noGrp="1"/>
          </p:cNvSpPr>
          <p:nvPr>
            <p:ph type="sldNum" sz="quarter" idx="12"/>
          </p:nvPr>
        </p:nvSpPr>
        <p:spPr/>
        <p:txBody>
          <a:bodyPr/>
          <a:lstStyle/>
          <a:p>
            <a:fld id="{1E9D66DB-7B09-4F03-965C-6F4D1EE02AA0}" type="slidenum">
              <a:rPr lang="id-ID" smtClean="0"/>
              <a:t>5</a:t>
            </a:fld>
            <a:endParaRPr lang="id-ID"/>
          </a:p>
        </p:txBody>
      </p:sp>
      <p:sp>
        <p:nvSpPr>
          <p:cNvPr id="5" name="Text Placeholder 4">
            <a:extLst>
              <a:ext uri="{FF2B5EF4-FFF2-40B4-BE49-F238E27FC236}">
                <a16:creationId xmlns:a16="http://schemas.microsoft.com/office/drawing/2014/main" id="{5A4CFB1F-0688-4070-8378-729BBB01C4F0}"/>
              </a:ext>
            </a:extLst>
          </p:cNvPr>
          <p:cNvSpPr>
            <a:spLocks noGrp="1"/>
          </p:cNvSpPr>
          <p:nvPr>
            <p:ph type="body" sz="quarter" idx="13"/>
          </p:nvPr>
        </p:nvSpPr>
        <p:spPr/>
        <p:txBody>
          <a:bodyPr/>
          <a:lstStyle/>
          <a:p>
            <a:r>
              <a:rPr lang="en-US" dirty="0"/>
              <a:t>Des relations collaboratives</a:t>
            </a:r>
          </a:p>
        </p:txBody>
      </p:sp>
      <p:sp>
        <p:nvSpPr>
          <p:cNvPr id="34" name="Rectangle 33">
            <a:extLst>
              <a:ext uri="{FF2B5EF4-FFF2-40B4-BE49-F238E27FC236}">
                <a16:creationId xmlns:a16="http://schemas.microsoft.com/office/drawing/2014/main" id="{815801B7-3A11-4D19-8711-C4A4E2E04A5B}"/>
              </a:ext>
            </a:extLst>
          </p:cNvPr>
          <p:cNvSpPr/>
          <p:nvPr/>
        </p:nvSpPr>
        <p:spPr>
          <a:xfrm>
            <a:off x="515938" y="1455678"/>
            <a:ext cx="11160125" cy="1901284"/>
          </a:xfrm>
          <a:prstGeom prst="rect">
            <a:avLst/>
          </a:prstGeom>
          <a:gradFill>
            <a:gsLst>
              <a:gs pos="2000">
                <a:schemeClr val="accent1"/>
              </a:gs>
              <a:gs pos="65000">
                <a:schemeClr val="accent3"/>
              </a:gs>
              <a:gs pos="98000">
                <a:schemeClr val="accent4">
                  <a:alpha val="77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3" name="Rectangle 32">
            <a:extLst>
              <a:ext uri="{FF2B5EF4-FFF2-40B4-BE49-F238E27FC236}">
                <a16:creationId xmlns:a16="http://schemas.microsoft.com/office/drawing/2014/main" id="{D68FA304-FBD3-47E4-B245-D4B0051B6E10}"/>
              </a:ext>
            </a:extLst>
          </p:cNvPr>
          <p:cNvSpPr/>
          <p:nvPr/>
        </p:nvSpPr>
        <p:spPr>
          <a:xfrm rot="16200000" flipH="1">
            <a:off x="2248908" y="-91521"/>
            <a:ext cx="1928771" cy="5010671"/>
          </a:xfrm>
          <a:prstGeom prst="rect">
            <a:avLst/>
          </a:prstGeom>
          <a:solidFill>
            <a:schemeClr val="bg1"/>
          </a:solidFill>
          <a:ln w="63500">
            <a:noFill/>
          </a:ln>
          <a:effectLst>
            <a:outerShdw blurRad="4318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75000"/>
                  <a:lumOff val="25000"/>
                </a:schemeClr>
              </a:solidFill>
            </a:endParaRPr>
          </a:p>
        </p:txBody>
      </p:sp>
      <p:cxnSp>
        <p:nvCxnSpPr>
          <p:cNvPr id="55" name="Straight Connector 54">
            <a:extLst>
              <a:ext uri="{FF2B5EF4-FFF2-40B4-BE49-F238E27FC236}">
                <a16:creationId xmlns:a16="http://schemas.microsoft.com/office/drawing/2014/main" id="{CD2F7724-1BE3-4312-BE51-F337EBA6F972}"/>
              </a:ext>
            </a:extLst>
          </p:cNvPr>
          <p:cNvCxnSpPr>
            <a:cxnSpLocks/>
          </p:cNvCxnSpPr>
          <p:nvPr/>
        </p:nvCxnSpPr>
        <p:spPr>
          <a:xfrm flipH="1">
            <a:off x="849127" y="2403492"/>
            <a:ext cx="4700262"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nvGrpSpPr>
          <p:cNvPr id="51" name="Group 50">
            <a:extLst>
              <a:ext uri="{FF2B5EF4-FFF2-40B4-BE49-F238E27FC236}">
                <a16:creationId xmlns:a16="http://schemas.microsoft.com/office/drawing/2014/main" id="{0D664013-60AB-4F15-A991-B7A700295E12}"/>
              </a:ext>
            </a:extLst>
          </p:cNvPr>
          <p:cNvGrpSpPr/>
          <p:nvPr/>
        </p:nvGrpSpPr>
        <p:grpSpPr>
          <a:xfrm>
            <a:off x="2462169" y="2451575"/>
            <a:ext cx="1502250" cy="777924"/>
            <a:chOff x="848049" y="2707321"/>
            <a:chExt cx="1502250" cy="777924"/>
          </a:xfrm>
          <a:solidFill>
            <a:schemeClr val="bg1"/>
          </a:solidFill>
        </p:grpSpPr>
        <p:sp>
          <p:nvSpPr>
            <p:cNvPr id="40" name="Rectangle 39">
              <a:extLst>
                <a:ext uri="{FF2B5EF4-FFF2-40B4-BE49-F238E27FC236}">
                  <a16:creationId xmlns:a16="http://schemas.microsoft.com/office/drawing/2014/main" id="{0A4818D3-AADF-402E-B57F-DBAC4E1AC896}"/>
                </a:ext>
              </a:extLst>
            </p:cNvPr>
            <p:cNvSpPr/>
            <p:nvPr/>
          </p:nvSpPr>
          <p:spPr>
            <a:xfrm>
              <a:off x="848049" y="2707321"/>
              <a:ext cx="1502250" cy="77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Image 9">
              <a:extLst>
                <a:ext uri="{FF2B5EF4-FFF2-40B4-BE49-F238E27FC236}">
                  <a16:creationId xmlns:a16="http://schemas.microsoft.com/office/drawing/2014/main" id="{07028DA2-D3E0-406E-B993-862B3145344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16333" y="2954127"/>
              <a:ext cx="1365682" cy="455763"/>
            </a:xfrm>
            <a:prstGeom prst="rect">
              <a:avLst/>
            </a:prstGeom>
            <a:grpFill/>
          </p:spPr>
        </p:pic>
      </p:grpSp>
      <p:grpSp>
        <p:nvGrpSpPr>
          <p:cNvPr id="53" name="Group 52">
            <a:extLst>
              <a:ext uri="{FF2B5EF4-FFF2-40B4-BE49-F238E27FC236}">
                <a16:creationId xmlns:a16="http://schemas.microsoft.com/office/drawing/2014/main" id="{E05A63FA-09B3-440F-8CF7-9E797AE52680}"/>
              </a:ext>
            </a:extLst>
          </p:cNvPr>
          <p:cNvGrpSpPr/>
          <p:nvPr/>
        </p:nvGrpSpPr>
        <p:grpSpPr>
          <a:xfrm>
            <a:off x="4075212" y="2451575"/>
            <a:ext cx="1502250" cy="777924"/>
            <a:chOff x="2462169" y="2707321"/>
            <a:chExt cx="1502250" cy="777924"/>
          </a:xfrm>
          <a:solidFill>
            <a:schemeClr val="bg1"/>
          </a:solidFill>
        </p:grpSpPr>
        <p:sp>
          <p:nvSpPr>
            <p:cNvPr id="41" name="Rectangle 40">
              <a:extLst>
                <a:ext uri="{FF2B5EF4-FFF2-40B4-BE49-F238E27FC236}">
                  <a16:creationId xmlns:a16="http://schemas.microsoft.com/office/drawing/2014/main" id="{A672BA1D-D15B-4D48-A666-EC49CACFDB77}"/>
                </a:ext>
              </a:extLst>
            </p:cNvPr>
            <p:cNvSpPr/>
            <p:nvPr/>
          </p:nvSpPr>
          <p:spPr>
            <a:xfrm>
              <a:off x="2462169" y="2707321"/>
              <a:ext cx="1502250" cy="77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Image 5">
              <a:extLst>
                <a:ext uri="{FF2B5EF4-FFF2-40B4-BE49-F238E27FC236}">
                  <a16:creationId xmlns:a16="http://schemas.microsoft.com/office/drawing/2014/main" id="{0E0A0752-5E99-46BD-BEF6-2EE74B27838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88052" y="2768247"/>
              <a:ext cx="1050485" cy="656072"/>
            </a:xfrm>
            <a:prstGeom prst="rect">
              <a:avLst/>
            </a:prstGeom>
            <a:grpFill/>
          </p:spPr>
        </p:pic>
      </p:grpSp>
      <p:cxnSp>
        <p:nvCxnSpPr>
          <p:cNvPr id="58" name="Straight Connector 57">
            <a:extLst>
              <a:ext uri="{FF2B5EF4-FFF2-40B4-BE49-F238E27FC236}">
                <a16:creationId xmlns:a16="http://schemas.microsoft.com/office/drawing/2014/main" id="{889C1BD5-6147-4CE1-8F8E-FC4509E8CF37}"/>
              </a:ext>
            </a:extLst>
          </p:cNvPr>
          <p:cNvCxnSpPr>
            <a:cxnSpLocks/>
          </p:cNvCxnSpPr>
          <p:nvPr/>
        </p:nvCxnSpPr>
        <p:spPr>
          <a:xfrm flipV="1">
            <a:off x="4019816" y="2552680"/>
            <a:ext cx="0" cy="610908"/>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nvGrpSpPr>
          <p:cNvPr id="62" name="Group 61">
            <a:extLst>
              <a:ext uri="{FF2B5EF4-FFF2-40B4-BE49-F238E27FC236}">
                <a16:creationId xmlns:a16="http://schemas.microsoft.com/office/drawing/2014/main" id="{659BEC1E-35AF-4D43-8A73-5E2770EE9433}"/>
              </a:ext>
            </a:extLst>
          </p:cNvPr>
          <p:cNvGrpSpPr/>
          <p:nvPr/>
        </p:nvGrpSpPr>
        <p:grpSpPr>
          <a:xfrm>
            <a:off x="849125" y="1583141"/>
            <a:ext cx="4728337" cy="781170"/>
            <a:chOff x="848049" y="1838887"/>
            <a:chExt cx="4728337" cy="781170"/>
          </a:xfrm>
        </p:grpSpPr>
        <p:grpSp>
          <p:nvGrpSpPr>
            <p:cNvPr id="46" name="Group 45">
              <a:extLst>
                <a:ext uri="{FF2B5EF4-FFF2-40B4-BE49-F238E27FC236}">
                  <a16:creationId xmlns:a16="http://schemas.microsoft.com/office/drawing/2014/main" id="{CD6C6849-53D3-429C-AAEB-E6E0B96A9B94}"/>
                </a:ext>
              </a:extLst>
            </p:cNvPr>
            <p:cNvGrpSpPr/>
            <p:nvPr/>
          </p:nvGrpSpPr>
          <p:grpSpPr>
            <a:xfrm>
              <a:off x="848049" y="1841412"/>
              <a:ext cx="1502250" cy="777924"/>
              <a:chOff x="848049" y="1841412"/>
              <a:chExt cx="1502250" cy="777924"/>
            </a:xfrm>
            <a:solidFill>
              <a:schemeClr val="bg1"/>
            </a:solidFill>
          </p:grpSpPr>
          <p:sp>
            <p:nvSpPr>
              <p:cNvPr id="35" name="Rectangle 34">
                <a:extLst>
                  <a:ext uri="{FF2B5EF4-FFF2-40B4-BE49-F238E27FC236}">
                    <a16:creationId xmlns:a16="http://schemas.microsoft.com/office/drawing/2014/main" id="{D8ECDD87-F637-4A74-8F51-4CCE5D134AD0}"/>
                  </a:ext>
                </a:extLst>
              </p:cNvPr>
              <p:cNvSpPr/>
              <p:nvPr/>
            </p:nvSpPr>
            <p:spPr>
              <a:xfrm>
                <a:off x="848049" y="1841412"/>
                <a:ext cx="1502250" cy="77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Image 3">
                <a:extLst>
                  <a:ext uri="{FF2B5EF4-FFF2-40B4-BE49-F238E27FC236}">
                    <a16:creationId xmlns:a16="http://schemas.microsoft.com/office/drawing/2014/main" id="{5E5A839A-74C4-419E-B913-71D2A7D165D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62175" y="1999584"/>
                <a:ext cx="873998" cy="461580"/>
              </a:xfrm>
              <a:prstGeom prst="rect">
                <a:avLst/>
              </a:prstGeom>
              <a:grpFill/>
            </p:spPr>
          </p:pic>
        </p:grpSp>
        <p:grpSp>
          <p:nvGrpSpPr>
            <p:cNvPr id="48" name="Group 47">
              <a:extLst>
                <a:ext uri="{FF2B5EF4-FFF2-40B4-BE49-F238E27FC236}">
                  <a16:creationId xmlns:a16="http://schemas.microsoft.com/office/drawing/2014/main" id="{F4C90557-5909-4238-A534-EEF99F834259}"/>
                </a:ext>
              </a:extLst>
            </p:cNvPr>
            <p:cNvGrpSpPr/>
            <p:nvPr/>
          </p:nvGrpSpPr>
          <p:grpSpPr>
            <a:xfrm>
              <a:off x="2461093" y="1841412"/>
              <a:ext cx="1502250" cy="777924"/>
              <a:chOff x="2462169" y="1841412"/>
              <a:chExt cx="1502250" cy="777924"/>
            </a:xfrm>
            <a:solidFill>
              <a:schemeClr val="bg1"/>
            </a:solidFill>
          </p:grpSpPr>
          <p:sp>
            <p:nvSpPr>
              <p:cNvPr id="36" name="Rectangle 35">
                <a:extLst>
                  <a:ext uri="{FF2B5EF4-FFF2-40B4-BE49-F238E27FC236}">
                    <a16:creationId xmlns:a16="http://schemas.microsoft.com/office/drawing/2014/main" id="{3CFC33E6-C65E-4202-B037-4AB353F61236}"/>
                  </a:ext>
                </a:extLst>
              </p:cNvPr>
              <p:cNvSpPr/>
              <p:nvPr/>
            </p:nvSpPr>
            <p:spPr>
              <a:xfrm>
                <a:off x="2462169" y="1841412"/>
                <a:ext cx="1502250" cy="77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Image 13">
                <a:extLst>
                  <a:ext uri="{FF2B5EF4-FFF2-40B4-BE49-F238E27FC236}">
                    <a16:creationId xmlns:a16="http://schemas.microsoft.com/office/drawing/2014/main" id="{0C46BE94-69C2-49C0-8018-BE9B6772B93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571886" y="2070022"/>
                <a:ext cx="1282817" cy="320704"/>
              </a:xfrm>
              <a:prstGeom prst="rect">
                <a:avLst/>
              </a:prstGeom>
              <a:grpFill/>
            </p:spPr>
          </p:pic>
        </p:grpSp>
        <p:pic>
          <p:nvPicPr>
            <p:cNvPr id="54" name="Image 11">
              <a:extLst>
                <a:ext uri="{FF2B5EF4-FFF2-40B4-BE49-F238E27FC236}">
                  <a16:creationId xmlns:a16="http://schemas.microsoft.com/office/drawing/2014/main" id="{CC00CB39-2319-45B2-B7EE-AC2D3EEDC7F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74136" y="1838887"/>
              <a:ext cx="1502250" cy="781170"/>
            </a:xfrm>
            <a:prstGeom prst="rect">
              <a:avLst/>
            </a:prstGeom>
            <a:solidFill>
              <a:schemeClr val="bg1"/>
            </a:solidFill>
          </p:spPr>
        </p:pic>
        <p:cxnSp>
          <p:nvCxnSpPr>
            <p:cNvPr id="60" name="Straight Connector 59">
              <a:extLst>
                <a:ext uri="{FF2B5EF4-FFF2-40B4-BE49-F238E27FC236}">
                  <a16:creationId xmlns:a16="http://schemas.microsoft.com/office/drawing/2014/main" id="{769574D3-1670-4779-BADC-D2B79791520B}"/>
                </a:ext>
              </a:extLst>
            </p:cNvPr>
            <p:cNvCxnSpPr>
              <a:cxnSpLocks/>
            </p:cNvCxnSpPr>
            <p:nvPr/>
          </p:nvCxnSpPr>
          <p:spPr>
            <a:xfrm flipV="1">
              <a:off x="2405696" y="1924920"/>
              <a:ext cx="0" cy="610908"/>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EA3B22EF-B2D9-4E71-A660-49B172AE1E7E}"/>
                </a:ext>
              </a:extLst>
            </p:cNvPr>
            <p:cNvCxnSpPr>
              <a:cxnSpLocks/>
            </p:cNvCxnSpPr>
            <p:nvPr/>
          </p:nvCxnSpPr>
          <p:spPr>
            <a:xfrm flipV="1">
              <a:off x="4018740" y="1924920"/>
              <a:ext cx="0" cy="610908"/>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grpSp>
        <p:nvGrpSpPr>
          <p:cNvPr id="71" name="Group 70">
            <a:extLst>
              <a:ext uri="{FF2B5EF4-FFF2-40B4-BE49-F238E27FC236}">
                <a16:creationId xmlns:a16="http://schemas.microsoft.com/office/drawing/2014/main" id="{D5DC97F8-33F9-42ED-BAF4-F9EAE01FA80E}"/>
              </a:ext>
            </a:extLst>
          </p:cNvPr>
          <p:cNvGrpSpPr/>
          <p:nvPr/>
        </p:nvGrpSpPr>
        <p:grpSpPr>
          <a:xfrm>
            <a:off x="6046943" y="1761243"/>
            <a:ext cx="5163982" cy="1290155"/>
            <a:chOff x="6046943" y="1772293"/>
            <a:chExt cx="5163982" cy="1290155"/>
          </a:xfrm>
        </p:grpSpPr>
        <p:sp>
          <p:nvSpPr>
            <p:cNvPr id="66" name="TextBox 65">
              <a:extLst>
                <a:ext uri="{FF2B5EF4-FFF2-40B4-BE49-F238E27FC236}">
                  <a16:creationId xmlns:a16="http://schemas.microsoft.com/office/drawing/2014/main" id="{E419EEB5-937A-44B3-A113-BA1BAD277208}"/>
                </a:ext>
              </a:extLst>
            </p:cNvPr>
            <p:cNvSpPr txBox="1"/>
            <p:nvPr/>
          </p:nvSpPr>
          <p:spPr>
            <a:xfrm>
              <a:off x="6046944" y="1772293"/>
              <a:ext cx="5163981" cy="276999"/>
            </a:xfrm>
            <a:prstGeom prst="rect">
              <a:avLst/>
            </a:prstGeom>
            <a:noFill/>
          </p:spPr>
          <p:txBody>
            <a:bodyPr wrap="square" lIns="0" tIns="0" rIns="0" bIns="0" rtlCol="0">
              <a:spAutoFit/>
            </a:bodyPr>
            <a:lstStyle/>
            <a:p>
              <a:r>
                <a:rPr lang="fr-FR" b="1" dirty="0">
                  <a:solidFill>
                    <a:schemeClr val="bg1"/>
                  </a:solidFill>
                </a:rPr>
                <a:t>Notre programme de certification</a:t>
              </a:r>
            </a:p>
          </p:txBody>
        </p:sp>
        <p:cxnSp>
          <p:nvCxnSpPr>
            <p:cNvPr id="67" name="Straight Connector 66">
              <a:extLst>
                <a:ext uri="{FF2B5EF4-FFF2-40B4-BE49-F238E27FC236}">
                  <a16:creationId xmlns:a16="http://schemas.microsoft.com/office/drawing/2014/main" id="{17000814-E4CB-4D57-BDE8-07E6C4BCFA90}"/>
                </a:ext>
              </a:extLst>
            </p:cNvPr>
            <p:cNvCxnSpPr>
              <a:cxnSpLocks/>
            </p:cNvCxnSpPr>
            <p:nvPr/>
          </p:nvCxnSpPr>
          <p:spPr>
            <a:xfrm>
              <a:off x="6046944" y="2186538"/>
              <a:ext cx="5163981" cy="0"/>
            </a:xfrm>
            <a:prstGeom prst="line">
              <a:avLst/>
            </a:prstGeom>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0E359CA4-5127-4B1A-B8E3-7B45BD77A33C}"/>
                </a:ext>
              </a:extLst>
            </p:cNvPr>
            <p:cNvSpPr txBox="1"/>
            <p:nvPr/>
          </p:nvSpPr>
          <p:spPr>
            <a:xfrm>
              <a:off x="6046943" y="2323784"/>
              <a:ext cx="5111079" cy="738664"/>
            </a:xfrm>
            <a:prstGeom prst="rect">
              <a:avLst/>
            </a:prstGeom>
            <a:noFill/>
          </p:spPr>
          <p:txBody>
            <a:bodyPr wrap="square" lIns="0" tIns="0" rIns="0" bIns="0" rtlCol="0">
              <a:spAutoFit/>
            </a:bodyPr>
            <a:lstStyle/>
            <a:p>
              <a:r>
                <a:rPr lang="fr-FR" sz="1200" dirty="0">
                  <a:solidFill>
                    <a:schemeClr val="bg1"/>
                  </a:solidFill>
                </a:rPr>
                <a:t>Chaque collaborateur est inscrit dans un processus de certification sur ses domaines de prédilection.</a:t>
              </a:r>
            </a:p>
            <a:p>
              <a:r>
                <a:rPr lang="fr-FR" sz="1200" dirty="0">
                  <a:solidFill>
                    <a:schemeClr val="bg1"/>
                  </a:solidFill>
                </a:rPr>
                <a:t>IP Network Services souhaite vous apporter des profils de pointe et une coopération avec les plus grands du marché IT.</a:t>
              </a:r>
            </a:p>
          </p:txBody>
        </p:sp>
      </p:grpSp>
      <p:grpSp>
        <p:nvGrpSpPr>
          <p:cNvPr id="166" name="Group 165">
            <a:extLst>
              <a:ext uri="{FF2B5EF4-FFF2-40B4-BE49-F238E27FC236}">
                <a16:creationId xmlns:a16="http://schemas.microsoft.com/office/drawing/2014/main" id="{9CF084FC-A613-4267-84BB-C93FD1DD3F91}"/>
              </a:ext>
            </a:extLst>
          </p:cNvPr>
          <p:cNvGrpSpPr/>
          <p:nvPr/>
        </p:nvGrpSpPr>
        <p:grpSpPr>
          <a:xfrm>
            <a:off x="567499" y="3499140"/>
            <a:ext cx="11107232" cy="2400060"/>
            <a:chOff x="567499" y="3656261"/>
            <a:chExt cx="11107232" cy="2400060"/>
          </a:xfrm>
        </p:grpSpPr>
        <p:cxnSp>
          <p:nvCxnSpPr>
            <p:cNvPr id="76" name="Straight Connector 75">
              <a:extLst>
                <a:ext uri="{FF2B5EF4-FFF2-40B4-BE49-F238E27FC236}">
                  <a16:creationId xmlns:a16="http://schemas.microsoft.com/office/drawing/2014/main" id="{8D118881-7929-4EE3-A8E4-4EFC1772AAB3}"/>
                </a:ext>
              </a:extLst>
            </p:cNvPr>
            <p:cNvCxnSpPr>
              <a:cxnSpLocks/>
            </p:cNvCxnSpPr>
            <p:nvPr/>
          </p:nvCxnSpPr>
          <p:spPr>
            <a:xfrm>
              <a:off x="8414247" y="3712992"/>
              <a:ext cx="0" cy="2343329"/>
            </a:xfrm>
            <a:prstGeom prst="line">
              <a:avLst/>
            </a:prstGeom>
          </p:spPr>
          <p:style>
            <a:lnRef idx="1">
              <a:schemeClr val="accent1"/>
            </a:lnRef>
            <a:fillRef idx="0">
              <a:schemeClr val="accent1"/>
            </a:fillRef>
            <a:effectRef idx="0">
              <a:schemeClr val="accent1"/>
            </a:effectRef>
            <a:fontRef idx="minor">
              <a:schemeClr val="tx1"/>
            </a:fontRef>
          </p:style>
        </p:cxnSp>
        <p:grpSp>
          <p:nvGrpSpPr>
            <p:cNvPr id="118" name="Group 117">
              <a:extLst>
                <a:ext uri="{FF2B5EF4-FFF2-40B4-BE49-F238E27FC236}">
                  <a16:creationId xmlns:a16="http://schemas.microsoft.com/office/drawing/2014/main" id="{EAB0FE51-E5DF-415E-9C19-D0CAC3B29F5D}"/>
                </a:ext>
              </a:extLst>
            </p:cNvPr>
            <p:cNvGrpSpPr/>
            <p:nvPr/>
          </p:nvGrpSpPr>
          <p:grpSpPr>
            <a:xfrm>
              <a:off x="8513169" y="3752521"/>
              <a:ext cx="3161562" cy="2264270"/>
              <a:chOff x="8565535" y="5578731"/>
              <a:chExt cx="2113330" cy="1513541"/>
            </a:xfrm>
          </p:grpSpPr>
          <p:grpSp>
            <p:nvGrpSpPr>
              <p:cNvPr id="117" name="Group 116">
                <a:extLst>
                  <a:ext uri="{FF2B5EF4-FFF2-40B4-BE49-F238E27FC236}">
                    <a16:creationId xmlns:a16="http://schemas.microsoft.com/office/drawing/2014/main" id="{CFE0EAE4-D567-4196-B542-092F3A7D8647}"/>
                  </a:ext>
                </a:extLst>
              </p:cNvPr>
              <p:cNvGrpSpPr/>
              <p:nvPr/>
            </p:nvGrpSpPr>
            <p:grpSpPr>
              <a:xfrm>
                <a:off x="8565535" y="6078521"/>
                <a:ext cx="1451590" cy="1013751"/>
                <a:chOff x="8565535" y="6078521"/>
                <a:chExt cx="1485150" cy="1037188"/>
              </a:xfrm>
            </p:grpSpPr>
            <p:pic>
              <p:nvPicPr>
                <p:cNvPr id="91" name="Image 96">
                  <a:extLst>
                    <a:ext uri="{FF2B5EF4-FFF2-40B4-BE49-F238E27FC236}">
                      <a16:creationId xmlns:a16="http://schemas.microsoft.com/office/drawing/2014/main" id="{91EAE082-BB05-482F-8D89-078CF18E0B44}"/>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8565535" y="6127409"/>
                  <a:ext cx="1150849" cy="988300"/>
                </a:xfrm>
                <a:prstGeom prst="rect">
                  <a:avLst/>
                </a:prstGeom>
              </p:spPr>
            </p:pic>
            <p:pic>
              <p:nvPicPr>
                <p:cNvPr id="92" name="Image 96">
                  <a:extLst>
                    <a:ext uri="{FF2B5EF4-FFF2-40B4-BE49-F238E27FC236}">
                      <a16:creationId xmlns:a16="http://schemas.microsoft.com/office/drawing/2014/main" id="{6F9A59D2-4690-43A7-BFDF-7A598F43723D}"/>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9686715" y="6078521"/>
                  <a:ext cx="363970" cy="593549"/>
                </a:xfrm>
                <a:prstGeom prst="rect">
                  <a:avLst/>
                </a:prstGeom>
              </p:spPr>
            </p:pic>
          </p:grpSp>
          <p:grpSp>
            <p:nvGrpSpPr>
              <p:cNvPr id="97" name="Group 96">
                <a:extLst>
                  <a:ext uri="{FF2B5EF4-FFF2-40B4-BE49-F238E27FC236}">
                    <a16:creationId xmlns:a16="http://schemas.microsoft.com/office/drawing/2014/main" id="{5217CFC3-1913-44C6-8A6C-C853EF4716A5}"/>
                  </a:ext>
                </a:extLst>
              </p:cNvPr>
              <p:cNvGrpSpPr/>
              <p:nvPr/>
            </p:nvGrpSpPr>
            <p:grpSpPr>
              <a:xfrm>
                <a:off x="10067550" y="6348555"/>
                <a:ext cx="607067" cy="276886"/>
                <a:chOff x="10552742" y="4276018"/>
                <a:chExt cx="744173" cy="339421"/>
              </a:xfrm>
            </p:grpSpPr>
            <p:pic>
              <p:nvPicPr>
                <p:cNvPr id="104" name="Image 96">
                  <a:extLst>
                    <a:ext uri="{FF2B5EF4-FFF2-40B4-BE49-F238E27FC236}">
                      <a16:creationId xmlns:a16="http://schemas.microsoft.com/office/drawing/2014/main" id="{0086E8DD-8CFF-4A98-9902-C527368D0B53}"/>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10552742" y="4276018"/>
                  <a:ext cx="391272" cy="339421"/>
                </a:xfrm>
                <a:prstGeom prst="rect">
                  <a:avLst/>
                </a:prstGeom>
              </p:spPr>
            </p:pic>
            <p:pic>
              <p:nvPicPr>
                <p:cNvPr id="105" name="Image 96">
                  <a:extLst>
                    <a:ext uri="{FF2B5EF4-FFF2-40B4-BE49-F238E27FC236}">
                      <a16:creationId xmlns:a16="http://schemas.microsoft.com/office/drawing/2014/main" id="{0024D636-555A-4544-8583-04514414058A}"/>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0923743" y="4288358"/>
                  <a:ext cx="373172" cy="323718"/>
                </a:xfrm>
                <a:prstGeom prst="rect">
                  <a:avLst/>
                </a:prstGeom>
              </p:spPr>
            </p:pic>
          </p:grpSp>
          <p:pic>
            <p:nvPicPr>
              <p:cNvPr id="98" name="Image 96">
                <a:extLst>
                  <a:ext uri="{FF2B5EF4-FFF2-40B4-BE49-F238E27FC236}">
                    <a16:creationId xmlns:a16="http://schemas.microsoft.com/office/drawing/2014/main" id="{D6D1BC45-2F72-43C6-913B-492D846FB1B8}"/>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10196925" y="5578731"/>
                <a:ext cx="481940" cy="253257"/>
              </a:xfrm>
              <a:prstGeom prst="rect">
                <a:avLst/>
              </a:prstGeom>
            </p:spPr>
          </p:pic>
          <p:grpSp>
            <p:nvGrpSpPr>
              <p:cNvPr id="99" name="Group 98">
                <a:extLst>
                  <a:ext uri="{FF2B5EF4-FFF2-40B4-BE49-F238E27FC236}">
                    <a16:creationId xmlns:a16="http://schemas.microsoft.com/office/drawing/2014/main" id="{9D882AD1-1DBE-4515-BFB6-5EC1BD901508}"/>
                  </a:ext>
                </a:extLst>
              </p:cNvPr>
              <p:cNvGrpSpPr/>
              <p:nvPr/>
            </p:nvGrpSpPr>
            <p:grpSpPr>
              <a:xfrm>
                <a:off x="10080044" y="6091198"/>
                <a:ext cx="594573" cy="244625"/>
                <a:chOff x="10613791" y="3953711"/>
                <a:chExt cx="839304" cy="345315"/>
              </a:xfrm>
            </p:grpSpPr>
            <p:pic>
              <p:nvPicPr>
                <p:cNvPr id="102" name="Image 96">
                  <a:extLst>
                    <a:ext uri="{FF2B5EF4-FFF2-40B4-BE49-F238E27FC236}">
                      <a16:creationId xmlns:a16="http://schemas.microsoft.com/office/drawing/2014/main" id="{C467367C-1A9B-4573-9381-EF0E752AE8E7}"/>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10613791" y="3953711"/>
                  <a:ext cx="391048" cy="339421"/>
                </a:xfrm>
                <a:prstGeom prst="rect">
                  <a:avLst/>
                </a:prstGeom>
              </p:spPr>
            </p:pic>
            <p:pic>
              <p:nvPicPr>
                <p:cNvPr id="103" name="Image 96">
                  <a:extLst>
                    <a:ext uri="{FF2B5EF4-FFF2-40B4-BE49-F238E27FC236}">
                      <a16:creationId xmlns:a16="http://schemas.microsoft.com/office/drawing/2014/main" id="{9FEFCB31-E5CC-481D-9B29-9B0D1DAF9142}"/>
                    </a:ext>
                  </a:extLst>
                </p:cNvPr>
                <p:cNvPicPr>
                  <a:picLocks noChangeAspect="1"/>
                </p:cNvPicPr>
                <p:nvPr/>
              </p:nvPicPr>
              <p:blipFill rotWithShape="1">
                <a:blip r:embed="rId13" cstate="print">
                  <a:extLst>
                    <a:ext uri="{28A0092B-C50C-407E-A947-70E740481C1C}">
                      <a14:useLocalDpi xmlns:a14="http://schemas.microsoft.com/office/drawing/2010/main"/>
                    </a:ext>
                  </a:extLst>
                </a:blip>
                <a:srcRect r="-870"/>
                <a:stretch/>
              </p:blipFill>
              <p:spPr>
                <a:xfrm>
                  <a:off x="10989894" y="3959605"/>
                  <a:ext cx="463201" cy="339421"/>
                </a:xfrm>
                <a:prstGeom prst="rect">
                  <a:avLst/>
                </a:prstGeom>
              </p:spPr>
            </p:pic>
          </p:grpSp>
          <p:grpSp>
            <p:nvGrpSpPr>
              <p:cNvPr id="116" name="Group 115">
                <a:extLst>
                  <a:ext uri="{FF2B5EF4-FFF2-40B4-BE49-F238E27FC236}">
                    <a16:creationId xmlns:a16="http://schemas.microsoft.com/office/drawing/2014/main" id="{A6485611-4ED1-42CD-A928-9CA1D2194862}"/>
                  </a:ext>
                </a:extLst>
              </p:cNvPr>
              <p:cNvGrpSpPr/>
              <p:nvPr/>
            </p:nvGrpSpPr>
            <p:grpSpPr>
              <a:xfrm>
                <a:off x="9703876" y="6636329"/>
                <a:ext cx="970741" cy="319201"/>
                <a:chOff x="10257245" y="6624022"/>
                <a:chExt cx="831601" cy="273449"/>
              </a:xfrm>
            </p:grpSpPr>
            <p:pic>
              <p:nvPicPr>
                <p:cNvPr id="93" name="Image 96">
                  <a:extLst>
                    <a:ext uri="{FF2B5EF4-FFF2-40B4-BE49-F238E27FC236}">
                      <a16:creationId xmlns:a16="http://schemas.microsoft.com/office/drawing/2014/main" id="{253EF6A8-F325-4056-9DC3-EC66FF763E51}"/>
                    </a:ext>
                  </a:extLst>
                </p:cNvPr>
                <p:cNvPicPr>
                  <a:picLocks noChangeAspect="1"/>
                </p:cNvPicPr>
                <p:nvPr/>
              </p:nvPicPr>
              <p:blipFill rotWithShape="1">
                <a:blip r:embed="rId14" cstate="print">
                  <a:extLst>
                    <a:ext uri="{28A0092B-C50C-407E-A947-70E740481C1C}">
                      <a14:useLocalDpi xmlns:a14="http://schemas.microsoft.com/office/drawing/2010/main"/>
                    </a:ext>
                  </a:extLst>
                </a:blip>
                <a:srcRect/>
                <a:stretch/>
              </p:blipFill>
              <p:spPr>
                <a:xfrm>
                  <a:off x="10257245" y="6633488"/>
                  <a:ext cx="293365" cy="254519"/>
                </a:xfrm>
                <a:prstGeom prst="rect">
                  <a:avLst/>
                </a:prstGeom>
              </p:spPr>
            </p:pic>
            <p:pic>
              <p:nvPicPr>
                <p:cNvPr id="100" name="Image 96">
                  <a:extLst>
                    <a:ext uri="{FF2B5EF4-FFF2-40B4-BE49-F238E27FC236}">
                      <a16:creationId xmlns:a16="http://schemas.microsoft.com/office/drawing/2014/main" id="{09D07D6B-6E16-4B60-B792-5F12CE0E83CC}"/>
                    </a:ext>
                  </a:extLst>
                </p:cNvPr>
                <p:cNvPicPr>
                  <a:picLocks noChangeAspect="1"/>
                </p:cNvPicPr>
                <p:nvPr/>
              </p:nvPicPr>
              <p:blipFill rotWithShape="1">
                <a:blip r:embed="rId15" cstate="print">
                  <a:extLst>
                    <a:ext uri="{28A0092B-C50C-407E-A947-70E740481C1C}">
                      <a14:useLocalDpi xmlns:a14="http://schemas.microsoft.com/office/drawing/2010/main"/>
                    </a:ext>
                  </a:extLst>
                </a:blip>
                <a:srcRect/>
                <a:stretch/>
              </p:blipFill>
              <p:spPr>
                <a:xfrm>
                  <a:off x="10550610" y="6624022"/>
                  <a:ext cx="538236" cy="273449"/>
                </a:xfrm>
                <a:prstGeom prst="rect">
                  <a:avLst/>
                </a:prstGeom>
              </p:spPr>
            </p:pic>
          </p:grpSp>
          <p:pic>
            <p:nvPicPr>
              <p:cNvPr id="101" name="Image 96">
                <a:extLst>
                  <a:ext uri="{FF2B5EF4-FFF2-40B4-BE49-F238E27FC236}">
                    <a16:creationId xmlns:a16="http://schemas.microsoft.com/office/drawing/2014/main" id="{68553E6E-6C8A-411E-87AB-618F32C02148}"/>
                  </a:ext>
                </a:extLst>
              </p:cNvPr>
              <p:cNvPicPr>
                <a:picLocks noChangeAspect="1"/>
              </p:cNvPicPr>
              <p:nvPr/>
            </p:nvPicPr>
            <p:blipFill rotWithShape="1">
              <a:blip r:embed="rId16" cstate="print">
                <a:extLst>
                  <a:ext uri="{28A0092B-C50C-407E-A947-70E740481C1C}">
                    <a14:useLocalDpi xmlns:a14="http://schemas.microsoft.com/office/drawing/2010/main"/>
                  </a:ext>
                </a:extLst>
              </a:blip>
              <a:srcRect/>
              <a:stretch/>
            </p:blipFill>
            <p:spPr>
              <a:xfrm>
                <a:off x="10203357" y="5841081"/>
                <a:ext cx="441932" cy="224522"/>
              </a:xfrm>
              <a:prstGeom prst="rect">
                <a:avLst/>
              </a:prstGeom>
            </p:spPr>
          </p:pic>
          <p:pic>
            <p:nvPicPr>
              <p:cNvPr id="106" name="Image 96">
                <a:extLst>
                  <a:ext uri="{FF2B5EF4-FFF2-40B4-BE49-F238E27FC236}">
                    <a16:creationId xmlns:a16="http://schemas.microsoft.com/office/drawing/2014/main" id="{666C36C0-8CD3-4B13-8F77-CC55D1744148}"/>
                  </a:ext>
                </a:extLst>
              </p:cNvPr>
              <p:cNvPicPr>
                <a:picLocks noChangeAspect="1"/>
              </p:cNvPicPr>
              <p:nvPr/>
            </p:nvPicPr>
            <p:blipFill rotWithShape="1">
              <a:blip r:embed="rId17" cstate="print">
                <a:extLst>
                  <a:ext uri="{28A0092B-C50C-407E-A947-70E740481C1C}">
                    <a14:useLocalDpi xmlns:a14="http://schemas.microsoft.com/office/drawing/2010/main"/>
                  </a:ext>
                </a:extLst>
              </a:blip>
              <a:srcRect/>
              <a:stretch/>
            </p:blipFill>
            <p:spPr>
              <a:xfrm>
                <a:off x="9426851" y="5614988"/>
                <a:ext cx="765311" cy="456956"/>
              </a:xfrm>
              <a:prstGeom prst="rect">
                <a:avLst/>
              </a:prstGeom>
            </p:spPr>
          </p:pic>
          <p:grpSp>
            <p:nvGrpSpPr>
              <p:cNvPr id="110" name="Group 109">
                <a:extLst>
                  <a:ext uri="{FF2B5EF4-FFF2-40B4-BE49-F238E27FC236}">
                    <a16:creationId xmlns:a16="http://schemas.microsoft.com/office/drawing/2014/main" id="{1E02607F-06CC-4D16-BC41-BBF4B8186AD0}"/>
                  </a:ext>
                </a:extLst>
              </p:cNvPr>
              <p:cNvGrpSpPr/>
              <p:nvPr/>
            </p:nvGrpSpPr>
            <p:grpSpPr>
              <a:xfrm>
                <a:off x="8565535" y="5630545"/>
                <a:ext cx="497248" cy="441399"/>
                <a:chOff x="8699282" y="5531108"/>
                <a:chExt cx="497248" cy="441399"/>
              </a:xfrm>
            </p:grpSpPr>
            <p:pic>
              <p:nvPicPr>
                <p:cNvPr id="108" name="Image 96">
                  <a:extLst>
                    <a:ext uri="{FF2B5EF4-FFF2-40B4-BE49-F238E27FC236}">
                      <a16:creationId xmlns:a16="http://schemas.microsoft.com/office/drawing/2014/main" id="{F795CB19-E10E-4657-9D9A-14DDC8352E49}"/>
                    </a:ext>
                  </a:extLst>
                </p:cNvPr>
                <p:cNvPicPr>
                  <a:picLocks noChangeAspect="1"/>
                </p:cNvPicPr>
                <p:nvPr/>
              </p:nvPicPr>
              <p:blipFill rotWithShape="1">
                <a:blip r:embed="rId18" cstate="print">
                  <a:extLst>
                    <a:ext uri="{28A0092B-C50C-407E-A947-70E740481C1C}">
                      <a14:useLocalDpi xmlns:a14="http://schemas.microsoft.com/office/drawing/2010/main"/>
                    </a:ext>
                  </a:extLst>
                </a:blip>
                <a:srcRect/>
                <a:stretch/>
              </p:blipFill>
              <p:spPr>
                <a:xfrm>
                  <a:off x="8699282" y="5531108"/>
                  <a:ext cx="497248" cy="203487"/>
                </a:xfrm>
                <a:prstGeom prst="rect">
                  <a:avLst/>
                </a:prstGeom>
              </p:spPr>
            </p:pic>
            <p:pic>
              <p:nvPicPr>
                <p:cNvPr id="109" name="Image 96">
                  <a:extLst>
                    <a:ext uri="{FF2B5EF4-FFF2-40B4-BE49-F238E27FC236}">
                      <a16:creationId xmlns:a16="http://schemas.microsoft.com/office/drawing/2014/main" id="{C17768BE-297A-4D5D-8C61-C029C8255812}"/>
                    </a:ext>
                  </a:extLst>
                </p:cNvPr>
                <p:cNvPicPr>
                  <a:picLocks noChangeAspect="1"/>
                </p:cNvPicPr>
                <p:nvPr/>
              </p:nvPicPr>
              <p:blipFill rotWithShape="1">
                <a:blip r:embed="rId19" cstate="print">
                  <a:extLst>
                    <a:ext uri="{28A0092B-C50C-407E-A947-70E740481C1C}">
                      <a14:useLocalDpi xmlns:a14="http://schemas.microsoft.com/office/drawing/2010/main"/>
                    </a:ext>
                  </a:extLst>
                </a:blip>
                <a:srcRect/>
                <a:stretch/>
              </p:blipFill>
              <p:spPr>
                <a:xfrm>
                  <a:off x="8699282" y="5769020"/>
                  <a:ext cx="497248" cy="203487"/>
                </a:xfrm>
                <a:prstGeom prst="rect">
                  <a:avLst/>
                </a:prstGeom>
              </p:spPr>
            </p:pic>
          </p:grpSp>
          <p:grpSp>
            <p:nvGrpSpPr>
              <p:cNvPr id="112" name="Group 111">
                <a:extLst>
                  <a:ext uri="{FF2B5EF4-FFF2-40B4-BE49-F238E27FC236}">
                    <a16:creationId xmlns:a16="http://schemas.microsoft.com/office/drawing/2014/main" id="{34F36701-CF78-4C14-A482-3EB732795BBA}"/>
                  </a:ext>
                </a:extLst>
              </p:cNvPr>
              <p:cNvGrpSpPr/>
              <p:nvPr/>
            </p:nvGrpSpPr>
            <p:grpSpPr>
              <a:xfrm>
                <a:off x="9090607" y="5610206"/>
                <a:ext cx="335588" cy="467893"/>
                <a:chOff x="9104894" y="5610206"/>
                <a:chExt cx="335588" cy="467893"/>
              </a:xfrm>
            </p:grpSpPr>
            <p:pic>
              <p:nvPicPr>
                <p:cNvPr id="107" name="Image 96">
                  <a:extLst>
                    <a:ext uri="{FF2B5EF4-FFF2-40B4-BE49-F238E27FC236}">
                      <a16:creationId xmlns:a16="http://schemas.microsoft.com/office/drawing/2014/main" id="{8B34FC39-F506-4DCB-BB6C-9A2122075D58}"/>
                    </a:ext>
                  </a:extLst>
                </p:cNvPr>
                <p:cNvPicPr>
                  <a:picLocks noChangeAspect="1"/>
                </p:cNvPicPr>
                <p:nvPr/>
              </p:nvPicPr>
              <p:blipFill rotWithShape="1">
                <a:blip r:embed="rId20" cstate="print">
                  <a:extLst>
                    <a:ext uri="{28A0092B-C50C-407E-A947-70E740481C1C}">
                      <a14:useLocalDpi xmlns:a14="http://schemas.microsoft.com/office/drawing/2010/main"/>
                    </a:ext>
                  </a:extLst>
                </a:blip>
                <a:srcRect/>
                <a:stretch/>
              </p:blipFill>
              <p:spPr>
                <a:xfrm>
                  <a:off x="9104894" y="5841075"/>
                  <a:ext cx="335588" cy="237024"/>
                </a:xfrm>
                <a:prstGeom prst="rect">
                  <a:avLst/>
                </a:prstGeom>
              </p:spPr>
            </p:pic>
            <p:pic>
              <p:nvPicPr>
                <p:cNvPr id="111" name="Image 96">
                  <a:extLst>
                    <a:ext uri="{FF2B5EF4-FFF2-40B4-BE49-F238E27FC236}">
                      <a16:creationId xmlns:a16="http://schemas.microsoft.com/office/drawing/2014/main" id="{0C5B1A50-3D68-4C04-85A0-4CE23A91AAD0}"/>
                    </a:ext>
                  </a:extLst>
                </p:cNvPr>
                <p:cNvPicPr>
                  <a:picLocks noChangeAspect="1"/>
                </p:cNvPicPr>
                <p:nvPr/>
              </p:nvPicPr>
              <p:blipFill rotWithShape="1">
                <a:blip r:embed="rId21" cstate="print">
                  <a:extLst>
                    <a:ext uri="{28A0092B-C50C-407E-A947-70E740481C1C}">
                      <a14:useLocalDpi xmlns:a14="http://schemas.microsoft.com/office/drawing/2010/main"/>
                    </a:ext>
                  </a:extLst>
                </a:blip>
                <a:srcRect/>
                <a:stretch/>
              </p:blipFill>
              <p:spPr>
                <a:xfrm>
                  <a:off x="9104894" y="5610206"/>
                  <a:ext cx="335588" cy="237024"/>
                </a:xfrm>
                <a:prstGeom prst="rect">
                  <a:avLst/>
                </a:prstGeom>
              </p:spPr>
            </p:pic>
          </p:grpSp>
        </p:grpSp>
        <p:grpSp>
          <p:nvGrpSpPr>
            <p:cNvPr id="146" name="Group 145">
              <a:extLst>
                <a:ext uri="{FF2B5EF4-FFF2-40B4-BE49-F238E27FC236}">
                  <a16:creationId xmlns:a16="http://schemas.microsoft.com/office/drawing/2014/main" id="{7F4D581E-094E-4938-BF03-1FEA80DD8235}"/>
                </a:ext>
              </a:extLst>
            </p:cNvPr>
            <p:cNvGrpSpPr/>
            <p:nvPr/>
          </p:nvGrpSpPr>
          <p:grpSpPr>
            <a:xfrm>
              <a:off x="567499" y="3656261"/>
              <a:ext cx="7616534" cy="658761"/>
              <a:chOff x="567499" y="3656261"/>
              <a:chExt cx="7616534" cy="658761"/>
            </a:xfrm>
          </p:grpSpPr>
          <p:grpSp>
            <p:nvGrpSpPr>
              <p:cNvPr id="121" name="Group 120">
                <a:extLst>
                  <a:ext uri="{FF2B5EF4-FFF2-40B4-BE49-F238E27FC236}">
                    <a16:creationId xmlns:a16="http://schemas.microsoft.com/office/drawing/2014/main" id="{185352E0-15B9-4F32-B8AA-36E47ED8FBDF}"/>
                  </a:ext>
                </a:extLst>
              </p:cNvPr>
              <p:cNvGrpSpPr/>
              <p:nvPr/>
            </p:nvGrpSpPr>
            <p:grpSpPr>
              <a:xfrm>
                <a:off x="567499" y="3656261"/>
                <a:ext cx="1783877" cy="648000"/>
                <a:chOff x="567499" y="3656261"/>
                <a:chExt cx="1783877" cy="648000"/>
              </a:xfrm>
              <a:solidFill>
                <a:schemeClr val="bg1"/>
              </a:solidFill>
            </p:grpSpPr>
            <p:sp>
              <p:nvSpPr>
                <p:cNvPr id="119" name="Rectangle: Rounded Corners 118">
                  <a:extLst>
                    <a:ext uri="{FF2B5EF4-FFF2-40B4-BE49-F238E27FC236}">
                      <a16:creationId xmlns:a16="http://schemas.microsoft.com/office/drawing/2014/main" id="{05285DF5-6B31-4442-B4BF-9B58B683BB93}"/>
                    </a:ext>
                  </a:extLst>
                </p:cNvPr>
                <p:cNvSpPr/>
                <p:nvPr/>
              </p:nvSpPr>
              <p:spPr>
                <a:xfrm rot="16200000" flipH="1">
                  <a:off x="1135438" y="3088322"/>
                  <a:ext cx="648000" cy="1783877"/>
                </a:xfrm>
                <a:prstGeom prst="roundRect">
                  <a:avLst>
                    <a:gd name="adj" fmla="val 6866"/>
                  </a:avLst>
                </a:prstGeom>
                <a:grpFill/>
                <a:ln w="0">
                  <a:solidFill>
                    <a:schemeClr val="accent1"/>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75000"/>
                        <a:lumOff val="25000"/>
                      </a:schemeClr>
                    </a:solidFill>
                  </a:endParaRPr>
                </a:p>
              </p:txBody>
            </p:sp>
            <p:pic>
              <p:nvPicPr>
                <p:cNvPr id="120" name="Image 7">
                  <a:extLst>
                    <a:ext uri="{FF2B5EF4-FFF2-40B4-BE49-F238E27FC236}">
                      <a16:creationId xmlns:a16="http://schemas.microsoft.com/office/drawing/2014/main" id="{E482035B-C66B-4998-BF9F-1CEAB1CA5E33}"/>
                    </a:ext>
                  </a:extLst>
                </p:cNvPr>
                <p:cNvPicPr>
                  <a:picLocks noChangeAspect="1"/>
                </p:cNvPicPr>
                <p:nvPr/>
              </p:nvPicPr>
              <p:blipFill rotWithShape="1">
                <a:blip r:embed="rId22" cstate="print">
                  <a:extLst>
                    <a:ext uri="{28A0092B-C50C-407E-A947-70E740481C1C}">
                      <a14:useLocalDpi xmlns:a14="http://schemas.microsoft.com/office/drawing/2010/main"/>
                    </a:ext>
                  </a:extLst>
                </a:blip>
                <a:srcRect/>
                <a:stretch/>
              </p:blipFill>
              <p:spPr>
                <a:xfrm>
                  <a:off x="708941" y="3794516"/>
                  <a:ext cx="1500994" cy="384555"/>
                </a:xfrm>
                <a:prstGeom prst="rect">
                  <a:avLst/>
                </a:prstGeom>
                <a:grpFill/>
              </p:spPr>
            </p:pic>
          </p:grpSp>
          <p:sp>
            <p:nvSpPr>
              <p:cNvPr id="122" name="TextBox 121">
                <a:extLst>
                  <a:ext uri="{FF2B5EF4-FFF2-40B4-BE49-F238E27FC236}">
                    <a16:creationId xmlns:a16="http://schemas.microsoft.com/office/drawing/2014/main" id="{67074B11-CF38-4E41-BE42-9DF7A938EA99}"/>
                  </a:ext>
                </a:extLst>
              </p:cNvPr>
              <p:cNvSpPr txBox="1"/>
              <p:nvPr/>
            </p:nvSpPr>
            <p:spPr>
              <a:xfrm>
                <a:off x="2637590" y="3668691"/>
                <a:ext cx="1658006" cy="646331"/>
              </a:xfrm>
              <a:prstGeom prst="rect">
                <a:avLst/>
              </a:prstGeom>
              <a:noFill/>
            </p:spPr>
            <p:txBody>
              <a:bodyPr wrap="square" lIns="0" tIns="0" rIns="0" bIns="0" rtlCol="0">
                <a:spAutoFit/>
              </a:bodyPr>
              <a:lstStyle/>
              <a:p>
                <a:pPr lvl="0">
                  <a:spcBef>
                    <a:spcPts val="300"/>
                  </a:spcBef>
                </a:pPr>
                <a:r>
                  <a:rPr lang="fr-FR" sz="1000" b="1" dirty="0">
                    <a:solidFill>
                      <a:schemeClr val="accent1">
                        <a:lumMod val="75000"/>
                      </a:schemeClr>
                    </a:solidFill>
                  </a:rPr>
                  <a:t>Réseaux et Cybersécurité</a:t>
                </a:r>
              </a:p>
              <a:p>
                <a:pPr marL="171450" lvl="0" indent="-171450">
                  <a:spcBef>
                    <a:spcPts val="300"/>
                  </a:spcBef>
                  <a:buFont typeface="Arial" panose="020B0604020202020204" pitchFamily="34" charset="0"/>
                  <a:buChar char="•"/>
                </a:pPr>
                <a:r>
                  <a:rPr lang="fr-FR" sz="900" dirty="0">
                    <a:solidFill>
                      <a:prstClr val="black"/>
                    </a:solidFill>
                  </a:rPr>
                  <a:t>250 certifications</a:t>
                </a:r>
              </a:p>
              <a:p>
                <a:pPr marL="171450" lvl="0" indent="-171450">
                  <a:spcBef>
                    <a:spcPts val="300"/>
                  </a:spcBef>
                  <a:buFont typeface="Arial" panose="020B0604020202020204" pitchFamily="34" charset="0"/>
                  <a:buChar char="•"/>
                </a:pPr>
                <a:r>
                  <a:rPr lang="fr-FR" sz="900" dirty="0">
                    <a:solidFill>
                      <a:prstClr val="black"/>
                    </a:solidFill>
                  </a:rPr>
                  <a:t>Accès à des Experts à couverture Internationale</a:t>
                </a:r>
              </a:p>
            </p:txBody>
          </p:sp>
          <p:sp>
            <p:nvSpPr>
              <p:cNvPr id="140" name="TextBox 139">
                <a:extLst>
                  <a:ext uri="{FF2B5EF4-FFF2-40B4-BE49-F238E27FC236}">
                    <a16:creationId xmlns:a16="http://schemas.microsoft.com/office/drawing/2014/main" id="{ABD317C9-236A-4569-91FF-15B1ADE3AA4B}"/>
                  </a:ext>
                </a:extLst>
              </p:cNvPr>
              <p:cNvSpPr txBox="1"/>
              <p:nvPr/>
            </p:nvSpPr>
            <p:spPr>
              <a:xfrm>
                <a:off x="4581809" y="3668691"/>
                <a:ext cx="1714004" cy="646331"/>
              </a:xfrm>
              <a:prstGeom prst="rect">
                <a:avLst/>
              </a:prstGeom>
              <a:noFill/>
            </p:spPr>
            <p:txBody>
              <a:bodyPr wrap="square" lIns="0" tIns="0" rIns="0" bIns="0" rtlCol="0">
                <a:spAutoFit/>
              </a:bodyPr>
              <a:lstStyle/>
              <a:p>
                <a:pPr lvl="0">
                  <a:spcBef>
                    <a:spcPts val="300"/>
                  </a:spcBef>
                </a:pPr>
                <a:r>
                  <a:rPr lang="fr-FR" sz="1000" b="1" dirty="0">
                    <a:solidFill>
                      <a:schemeClr val="accent1">
                        <a:lumMod val="75000"/>
                      </a:schemeClr>
                    </a:solidFill>
                  </a:rPr>
                  <a:t>Cloud et Transformation IT</a:t>
                </a:r>
              </a:p>
              <a:p>
                <a:pPr marL="171450" lvl="0" indent="-171450">
                  <a:spcBef>
                    <a:spcPts val="300"/>
                  </a:spcBef>
                  <a:buFont typeface="Arial" panose="020B0604020202020204" pitchFamily="34" charset="0"/>
                  <a:buChar char="•"/>
                </a:pPr>
                <a:r>
                  <a:rPr lang="fr-FR" sz="900" dirty="0">
                    <a:solidFill>
                      <a:prstClr val="black"/>
                    </a:solidFill>
                  </a:rPr>
                  <a:t>AWS, Google Cloud, Alibaba Cloud</a:t>
                </a:r>
              </a:p>
              <a:p>
                <a:pPr marL="171450" lvl="0" indent="-171450">
                  <a:spcBef>
                    <a:spcPts val="300"/>
                  </a:spcBef>
                  <a:buFont typeface="Arial" panose="020B0604020202020204" pitchFamily="34" charset="0"/>
                  <a:buChar char="•"/>
                </a:pPr>
                <a:r>
                  <a:rPr lang="fr-FR" sz="900" dirty="0">
                    <a:solidFill>
                      <a:prstClr val="black"/>
                    </a:solidFill>
                  </a:rPr>
                  <a:t>Azure, Microsoft</a:t>
                </a:r>
              </a:p>
            </p:txBody>
          </p:sp>
          <p:sp>
            <p:nvSpPr>
              <p:cNvPr id="143" name="TextBox 142">
                <a:extLst>
                  <a:ext uri="{FF2B5EF4-FFF2-40B4-BE49-F238E27FC236}">
                    <a16:creationId xmlns:a16="http://schemas.microsoft.com/office/drawing/2014/main" id="{0FCA0E29-0940-443A-AAE3-34CBD7D5D437}"/>
                  </a:ext>
                </a:extLst>
              </p:cNvPr>
              <p:cNvSpPr txBox="1"/>
              <p:nvPr/>
            </p:nvSpPr>
            <p:spPr>
              <a:xfrm>
                <a:off x="6526027" y="3668691"/>
                <a:ext cx="1658006" cy="507831"/>
              </a:xfrm>
              <a:prstGeom prst="rect">
                <a:avLst/>
              </a:prstGeom>
              <a:noFill/>
            </p:spPr>
            <p:txBody>
              <a:bodyPr wrap="square" lIns="0" tIns="0" rIns="0" bIns="0" rtlCol="0">
                <a:spAutoFit/>
              </a:bodyPr>
              <a:lstStyle/>
              <a:p>
                <a:pPr lvl="0">
                  <a:spcBef>
                    <a:spcPts val="300"/>
                  </a:spcBef>
                </a:pPr>
                <a:r>
                  <a:rPr lang="fr-FR" sz="1000" b="1" dirty="0">
                    <a:solidFill>
                      <a:schemeClr val="accent1">
                        <a:lumMod val="75000"/>
                      </a:schemeClr>
                    </a:solidFill>
                  </a:rPr>
                  <a:t>Communications Unifiées</a:t>
                </a:r>
              </a:p>
              <a:p>
                <a:pPr marL="171450" lvl="0" indent="-171450">
                  <a:spcBef>
                    <a:spcPts val="300"/>
                  </a:spcBef>
                  <a:buFont typeface="Arial" panose="020B0604020202020204" pitchFamily="34" charset="0"/>
                  <a:buChar char="•"/>
                </a:pPr>
                <a:r>
                  <a:rPr lang="fr-FR" sz="900" dirty="0">
                    <a:solidFill>
                      <a:prstClr val="black"/>
                    </a:solidFill>
                  </a:rPr>
                  <a:t>Conseil en Architecture</a:t>
                </a:r>
              </a:p>
              <a:p>
                <a:pPr marL="171450" lvl="0" indent="-171450">
                  <a:spcBef>
                    <a:spcPts val="300"/>
                  </a:spcBef>
                  <a:buFont typeface="Arial" panose="020B0604020202020204" pitchFamily="34" charset="0"/>
                  <a:buChar char="•"/>
                </a:pPr>
                <a:r>
                  <a:rPr lang="fr-FR" sz="900" dirty="0">
                    <a:solidFill>
                      <a:prstClr val="black"/>
                    </a:solidFill>
                  </a:rPr>
                  <a:t>Expertise Technique</a:t>
                </a:r>
              </a:p>
            </p:txBody>
          </p:sp>
        </p:grpSp>
        <p:sp>
          <p:nvSpPr>
            <p:cNvPr id="156" name="TextBox 155">
              <a:extLst>
                <a:ext uri="{FF2B5EF4-FFF2-40B4-BE49-F238E27FC236}">
                  <a16:creationId xmlns:a16="http://schemas.microsoft.com/office/drawing/2014/main" id="{9D8818E5-6E2B-4B72-B1D0-46AD33F5C38B}"/>
                </a:ext>
              </a:extLst>
            </p:cNvPr>
            <p:cNvSpPr txBox="1"/>
            <p:nvPr/>
          </p:nvSpPr>
          <p:spPr>
            <a:xfrm>
              <a:off x="2637590" y="4561029"/>
              <a:ext cx="1658006" cy="507831"/>
            </a:xfrm>
            <a:prstGeom prst="rect">
              <a:avLst/>
            </a:prstGeom>
            <a:noFill/>
          </p:spPr>
          <p:txBody>
            <a:bodyPr wrap="square" lIns="0" tIns="0" rIns="0" bIns="0" rtlCol="0">
              <a:spAutoFit/>
            </a:bodyPr>
            <a:lstStyle/>
            <a:p>
              <a:pPr lvl="0">
                <a:spcBef>
                  <a:spcPts val="300"/>
                </a:spcBef>
              </a:pPr>
              <a:r>
                <a:rPr lang="fr-FR" sz="1000" b="1" dirty="0" err="1">
                  <a:solidFill>
                    <a:schemeClr val="accent1">
                      <a:lumMod val="75000"/>
                    </a:schemeClr>
                  </a:solidFill>
                </a:rPr>
                <a:t>Unified</a:t>
              </a:r>
              <a:r>
                <a:rPr lang="fr-FR" sz="1000" b="1" dirty="0">
                  <a:solidFill>
                    <a:schemeClr val="accent1">
                      <a:lumMod val="75000"/>
                    </a:schemeClr>
                  </a:solidFill>
                </a:rPr>
                <a:t> </a:t>
              </a:r>
              <a:r>
                <a:rPr lang="fr-FR" sz="1000" b="1" dirty="0" err="1">
                  <a:solidFill>
                    <a:schemeClr val="accent1">
                      <a:lumMod val="75000"/>
                    </a:schemeClr>
                  </a:solidFill>
                </a:rPr>
                <a:t>Comm</a:t>
              </a:r>
              <a:r>
                <a:rPr lang="fr-FR" sz="1000" b="1" dirty="0">
                  <a:solidFill>
                    <a:schemeClr val="accent1">
                      <a:lumMod val="75000"/>
                    </a:schemeClr>
                  </a:solidFill>
                </a:rPr>
                <a:t> Cisco </a:t>
              </a:r>
            </a:p>
            <a:p>
              <a:pPr marL="171450" lvl="0" indent="-171450">
                <a:spcBef>
                  <a:spcPts val="300"/>
                </a:spcBef>
                <a:buFont typeface="Arial" panose="020B0604020202020204" pitchFamily="34" charset="0"/>
                <a:buChar char="•"/>
              </a:pPr>
              <a:r>
                <a:rPr lang="fr-FR" sz="900" dirty="0">
                  <a:solidFill>
                    <a:prstClr val="black"/>
                  </a:solidFill>
                </a:rPr>
                <a:t>Conseil en Architecture</a:t>
              </a:r>
            </a:p>
            <a:p>
              <a:pPr marL="171450" lvl="0" indent="-171450">
                <a:spcBef>
                  <a:spcPts val="300"/>
                </a:spcBef>
                <a:buFont typeface="Arial" panose="020B0604020202020204" pitchFamily="34" charset="0"/>
                <a:buChar char="•"/>
              </a:pPr>
              <a:r>
                <a:rPr lang="fr-FR" sz="900" dirty="0">
                  <a:solidFill>
                    <a:prstClr val="black"/>
                  </a:solidFill>
                </a:rPr>
                <a:t>Expertise Technique</a:t>
              </a:r>
            </a:p>
          </p:txBody>
        </p:sp>
        <p:sp>
          <p:nvSpPr>
            <p:cNvPr id="154" name="TextBox 153">
              <a:extLst>
                <a:ext uri="{FF2B5EF4-FFF2-40B4-BE49-F238E27FC236}">
                  <a16:creationId xmlns:a16="http://schemas.microsoft.com/office/drawing/2014/main" id="{A7CE07F4-AB95-4C6D-97B0-82C86074169D}"/>
                </a:ext>
              </a:extLst>
            </p:cNvPr>
            <p:cNvSpPr txBox="1"/>
            <p:nvPr/>
          </p:nvSpPr>
          <p:spPr>
            <a:xfrm>
              <a:off x="4581809" y="4561029"/>
              <a:ext cx="1658006" cy="646331"/>
            </a:xfrm>
            <a:prstGeom prst="rect">
              <a:avLst/>
            </a:prstGeom>
            <a:noFill/>
          </p:spPr>
          <p:txBody>
            <a:bodyPr wrap="square" lIns="0" tIns="0" rIns="0" bIns="0" rtlCol="0">
              <a:spAutoFit/>
            </a:bodyPr>
            <a:lstStyle/>
            <a:p>
              <a:pPr lvl="0">
                <a:spcBef>
                  <a:spcPts val="300"/>
                </a:spcBef>
              </a:pPr>
              <a:r>
                <a:rPr lang="fr-FR" sz="1000" b="1" dirty="0">
                  <a:solidFill>
                    <a:schemeClr val="accent1">
                      <a:lumMod val="75000"/>
                    </a:schemeClr>
                  </a:solidFill>
                </a:rPr>
                <a:t>Visio Polycom</a:t>
              </a:r>
            </a:p>
            <a:p>
              <a:pPr marL="171450" lvl="0" indent="-171450">
                <a:spcBef>
                  <a:spcPts val="300"/>
                </a:spcBef>
                <a:buFont typeface="Arial" panose="020B0604020202020204" pitchFamily="34" charset="0"/>
                <a:buChar char="•"/>
              </a:pPr>
              <a:r>
                <a:rPr lang="fr-FR" sz="900" dirty="0">
                  <a:solidFill>
                    <a:prstClr val="black"/>
                  </a:solidFill>
                </a:rPr>
                <a:t>Interfaçage avec la téléphonie</a:t>
              </a:r>
            </a:p>
            <a:p>
              <a:pPr marL="171450" lvl="0" indent="-171450">
                <a:spcBef>
                  <a:spcPts val="300"/>
                </a:spcBef>
                <a:buFont typeface="Arial" panose="020B0604020202020204" pitchFamily="34" charset="0"/>
                <a:buChar char="•"/>
              </a:pPr>
              <a:r>
                <a:rPr lang="fr-FR" sz="900" dirty="0">
                  <a:solidFill>
                    <a:prstClr val="black"/>
                  </a:solidFill>
                </a:rPr>
                <a:t>Architecture</a:t>
              </a:r>
            </a:p>
          </p:txBody>
        </p:sp>
        <p:sp>
          <p:nvSpPr>
            <p:cNvPr id="152" name="TextBox 151">
              <a:extLst>
                <a:ext uri="{FF2B5EF4-FFF2-40B4-BE49-F238E27FC236}">
                  <a16:creationId xmlns:a16="http://schemas.microsoft.com/office/drawing/2014/main" id="{0B709979-B19F-4285-A452-29A925869234}"/>
                </a:ext>
              </a:extLst>
            </p:cNvPr>
            <p:cNvSpPr txBox="1"/>
            <p:nvPr/>
          </p:nvSpPr>
          <p:spPr>
            <a:xfrm>
              <a:off x="6526027" y="4561029"/>
              <a:ext cx="1658006" cy="507831"/>
            </a:xfrm>
            <a:prstGeom prst="rect">
              <a:avLst/>
            </a:prstGeom>
            <a:noFill/>
          </p:spPr>
          <p:txBody>
            <a:bodyPr wrap="square" lIns="0" tIns="0" rIns="0" bIns="0" rtlCol="0">
              <a:spAutoFit/>
            </a:bodyPr>
            <a:lstStyle/>
            <a:p>
              <a:pPr lvl="0">
                <a:spcBef>
                  <a:spcPts val="300"/>
                </a:spcBef>
              </a:pPr>
              <a:r>
                <a:rPr lang="fr-FR" sz="1000" b="1" dirty="0">
                  <a:solidFill>
                    <a:schemeClr val="accent1">
                      <a:lumMod val="75000"/>
                    </a:schemeClr>
                  </a:solidFill>
                </a:rPr>
                <a:t>Communications Unifiées</a:t>
              </a:r>
            </a:p>
            <a:p>
              <a:pPr marL="171450" lvl="0" indent="-171450">
                <a:spcBef>
                  <a:spcPts val="300"/>
                </a:spcBef>
                <a:buFont typeface="Arial" panose="020B0604020202020204" pitchFamily="34" charset="0"/>
                <a:buChar char="•"/>
              </a:pPr>
              <a:r>
                <a:rPr lang="fr-FR" sz="900" dirty="0">
                  <a:solidFill>
                    <a:prstClr val="black"/>
                  </a:solidFill>
                </a:rPr>
                <a:t>Skype for Business</a:t>
              </a:r>
            </a:p>
            <a:p>
              <a:pPr marL="171450" lvl="0" indent="-171450">
                <a:spcBef>
                  <a:spcPts val="300"/>
                </a:spcBef>
                <a:buFont typeface="Arial" panose="020B0604020202020204" pitchFamily="34" charset="0"/>
                <a:buChar char="•"/>
              </a:pPr>
              <a:r>
                <a:rPr lang="fr-FR" sz="900" dirty="0">
                  <a:solidFill>
                    <a:prstClr val="black"/>
                  </a:solidFill>
                </a:rPr>
                <a:t>MITEL</a:t>
              </a:r>
            </a:p>
          </p:txBody>
        </p:sp>
        <p:cxnSp>
          <p:nvCxnSpPr>
            <p:cNvPr id="160" name="Straight Connector 159">
              <a:extLst>
                <a:ext uri="{FF2B5EF4-FFF2-40B4-BE49-F238E27FC236}">
                  <a16:creationId xmlns:a16="http://schemas.microsoft.com/office/drawing/2014/main" id="{285774E4-B4ED-4D05-89C6-D84BA46EB04E}"/>
                </a:ext>
              </a:extLst>
            </p:cNvPr>
            <p:cNvCxnSpPr>
              <a:cxnSpLocks/>
            </p:cNvCxnSpPr>
            <p:nvPr/>
          </p:nvCxnSpPr>
          <p:spPr>
            <a:xfrm flipH="1">
              <a:off x="567500" y="4417376"/>
              <a:ext cx="765257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64" name="Group 163">
              <a:extLst>
                <a:ext uri="{FF2B5EF4-FFF2-40B4-BE49-F238E27FC236}">
                  <a16:creationId xmlns:a16="http://schemas.microsoft.com/office/drawing/2014/main" id="{89C67ED1-FE2F-47A3-BEC4-A29DDC819F18}"/>
                </a:ext>
              </a:extLst>
            </p:cNvPr>
            <p:cNvGrpSpPr/>
            <p:nvPr/>
          </p:nvGrpSpPr>
          <p:grpSpPr>
            <a:xfrm>
              <a:off x="567501" y="4534099"/>
              <a:ext cx="1783877" cy="646332"/>
              <a:chOff x="567501" y="4534099"/>
              <a:chExt cx="1783877" cy="646332"/>
            </a:xfrm>
          </p:grpSpPr>
          <p:sp>
            <p:nvSpPr>
              <p:cNvPr id="158" name="Rectangle: Rounded Corners 157">
                <a:extLst>
                  <a:ext uri="{FF2B5EF4-FFF2-40B4-BE49-F238E27FC236}">
                    <a16:creationId xmlns:a16="http://schemas.microsoft.com/office/drawing/2014/main" id="{89220F11-868F-4067-AED1-E97CB70A7EED}"/>
                  </a:ext>
                </a:extLst>
              </p:cNvPr>
              <p:cNvSpPr/>
              <p:nvPr/>
            </p:nvSpPr>
            <p:spPr>
              <a:xfrm rot="16200000" flipH="1">
                <a:off x="1136274" y="3965326"/>
                <a:ext cx="646332" cy="1783877"/>
              </a:xfrm>
              <a:prstGeom prst="roundRect">
                <a:avLst>
                  <a:gd name="adj" fmla="val 6866"/>
                </a:avLst>
              </a:prstGeom>
              <a:solidFill>
                <a:schemeClr val="bg1"/>
              </a:solidFill>
              <a:ln w="0">
                <a:solidFill>
                  <a:schemeClr val="accent1"/>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75000"/>
                      <a:lumOff val="25000"/>
                    </a:schemeClr>
                  </a:solidFill>
                </a:endParaRPr>
              </a:p>
            </p:txBody>
          </p:sp>
          <p:pic>
            <p:nvPicPr>
              <p:cNvPr id="163" name="Image 15">
                <a:extLst>
                  <a:ext uri="{FF2B5EF4-FFF2-40B4-BE49-F238E27FC236}">
                    <a16:creationId xmlns:a16="http://schemas.microsoft.com/office/drawing/2014/main" id="{9A1BBD72-C7FD-49C7-8F0D-AAEAB50B8F3A}"/>
                  </a:ext>
                </a:extLst>
              </p:cNvPr>
              <p:cNvPicPr>
                <a:picLocks noChangeAspect="1"/>
              </p:cNvPicPr>
              <p:nvPr/>
            </p:nvPicPr>
            <p:blipFill rotWithShape="1">
              <a:blip r:embed="rId23" cstate="print">
                <a:extLst>
                  <a:ext uri="{28A0092B-C50C-407E-A947-70E740481C1C}">
                    <a14:useLocalDpi xmlns:a14="http://schemas.microsoft.com/office/drawing/2010/main"/>
                  </a:ext>
                </a:extLst>
              </a:blip>
              <a:srcRect/>
              <a:stretch/>
            </p:blipFill>
            <p:spPr>
              <a:xfrm>
                <a:off x="794736" y="4624625"/>
                <a:ext cx="1329404" cy="467449"/>
              </a:xfrm>
              <a:prstGeom prst="rect">
                <a:avLst/>
              </a:prstGeom>
            </p:spPr>
          </p:pic>
        </p:grpSp>
      </p:grpSp>
      <p:cxnSp>
        <p:nvCxnSpPr>
          <p:cNvPr id="89" name="Straight Connector 88">
            <a:extLst>
              <a:ext uri="{FF2B5EF4-FFF2-40B4-BE49-F238E27FC236}">
                <a16:creationId xmlns:a16="http://schemas.microsoft.com/office/drawing/2014/main" id="{118E2255-9450-4E28-9751-29BE22CB2EA5}"/>
              </a:ext>
            </a:extLst>
          </p:cNvPr>
          <p:cNvCxnSpPr>
            <a:cxnSpLocks/>
          </p:cNvCxnSpPr>
          <p:nvPr/>
        </p:nvCxnSpPr>
        <p:spPr>
          <a:xfrm flipV="1">
            <a:off x="2406772" y="2552680"/>
            <a:ext cx="0" cy="610908"/>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29906419-E932-4EB9-8E06-F78A5B9ABEEC}"/>
              </a:ext>
            </a:extLst>
          </p:cNvPr>
          <p:cNvGrpSpPr/>
          <p:nvPr/>
        </p:nvGrpSpPr>
        <p:grpSpPr>
          <a:xfrm>
            <a:off x="849125" y="2451575"/>
            <a:ext cx="1502250" cy="777924"/>
            <a:chOff x="849125" y="2451575"/>
            <a:chExt cx="1502250" cy="777924"/>
          </a:xfrm>
        </p:grpSpPr>
        <p:sp>
          <p:nvSpPr>
            <p:cNvPr id="87" name="Rectangle 86">
              <a:extLst>
                <a:ext uri="{FF2B5EF4-FFF2-40B4-BE49-F238E27FC236}">
                  <a16:creationId xmlns:a16="http://schemas.microsoft.com/office/drawing/2014/main" id="{6BABB3A3-C78C-4252-AD96-0702050646E9}"/>
                </a:ext>
              </a:extLst>
            </p:cNvPr>
            <p:cNvSpPr/>
            <p:nvPr/>
          </p:nvSpPr>
          <p:spPr>
            <a:xfrm>
              <a:off x="849125" y="2451575"/>
              <a:ext cx="1502250" cy="7779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691AFCD-D8C0-46EE-AC83-A521434283FB}"/>
                </a:ext>
              </a:extLst>
            </p:cNvPr>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1334610" y="2574897"/>
              <a:ext cx="531280" cy="531280"/>
            </a:xfrm>
            <a:prstGeom prst="rect">
              <a:avLst/>
            </a:prstGeom>
          </p:spPr>
        </p:pic>
      </p:grpSp>
      <p:sp>
        <p:nvSpPr>
          <p:cNvPr id="84" name="TextBox 155">
            <a:extLst>
              <a:ext uri="{FF2B5EF4-FFF2-40B4-BE49-F238E27FC236}">
                <a16:creationId xmlns:a16="http://schemas.microsoft.com/office/drawing/2014/main" id="{E81644E1-914C-43AD-B2ED-CB30BCB04D72}"/>
              </a:ext>
            </a:extLst>
          </p:cNvPr>
          <p:cNvSpPr txBox="1"/>
          <p:nvPr/>
        </p:nvSpPr>
        <p:spPr>
          <a:xfrm>
            <a:off x="2639382" y="5277085"/>
            <a:ext cx="1658006" cy="507831"/>
          </a:xfrm>
          <a:prstGeom prst="rect">
            <a:avLst/>
          </a:prstGeom>
          <a:noFill/>
        </p:spPr>
        <p:txBody>
          <a:bodyPr wrap="square" lIns="0" tIns="0" rIns="0" bIns="0" rtlCol="0">
            <a:spAutoFit/>
          </a:bodyPr>
          <a:lstStyle/>
          <a:p>
            <a:pPr lvl="0">
              <a:spcBef>
                <a:spcPts val="300"/>
              </a:spcBef>
            </a:pPr>
            <a:r>
              <a:rPr lang="fr-FR" sz="1000" b="1" dirty="0">
                <a:solidFill>
                  <a:schemeClr val="accent1">
                    <a:lumMod val="75000"/>
                  </a:schemeClr>
                </a:solidFill>
              </a:rPr>
              <a:t>Réseaux Cisco</a:t>
            </a:r>
          </a:p>
          <a:p>
            <a:pPr marL="171450" lvl="0" indent="-171450">
              <a:spcBef>
                <a:spcPts val="300"/>
              </a:spcBef>
              <a:buFont typeface="Arial" panose="020B0604020202020204" pitchFamily="34" charset="0"/>
              <a:buChar char="•"/>
            </a:pPr>
            <a:r>
              <a:rPr lang="fr-FR" sz="900" dirty="0">
                <a:solidFill>
                  <a:prstClr val="black"/>
                </a:solidFill>
              </a:rPr>
              <a:t>Conseil en Architecture</a:t>
            </a:r>
          </a:p>
          <a:p>
            <a:pPr marL="171450" lvl="0" indent="-171450">
              <a:spcBef>
                <a:spcPts val="300"/>
              </a:spcBef>
              <a:buFont typeface="Arial" panose="020B0604020202020204" pitchFamily="34" charset="0"/>
              <a:buChar char="•"/>
            </a:pPr>
            <a:r>
              <a:rPr lang="fr-FR" sz="900" dirty="0">
                <a:solidFill>
                  <a:prstClr val="black"/>
                </a:solidFill>
              </a:rPr>
              <a:t>Expertise Technique</a:t>
            </a:r>
          </a:p>
        </p:txBody>
      </p:sp>
      <p:sp>
        <p:nvSpPr>
          <p:cNvPr id="85" name="TextBox 153">
            <a:extLst>
              <a:ext uri="{FF2B5EF4-FFF2-40B4-BE49-F238E27FC236}">
                <a16:creationId xmlns:a16="http://schemas.microsoft.com/office/drawing/2014/main" id="{A86AA45B-1ED2-486B-A259-22887A14E3BC}"/>
              </a:ext>
            </a:extLst>
          </p:cNvPr>
          <p:cNvSpPr txBox="1"/>
          <p:nvPr/>
        </p:nvSpPr>
        <p:spPr>
          <a:xfrm>
            <a:off x="4583601" y="5277085"/>
            <a:ext cx="1658006" cy="507831"/>
          </a:xfrm>
          <a:prstGeom prst="rect">
            <a:avLst/>
          </a:prstGeom>
          <a:noFill/>
        </p:spPr>
        <p:txBody>
          <a:bodyPr wrap="square" lIns="0" tIns="0" rIns="0" bIns="0" rtlCol="0">
            <a:spAutoFit/>
          </a:bodyPr>
          <a:lstStyle/>
          <a:p>
            <a:pPr lvl="0">
              <a:spcBef>
                <a:spcPts val="300"/>
              </a:spcBef>
            </a:pPr>
            <a:r>
              <a:rPr lang="fr-FR" sz="1000" b="1" dirty="0">
                <a:solidFill>
                  <a:schemeClr val="accent1">
                    <a:lumMod val="75000"/>
                  </a:schemeClr>
                </a:solidFill>
              </a:rPr>
              <a:t>Gestion de projets</a:t>
            </a:r>
          </a:p>
          <a:p>
            <a:pPr marL="171450" lvl="0" indent="-171450">
              <a:spcBef>
                <a:spcPts val="300"/>
              </a:spcBef>
              <a:buFont typeface="Arial" panose="020B0604020202020204" pitchFamily="34" charset="0"/>
              <a:buChar char="•"/>
            </a:pPr>
            <a:r>
              <a:rPr lang="fr-FR" sz="900" dirty="0">
                <a:solidFill>
                  <a:prstClr val="black"/>
                </a:solidFill>
              </a:rPr>
              <a:t>Méthodes Agiles</a:t>
            </a:r>
          </a:p>
          <a:p>
            <a:pPr marL="171450" lvl="0" indent="-171450">
              <a:spcBef>
                <a:spcPts val="300"/>
              </a:spcBef>
              <a:buFont typeface="Arial" panose="020B0604020202020204" pitchFamily="34" charset="0"/>
              <a:buChar char="•"/>
            </a:pPr>
            <a:r>
              <a:rPr lang="fr-FR" sz="900" dirty="0">
                <a:solidFill>
                  <a:prstClr val="black"/>
                </a:solidFill>
              </a:rPr>
              <a:t>Prince 2</a:t>
            </a:r>
          </a:p>
        </p:txBody>
      </p:sp>
      <p:cxnSp>
        <p:nvCxnSpPr>
          <p:cNvPr id="88" name="Straight Connector 159">
            <a:extLst>
              <a:ext uri="{FF2B5EF4-FFF2-40B4-BE49-F238E27FC236}">
                <a16:creationId xmlns:a16="http://schemas.microsoft.com/office/drawing/2014/main" id="{F8F3BADE-D533-49B7-809D-B15D6448B179}"/>
              </a:ext>
            </a:extLst>
          </p:cNvPr>
          <p:cNvCxnSpPr>
            <a:cxnSpLocks/>
          </p:cNvCxnSpPr>
          <p:nvPr/>
        </p:nvCxnSpPr>
        <p:spPr>
          <a:xfrm flipH="1">
            <a:off x="569292" y="5133432"/>
            <a:ext cx="7652575" cy="0"/>
          </a:xfrm>
          <a:prstGeom prst="line">
            <a:avLst/>
          </a:prstGeom>
        </p:spPr>
        <p:style>
          <a:lnRef idx="1">
            <a:schemeClr val="accent1"/>
          </a:lnRef>
          <a:fillRef idx="0">
            <a:schemeClr val="accent1"/>
          </a:fillRef>
          <a:effectRef idx="0">
            <a:schemeClr val="accent1"/>
          </a:effectRef>
          <a:fontRef idx="minor">
            <a:schemeClr val="tx1"/>
          </a:fontRef>
        </p:style>
      </p:cxnSp>
      <p:sp>
        <p:nvSpPr>
          <p:cNvPr id="90" name="Rectangle: Rounded Corners 157">
            <a:extLst>
              <a:ext uri="{FF2B5EF4-FFF2-40B4-BE49-F238E27FC236}">
                <a16:creationId xmlns:a16="http://schemas.microsoft.com/office/drawing/2014/main" id="{DF04E2E9-F1B2-45DB-BA00-066609BABD67}"/>
              </a:ext>
            </a:extLst>
          </p:cNvPr>
          <p:cNvSpPr/>
          <p:nvPr/>
        </p:nvSpPr>
        <p:spPr>
          <a:xfrm rot="16200000" flipH="1">
            <a:off x="1138066" y="4681382"/>
            <a:ext cx="646332" cy="1783877"/>
          </a:xfrm>
          <a:prstGeom prst="roundRect">
            <a:avLst>
              <a:gd name="adj" fmla="val 6866"/>
            </a:avLst>
          </a:prstGeom>
          <a:solidFill>
            <a:schemeClr val="bg1"/>
          </a:solidFill>
          <a:ln w="0">
            <a:solidFill>
              <a:schemeClr val="accent1"/>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75000"/>
                  <a:lumOff val="25000"/>
                </a:schemeClr>
              </a:solidFill>
            </a:endParaRPr>
          </a:p>
        </p:txBody>
      </p:sp>
      <p:sp>
        <p:nvSpPr>
          <p:cNvPr id="95" name="Rectangle 94">
            <a:extLst>
              <a:ext uri="{FF2B5EF4-FFF2-40B4-BE49-F238E27FC236}">
                <a16:creationId xmlns:a16="http://schemas.microsoft.com/office/drawing/2014/main" id="{3B0F1518-B8C6-46DD-A942-8028B4551CD2}"/>
              </a:ext>
            </a:extLst>
          </p:cNvPr>
          <p:cNvSpPr>
            <a:spLocks noChangeArrowheads="1"/>
          </p:cNvSpPr>
          <p:nvPr/>
        </p:nvSpPr>
        <p:spPr bwMode="auto">
          <a:xfrm>
            <a:off x="1010118" y="5344368"/>
            <a:ext cx="910630" cy="470461"/>
          </a:xfrm>
          <a:prstGeom prst="rect">
            <a:avLst/>
          </a:prstGeom>
          <a:blipFill dpi="0" rotWithShape="0">
            <a:blip r:embed="rId25" cstate="print">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0">
              <a:lnSpc>
                <a:spcPts val="1100"/>
              </a:lnSpc>
              <a:defRPr sz="1000"/>
            </a:pPr>
            <a:endParaRPr lang="fr-FR" sz="1200" b="0" i="0" u="none" strike="noStrike" baseline="0" dirty="0">
              <a:solidFill>
                <a:srgbClr val="000000"/>
              </a:solidFill>
              <a:latin typeface="Arial"/>
              <a:cs typeface="Arial"/>
            </a:endParaRPr>
          </a:p>
          <a:p>
            <a:pPr algn="ctr" rtl="0">
              <a:lnSpc>
                <a:spcPts val="1100"/>
              </a:lnSpc>
              <a:defRPr sz="1000"/>
            </a:pPr>
            <a:r>
              <a:rPr lang="fr-FR" sz="1200" b="0" i="0" u="none" strike="noStrike" baseline="0" dirty="0">
                <a:solidFill>
                  <a:srgbClr val="000000"/>
                </a:solidFill>
                <a:latin typeface="Arial"/>
                <a:cs typeface="Arial"/>
              </a:rPr>
              <a:t>L-AZE</a:t>
            </a:r>
          </a:p>
          <a:p>
            <a:pPr algn="ctr" rtl="0">
              <a:lnSpc>
                <a:spcPts val="1100"/>
              </a:lnSpc>
              <a:defRPr sz="1000"/>
            </a:pPr>
            <a:endParaRPr lang="fr-FR" sz="1200" b="0" i="0" u="none" strike="noStrike" baseline="0" dirty="0">
              <a:solidFill>
                <a:srgbClr val="000000"/>
              </a:solidFill>
              <a:latin typeface="Arial"/>
              <a:cs typeface="Arial"/>
            </a:endParaRPr>
          </a:p>
        </p:txBody>
      </p:sp>
    </p:spTree>
    <p:extLst>
      <p:ext uri="{BB962C8B-B14F-4D97-AF65-F5344CB8AC3E}">
        <p14:creationId xmlns:p14="http://schemas.microsoft.com/office/powerpoint/2010/main" val="1429300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7F4BF-DB74-4DC6-9EDB-FAB39226552D}"/>
              </a:ext>
            </a:extLst>
          </p:cNvPr>
          <p:cNvSpPr>
            <a:spLocks noGrp="1"/>
          </p:cNvSpPr>
          <p:nvPr>
            <p:ph type="title"/>
          </p:nvPr>
        </p:nvSpPr>
        <p:spPr/>
        <p:txBody>
          <a:bodyPr/>
          <a:lstStyle/>
          <a:p>
            <a:r>
              <a:rPr lang="en-US" dirty="0"/>
              <a:t>NOS </a:t>
            </a:r>
            <a:r>
              <a:rPr lang="en-US" dirty="0">
                <a:solidFill>
                  <a:schemeClr val="accent2"/>
                </a:solidFill>
              </a:rPr>
              <a:t>COLLABORATEURS…</a:t>
            </a:r>
          </a:p>
        </p:txBody>
      </p:sp>
      <p:sp>
        <p:nvSpPr>
          <p:cNvPr id="4" name="Slide Number Placeholder 3">
            <a:extLst>
              <a:ext uri="{FF2B5EF4-FFF2-40B4-BE49-F238E27FC236}">
                <a16:creationId xmlns:a16="http://schemas.microsoft.com/office/drawing/2014/main" id="{C8D1A479-B5DD-46DB-8301-F8A641D4A302}"/>
              </a:ext>
            </a:extLst>
          </p:cNvPr>
          <p:cNvSpPr>
            <a:spLocks noGrp="1"/>
          </p:cNvSpPr>
          <p:nvPr>
            <p:ph type="sldNum" sz="quarter" idx="12"/>
          </p:nvPr>
        </p:nvSpPr>
        <p:spPr/>
        <p:txBody>
          <a:bodyPr/>
          <a:lstStyle/>
          <a:p>
            <a:fld id="{1E9D66DB-7B09-4F03-965C-6F4D1EE02AA0}" type="slidenum">
              <a:rPr lang="id-ID" smtClean="0"/>
              <a:t>6</a:t>
            </a:fld>
            <a:endParaRPr lang="id-ID"/>
          </a:p>
        </p:txBody>
      </p:sp>
      <p:pic>
        <p:nvPicPr>
          <p:cNvPr id="42" name="Picture 41">
            <a:extLst>
              <a:ext uri="{FF2B5EF4-FFF2-40B4-BE49-F238E27FC236}">
                <a16:creationId xmlns:a16="http://schemas.microsoft.com/office/drawing/2014/main" id="{A69A79B8-B367-44FA-BF31-EBC5AF66EB77}"/>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a:ext>
            </a:extLst>
          </a:blip>
          <a:srcRect/>
          <a:stretch/>
        </p:blipFill>
        <p:spPr>
          <a:xfrm>
            <a:off x="-2" y="1566611"/>
            <a:ext cx="12192002" cy="2536220"/>
          </a:xfrm>
          <a:prstGeom prst="rect">
            <a:avLst/>
          </a:prstGeom>
        </p:spPr>
      </p:pic>
      <p:grpSp>
        <p:nvGrpSpPr>
          <p:cNvPr id="14" name="Group 13">
            <a:extLst>
              <a:ext uri="{FF2B5EF4-FFF2-40B4-BE49-F238E27FC236}">
                <a16:creationId xmlns:a16="http://schemas.microsoft.com/office/drawing/2014/main" id="{74160E02-4377-49E6-A1F8-8ED67FE305DE}"/>
              </a:ext>
            </a:extLst>
          </p:cNvPr>
          <p:cNvGrpSpPr/>
          <p:nvPr/>
        </p:nvGrpSpPr>
        <p:grpSpPr>
          <a:xfrm>
            <a:off x="4422309" y="3767291"/>
            <a:ext cx="1764329" cy="2617682"/>
            <a:chOff x="515937" y="3225806"/>
            <a:chExt cx="1764329" cy="2617682"/>
          </a:xfrm>
        </p:grpSpPr>
        <p:sp>
          <p:nvSpPr>
            <p:cNvPr id="6" name="Rectangle 5">
              <a:extLst>
                <a:ext uri="{FF2B5EF4-FFF2-40B4-BE49-F238E27FC236}">
                  <a16:creationId xmlns:a16="http://schemas.microsoft.com/office/drawing/2014/main" id="{DDEC91F9-7F26-4774-8816-82682086E421}"/>
                </a:ext>
              </a:extLst>
            </p:cNvPr>
            <p:cNvSpPr/>
            <p:nvPr/>
          </p:nvSpPr>
          <p:spPr>
            <a:xfrm>
              <a:off x="515937" y="4102830"/>
              <a:ext cx="1764329" cy="1708907"/>
            </a:xfrm>
            <a:prstGeom prst="rect">
              <a:avLst/>
            </a:prstGeom>
            <a:solidFill>
              <a:schemeClr val="bg1"/>
            </a:solidFill>
            <a:ln w="19050">
              <a:noFill/>
            </a:ln>
            <a:effectLst>
              <a:outerShdw blurRad="4318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lumMod val="75000"/>
                    <a:lumOff val="25000"/>
                  </a:schemeClr>
                </a:solidFill>
              </a:endParaRPr>
            </a:p>
          </p:txBody>
        </p:sp>
        <p:sp>
          <p:nvSpPr>
            <p:cNvPr id="44" name="Rectangle 43">
              <a:extLst>
                <a:ext uri="{FF2B5EF4-FFF2-40B4-BE49-F238E27FC236}">
                  <a16:creationId xmlns:a16="http://schemas.microsoft.com/office/drawing/2014/main" id="{F8A66DDA-9C0F-48F5-BFC0-87BE1C4FB57A}"/>
                </a:ext>
              </a:extLst>
            </p:cNvPr>
            <p:cNvSpPr/>
            <p:nvPr/>
          </p:nvSpPr>
          <p:spPr>
            <a:xfrm>
              <a:off x="1095087" y="5779988"/>
              <a:ext cx="606029" cy="6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6" name="Group 135">
              <a:extLst>
                <a:ext uri="{FF2B5EF4-FFF2-40B4-BE49-F238E27FC236}">
                  <a16:creationId xmlns:a16="http://schemas.microsoft.com/office/drawing/2014/main" id="{81F57D68-6629-4D7E-BCB0-79019C4AF621}"/>
                </a:ext>
              </a:extLst>
            </p:cNvPr>
            <p:cNvGrpSpPr/>
            <p:nvPr/>
          </p:nvGrpSpPr>
          <p:grpSpPr>
            <a:xfrm>
              <a:off x="620930" y="4267615"/>
              <a:ext cx="1554341" cy="1409785"/>
              <a:chOff x="620930" y="4267615"/>
              <a:chExt cx="1554341" cy="1409785"/>
            </a:xfrm>
            <a:solidFill>
              <a:schemeClr val="bg1"/>
            </a:solidFill>
          </p:grpSpPr>
          <p:sp>
            <p:nvSpPr>
              <p:cNvPr id="52" name="Rectangle 51">
                <a:extLst>
                  <a:ext uri="{FF2B5EF4-FFF2-40B4-BE49-F238E27FC236}">
                    <a16:creationId xmlns:a16="http://schemas.microsoft.com/office/drawing/2014/main" id="{5FA651EA-E0B7-485B-8C4E-1183B4E8177B}"/>
                  </a:ext>
                </a:extLst>
              </p:cNvPr>
              <p:cNvSpPr/>
              <p:nvPr/>
            </p:nvSpPr>
            <p:spPr>
              <a:xfrm>
                <a:off x="620930" y="5213055"/>
                <a:ext cx="1554341" cy="464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8" name="Image 77">
                <a:extLst>
                  <a:ext uri="{FF2B5EF4-FFF2-40B4-BE49-F238E27FC236}">
                    <a16:creationId xmlns:a16="http://schemas.microsoft.com/office/drawing/2014/main" id="{48E00406-32C5-4479-A6AC-19AD0DB3BF0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6849" y="4267615"/>
                <a:ext cx="1162504" cy="290627"/>
              </a:xfrm>
              <a:prstGeom prst="rect">
                <a:avLst/>
              </a:prstGeom>
              <a:grpFill/>
            </p:spPr>
          </p:pic>
        </p:grpSp>
        <p:pic>
          <p:nvPicPr>
            <p:cNvPr id="129" name="Image 30">
              <a:extLst>
                <a:ext uri="{FF2B5EF4-FFF2-40B4-BE49-F238E27FC236}">
                  <a16:creationId xmlns:a16="http://schemas.microsoft.com/office/drawing/2014/main" id="{5D7E840D-B878-400C-9D7D-E6BF55F083AD}"/>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26806" y="5319120"/>
              <a:ext cx="325566" cy="292598"/>
            </a:xfrm>
            <a:prstGeom prst="rect">
              <a:avLst/>
            </a:prstGeom>
            <a:solidFill>
              <a:schemeClr val="bg1"/>
            </a:solidFill>
          </p:spPr>
        </p:pic>
        <p:grpSp>
          <p:nvGrpSpPr>
            <p:cNvPr id="135" name="Group 134">
              <a:extLst>
                <a:ext uri="{FF2B5EF4-FFF2-40B4-BE49-F238E27FC236}">
                  <a16:creationId xmlns:a16="http://schemas.microsoft.com/office/drawing/2014/main" id="{BC1C9D96-AE56-4686-97BE-91317A99FE66}"/>
                </a:ext>
              </a:extLst>
            </p:cNvPr>
            <p:cNvGrpSpPr/>
            <p:nvPr/>
          </p:nvGrpSpPr>
          <p:grpSpPr>
            <a:xfrm>
              <a:off x="620931" y="4709238"/>
              <a:ext cx="1297723" cy="949396"/>
              <a:chOff x="620931" y="4709238"/>
              <a:chExt cx="1297723" cy="949396"/>
            </a:xfrm>
            <a:solidFill>
              <a:schemeClr val="bg1"/>
            </a:solidFill>
          </p:grpSpPr>
          <p:sp>
            <p:nvSpPr>
              <p:cNvPr id="49" name="Rectangle 48">
                <a:extLst>
                  <a:ext uri="{FF2B5EF4-FFF2-40B4-BE49-F238E27FC236}">
                    <a16:creationId xmlns:a16="http://schemas.microsoft.com/office/drawing/2014/main" id="{1181AD6F-8020-4BFD-B4CE-94FD6A7011F7}"/>
                  </a:ext>
                </a:extLst>
              </p:cNvPr>
              <p:cNvSpPr/>
              <p:nvPr/>
            </p:nvSpPr>
            <p:spPr>
              <a:xfrm>
                <a:off x="620931" y="4709238"/>
                <a:ext cx="759094" cy="464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0" name="Image 32">
                <a:extLst>
                  <a:ext uri="{FF2B5EF4-FFF2-40B4-BE49-F238E27FC236}">
                    <a16:creationId xmlns:a16="http://schemas.microsoft.com/office/drawing/2014/main" id="{EC06BBC8-E078-4B87-B5BE-71FA906F984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643915" y="5332693"/>
                <a:ext cx="274739" cy="325941"/>
              </a:xfrm>
              <a:prstGeom prst="rect">
                <a:avLst/>
              </a:prstGeom>
              <a:grpFill/>
            </p:spPr>
          </p:pic>
        </p:grpSp>
        <p:grpSp>
          <p:nvGrpSpPr>
            <p:cNvPr id="138" name="Group 137">
              <a:extLst>
                <a:ext uri="{FF2B5EF4-FFF2-40B4-BE49-F238E27FC236}">
                  <a16:creationId xmlns:a16="http://schemas.microsoft.com/office/drawing/2014/main" id="{01776EFC-D1CE-4C22-86A3-E858644A7844}"/>
                </a:ext>
              </a:extLst>
            </p:cNvPr>
            <p:cNvGrpSpPr/>
            <p:nvPr/>
          </p:nvGrpSpPr>
          <p:grpSpPr>
            <a:xfrm>
              <a:off x="1416177" y="4709237"/>
              <a:ext cx="759095" cy="464344"/>
              <a:chOff x="1416177" y="4709239"/>
              <a:chExt cx="759095" cy="464344"/>
            </a:xfrm>
            <a:solidFill>
              <a:schemeClr val="bg1"/>
            </a:solidFill>
          </p:grpSpPr>
          <p:sp>
            <p:nvSpPr>
              <p:cNvPr id="50" name="Rectangle 49">
                <a:extLst>
                  <a:ext uri="{FF2B5EF4-FFF2-40B4-BE49-F238E27FC236}">
                    <a16:creationId xmlns:a16="http://schemas.microsoft.com/office/drawing/2014/main" id="{0B90DEA4-7DE5-4078-8AE8-CAC9BF22E627}"/>
                  </a:ext>
                </a:extLst>
              </p:cNvPr>
              <p:cNvSpPr/>
              <p:nvPr/>
            </p:nvSpPr>
            <p:spPr>
              <a:xfrm>
                <a:off x="1416177" y="4709239"/>
                <a:ext cx="759095" cy="4643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1" name="Image 34">
                <a:extLst>
                  <a:ext uri="{FF2B5EF4-FFF2-40B4-BE49-F238E27FC236}">
                    <a16:creationId xmlns:a16="http://schemas.microsoft.com/office/drawing/2014/main" id="{2FD58739-C89E-48B3-A2AD-FA5D2C7DE1AA}"/>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504866" y="4759390"/>
                <a:ext cx="581716" cy="364042"/>
              </a:xfrm>
              <a:prstGeom prst="rect">
                <a:avLst/>
              </a:prstGeom>
              <a:grpFill/>
            </p:spPr>
          </p:pic>
        </p:grpSp>
        <p:cxnSp>
          <p:nvCxnSpPr>
            <p:cNvPr id="139" name="Straight Connector 138">
              <a:extLst>
                <a:ext uri="{FF2B5EF4-FFF2-40B4-BE49-F238E27FC236}">
                  <a16:creationId xmlns:a16="http://schemas.microsoft.com/office/drawing/2014/main" id="{93C91D3D-C6EF-42AD-AD1B-FDB024B2A800}"/>
                </a:ext>
              </a:extLst>
            </p:cNvPr>
            <p:cNvCxnSpPr>
              <a:cxnSpLocks/>
            </p:cNvCxnSpPr>
            <p:nvPr/>
          </p:nvCxnSpPr>
          <p:spPr>
            <a:xfrm flipH="1">
              <a:off x="620932" y="4689501"/>
              <a:ext cx="1555531"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A290AF9F-81F7-4D69-A171-511C6C8425E5}"/>
                </a:ext>
              </a:extLst>
            </p:cNvPr>
            <p:cNvCxnSpPr>
              <a:cxnSpLocks/>
            </p:cNvCxnSpPr>
            <p:nvPr/>
          </p:nvCxnSpPr>
          <p:spPr>
            <a:xfrm flipH="1">
              <a:off x="620932" y="5193318"/>
              <a:ext cx="1555531"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BDC57ED5-CB45-4C5A-8DFC-3DCF1AB67776}"/>
                </a:ext>
              </a:extLst>
            </p:cNvPr>
            <p:cNvCxnSpPr>
              <a:cxnSpLocks/>
            </p:cNvCxnSpPr>
            <p:nvPr/>
          </p:nvCxnSpPr>
          <p:spPr>
            <a:xfrm flipV="1">
              <a:off x="1387212" y="5254349"/>
              <a:ext cx="0" cy="422009"/>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1BA892D4-2F5F-4082-A648-8D02DD807780}"/>
                </a:ext>
              </a:extLst>
            </p:cNvPr>
            <p:cNvCxnSpPr>
              <a:cxnSpLocks/>
            </p:cNvCxnSpPr>
            <p:nvPr/>
          </p:nvCxnSpPr>
          <p:spPr>
            <a:xfrm flipV="1">
              <a:off x="1398101" y="4730472"/>
              <a:ext cx="0" cy="422009"/>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6954C966-7CF0-490A-8471-9A5CF2B6F283}"/>
                </a:ext>
              </a:extLst>
            </p:cNvPr>
            <p:cNvGrpSpPr/>
            <p:nvPr/>
          </p:nvGrpSpPr>
          <p:grpSpPr>
            <a:xfrm>
              <a:off x="515937" y="3225806"/>
              <a:ext cx="1764328" cy="877026"/>
              <a:chOff x="515937" y="3225806"/>
              <a:chExt cx="1764328" cy="877026"/>
            </a:xfrm>
          </p:grpSpPr>
          <p:sp>
            <p:nvSpPr>
              <p:cNvPr id="43" name="Rectangle 42">
                <a:extLst>
                  <a:ext uri="{FF2B5EF4-FFF2-40B4-BE49-F238E27FC236}">
                    <a16:creationId xmlns:a16="http://schemas.microsoft.com/office/drawing/2014/main" id="{85FEB1B6-CA41-4FED-9429-F3B6CD10A801}"/>
                  </a:ext>
                </a:extLst>
              </p:cNvPr>
              <p:cNvSpPr/>
              <p:nvPr/>
            </p:nvSpPr>
            <p:spPr>
              <a:xfrm>
                <a:off x="515937" y="3225806"/>
                <a:ext cx="1764328" cy="877026"/>
              </a:xfrm>
              <a:prstGeom prst="rect">
                <a:avLst/>
              </a:prstGeom>
              <a:gradFill>
                <a:gsLst>
                  <a:gs pos="2000">
                    <a:schemeClr val="accent1">
                      <a:alpha val="78000"/>
                    </a:schemeClr>
                  </a:gs>
                  <a:gs pos="65000">
                    <a:schemeClr val="accent3">
                      <a:alpha val="93000"/>
                    </a:schemeClr>
                  </a:gs>
                  <a:gs pos="98000">
                    <a:schemeClr val="accent4">
                      <a:alpha val="73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100" b="1" dirty="0"/>
              </a:p>
            </p:txBody>
          </p:sp>
          <p:grpSp>
            <p:nvGrpSpPr>
              <p:cNvPr id="7" name="Group 6">
                <a:extLst>
                  <a:ext uri="{FF2B5EF4-FFF2-40B4-BE49-F238E27FC236}">
                    <a16:creationId xmlns:a16="http://schemas.microsoft.com/office/drawing/2014/main" id="{00188FE1-47DE-4862-BDFF-55EFCC304F38}"/>
                  </a:ext>
                </a:extLst>
              </p:cNvPr>
              <p:cNvGrpSpPr/>
              <p:nvPr/>
            </p:nvGrpSpPr>
            <p:grpSpPr>
              <a:xfrm>
                <a:off x="551477" y="3354288"/>
                <a:ext cx="1693248" cy="620063"/>
                <a:chOff x="4762208" y="2019608"/>
                <a:chExt cx="1693248" cy="620063"/>
              </a:xfrm>
            </p:grpSpPr>
            <p:sp>
              <p:nvSpPr>
                <p:cNvPr id="117" name="TextBox 116">
                  <a:extLst>
                    <a:ext uri="{FF2B5EF4-FFF2-40B4-BE49-F238E27FC236}">
                      <a16:creationId xmlns:a16="http://schemas.microsoft.com/office/drawing/2014/main" id="{466C4525-5AA9-4269-8C99-D1B87F931AA7}"/>
                    </a:ext>
                  </a:extLst>
                </p:cNvPr>
                <p:cNvSpPr txBox="1"/>
                <p:nvPr/>
              </p:nvSpPr>
              <p:spPr>
                <a:xfrm>
                  <a:off x="4762208" y="2019608"/>
                  <a:ext cx="1693248" cy="330860"/>
                </a:xfrm>
                <a:prstGeom prst="rect">
                  <a:avLst/>
                </a:prstGeom>
                <a:noFill/>
              </p:spPr>
              <p:txBody>
                <a:bodyPr wrap="square" lIns="0" tIns="0" rIns="0" bIns="0" rtlCol="0" anchor="b">
                  <a:spAutoFit/>
                </a:bodyPr>
                <a:lstStyle/>
                <a:p>
                  <a:pPr lvl="0" algn="ctr">
                    <a:defRPr/>
                  </a:pPr>
                  <a:r>
                    <a:rPr lang="fr-FR" sz="1100" b="1" dirty="0">
                      <a:solidFill>
                        <a:prstClr val="white"/>
                      </a:solidFill>
                    </a:rPr>
                    <a:t>Clément</a:t>
                  </a:r>
                </a:p>
                <a:p>
                  <a:pPr lvl="0" algn="ctr">
                    <a:defRPr/>
                  </a:pPr>
                  <a:r>
                    <a:rPr lang="fr-FR" sz="1000" b="1" dirty="0">
                      <a:solidFill>
                        <a:prstClr val="white"/>
                      </a:solidFill>
                    </a:rPr>
                    <a:t>Ingénieur Sécurité</a:t>
                  </a:r>
                </a:p>
              </p:txBody>
            </p:sp>
            <p:cxnSp>
              <p:nvCxnSpPr>
                <p:cNvPr id="118" name="Straight Connector 117">
                  <a:extLst>
                    <a:ext uri="{FF2B5EF4-FFF2-40B4-BE49-F238E27FC236}">
                      <a16:creationId xmlns:a16="http://schemas.microsoft.com/office/drawing/2014/main" id="{6FAF62D7-9458-48EF-86DB-F6FF55630019}"/>
                    </a:ext>
                  </a:extLst>
                </p:cNvPr>
                <p:cNvCxnSpPr>
                  <a:cxnSpLocks/>
                </p:cNvCxnSpPr>
                <p:nvPr/>
              </p:nvCxnSpPr>
              <p:spPr>
                <a:xfrm rot="5400000">
                  <a:off x="5608831" y="2278158"/>
                  <a:ext cx="0" cy="279936"/>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19" name="TextBox 118">
                  <a:extLst>
                    <a:ext uri="{FF2B5EF4-FFF2-40B4-BE49-F238E27FC236}">
                      <a16:creationId xmlns:a16="http://schemas.microsoft.com/office/drawing/2014/main" id="{136A07FA-2F3A-469B-9835-8CB55A32CC19}"/>
                    </a:ext>
                  </a:extLst>
                </p:cNvPr>
                <p:cNvSpPr txBox="1"/>
                <p:nvPr/>
              </p:nvSpPr>
              <p:spPr>
                <a:xfrm>
                  <a:off x="4999690" y="2485783"/>
                  <a:ext cx="1218282" cy="153888"/>
                </a:xfrm>
                <a:prstGeom prst="rect">
                  <a:avLst/>
                </a:prstGeom>
                <a:noFill/>
              </p:spPr>
              <p:txBody>
                <a:bodyPr wrap="none" lIns="0" tIns="0" rIns="0" bIns="0" rtlCol="0">
                  <a:spAutoFit/>
                </a:bodyPr>
                <a:lstStyle/>
                <a:p>
                  <a:pPr lvl="0" algn="ctr">
                    <a:defRPr/>
                  </a:pPr>
                  <a:r>
                    <a:rPr lang="fr-FR" sz="1000" dirty="0">
                      <a:solidFill>
                        <a:prstClr val="white"/>
                      </a:solidFill>
                    </a:rPr>
                    <a:t>5 ans d'expérience </a:t>
                  </a:r>
                </a:p>
              </p:txBody>
            </p:sp>
          </p:grpSp>
        </p:grpSp>
      </p:grpSp>
      <p:grpSp>
        <p:nvGrpSpPr>
          <p:cNvPr id="10" name="Group 9">
            <a:extLst>
              <a:ext uri="{FF2B5EF4-FFF2-40B4-BE49-F238E27FC236}">
                <a16:creationId xmlns:a16="http://schemas.microsoft.com/office/drawing/2014/main" id="{C25FBBBA-3901-4F7E-82F8-E7E5B81F3447}"/>
              </a:ext>
            </a:extLst>
          </p:cNvPr>
          <p:cNvGrpSpPr/>
          <p:nvPr/>
        </p:nvGrpSpPr>
        <p:grpSpPr>
          <a:xfrm>
            <a:off x="6302544" y="3767291"/>
            <a:ext cx="1764329" cy="2617682"/>
            <a:chOff x="8036877" y="3225806"/>
            <a:chExt cx="1764329" cy="2617682"/>
          </a:xfrm>
        </p:grpSpPr>
        <p:sp>
          <p:nvSpPr>
            <p:cNvPr id="99" name="Rectangle 98">
              <a:extLst>
                <a:ext uri="{FF2B5EF4-FFF2-40B4-BE49-F238E27FC236}">
                  <a16:creationId xmlns:a16="http://schemas.microsoft.com/office/drawing/2014/main" id="{FC0F4FB3-7E29-4A61-A9CD-103E329CA491}"/>
                </a:ext>
              </a:extLst>
            </p:cNvPr>
            <p:cNvSpPr/>
            <p:nvPr/>
          </p:nvSpPr>
          <p:spPr>
            <a:xfrm>
              <a:off x="8036877" y="4102830"/>
              <a:ext cx="1764329" cy="1708907"/>
            </a:xfrm>
            <a:prstGeom prst="rect">
              <a:avLst/>
            </a:prstGeom>
            <a:solidFill>
              <a:schemeClr val="bg1"/>
            </a:solidFill>
            <a:ln w="19050">
              <a:noFill/>
            </a:ln>
            <a:effectLst>
              <a:outerShdw blurRad="4318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lumMod val="75000"/>
                    <a:lumOff val="25000"/>
                  </a:schemeClr>
                </a:solidFill>
              </a:endParaRPr>
            </a:p>
          </p:txBody>
        </p:sp>
        <p:sp>
          <p:nvSpPr>
            <p:cNvPr id="101" name="Rectangle 100">
              <a:extLst>
                <a:ext uri="{FF2B5EF4-FFF2-40B4-BE49-F238E27FC236}">
                  <a16:creationId xmlns:a16="http://schemas.microsoft.com/office/drawing/2014/main" id="{2E47EEB9-95C3-45FE-B7DF-173076391D3A}"/>
                </a:ext>
              </a:extLst>
            </p:cNvPr>
            <p:cNvSpPr/>
            <p:nvPr/>
          </p:nvSpPr>
          <p:spPr>
            <a:xfrm>
              <a:off x="8616027" y="5779988"/>
              <a:ext cx="606029" cy="6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a:extLst>
                <a:ext uri="{FF2B5EF4-FFF2-40B4-BE49-F238E27FC236}">
                  <a16:creationId xmlns:a16="http://schemas.microsoft.com/office/drawing/2014/main" id="{D171D76E-2782-489C-A64F-DD3C0D01BC75}"/>
                </a:ext>
              </a:extLst>
            </p:cNvPr>
            <p:cNvSpPr/>
            <p:nvPr/>
          </p:nvSpPr>
          <p:spPr>
            <a:xfrm>
              <a:off x="8141871" y="5213055"/>
              <a:ext cx="1548964" cy="464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a:extLst>
                <a:ext uri="{FF2B5EF4-FFF2-40B4-BE49-F238E27FC236}">
                  <a16:creationId xmlns:a16="http://schemas.microsoft.com/office/drawing/2014/main" id="{D29FFD32-EFCD-4C6D-8652-36D4DA474E8A}"/>
                </a:ext>
              </a:extLst>
            </p:cNvPr>
            <p:cNvSpPr/>
            <p:nvPr/>
          </p:nvSpPr>
          <p:spPr>
            <a:xfrm>
              <a:off x="8937117" y="4709239"/>
              <a:ext cx="759095" cy="4643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a:extLst>
                <a:ext uri="{FF2B5EF4-FFF2-40B4-BE49-F238E27FC236}">
                  <a16:creationId xmlns:a16="http://schemas.microsoft.com/office/drawing/2014/main" id="{D5A2A099-1EFF-4585-B3BF-CDCB186E9FB0}"/>
                </a:ext>
              </a:extLst>
            </p:cNvPr>
            <p:cNvSpPr/>
            <p:nvPr/>
          </p:nvSpPr>
          <p:spPr>
            <a:xfrm>
              <a:off x="8141871" y="4709238"/>
              <a:ext cx="759094" cy="464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2" name="Rectangle 191">
              <a:extLst>
                <a:ext uri="{FF2B5EF4-FFF2-40B4-BE49-F238E27FC236}">
                  <a16:creationId xmlns:a16="http://schemas.microsoft.com/office/drawing/2014/main" id="{9A4D4148-628A-47F8-A76C-893873972C11}"/>
                </a:ext>
              </a:extLst>
            </p:cNvPr>
            <p:cNvSpPr/>
            <p:nvPr/>
          </p:nvSpPr>
          <p:spPr>
            <a:xfrm>
              <a:off x="8141871" y="4205420"/>
              <a:ext cx="759094" cy="464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5" name="Rectangle 194">
              <a:extLst>
                <a:ext uri="{FF2B5EF4-FFF2-40B4-BE49-F238E27FC236}">
                  <a16:creationId xmlns:a16="http://schemas.microsoft.com/office/drawing/2014/main" id="{AD7ED38B-84BC-460A-A4F5-10DC7693E732}"/>
                </a:ext>
              </a:extLst>
            </p:cNvPr>
            <p:cNvSpPr/>
            <p:nvPr/>
          </p:nvSpPr>
          <p:spPr>
            <a:xfrm>
              <a:off x="8937117" y="4205420"/>
              <a:ext cx="759094" cy="464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0" name="Straight Connector 199">
              <a:extLst>
                <a:ext uri="{FF2B5EF4-FFF2-40B4-BE49-F238E27FC236}">
                  <a16:creationId xmlns:a16="http://schemas.microsoft.com/office/drawing/2014/main" id="{87B50BAF-D068-422A-A4F9-D0E7BD40FE09}"/>
                </a:ext>
              </a:extLst>
            </p:cNvPr>
            <p:cNvCxnSpPr>
              <a:cxnSpLocks/>
            </p:cNvCxnSpPr>
            <p:nvPr/>
          </p:nvCxnSpPr>
          <p:spPr>
            <a:xfrm flipH="1">
              <a:off x="8140681" y="4689501"/>
              <a:ext cx="1555531"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a16="http://schemas.microsoft.com/office/drawing/2014/main" id="{48F5D984-B741-467E-A865-2823979E908B}"/>
                </a:ext>
              </a:extLst>
            </p:cNvPr>
            <p:cNvCxnSpPr>
              <a:cxnSpLocks/>
            </p:cNvCxnSpPr>
            <p:nvPr/>
          </p:nvCxnSpPr>
          <p:spPr>
            <a:xfrm flipH="1">
              <a:off x="8140681" y="5193318"/>
              <a:ext cx="1555531"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nvGrpSpPr>
            <p:cNvPr id="184" name="Group 183">
              <a:extLst>
                <a:ext uri="{FF2B5EF4-FFF2-40B4-BE49-F238E27FC236}">
                  <a16:creationId xmlns:a16="http://schemas.microsoft.com/office/drawing/2014/main" id="{2EE8411D-2350-45CF-939D-25B67717EEB7}"/>
                </a:ext>
              </a:extLst>
            </p:cNvPr>
            <p:cNvGrpSpPr/>
            <p:nvPr/>
          </p:nvGrpSpPr>
          <p:grpSpPr>
            <a:xfrm>
              <a:off x="8036877" y="3225806"/>
              <a:ext cx="1764328" cy="877026"/>
              <a:chOff x="515937" y="3225806"/>
              <a:chExt cx="1764328" cy="877026"/>
            </a:xfrm>
          </p:grpSpPr>
          <p:sp>
            <p:nvSpPr>
              <p:cNvPr id="185" name="Rectangle 184">
                <a:extLst>
                  <a:ext uri="{FF2B5EF4-FFF2-40B4-BE49-F238E27FC236}">
                    <a16:creationId xmlns:a16="http://schemas.microsoft.com/office/drawing/2014/main" id="{2B8DAEB8-7E15-4E85-A7A8-535A6C9B86EF}"/>
                  </a:ext>
                </a:extLst>
              </p:cNvPr>
              <p:cNvSpPr/>
              <p:nvPr/>
            </p:nvSpPr>
            <p:spPr>
              <a:xfrm>
                <a:off x="515937" y="3225806"/>
                <a:ext cx="1764328" cy="877026"/>
              </a:xfrm>
              <a:prstGeom prst="rect">
                <a:avLst/>
              </a:prstGeom>
              <a:gradFill>
                <a:gsLst>
                  <a:gs pos="2000">
                    <a:schemeClr val="accent1">
                      <a:alpha val="78000"/>
                    </a:schemeClr>
                  </a:gs>
                  <a:gs pos="65000">
                    <a:schemeClr val="accent3">
                      <a:alpha val="93000"/>
                    </a:schemeClr>
                  </a:gs>
                  <a:gs pos="98000">
                    <a:schemeClr val="accent4">
                      <a:alpha val="73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100" b="1" dirty="0"/>
              </a:p>
            </p:txBody>
          </p:sp>
          <p:grpSp>
            <p:nvGrpSpPr>
              <p:cNvPr id="188" name="Group 187">
                <a:extLst>
                  <a:ext uri="{FF2B5EF4-FFF2-40B4-BE49-F238E27FC236}">
                    <a16:creationId xmlns:a16="http://schemas.microsoft.com/office/drawing/2014/main" id="{D902BC47-9E03-4CAB-99B7-A4493068B0BD}"/>
                  </a:ext>
                </a:extLst>
              </p:cNvPr>
              <p:cNvGrpSpPr/>
              <p:nvPr/>
            </p:nvGrpSpPr>
            <p:grpSpPr>
              <a:xfrm>
                <a:off x="551477" y="3354288"/>
                <a:ext cx="1693248" cy="620063"/>
                <a:chOff x="4762208" y="2019608"/>
                <a:chExt cx="1693248" cy="620063"/>
              </a:xfrm>
            </p:grpSpPr>
            <p:sp>
              <p:nvSpPr>
                <p:cNvPr id="189" name="TextBox 188">
                  <a:extLst>
                    <a:ext uri="{FF2B5EF4-FFF2-40B4-BE49-F238E27FC236}">
                      <a16:creationId xmlns:a16="http://schemas.microsoft.com/office/drawing/2014/main" id="{0EF1B07A-E3F1-4F65-84E0-1C0AC829FA72}"/>
                    </a:ext>
                  </a:extLst>
                </p:cNvPr>
                <p:cNvSpPr txBox="1"/>
                <p:nvPr/>
              </p:nvSpPr>
              <p:spPr>
                <a:xfrm>
                  <a:off x="4762208" y="2019608"/>
                  <a:ext cx="1693248" cy="330860"/>
                </a:xfrm>
                <a:prstGeom prst="rect">
                  <a:avLst/>
                </a:prstGeom>
                <a:noFill/>
              </p:spPr>
              <p:txBody>
                <a:bodyPr wrap="square" lIns="0" tIns="0" rIns="0" bIns="0" rtlCol="0" anchor="b">
                  <a:spAutoFit/>
                </a:bodyPr>
                <a:lstStyle/>
                <a:p>
                  <a:pPr lvl="0" algn="ctr">
                    <a:defRPr/>
                  </a:pPr>
                  <a:r>
                    <a:rPr lang="fr-FR" sz="1100" b="1" dirty="0">
                      <a:solidFill>
                        <a:prstClr val="white"/>
                      </a:solidFill>
                    </a:rPr>
                    <a:t>Hugues</a:t>
                  </a:r>
                </a:p>
                <a:p>
                  <a:pPr lvl="0" algn="ctr">
                    <a:defRPr/>
                  </a:pPr>
                  <a:r>
                    <a:rPr lang="fr-FR" sz="1000" b="1" dirty="0">
                      <a:solidFill>
                        <a:prstClr val="white"/>
                      </a:solidFill>
                    </a:rPr>
                    <a:t>Ingénieur Système</a:t>
                  </a:r>
                </a:p>
              </p:txBody>
            </p:sp>
            <p:cxnSp>
              <p:nvCxnSpPr>
                <p:cNvPr id="190" name="Straight Connector 189">
                  <a:extLst>
                    <a:ext uri="{FF2B5EF4-FFF2-40B4-BE49-F238E27FC236}">
                      <a16:creationId xmlns:a16="http://schemas.microsoft.com/office/drawing/2014/main" id="{E5C63F4A-5251-4859-9E6E-1453C87DFBE9}"/>
                    </a:ext>
                  </a:extLst>
                </p:cNvPr>
                <p:cNvCxnSpPr>
                  <a:cxnSpLocks/>
                </p:cNvCxnSpPr>
                <p:nvPr/>
              </p:nvCxnSpPr>
              <p:spPr>
                <a:xfrm rot="5400000">
                  <a:off x="5608831" y="2278158"/>
                  <a:ext cx="0" cy="279936"/>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07" name="TextBox 206">
                  <a:extLst>
                    <a:ext uri="{FF2B5EF4-FFF2-40B4-BE49-F238E27FC236}">
                      <a16:creationId xmlns:a16="http://schemas.microsoft.com/office/drawing/2014/main" id="{ECC16468-0332-4AB0-B08A-38057F57A67C}"/>
                    </a:ext>
                  </a:extLst>
                </p:cNvPr>
                <p:cNvSpPr txBox="1"/>
                <p:nvPr/>
              </p:nvSpPr>
              <p:spPr>
                <a:xfrm>
                  <a:off x="4993279" y="2485783"/>
                  <a:ext cx="1231107" cy="153888"/>
                </a:xfrm>
                <a:prstGeom prst="rect">
                  <a:avLst/>
                </a:prstGeom>
                <a:noFill/>
              </p:spPr>
              <p:txBody>
                <a:bodyPr wrap="none" lIns="0" tIns="0" rIns="0" bIns="0" rtlCol="0">
                  <a:spAutoFit/>
                </a:bodyPr>
                <a:lstStyle/>
                <a:p>
                  <a:pPr lvl="0" algn="ctr">
                    <a:defRPr/>
                  </a:pPr>
                  <a:r>
                    <a:rPr lang="fr-FR" sz="1000" dirty="0">
                      <a:solidFill>
                        <a:prstClr val="white"/>
                      </a:solidFill>
                    </a:rPr>
                    <a:t>14 ans d'expérience</a:t>
                  </a:r>
                </a:p>
              </p:txBody>
            </p:sp>
          </p:grpSp>
        </p:grpSp>
      </p:grpSp>
      <p:grpSp>
        <p:nvGrpSpPr>
          <p:cNvPr id="11" name="Group 10">
            <a:extLst>
              <a:ext uri="{FF2B5EF4-FFF2-40B4-BE49-F238E27FC236}">
                <a16:creationId xmlns:a16="http://schemas.microsoft.com/office/drawing/2014/main" id="{979A2F56-8B56-4ADC-92DB-DBBC2259338B}"/>
              </a:ext>
            </a:extLst>
          </p:cNvPr>
          <p:cNvGrpSpPr/>
          <p:nvPr/>
        </p:nvGrpSpPr>
        <p:grpSpPr>
          <a:xfrm>
            <a:off x="6302607" y="1078772"/>
            <a:ext cx="1764329" cy="2617682"/>
            <a:chOff x="6156642" y="3225806"/>
            <a:chExt cx="1764329" cy="2617682"/>
          </a:xfrm>
        </p:grpSpPr>
        <p:sp>
          <p:nvSpPr>
            <p:cNvPr id="85" name="Rectangle 84">
              <a:extLst>
                <a:ext uri="{FF2B5EF4-FFF2-40B4-BE49-F238E27FC236}">
                  <a16:creationId xmlns:a16="http://schemas.microsoft.com/office/drawing/2014/main" id="{4A4A6EEF-8ED5-4EC9-B114-14D55F38F038}"/>
                </a:ext>
              </a:extLst>
            </p:cNvPr>
            <p:cNvSpPr/>
            <p:nvPr/>
          </p:nvSpPr>
          <p:spPr>
            <a:xfrm>
              <a:off x="6156642" y="4102830"/>
              <a:ext cx="1764329" cy="1708907"/>
            </a:xfrm>
            <a:prstGeom prst="rect">
              <a:avLst/>
            </a:prstGeom>
            <a:solidFill>
              <a:schemeClr val="bg1"/>
            </a:solidFill>
            <a:ln w="19050">
              <a:noFill/>
            </a:ln>
            <a:effectLst>
              <a:outerShdw blurRad="4318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lumMod val="75000"/>
                    <a:lumOff val="25000"/>
                  </a:schemeClr>
                </a:solidFill>
              </a:endParaRPr>
            </a:p>
          </p:txBody>
        </p:sp>
        <p:sp>
          <p:nvSpPr>
            <p:cNvPr id="87" name="Rectangle 86">
              <a:extLst>
                <a:ext uri="{FF2B5EF4-FFF2-40B4-BE49-F238E27FC236}">
                  <a16:creationId xmlns:a16="http://schemas.microsoft.com/office/drawing/2014/main" id="{F101A7E1-8AB0-4669-89C8-A384B888A29E}"/>
                </a:ext>
              </a:extLst>
            </p:cNvPr>
            <p:cNvSpPr/>
            <p:nvPr/>
          </p:nvSpPr>
          <p:spPr>
            <a:xfrm>
              <a:off x="6735792" y="5779988"/>
              <a:ext cx="606029" cy="6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2" name="Group 171">
              <a:extLst>
                <a:ext uri="{FF2B5EF4-FFF2-40B4-BE49-F238E27FC236}">
                  <a16:creationId xmlns:a16="http://schemas.microsoft.com/office/drawing/2014/main" id="{E9BEE9E0-6A64-442A-BF80-2101D52996D5}"/>
                </a:ext>
              </a:extLst>
            </p:cNvPr>
            <p:cNvGrpSpPr/>
            <p:nvPr/>
          </p:nvGrpSpPr>
          <p:grpSpPr>
            <a:xfrm>
              <a:off x="6261636" y="4205420"/>
              <a:ext cx="759094" cy="464345"/>
              <a:chOff x="4381401" y="4205420"/>
              <a:chExt cx="759094" cy="464345"/>
            </a:xfrm>
            <a:solidFill>
              <a:schemeClr val="bg1"/>
            </a:solidFill>
          </p:grpSpPr>
          <p:sp>
            <p:nvSpPr>
              <p:cNvPr id="173" name="Rectangle 172">
                <a:extLst>
                  <a:ext uri="{FF2B5EF4-FFF2-40B4-BE49-F238E27FC236}">
                    <a16:creationId xmlns:a16="http://schemas.microsoft.com/office/drawing/2014/main" id="{9E8622C2-0ABD-41AF-ADB6-7912E5ED1DDB}"/>
                  </a:ext>
                </a:extLst>
              </p:cNvPr>
              <p:cNvSpPr/>
              <p:nvPr/>
            </p:nvSpPr>
            <p:spPr>
              <a:xfrm>
                <a:off x="4381401" y="4205420"/>
                <a:ext cx="759094" cy="464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4" name="Image 79">
                <a:extLst>
                  <a:ext uri="{FF2B5EF4-FFF2-40B4-BE49-F238E27FC236}">
                    <a16:creationId xmlns:a16="http://schemas.microsoft.com/office/drawing/2014/main" id="{E95C0380-4688-4CE2-854C-6B57E2C9256A}"/>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480487" y="4284662"/>
                <a:ext cx="591165" cy="312210"/>
              </a:xfrm>
              <a:prstGeom prst="rect">
                <a:avLst/>
              </a:prstGeom>
              <a:grpFill/>
            </p:spPr>
          </p:pic>
        </p:grpSp>
        <p:grpSp>
          <p:nvGrpSpPr>
            <p:cNvPr id="175" name="Group 174">
              <a:extLst>
                <a:ext uri="{FF2B5EF4-FFF2-40B4-BE49-F238E27FC236}">
                  <a16:creationId xmlns:a16="http://schemas.microsoft.com/office/drawing/2014/main" id="{573F133F-1A95-4E1C-9125-04A3714F28F9}"/>
                </a:ext>
              </a:extLst>
            </p:cNvPr>
            <p:cNvGrpSpPr/>
            <p:nvPr/>
          </p:nvGrpSpPr>
          <p:grpSpPr>
            <a:xfrm>
              <a:off x="7056882" y="4205420"/>
              <a:ext cx="759095" cy="464345"/>
              <a:chOff x="7056882" y="4205420"/>
              <a:chExt cx="759095" cy="464345"/>
            </a:xfrm>
            <a:solidFill>
              <a:schemeClr val="bg1"/>
            </a:solidFill>
          </p:grpSpPr>
          <p:sp>
            <p:nvSpPr>
              <p:cNvPr id="97" name="Rectangle 96">
                <a:extLst>
                  <a:ext uri="{FF2B5EF4-FFF2-40B4-BE49-F238E27FC236}">
                    <a16:creationId xmlns:a16="http://schemas.microsoft.com/office/drawing/2014/main" id="{14E51363-DF66-4FF5-8DFC-72C9D9C53EA8}"/>
                  </a:ext>
                </a:extLst>
              </p:cNvPr>
              <p:cNvSpPr/>
              <p:nvPr/>
            </p:nvSpPr>
            <p:spPr>
              <a:xfrm>
                <a:off x="7056882" y="4205420"/>
                <a:ext cx="759095" cy="464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Image 16">
                <a:extLst>
                  <a:ext uri="{FF2B5EF4-FFF2-40B4-BE49-F238E27FC236}">
                    <a16:creationId xmlns:a16="http://schemas.microsoft.com/office/drawing/2014/main" id="{F38997AD-0F19-4E1B-8F95-0B57778AD80B}"/>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128527" y="4259009"/>
                <a:ext cx="615805" cy="357167"/>
              </a:xfrm>
              <a:prstGeom prst="rect">
                <a:avLst/>
              </a:prstGeom>
              <a:grpFill/>
            </p:spPr>
          </p:pic>
        </p:grpSp>
        <p:grpSp>
          <p:nvGrpSpPr>
            <p:cNvPr id="179" name="Group 178">
              <a:extLst>
                <a:ext uri="{FF2B5EF4-FFF2-40B4-BE49-F238E27FC236}">
                  <a16:creationId xmlns:a16="http://schemas.microsoft.com/office/drawing/2014/main" id="{686D576B-1E09-43FE-8680-CB761D66BEC7}"/>
                </a:ext>
              </a:extLst>
            </p:cNvPr>
            <p:cNvGrpSpPr/>
            <p:nvPr/>
          </p:nvGrpSpPr>
          <p:grpSpPr>
            <a:xfrm>
              <a:off x="6261635" y="4709238"/>
              <a:ext cx="1554341" cy="464345"/>
              <a:chOff x="6261635" y="4709238"/>
              <a:chExt cx="1554341" cy="464345"/>
            </a:xfrm>
            <a:solidFill>
              <a:schemeClr val="bg1"/>
            </a:solidFill>
          </p:grpSpPr>
          <p:sp>
            <p:nvSpPr>
              <p:cNvPr id="94" name="Rectangle 93">
                <a:extLst>
                  <a:ext uri="{FF2B5EF4-FFF2-40B4-BE49-F238E27FC236}">
                    <a16:creationId xmlns:a16="http://schemas.microsoft.com/office/drawing/2014/main" id="{97A1F008-AF80-4F7E-9CBF-21872200D3DB}"/>
                  </a:ext>
                </a:extLst>
              </p:cNvPr>
              <p:cNvSpPr/>
              <p:nvPr/>
            </p:nvSpPr>
            <p:spPr>
              <a:xfrm>
                <a:off x="6261635" y="4709238"/>
                <a:ext cx="1554341" cy="464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6" name="Image 14">
                <a:extLst>
                  <a:ext uri="{FF2B5EF4-FFF2-40B4-BE49-F238E27FC236}">
                    <a16:creationId xmlns:a16="http://schemas.microsoft.com/office/drawing/2014/main" id="{A635EAD9-EDBC-451C-9A00-D5FE11FAA7C2}"/>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6584145" y="4786362"/>
                <a:ext cx="909321" cy="310096"/>
              </a:xfrm>
              <a:prstGeom prst="rect">
                <a:avLst/>
              </a:prstGeom>
              <a:grpFill/>
            </p:spPr>
          </p:pic>
        </p:grpSp>
        <p:grpSp>
          <p:nvGrpSpPr>
            <p:cNvPr id="178" name="Group 177">
              <a:extLst>
                <a:ext uri="{FF2B5EF4-FFF2-40B4-BE49-F238E27FC236}">
                  <a16:creationId xmlns:a16="http://schemas.microsoft.com/office/drawing/2014/main" id="{EE8319F9-0590-41ED-89D1-EFAA6C259DCC}"/>
                </a:ext>
              </a:extLst>
            </p:cNvPr>
            <p:cNvGrpSpPr/>
            <p:nvPr/>
          </p:nvGrpSpPr>
          <p:grpSpPr>
            <a:xfrm>
              <a:off x="6261635" y="5213055"/>
              <a:ext cx="1554341" cy="464345"/>
              <a:chOff x="6261635" y="5213055"/>
              <a:chExt cx="1554341" cy="464345"/>
            </a:xfrm>
            <a:solidFill>
              <a:schemeClr val="bg1"/>
            </a:solidFill>
          </p:grpSpPr>
          <p:sp>
            <p:nvSpPr>
              <p:cNvPr id="92" name="Rectangle 91">
                <a:extLst>
                  <a:ext uri="{FF2B5EF4-FFF2-40B4-BE49-F238E27FC236}">
                    <a16:creationId xmlns:a16="http://schemas.microsoft.com/office/drawing/2014/main" id="{62F3C615-B983-4200-A6B6-49E3A7527C8A}"/>
                  </a:ext>
                </a:extLst>
              </p:cNvPr>
              <p:cNvSpPr/>
              <p:nvPr/>
            </p:nvSpPr>
            <p:spPr>
              <a:xfrm>
                <a:off x="6261635" y="5213055"/>
                <a:ext cx="1554341" cy="464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7" name="Image 74">
                <a:extLst>
                  <a:ext uri="{FF2B5EF4-FFF2-40B4-BE49-F238E27FC236}">
                    <a16:creationId xmlns:a16="http://schemas.microsoft.com/office/drawing/2014/main" id="{B1C273CE-6B24-42A7-9022-E4CE5011EFC6}"/>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517564" y="5271276"/>
                <a:ext cx="1042482" cy="347903"/>
              </a:xfrm>
              <a:prstGeom prst="rect">
                <a:avLst/>
              </a:prstGeom>
              <a:grpFill/>
            </p:spPr>
          </p:pic>
        </p:grpSp>
        <p:cxnSp>
          <p:nvCxnSpPr>
            <p:cNvPr id="180" name="Straight Connector 179">
              <a:extLst>
                <a:ext uri="{FF2B5EF4-FFF2-40B4-BE49-F238E27FC236}">
                  <a16:creationId xmlns:a16="http://schemas.microsoft.com/office/drawing/2014/main" id="{D83F8E99-85BD-40AB-97DA-E429A4F501F6}"/>
                </a:ext>
              </a:extLst>
            </p:cNvPr>
            <p:cNvCxnSpPr>
              <a:cxnSpLocks/>
            </p:cNvCxnSpPr>
            <p:nvPr/>
          </p:nvCxnSpPr>
          <p:spPr>
            <a:xfrm flipH="1">
              <a:off x="6260445" y="4689501"/>
              <a:ext cx="1555531"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00B68D8D-FE27-4F2A-B368-9451D2DE89A6}"/>
                </a:ext>
              </a:extLst>
            </p:cNvPr>
            <p:cNvCxnSpPr>
              <a:cxnSpLocks/>
            </p:cNvCxnSpPr>
            <p:nvPr/>
          </p:nvCxnSpPr>
          <p:spPr>
            <a:xfrm flipH="1">
              <a:off x="6260445" y="5193318"/>
              <a:ext cx="1555531"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4DB28F63-CDEB-48AC-9DFC-0945CCB6993F}"/>
                </a:ext>
              </a:extLst>
            </p:cNvPr>
            <p:cNvCxnSpPr>
              <a:cxnSpLocks/>
            </p:cNvCxnSpPr>
            <p:nvPr/>
          </p:nvCxnSpPr>
          <p:spPr>
            <a:xfrm flipV="1">
              <a:off x="7038806" y="4226522"/>
              <a:ext cx="0" cy="422009"/>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nvGrpSpPr>
            <p:cNvPr id="208" name="Group 207">
              <a:extLst>
                <a:ext uri="{FF2B5EF4-FFF2-40B4-BE49-F238E27FC236}">
                  <a16:creationId xmlns:a16="http://schemas.microsoft.com/office/drawing/2014/main" id="{38B46D14-F30F-4AF8-895C-8D1B12C15D70}"/>
                </a:ext>
              </a:extLst>
            </p:cNvPr>
            <p:cNvGrpSpPr/>
            <p:nvPr/>
          </p:nvGrpSpPr>
          <p:grpSpPr>
            <a:xfrm>
              <a:off x="6156642" y="3225806"/>
              <a:ext cx="1764328" cy="877026"/>
              <a:chOff x="515937" y="3225806"/>
              <a:chExt cx="1764328" cy="877026"/>
            </a:xfrm>
          </p:grpSpPr>
          <p:sp>
            <p:nvSpPr>
              <p:cNvPr id="209" name="Rectangle 208">
                <a:extLst>
                  <a:ext uri="{FF2B5EF4-FFF2-40B4-BE49-F238E27FC236}">
                    <a16:creationId xmlns:a16="http://schemas.microsoft.com/office/drawing/2014/main" id="{1C7F6228-F830-4719-A1D6-21CF87D9D768}"/>
                  </a:ext>
                </a:extLst>
              </p:cNvPr>
              <p:cNvSpPr/>
              <p:nvPr/>
            </p:nvSpPr>
            <p:spPr>
              <a:xfrm>
                <a:off x="515937" y="3225806"/>
                <a:ext cx="1764328" cy="877026"/>
              </a:xfrm>
              <a:prstGeom prst="rect">
                <a:avLst/>
              </a:prstGeom>
              <a:gradFill>
                <a:gsLst>
                  <a:gs pos="2000">
                    <a:schemeClr val="accent1">
                      <a:alpha val="78000"/>
                    </a:schemeClr>
                  </a:gs>
                  <a:gs pos="65000">
                    <a:schemeClr val="accent3">
                      <a:alpha val="93000"/>
                    </a:schemeClr>
                  </a:gs>
                  <a:gs pos="98000">
                    <a:schemeClr val="accent4">
                      <a:alpha val="73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100" b="1" dirty="0"/>
              </a:p>
            </p:txBody>
          </p:sp>
          <p:grpSp>
            <p:nvGrpSpPr>
              <p:cNvPr id="210" name="Group 209">
                <a:extLst>
                  <a:ext uri="{FF2B5EF4-FFF2-40B4-BE49-F238E27FC236}">
                    <a16:creationId xmlns:a16="http://schemas.microsoft.com/office/drawing/2014/main" id="{5E2E4571-503D-4809-8863-70D7B7D1F191}"/>
                  </a:ext>
                </a:extLst>
              </p:cNvPr>
              <p:cNvGrpSpPr/>
              <p:nvPr/>
            </p:nvGrpSpPr>
            <p:grpSpPr>
              <a:xfrm>
                <a:off x="551477" y="3354288"/>
                <a:ext cx="1693248" cy="620063"/>
                <a:chOff x="4762208" y="2019608"/>
                <a:chExt cx="1693248" cy="620063"/>
              </a:xfrm>
            </p:grpSpPr>
            <p:sp>
              <p:nvSpPr>
                <p:cNvPr id="215" name="TextBox 214">
                  <a:extLst>
                    <a:ext uri="{FF2B5EF4-FFF2-40B4-BE49-F238E27FC236}">
                      <a16:creationId xmlns:a16="http://schemas.microsoft.com/office/drawing/2014/main" id="{DDAE9443-6DC0-419E-8B82-46C5A9705730}"/>
                    </a:ext>
                  </a:extLst>
                </p:cNvPr>
                <p:cNvSpPr txBox="1"/>
                <p:nvPr/>
              </p:nvSpPr>
              <p:spPr>
                <a:xfrm>
                  <a:off x="4762208" y="2019608"/>
                  <a:ext cx="1693248" cy="330860"/>
                </a:xfrm>
                <a:prstGeom prst="rect">
                  <a:avLst/>
                </a:prstGeom>
                <a:noFill/>
              </p:spPr>
              <p:txBody>
                <a:bodyPr wrap="square" lIns="0" tIns="0" rIns="0" bIns="0" rtlCol="0" anchor="b">
                  <a:spAutoFit/>
                </a:bodyPr>
                <a:lstStyle/>
                <a:p>
                  <a:pPr lvl="0" algn="ctr">
                    <a:defRPr/>
                  </a:pPr>
                  <a:r>
                    <a:rPr lang="fr-FR" sz="1100" b="1" dirty="0">
                      <a:solidFill>
                        <a:prstClr val="white"/>
                      </a:solidFill>
                    </a:rPr>
                    <a:t>Antonin</a:t>
                  </a:r>
                </a:p>
                <a:p>
                  <a:pPr lvl="0" algn="ctr">
                    <a:defRPr/>
                  </a:pPr>
                  <a:r>
                    <a:rPr lang="fr-FR" sz="1000" b="1" dirty="0">
                      <a:solidFill>
                        <a:prstClr val="white"/>
                      </a:solidFill>
                    </a:rPr>
                    <a:t>Expert Réseaux</a:t>
                  </a:r>
                </a:p>
              </p:txBody>
            </p:sp>
            <p:cxnSp>
              <p:nvCxnSpPr>
                <p:cNvPr id="216" name="Straight Connector 215">
                  <a:extLst>
                    <a:ext uri="{FF2B5EF4-FFF2-40B4-BE49-F238E27FC236}">
                      <a16:creationId xmlns:a16="http://schemas.microsoft.com/office/drawing/2014/main" id="{78739990-E403-4D52-A725-56C8A727689D}"/>
                    </a:ext>
                  </a:extLst>
                </p:cNvPr>
                <p:cNvCxnSpPr>
                  <a:cxnSpLocks/>
                </p:cNvCxnSpPr>
                <p:nvPr/>
              </p:nvCxnSpPr>
              <p:spPr>
                <a:xfrm rot="5400000">
                  <a:off x="5608831" y="2278158"/>
                  <a:ext cx="0" cy="279936"/>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20" name="TextBox 219">
                  <a:extLst>
                    <a:ext uri="{FF2B5EF4-FFF2-40B4-BE49-F238E27FC236}">
                      <a16:creationId xmlns:a16="http://schemas.microsoft.com/office/drawing/2014/main" id="{EF031F67-54E4-4284-A7F9-F56F5151FABF}"/>
                    </a:ext>
                  </a:extLst>
                </p:cNvPr>
                <p:cNvSpPr txBox="1"/>
                <p:nvPr/>
              </p:nvSpPr>
              <p:spPr>
                <a:xfrm>
                  <a:off x="4978851" y="2485783"/>
                  <a:ext cx="1259960" cy="153888"/>
                </a:xfrm>
                <a:prstGeom prst="rect">
                  <a:avLst/>
                </a:prstGeom>
                <a:noFill/>
              </p:spPr>
              <p:txBody>
                <a:bodyPr wrap="none" lIns="0" tIns="0" rIns="0" bIns="0" rtlCol="0">
                  <a:spAutoFit/>
                </a:bodyPr>
                <a:lstStyle/>
                <a:p>
                  <a:pPr lvl="0" algn="ctr">
                    <a:defRPr/>
                  </a:pPr>
                  <a:r>
                    <a:rPr lang="fr-FR" sz="1000" dirty="0">
                      <a:solidFill>
                        <a:prstClr val="white"/>
                      </a:solidFill>
                    </a:rPr>
                    <a:t>12 ans d'expérience </a:t>
                  </a:r>
                </a:p>
              </p:txBody>
            </p:sp>
          </p:grpSp>
        </p:grpSp>
      </p:grpSp>
      <p:grpSp>
        <p:nvGrpSpPr>
          <p:cNvPr id="13" name="Group 12">
            <a:extLst>
              <a:ext uri="{FF2B5EF4-FFF2-40B4-BE49-F238E27FC236}">
                <a16:creationId xmlns:a16="http://schemas.microsoft.com/office/drawing/2014/main" id="{B12FC0D4-99FF-42A9-87C7-41588ABEEC8E}"/>
              </a:ext>
            </a:extLst>
          </p:cNvPr>
          <p:cNvGrpSpPr/>
          <p:nvPr/>
        </p:nvGrpSpPr>
        <p:grpSpPr>
          <a:xfrm>
            <a:off x="4422372" y="1078772"/>
            <a:ext cx="1764329" cy="2617682"/>
            <a:chOff x="2396172" y="3225806"/>
            <a:chExt cx="1764329" cy="2617682"/>
          </a:xfrm>
        </p:grpSpPr>
        <p:sp>
          <p:nvSpPr>
            <p:cNvPr id="57" name="Rectangle 56">
              <a:extLst>
                <a:ext uri="{FF2B5EF4-FFF2-40B4-BE49-F238E27FC236}">
                  <a16:creationId xmlns:a16="http://schemas.microsoft.com/office/drawing/2014/main" id="{6CD161F2-51A9-4ED6-A62B-B0BE4A8B6634}"/>
                </a:ext>
              </a:extLst>
            </p:cNvPr>
            <p:cNvSpPr/>
            <p:nvPr/>
          </p:nvSpPr>
          <p:spPr>
            <a:xfrm>
              <a:off x="2396172" y="4102830"/>
              <a:ext cx="1764329" cy="1708907"/>
            </a:xfrm>
            <a:prstGeom prst="rect">
              <a:avLst/>
            </a:prstGeom>
            <a:solidFill>
              <a:schemeClr val="bg1"/>
            </a:solidFill>
            <a:ln w="19050">
              <a:noFill/>
            </a:ln>
            <a:effectLst>
              <a:outerShdw blurRad="4318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lumMod val="75000"/>
                    <a:lumOff val="25000"/>
                  </a:schemeClr>
                </a:solidFill>
              </a:endParaRPr>
            </a:p>
          </p:txBody>
        </p:sp>
        <p:sp>
          <p:nvSpPr>
            <p:cNvPr id="59" name="Rectangle 58">
              <a:extLst>
                <a:ext uri="{FF2B5EF4-FFF2-40B4-BE49-F238E27FC236}">
                  <a16:creationId xmlns:a16="http://schemas.microsoft.com/office/drawing/2014/main" id="{C7710E94-0692-4BE6-991C-6391CB6CCA8B}"/>
                </a:ext>
              </a:extLst>
            </p:cNvPr>
            <p:cNvSpPr/>
            <p:nvPr/>
          </p:nvSpPr>
          <p:spPr>
            <a:xfrm>
              <a:off x="2975322" y="5779988"/>
              <a:ext cx="606029" cy="6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2" name="Group 151">
              <a:extLst>
                <a:ext uri="{FF2B5EF4-FFF2-40B4-BE49-F238E27FC236}">
                  <a16:creationId xmlns:a16="http://schemas.microsoft.com/office/drawing/2014/main" id="{4EDB6C74-AE14-4F12-AF93-2DF17E98615E}"/>
                </a:ext>
              </a:extLst>
            </p:cNvPr>
            <p:cNvGrpSpPr/>
            <p:nvPr/>
          </p:nvGrpSpPr>
          <p:grpSpPr>
            <a:xfrm>
              <a:off x="2501165" y="4205420"/>
              <a:ext cx="1554341" cy="464345"/>
              <a:chOff x="2501165" y="4205420"/>
              <a:chExt cx="1554341" cy="464345"/>
            </a:xfrm>
            <a:solidFill>
              <a:schemeClr val="bg1"/>
            </a:solidFill>
          </p:grpSpPr>
          <p:sp>
            <p:nvSpPr>
              <p:cNvPr id="68" name="Rectangle 67">
                <a:extLst>
                  <a:ext uri="{FF2B5EF4-FFF2-40B4-BE49-F238E27FC236}">
                    <a16:creationId xmlns:a16="http://schemas.microsoft.com/office/drawing/2014/main" id="{AD90A662-9919-40C5-A26D-6CD8C788D8E4}"/>
                  </a:ext>
                </a:extLst>
              </p:cNvPr>
              <p:cNvSpPr/>
              <p:nvPr/>
            </p:nvSpPr>
            <p:spPr>
              <a:xfrm>
                <a:off x="2501165" y="4205420"/>
                <a:ext cx="1554341" cy="464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6" name="Image 20">
                <a:extLst>
                  <a:ext uri="{FF2B5EF4-FFF2-40B4-BE49-F238E27FC236}">
                    <a16:creationId xmlns:a16="http://schemas.microsoft.com/office/drawing/2014/main" id="{AA94A9C8-F45E-4CC7-A1B7-4ED26F6D2D50}"/>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975983" y="4245394"/>
                <a:ext cx="604705" cy="384397"/>
              </a:xfrm>
              <a:prstGeom prst="rect">
                <a:avLst/>
              </a:prstGeom>
              <a:grpFill/>
            </p:spPr>
          </p:pic>
        </p:grpSp>
        <p:grpSp>
          <p:nvGrpSpPr>
            <p:cNvPr id="153" name="Group 152">
              <a:extLst>
                <a:ext uri="{FF2B5EF4-FFF2-40B4-BE49-F238E27FC236}">
                  <a16:creationId xmlns:a16="http://schemas.microsoft.com/office/drawing/2014/main" id="{7E9EDCBC-49BB-45C8-8D75-028B69D83C79}"/>
                </a:ext>
              </a:extLst>
            </p:cNvPr>
            <p:cNvGrpSpPr/>
            <p:nvPr/>
          </p:nvGrpSpPr>
          <p:grpSpPr>
            <a:xfrm>
              <a:off x="2501165" y="4709238"/>
              <a:ext cx="1554341" cy="464345"/>
              <a:chOff x="2501165" y="4709238"/>
              <a:chExt cx="1554341" cy="464345"/>
            </a:xfrm>
            <a:solidFill>
              <a:schemeClr val="bg1"/>
            </a:solidFill>
          </p:grpSpPr>
          <p:sp>
            <p:nvSpPr>
              <p:cNvPr id="66" name="Rectangle 65">
                <a:extLst>
                  <a:ext uri="{FF2B5EF4-FFF2-40B4-BE49-F238E27FC236}">
                    <a16:creationId xmlns:a16="http://schemas.microsoft.com/office/drawing/2014/main" id="{349A2C2C-EAA0-437C-A4E9-A2E3529FE727}"/>
                  </a:ext>
                </a:extLst>
              </p:cNvPr>
              <p:cNvSpPr/>
              <p:nvPr/>
            </p:nvSpPr>
            <p:spPr>
              <a:xfrm>
                <a:off x="2501165" y="4709238"/>
                <a:ext cx="1554341" cy="464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7" name="Image 22">
                <a:extLst>
                  <a:ext uri="{FF2B5EF4-FFF2-40B4-BE49-F238E27FC236}">
                    <a16:creationId xmlns:a16="http://schemas.microsoft.com/office/drawing/2014/main" id="{78FEC2C2-BF0C-4F03-AFA4-ABC0ABFBFB88}"/>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834943" y="4792081"/>
                <a:ext cx="886784" cy="298658"/>
              </a:xfrm>
              <a:prstGeom prst="rect">
                <a:avLst/>
              </a:prstGeom>
              <a:grpFill/>
            </p:spPr>
          </p:pic>
        </p:grpSp>
        <p:grpSp>
          <p:nvGrpSpPr>
            <p:cNvPr id="154" name="Group 153">
              <a:extLst>
                <a:ext uri="{FF2B5EF4-FFF2-40B4-BE49-F238E27FC236}">
                  <a16:creationId xmlns:a16="http://schemas.microsoft.com/office/drawing/2014/main" id="{B71EB35B-B033-4E86-8A59-70F47A6819EB}"/>
                </a:ext>
              </a:extLst>
            </p:cNvPr>
            <p:cNvGrpSpPr/>
            <p:nvPr/>
          </p:nvGrpSpPr>
          <p:grpSpPr>
            <a:xfrm>
              <a:off x="2501165" y="5213055"/>
              <a:ext cx="1554341" cy="464345"/>
              <a:chOff x="2501165" y="5213055"/>
              <a:chExt cx="1554341" cy="464345"/>
            </a:xfrm>
            <a:solidFill>
              <a:schemeClr val="bg1"/>
            </a:solidFill>
          </p:grpSpPr>
          <p:sp>
            <p:nvSpPr>
              <p:cNvPr id="64" name="Rectangle 63">
                <a:extLst>
                  <a:ext uri="{FF2B5EF4-FFF2-40B4-BE49-F238E27FC236}">
                    <a16:creationId xmlns:a16="http://schemas.microsoft.com/office/drawing/2014/main" id="{611D5765-04F6-4ADA-ADAE-532425609ACF}"/>
                  </a:ext>
                </a:extLst>
              </p:cNvPr>
              <p:cNvSpPr/>
              <p:nvPr/>
            </p:nvSpPr>
            <p:spPr>
              <a:xfrm>
                <a:off x="2501165" y="5213055"/>
                <a:ext cx="1554341" cy="464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8" name="Image 24">
                <a:extLst>
                  <a:ext uri="{FF2B5EF4-FFF2-40B4-BE49-F238E27FC236}">
                    <a16:creationId xmlns:a16="http://schemas.microsoft.com/office/drawing/2014/main" id="{EDA690B4-3269-4036-BF1F-DA15426D2582}"/>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2835661" y="5365580"/>
                <a:ext cx="885348" cy="159295"/>
              </a:xfrm>
              <a:prstGeom prst="rect">
                <a:avLst/>
              </a:prstGeom>
              <a:grpFill/>
            </p:spPr>
          </p:pic>
        </p:grpSp>
        <p:cxnSp>
          <p:nvCxnSpPr>
            <p:cNvPr id="149" name="Straight Connector 148">
              <a:extLst>
                <a:ext uri="{FF2B5EF4-FFF2-40B4-BE49-F238E27FC236}">
                  <a16:creationId xmlns:a16="http://schemas.microsoft.com/office/drawing/2014/main" id="{6FFD93A1-02BC-4F32-9D7E-7CC233875449}"/>
                </a:ext>
              </a:extLst>
            </p:cNvPr>
            <p:cNvCxnSpPr>
              <a:cxnSpLocks/>
            </p:cNvCxnSpPr>
            <p:nvPr/>
          </p:nvCxnSpPr>
          <p:spPr>
            <a:xfrm flipH="1">
              <a:off x="2499976" y="4689501"/>
              <a:ext cx="1555531"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52776E7E-FF39-45FD-856B-6E8400148A6D}"/>
                </a:ext>
              </a:extLst>
            </p:cNvPr>
            <p:cNvCxnSpPr>
              <a:cxnSpLocks/>
            </p:cNvCxnSpPr>
            <p:nvPr/>
          </p:nvCxnSpPr>
          <p:spPr>
            <a:xfrm flipH="1">
              <a:off x="2499976" y="5193318"/>
              <a:ext cx="1555531"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nvGrpSpPr>
            <p:cNvPr id="227" name="Group 226">
              <a:extLst>
                <a:ext uri="{FF2B5EF4-FFF2-40B4-BE49-F238E27FC236}">
                  <a16:creationId xmlns:a16="http://schemas.microsoft.com/office/drawing/2014/main" id="{9A979AEC-B499-4F29-813F-CDE0D5DC1F36}"/>
                </a:ext>
              </a:extLst>
            </p:cNvPr>
            <p:cNvGrpSpPr/>
            <p:nvPr/>
          </p:nvGrpSpPr>
          <p:grpSpPr>
            <a:xfrm>
              <a:off x="2396172" y="3225806"/>
              <a:ext cx="1764328" cy="877026"/>
              <a:chOff x="515937" y="3225806"/>
              <a:chExt cx="1764328" cy="877026"/>
            </a:xfrm>
          </p:grpSpPr>
          <p:sp>
            <p:nvSpPr>
              <p:cNvPr id="228" name="Rectangle 227">
                <a:extLst>
                  <a:ext uri="{FF2B5EF4-FFF2-40B4-BE49-F238E27FC236}">
                    <a16:creationId xmlns:a16="http://schemas.microsoft.com/office/drawing/2014/main" id="{58B728E7-F981-4487-9425-500B45DC1CE5}"/>
                  </a:ext>
                </a:extLst>
              </p:cNvPr>
              <p:cNvSpPr/>
              <p:nvPr/>
            </p:nvSpPr>
            <p:spPr>
              <a:xfrm>
                <a:off x="515937" y="3225806"/>
                <a:ext cx="1764328" cy="877026"/>
              </a:xfrm>
              <a:prstGeom prst="rect">
                <a:avLst/>
              </a:prstGeom>
              <a:gradFill>
                <a:gsLst>
                  <a:gs pos="2000">
                    <a:schemeClr val="accent1">
                      <a:alpha val="78000"/>
                    </a:schemeClr>
                  </a:gs>
                  <a:gs pos="65000">
                    <a:schemeClr val="accent3">
                      <a:alpha val="93000"/>
                    </a:schemeClr>
                  </a:gs>
                  <a:gs pos="98000">
                    <a:schemeClr val="accent4">
                      <a:alpha val="73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100" b="1" dirty="0"/>
              </a:p>
            </p:txBody>
          </p:sp>
          <p:grpSp>
            <p:nvGrpSpPr>
              <p:cNvPr id="229" name="Group 228">
                <a:extLst>
                  <a:ext uri="{FF2B5EF4-FFF2-40B4-BE49-F238E27FC236}">
                    <a16:creationId xmlns:a16="http://schemas.microsoft.com/office/drawing/2014/main" id="{3025AB60-AEF4-4E38-9340-18A2FAD12EF8}"/>
                  </a:ext>
                </a:extLst>
              </p:cNvPr>
              <p:cNvGrpSpPr/>
              <p:nvPr/>
            </p:nvGrpSpPr>
            <p:grpSpPr>
              <a:xfrm>
                <a:off x="551477" y="3354288"/>
                <a:ext cx="1693248" cy="620063"/>
                <a:chOff x="4762208" y="2019608"/>
                <a:chExt cx="1693248" cy="620063"/>
              </a:xfrm>
            </p:grpSpPr>
            <p:sp>
              <p:nvSpPr>
                <p:cNvPr id="230" name="TextBox 229">
                  <a:extLst>
                    <a:ext uri="{FF2B5EF4-FFF2-40B4-BE49-F238E27FC236}">
                      <a16:creationId xmlns:a16="http://schemas.microsoft.com/office/drawing/2014/main" id="{11D37EDE-F955-4EF6-A66D-0D15F5470766}"/>
                    </a:ext>
                  </a:extLst>
                </p:cNvPr>
                <p:cNvSpPr txBox="1"/>
                <p:nvPr/>
              </p:nvSpPr>
              <p:spPr>
                <a:xfrm>
                  <a:off x="4762208" y="2019608"/>
                  <a:ext cx="1693248" cy="330860"/>
                </a:xfrm>
                <a:prstGeom prst="rect">
                  <a:avLst/>
                </a:prstGeom>
                <a:noFill/>
              </p:spPr>
              <p:txBody>
                <a:bodyPr wrap="square" lIns="0" tIns="0" rIns="0" bIns="0" rtlCol="0" anchor="b">
                  <a:spAutoFit/>
                </a:bodyPr>
                <a:lstStyle/>
                <a:p>
                  <a:pPr lvl="0" algn="ctr">
                    <a:defRPr/>
                  </a:pPr>
                  <a:r>
                    <a:rPr lang="fr-FR" sz="1100" b="1" dirty="0">
                      <a:solidFill>
                        <a:prstClr val="white"/>
                      </a:solidFill>
                    </a:rPr>
                    <a:t>Sophie Solignat</a:t>
                  </a:r>
                </a:p>
                <a:p>
                  <a:pPr lvl="0" algn="ctr">
                    <a:defRPr/>
                  </a:pPr>
                  <a:r>
                    <a:rPr lang="fr-FR" sz="1000" b="1" dirty="0">
                      <a:solidFill>
                        <a:prstClr val="white"/>
                      </a:solidFill>
                    </a:rPr>
                    <a:t>Manager de Projets</a:t>
                  </a:r>
                </a:p>
              </p:txBody>
            </p:sp>
            <p:cxnSp>
              <p:nvCxnSpPr>
                <p:cNvPr id="231" name="Straight Connector 230">
                  <a:extLst>
                    <a:ext uri="{FF2B5EF4-FFF2-40B4-BE49-F238E27FC236}">
                      <a16:creationId xmlns:a16="http://schemas.microsoft.com/office/drawing/2014/main" id="{9BED6BCE-7311-4A10-BE59-0C8A84E2F263}"/>
                    </a:ext>
                  </a:extLst>
                </p:cNvPr>
                <p:cNvCxnSpPr>
                  <a:cxnSpLocks/>
                </p:cNvCxnSpPr>
                <p:nvPr/>
              </p:nvCxnSpPr>
              <p:spPr>
                <a:xfrm rot="5400000">
                  <a:off x="5608831" y="2278158"/>
                  <a:ext cx="0" cy="279936"/>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32" name="TextBox 231">
                  <a:extLst>
                    <a:ext uri="{FF2B5EF4-FFF2-40B4-BE49-F238E27FC236}">
                      <a16:creationId xmlns:a16="http://schemas.microsoft.com/office/drawing/2014/main" id="{1AD70B6E-EE0B-4ACC-B383-EEBBE2DBB429}"/>
                    </a:ext>
                  </a:extLst>
                </p:cNvPr>
                <p:cNvSpPr txBox="1"/>
                <p:nvPr/>
              </p:nvSpPr>
              <p:spPr>
                <a:xfrm>
                  <a:off x="4994881" y="2485783"/>
                  <a:ext cx="1227900" cy="153888"/>
                </a:xfrm>
                <a:prstGeom prst="rect">
                  <a:avLst/>
                </a:prstGeom>
                <a:noFill/>
              </p:spPr>
              <p:txBody>
                <a:bodyPr wrap="none" lIns="0" tIns="0" rIns="0" bIns="0" rtlCol="0">
                  <a:spAutoFit/>
                </a:bodyPr>
                <a:lstStyle/>
                <a:p>
                  <a:pPr lvl="0" algn="ctr">
                    <a:defRPr/>
                  </a:pPr>
                  <a:r>
                    <a:rPr lang="fr-FR" sz="1000" dirty="0">
                      <a:solidFill>
                        <a:prstClr val="white"/>
                      </a:solidFill>
                    </a:rPr>
                    <a:t>11 ans d'expérience </a:t>
                  </a:r>
                </a:p>
              </p:txBody>
            </p:sp>
          </p:grpSp>
        </p:grpSp>
      </p:grpSp>
      <p:grpSp>
        <p:nvGrpSpPr>
          <p:cNvPr id="261" name="Group 260">
            <a:extLst>
              <a:ext uri="{FF2B5EF4-FFF2-40B4-BE49-F238E27FC236}">
                <a16:creationId xmlns:a16="http://schemas.microsoft.com/office/drawing/2014/main" id="{18E84656-6A3A-41E7-AC70-25FC8583B6CA}"/>
              </a:ext>
            </a:extLst>
          </p:cNvPr>
          <p:cNvGrpSpPr/>
          <p:nvPr/>
        </p:nvGrpSpPr>
        <p:grpSpPr>
          <a:xfrm>
            <a:off x="2542137" y="1078772"/>
            <a:ext cx="1764329" cy="2617682"/>
            <a:chOff x="9917112" y="3225806"/>
            <a:chExt cx="1764329" cy="2617682"/>
          </a:xfrm>
        </p:grpSpPr>
        <p:sp>
          <p:nvSpPr>
            <p:cNvPr id="262" name="Rectangle 261">
              <a:extLst>
                <a:ext uri="{FF2B5EF4-FFF2-40B4-BE49-F238E27FC236}">
                  <a16:creationId xmlns:a16="http://schemas.microsoft.com/office/drawing/2014/main" id="{2940FDE1-3143-4202-9379-5E2709C51BB4}"/>
                </a:ext>
              </a:extLst>
            </p:cNvPr>
            <p:cNvSpPr/>
            <p:nvPr/>
          </p:nvSpPr>
          <p:spPr>
            <a:xfrm>
              <a:off x="9917112" y="4102830"/>
              <a:ext cx="1764329" cy="1708907"/>
            </a:xfrm>
            <a:prstGeom prst="rect">
              <a:avLst/>
            </a:prstGeom>
            <a:solidFill>
              <a:schemeClr val="bg1"/>
            </a:solidFill>
            <a:ln w="19050">
              <a:noFill/>
            </a:ln>
            <a:effectLst>
              <a:outerShdw blurRad="4318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lumMod val="75000"/>
                    <a:lumOff val="25000"/>
                  </a:schemeClr>
                </a:solidFill>
              </a:endParaRPr>
            </a:p>
          </p:txBody>
        </p:sp>
        <p:sp>
          <p:nvSpPr>
            <p:cNvPr id="263" name="Rectangle 262">
              <a:extLst>
                <a:ext uri="{FF2B5EF4-FFF2-40B4-BE49-F238E27FC236}">
                  <a16:creationId xmlns:a16="http://schemas.microsoft.com/office/drawing/2014/main" id="{586309E4-8EC6-405B-B76C-64DFA78CA072}"/>
                </a:ext>
              </a:extLst>
            </p:cNvPr>
            <p:cNvSpPr/>
            <p:nvPr/>
          </p:nvSpPr>
          <p:spPr>
            <a:xfrm>
              <a:off x="10496262" y="5779988"/>
              <a:ext cx="606029" cy="6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4" name="Group 263">
              <a:extLst>
                <a:ext uri="{FF2B5EF4-FFF2-40B4-BE49-F238E27FC236}">
                  <a16:creationId xmlns:a16="http://schemas.microsoft.com/office/drawing/2014/main" id="{5506F073-28C4-41DA-A702-A7E34FF4EA42}"/>
                </a:ext>
              </a:extLst>
            </p:cNvPr>
            <p:cNvGrpSpPr/>
            <p:nvPr/>
          </p:nvGrpSpPr>
          <p:grpSpPr>
            <a:xfrm>
              <a:off x="10817352" y="4709239"/>
              <a:ext cx="759095" cy="481484"/>
              <a:chOff x="10817352" y="4709239"/>
              <a:chExt cx="759095" cy="481484"/>
            </a:xfrm>
            <a:solidFill>
              <a:schemeClr val="bg1"/>
            </a:solidFill>
          </p:grpSpPr>
          <p:sp>
            <p:nvSpPr>
              <p:cNvPr id="279" name="Rectangle 278">
                <a:extLst>
                  <a:ext uri="{FF2B5EF4-FFF2-40B4-BE49-F238E27FC236}">
                    <a16:creationId xmlns:a16="http://schemas.microsoft.com/office/drawing/2014/main" id="{939C8027-31F9-40CC-90D3-9FD155BC871C}"/>
                  </a:ext>
                </a:extLst>
              </p:cNvPr>
              <p:cNvSpPr/>
              <p:nvPr/>
            </p:nvSpPr>
            <p:spPr>
              <a:xfrm>
                <a:off x="10817352" y="4709239"/>
                <a:ext cx="759095" cy="4643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0" name="Image 44">
                <a:extLst>
                  <a:ext uri="{FF2B5EF4-FFF2-40B4-BE49-F238E27FC236}">
                    <a16:creationId xmlns:a16="http://schemas.microsoft.com/office/drawing/2014/main" id="{A5E03472-1767-4A4F-B54D-9A063A95CC5D}"/>
                  </a:ext>
                </a:extLst>
              </p:cNvPr>
              <p:cNvPicPr>
                <a:picLocks noChangeAspect="1"/>
              </p:cNvPicPr>
              <p:nvPr/>
            </p:nvPicPr>
            <p:blipFill rotWithShape="1">
              <a:blip r:embed="rId16" cstate="print">
                <a:extLst>
                  <a:ext uri="{28A0092B-C50C-407E-A947-70E740481C1C}">
                    <a14:useLocalDpi xmlns:a14="http://schemas.microsoft.com/office/drawing/2010/main"/>
                  </a:ext>
                </a:extLst>
              </a:blip>
              <a:srcRect/>
              <a:stretch/>
            </p:blipFill>
            <p:spPr>
              <a:xfrm>
                <a:off x="10967504" y="4749334"/>
                <a:ext cx="458663" cy="441389"/>
              </a:xfrm>
              <a:prstGeom prst="rect">
                <a:avLst/>
              </a:prstGeom>
              <a:grpFill/>
            </p:spPr>
          </p:pic>
        </p:grpSp>
        <p:grpSp>
          <p:nvGrpSpPr>
            <p:cNvPr id="265" name="Group 264">
              <a:extLst>
                <a:ext uri="{FF2B5EF4-FFF2-40B4-BE49-F238E27FC236}">
                  <a16:creationId xmlns:a16="http://schemas.microsoft.com/office/drawing/2014/main" id="{3EEA0CA6-A595-4DEB-97EF-2412A5E363EF}"/>
                </a:ext>
              </a:extLst>
            </p:cNvPr>
            <p:cNvGrpSpPr/>
            <p:nvPr/>
          </p:nvGrpSpPr>
          <p:grpSpPr>
            <a:xfrm>
              <a:off x="10017970" y="4205420"/>
              <a:ext cx="1558477" cy="464345"/>
              <a:chOff x="10017970" y="4205420"/>
              <a:chExt cx="1558477" cy="464345"/>
            </a:xfrm>
            <a:solidFill>
              <a:schemeClr val="bg1"/>
            </a:solidFill>
          </p:grpSpPr>
          <p:sp>
            <p:nvSpPr>
              <p:cNvPr id="277" name="Rectangle 276">
                <a:extLst>
                  <a:ext uri="{FF2B5EF4-FFF2-40B4-BE49-F238E27FC236}">
                    <a16:creationId xmlns:a16="http://schemas.microsoft.com/office/drawing/2014/main" id="{39F556DD-DCFA-471A-B9D8-E6ED79C0D536}"/>
                  </a:ext>
                </a:extLst>
              </p:cNvPr>
              <p:cNvSpPr/>
              <p:nvPr/>
            </p:nvSpPr>
            <p:spPr>
              <a:xfrm>
                <a:off x="10017970" y="4205420"/>
                <a:ext cx="1558477" cy="464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8" name="Image 46">
                <a:extLst>
                  <a:ext uri="{FF2B5EF4-FFF2-40B4-BE49-F238E27FC236}">
                    <a16:creationId xmlns:a16="http://schemas.microsoft.com/office/drawing/2014/main" id="{EEA3F13D-CD70-4FB1-9C21-2DED69A4B3BB}"/>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10263558" y="4282372"/>
                <a:ext cx="1067301" cy="310441"/>
              </a:xfrm>
              <a:prstGeom prst="rect">
                <a:avLst/>
              </a:prstGeom>
              <a:grpFill/>
            </p:spPr>
          </p:pic>
        </p:grpSp>
        <p:grpSp>
          <p:nvGrpSpPr>
            <p:cNvPr id="266" name="Group 265">
              <a:extLst>
                <a:ext uri="{FF2B5EF4-FFF2-40B4-BE49-F238E27FC236}">
                  <a16:creationId xmlns:a16="http://schemas.microsoft.com/office/drawing/2014/main" id="{F1EA40F3-FEE1-4CF4-9232-3E09B7677D86}"/>
                </a:ext>
              </a:extLst>
            </p:cNvPr>
            <p:cNvGrpSpPr/>
            <p:nvPr/>
          </p:nvGrpSpPr>
          <p:grpSpPr>
            <a:xfrm>
              <a:off x="10022105" y="4709237"/>
              <a:ext cx="759095" cy="464344"/>
              <a:chOff x="1416177" y="4709239"/>
              <a:chExt cx="759095" cy="464344"/>
            </a:xfrm>
            <a:solidFill>
              <a:schemeClr val="bg1"/>
            </a:solidFill>
          </p:grpSpPr>
          <p:sp>
            <p:nvSpPr>
              <p:cNvPr id="275" name="Rectangle 274">
                <a:extLst>
                  <a:ext uri="{FF2B5EF4-FFF2-40B4-BE49-F238E27FC236}">
                    <a16:creationId xmlns:a16="http://schemas.microsoft.com/office/drawing/2014/main" id="{5A354C7C-DB07-4C4F-BD2A-841EFC7786EA}"/>
                  </a:ext>
                </a:extLst>
              </p:cNvPr>
              <p:cNvSpPr/>
              <p:nvPr/>
            </p:nvSpPr>
            <p:spPr>
              <a:xfrm>
                <a:off x="1416177" y="4709239"/>
                <a:ext cx="759095" cy="4643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6" name="Image 34">
                <a:extLst>
                  <a:ext uri="{FF2B5EF4-FFF2-40B4-BE49-F238E27FC236}">
                    <a16:creationId xmlns:a16="http://schemas.microsoft.com/office/drawing/2014/main" id="{F03D032D-C834-4F1F-9E73-6CD435AF5777}"/>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504866" y="4759390"/>
                <a:ext cx="581716" cy="364042"/>
              </a:xfrm>
              <a:prstGeom prst="rect">
                <a:avLst/>
              </a:prstGeom>
              <a:grpFill/>
            </p:spPr>
          </p:pic>
        </p:grpSp>
        <p:cxnSp>
          <p:nvCxnSpPr>
            <p:cNvPr id="267" name="Straight Connector 266">
              <a:extLst>
                <a:ext uri="{FF2B5EF4-FFF2-40B4-BE49-F238E27FC236}">
                  <a16:creationId xmlns:a16="http://schemas.microsoft.com/office/drawing/2014/main" id="{A7CFE7F5-2B66-4BEA-A92C-491E9ED4F327}"/>
                </a:ext>
              </a:extLst>
            </p:cNvPr>
            <p:cNvCxnSpPr>
              <a:cxnSpLocks/>
            </p:cNvCxnSpPr>
            <p:nvPr/>
          </p:nvCxnSpPr>
          <p:spPr>
            <a:xfrm flipH="1">
              <a:off x="10020916" y="4689501"/>
              <a:ext cx="1555531"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36B8CBAB-B247-41BD-8593-37CCCD4DB4A8}"/>
                </a:ext>
              </a:extLst>
            </p:cNvPr>
            <p:cNvCxnSpPr>
              <a:cxnSpLocks/>
            </p:cNvCxnSpPr>
            <p:nvPr/>
          </p:nvCxnSpPr>
          <p:spPr>
            <a:xfrm flipV="1">
              <a:off x="10799276" y="4730472"/>
              <a:ext cx="0" cy="422009"/>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nvGrpSpPr>
            <p:cNvPr id="269" name="Group 268">
              <a:extLst>
                <a:ext uri="{FF2B5EF4-FFF2-40B4-BE49-F238E27FC236}">
                  <a16:creationId xmlns:a16="http://schemas.microsoft.com/office/drawing/2014/main" id="{4142289E-A971-417C-909A-7759291AC702}"/>
                </a:ext>
              </a:extLst>
            </p:cNvPr>
            <p:cNvGrpSpPr/>
            <p:nvPr/>
          </p:nvGrpSpPr>
          <p:grpSpPr>
            <a:xfrm>
              <a:off x="9917112" y="3225806"/>
              <a:ext cx="1764328" cy="877026"/>
              <a:chOff x="515937" y="3225806"/>
              <a:chExt cx="1764328" cy="877026"/>
            </a:xfrm>
          </p:grpSpPr>
          <p:sp>
            <p:nvSpPr>
              <p:cNvPr id="270" name="Rectangle 269">
                <a:extLst>
                  <a:ext uri="{FF2B5EF4-FFF2-40B4-BE49-F238E27FC236}">
                    <a16:creationId xmlns:a16="http://schemas.microsoft.com/office/drawing/2014/main" id="{E8A4A58F-EE46-4619-BC33-FF3B61A894B8}"/>
                  </a:ext>
                </a:extLst>
              </p:cNvPr>
              <p:cNvSpPr/>
              <p:nvPr/>
            </p:nvSpPr>
            <p:spPr>
              <a:xfrm>
                <a:off x="515937" y="3225806"/>
                <a:ext cx="1764328" cy="877026"/>
              </a:xfrm>
              <a:prstGeom prst="rect">
                <a:avLst/>
              </a:prstGeom>
              <a:gradFill>
                <a:gsLst>
                  <a:gs pos="2000">
                    <a:schemeClr val="accent1">
                      <a:alpha val="78000"/>
                    </a:schemeClr>
                  </a:gs>
                  <a:gs pos="65000">
                    <a:schemeClr val="accent3">
                      <a:alpha val="93000"/>
                    </a:schemeClr>
                  </a:gs>
                  <a:gs pos="98000">
                    <a:schemeClr val="accent4">
                      <a:alpha val="73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100" b="1" dirty="0"/>
              </a:p>
            </p:txBody>
          </p:sp>
          <p:grpSp>
            <p:nvGrpSpPr>
              <p:cNvPr id="271" name="Group 270">
                <a:extLst>
                  <a:ext uri="{FF2B5EF4-FFF2-40B4-BE49-F238E27FC236}">
                    <a16:creationId xmlns:a16="http://schemas.microsoft.com/office/drawing/2014/main" id="{B87A2512-2286-415A-8C98-7D27E9B2FF33}"/>
                  </a:ext>
                </a:extLst>
              </p:cNvPr>
              <p:cNvGrpSpPr/>
              <p:nvPr/>
            </p:nvGrpSpPr>
            <p:grpSpPr>
              <a:xfrm>
                <a:off x="551477" y="3354288"/>
                <a:ext cx="1693248" cy="620063"/>
                <a:chOff x="4762208" y="2019608"/>
                <a:chExt cx="1693248" cy="620063"/>
              </a:xfrm>
            </p:grpSpPr>
            <p:sp>
              <p:nvSpPr>
                <p:cNvPr id="272" name="TextBox 271">
                  <a:extLst>
                    <a:ext uri="{FF2B5EF4-FFF2-40B4-BE49-F238E27FC236}">
                      <a16:creationId xmlns:a16="http://schemas.microsoft.com/office/drawing/2014/main" id="{082CA81E-CB4D-48B7-BFB9-8EACEC45B053}"/>
                    </a:ext>
                  </a:extLst>
                </p:cNvPr>
                <p:cNvSpPr txBox="1"/>
                <p:nvPr/>
              </p:nvSpPr>
              <p:spPr>
                <a:xfrm>
                  <a:off x="4762208" y="2019608"/>
                  <a:ext cx="1693248" cy="330860"/>
                </a:xfrm>
                <a:prstGeom prst="rect">
                  <a:avLst/>
                </a:prstGeom>
                <a:noFill/>
              </p:spPr>
              <p:txBody>
                <a:bodyPr wrap="square" lIns="0" tIns="0" rIns="0" bIns="0" rtlCol="0" anchor="b">
                  <a:spAutoFit/>
                </a:bodyPr>
                <a:lstStyle/>
                <a:p>
                  <a:pPr lvl="0" algn="ctr">
                    <a:defRPr/>
                  </a:pPr>
                  <a:r>
                    <a:rPr lang="fr-FR" sz="1100" b="1" dirty="0">
                      <a:solidFill>
                        <a:prstClr val="white"/>
                      </a:solidFill>
                    </a:rPr>
                    <a:t>Laurent Leignel</a:t>
                  </a:r>
                </a:p>
                <a:p>
                  <a:pPr lvl="0" algn="ctr">
                    <a:defRPr/>
                  </a:pPr>
                  <a:r>
                    <a:rPr lang="fr-FR" sz="1000" b="1" dirty="0">
                      <a:solidFill>
                        <a:prstClr val="white"/>
                      </a:solidFill>
                    </a:rPr>
                    <a:t>Architecte Data Center</a:t>
                  </a:r>
                </a:p>
              </p:txBody>
            </p:sp>
            <p:cxnSp>
              <p:nvCxnSpPr>
                <p:cNvPr id="273" name="Straight Connector 272">
                  <a:extLst>
                    <a:ext uri="{FF2B5EF4-FFF2-40B4-BE49-F238E27FC236}">
                      <a16:creationId xmlns:a16="http://schemas.microsoft.com/office/drawing/2014/main" id="{BE6BFAEE-E4FF-4A8F-BEB8-0638AC02E773}"/>
                    </a:ext>
                  </a:extLst>
                </p:cNvPr>
                <p:cNvCxnSpPr>
                  <a:cxnSpLocks/>
                </p:cNvCxnSpPr>
                <p:nvPr/>
              </p:nvCxnSpPr>
              <p:spPr>
                <a:xfrm rot="5400000">
                  <a:off x="5608831" y="2278158"/>
                  <a:ext cx="0" cy="279936"/>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74" name="TextBox 273">
                  <a:extLst>
                    <a:ext uri="{FF2B5EF4-FFF2-40B4-BE49-F238E27FC236}">
                      <a16:creationId xmlns:a16="http://schemas.microsoft.com/office/drawing/2014/main" id="{DEE44739-6F28-43FB-AA14-55E5B7362C98}"/>
                    </a:ext>
                  </a:extLst>
                </p:cNvPr>
                <p:cNvSpPr txBox="1"/>
                <p:nvPr/>
              </p:nvSpPr>
              <p:spPr>
                <a:xfrm>
                  <a:off x="4978050" y="2485783"/>
                  <a:ext cx="1261563" cy="153888"/>
                </a:xfrm>
                <a:prstGeom prst="rect">
                  <a:avLst/>
                </a:prstGeom>
                <a:noFill/>
              </p:spPr>
              <p:txBody>
                <a:bodyPr wrap="none" lIns="0" tIns="0" rIns="0" bIns="0" rtlCol="0">
                  <a:spAutoFit/>
                </a:bodyPr>
                <a:lstStyle/>
                <a:p>
                  <a:pPr lvl="0" algn="ctr">
                    <a:defRPr/>
                  </a:pPr>
                  <a:r>
                    <a:rPr lang="fr-FR" sz="1000" dirty="0">
                      <a:solidFill>
                        <a:prstClr val="white"/>
                      </a:solidFill>
                    </a:rPr>
                    <a:t>15 ans d'expérience </a:t>
                  </a:r>
                </a:p>
              </p:txBody>
            </p:sp>
          </p:grpSp>
        </p:grpSp>
      </p:grpSp>
      <p:grpSp>
        <p:nvGrpSpPr>
          <p:cNvPr id="281" name="Group 280">
            <a:extLst>
              <a:ext uri="{FF2B5EF4-FFF2-40B4-BE49-F238E27FC236}">
                <a16:creationId xmlns:a16="http://schemas.microsoft.com/office/drawing/2014/main" id="{5E7088CC-1269-47E8-97BE-44D35DE7A6A7}"/>
              </a:ext>
            </a:extLst>
          </p:cNvPr>
          <p:cNvGrpSpPr/>
          <p:nvPr/>
        </p:nvGrpSpPr>
        <p:grpSpPr>
          <a:xfrm>
            <a:off x="2542074" y="3767291"/>
            <a:ext cx="1764329" cy="2617682"/>
            <a:chOff x="4276407" y="3225806"/>
            <a:chExt cx="1764329" cy="2617682"/>
          </a:xfrm>
        </p:grpSpPr>
        <p:sp>
          <p:nvSpPr>
            <p:cNvPr id="282" name="Rectangle 281">
              <a:extLst>
                <a:ext uri="{FF2B5EF4-FFF2-40B4-BE49-F238E27FC236}">
                  <a16:creationId xmlns:a16="http://schemas.microsoft.com/office/drawing/2014/main" id="{9859434B-BBBC-43F2-B7CB-F937C112BB73}"/>
                </a:ext>
              </a:extLst>
            </p:cNvPr>
            <p:cNvSpPr/>
            <p:nvPr/>
          </p:nvSpPr>
          <p:spPr>
            <a:xfrm>
              <a:off x="4276407" y="4102830"/>
              <a:ext cx="1764329" cy="1708907"/>
            </a:xfrm>
            <a:prstGeom prst="rect">
              <a:avLst/>
            </a:prstGeom>
            <a:solidFill>
              <a:schemeClr val="bg1"/>
            </a:solidFill>
            <a:ln w="19050">
              <a:noFill/>
            </a:ln>
            <a:effectLst>
              <a:outerShdw blurRad="4318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lumMod val="75000"/>
                    <a:lumOff val="25000"/>
                  </a:schemeClr>
                </a:solidFill>
              </a:endParaRPr>
            </a:p>
          </p:txBody>
        </p:sp>
        <p:sp>
          <p:nvSpPr>
            <p:cNvPr id="283" name="Rectangle 282">
              <a:extLst>
                <a:ext uri="{FF2B5EF4-FFF2-40B4-BE49-F238E27FC236}">
                  <a16:creationId xmlns:a16="http://schemas.microsoft.com/office/drawing/2014/main" id="{CA8272ED-D77B-4708-B1F4-EB60130C4C50}"/>
                </a:ext>
              </a:extLst>
            </p:cNvPr>
            <p:cNvSpPr/>
            <p:nvPr/>
          </p:nvSpPr>
          <p:spPr>
            <a:xfrm>
              <a:off x="4855557" y="5779988"/>
              <a:ext cx="606029" cy="6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3" name="Rectangle 302">
              <a:extLst>
                <a:ext uri="{FF2B5EF4-FFF2-40B4-BE49-F238E27FC236}">
                  <a16:creationId xmlns:a16="http://schemas.microsoft.com/office/drawing/2014/main" id="{28ADCAF7-E467-4D3A-832A-09BEAC444453}"/>
                </a:ext>
              </a:extLst>
            </p:cNvPr>
            <p:cNvSpPr/>
            <p:nvPr/>
          </p:nvSpPr>
          <p:spPr>
            <a:xfrm>
              <a:off x="4381401" y="4205420"/>
              <a:ext cx="759094" cy="464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5" name="Group 284">
              <a:extLst>
                <a:ext uri="{FF2B5EF4-FFF2-40B4-BE49-F238E27FC236}">
                  <a16:creationId xmlns:a16="http://schemas.microsoft.com/office/drawing/2014/main" id="{02805AEA-9618-4018-8B16-D635A41FB9B8}"/>
                </a:ext>
              </a:extLst>
            </p:cNvPr>
            <p:cNvGrpSpPr/>
            <p:nvPr/>
          </p:nvGrpSpPr>
          <p:grpSpPr>
            <a:xfrm>
              <a:off x="5176647" y="4205420"/>
              <a:ext cx="759095" cy="464345"/>
              <a:chOff x="5176647" y="4205420"/>
              <a:chExt cx="759095" cy="464345"/>
            </a:xfrm>
            <a:solidFill>
              <a:schemeClr val="bg1"/>
            </a:solidFill>
          </p:grpSpPr>
          <p:sp>
            <p:nvSpPr>
              <p:cNvPr id="301" name="Rectangle 300">
                <a:extLst>
                  <a:ext uri="{FF2B5EF4-FFF2-40B4-BE49-F238E27FC236}">
                    <a16:creationId xmlns:a16="http://schemas.microsoft.com/office/drawing/2014/main" id="{7F2EF272-CAE5-41C2-B27B-8FDE75F5D877}"/>
                  </a:ext>
                </a:extLst>
              </p:cNvPr>
              <p:cNvSpPr/>
              <p:nvPr/>
            </p:nvSpPr>
            <p:spPr>
              <a:xfrm>
                <a:off x="5176647" y="4205420"/>
                <a:ext cx="759095" cy="464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2" name="Image 80">
                <a:extLst>
                  <a:ext uri="{FF2B5EF4-FFF2-40B4-BE49-F238E27FC236}">
                    <a16:creationId xmlns:a16="http://schemas.microsoft.com/office/drawing/2014/main" id="{FCE9B553-31B0-4449-9AC5-FFF588CB0728}"/>
                  </a:ext>
                </a:extLst>
              </p:cNvPr>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5289880" y="4271267"/>
                <a:ext cx="532629" cy="332650"/>
              </a:xfrm>
              <a:prstGeom prst="rect">
                <a:avLst/>
              </a:prstGeom>
              <a:grpFill/>
            </p:spPr>
          </p:pic>
        </p:grpSp>
        <p:grpSp>
          <p:nvGrpSpPr>
            <p:cNvPr id="286" name="Group 285">
              <a:extLst>
                <a:ext uri="{FF2B5EF4-FFF2-40B4-BE49-F238E27FC236}">
                  <a16:creationId xmlns:a16="http://schemas.microsoft.com/office/drawing/2014/main" id="{B090A6C6-147B-4253-936A-4F0FB1CDF18B}"/>
                </a:ext>
              </a:extLst>
            </p:cNvPr>
            <p:cNvGrpSpPr/>
            <p:nvPr/>
          </p:nvGrpSpPr>
          <p:grpSpPr>
            <a:xfrm>
              <a:off x="4381400" y="5213055"/>
              <a:ext cx="1554341" cy="464345"/>
              <a:chOff x="4381400" y="5213055"/>
              <a:chExt cx="1554341" cy="464345"/>
            </a:xfrm>
            <a:solidFill>
              <a:schemeClr val="bg1"/>
            </a:solidFill>
          </p:grpSpPr>
          <p:sp>
            <p:nvSpPr>
              <p:cNvPr id="299" name="Rectangle 298">
                <a:extLst>
                  <a:ext uri="{FF2B5EF4-FFF2-40B4-BE49-F238E27FC236}">
                    <a16:creationId xmlns:a16="http://schemas.microsoft.com/office/drawing/2014/main" id="{C36EEB34-9081-4254-8C51-6C23D8BCA40D}"/>
                  </a:ext>
                </a:extLst>
              </p:cNvPr>
              <p:cNvSpPr/>
              <p:nvPr/>
            </p:nvSpPr>
            <p:spPr>
              <a:xfrm>
                <a:off x="4381400" y="5213055"/>
                <a:ext cx="1554341" cy="464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0" name="Image 18">
                <a:extLst>
                  <a:ext uri="{FF2B5EF4-FFF2-40B4-BE49-F238E27FC236}">
                    <a16:creationId xmlns:a16="http://schemas.microsoft.com/office/drawing/2014/main" id="{BF2523CF-1C78-45BF-97BA-B6B555614D34}"/>
                  </a:ext>
                </a:extLst>
              </p:cNvPr>
              <p:cNvPicPr>
                <a:picLocks noChangeAspect="1"/>
              </p:cNvPicPr>
              <p:nvPr/>
            </p:nvPicPr>
            <p:blipFill rotWithShape="1">
              <a:blip r:embed="rId19" cstate="print">
                <a:extLst>
                  <a:ext uri="{28A0092B-C50C-407E-A947-70E740481C1C}">
                    <a14:useLocalDpi xmlns:a14="http://schemas.microsoft.com/office/drawing/2010/main"/>
                  </a:ext>
                </a:extLst>
              </a:blip>
              <a:srcRect/>
              <a:stretch/>
            </p:blipFill>
            <p:spPr>
              <a:xfrm>
                <a:off x="4668521" y="5307886"/>
                <a:ext cx="980099" cy="274683"/>
              </a:xfrm>
              <a:prstGeom prst="rect">
                <a:avLst/>
              </a:prstGeom>
              <a:grpFill/>
            </p:spPr>
          </p:pic>
        </p:grpSp>
        <p:grpSp>
          <p:nvGrpSpPr>
            <p:cNvPr id="287" name="Group 286">
              <a:extLst>
                <a:ext uri="{FF2B5EF4-FFF2-40B4-BE49-F238E27FC236}">
                  <a16:creationId xmlns:a16="http://schemas.microsoft.com/office/drawing/2014/main" id="{BEC78E81-C322-46C0-866C-3DBA4CE9FD8B}"/>
                </a:ext>
              </a:extLst>
            </p:cNvPr>
            <p:cNvGrpSpPr/>
            <p:nvPr/>
          </p:nvGrpSpPr>
          <p:grpSpPr>
            <a:xfrm>
              <a:off x="4381400" y="4709238"/>
              <a:ext cx="1554341" cy="464345"/>
              <a:chOff x="4381400" y="4709238"/>
              <a:chExt cx="1554341" cy="464345"/>
            </a:xfrm>
            <a:solidFill>
              <a:schemeClr val="bg1"/>
            </a:solidFill>
          </p:grpSpPr>
          <p:sp>
            <p:nvSpPr>
              <p:cNvPr id="297" name="Rectangle 296">
                <a:extLst>
                  <a:ext uri="{FF2B5EF4-FFF2-40B4-BE49-F238E27FC236}">
                    <a16:creationId xmlns:a16="http://schemas.microsoft.com/office/drawing/2014/main" id="{04B1BFAA-CDF2-48FF-AEDF-E0C2F3EB7272}"/>
                  </a:ext>
                </a:extLst>
              </p:cNvPr>
              <p:cNvSpPr/>
              <p:nvPr/>
            </p:nvSpPr>
            <p:spPr>
              <a:xfrm>
                <a:off x="4381400" y="4709238"/>
                <a:ext cx="1554341" cy="464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8" name="Image 28">
                <a:extLst>
                  <a:ext uri="{FF2B5EF4-FFF2-40B4-BE49-F238E27FC236}">
                    <a16:creationId xmlns:a16="http://schemas.microsoft.com/office/drawing/2014/main" id="{574A6AFA-C8BE-4472-970C-DC376609CF56}"/>
                  </a:ext>
                </a:extLst>
              </p:cNvPr>
              <p:cNvPicPr>
                <a:picLocks noChangeAspect="1"/>
              </p:cNvPicPr>
              <p:nvPr/>
            </p:nvPicPr>
            <p:blipFill rotWithShape="1">
              <a:blip r:embed="rId20" cstate="print">
                <a:extLst>
                  <a:ext uri="{28A0092B-C50C-407E-A947-70E740481C1C}">
                    <a14:useLocalDpi xmlns:a14="http://schemas.microsoft.com/office/drawing/2010/main"/>
                  </a:ext>
                </a:extLst>
              </a:blip>
              <a:srcRect/>
              <a:stretch/>
            </p:blipFill>
            <p:spPr>
              <a:xfrm>
                <a:off x="4729668" y="4777434"/>
                <a:ext cx="857804" cy="327953"/>
              </a:xfrm>
              <a:prstGeom prst="rect">
                <a:avLst/>
              </a:prstGeom>
              <a:grpFill/>
            </p:spPr>
          </p:pic>
        </p:grpSp>
        <p:cxnSp>
          <p:nvCxnSpPr>
            <p:cNvPr id="288" name="Straight Connector 287">
              <a:extLst>
                <a:ext uri="{FF2B5EF4-FFF2-40B4-BE49-F238E27FC236}">
                  <a16:creationId xmlns:a16="http://schemas.microsoft.com/office/drawing/2014/main" id="{04077101-5709-454A-9438-C7D2DDA9F445}"/>
                </a:ext>
              </a:extLst>
            </p:cNvPr>
            <p:cNvCxnSpPr>
              <a:cxnSpLocks/>
            </p:cNvCxnSpPr>
            <p:nvPr/>
          </p:nvCxnSpPr>
          <p:spPr>
            <a:xfrm flipH="1">
              <a:off x="4380210" y="4689501"/>
              <a:ext cx="1555531"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a:extLst>
                <a:ext uri="{FF2B5EF4-FFF2-40B4-BE49-F238E27FC236}">
                  <a16:creationId xmlns:a16="http://schemas.microsoft.com/office/drawing/2014/main" id="{6592ADB9-2378-4ED0-950E-4934CE031072}"/>
                </a:ext>
              </a:extLst>
            </p:cNvPr>
            <p:cNvCxnSpPr>
              <a:cxnSpLocks/>
            </p:cNvCxnSpPr>
            <p:nvPr/>
          </p:nvCxnSpPr>
          <p:spPr>
            <a:xfrm flipH="1">
              <a:off x="4380210" y="5193318"/>
              <a:ext cx="1555531"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290" name="Straight Connector 289">
              <a:extLst>
                <a:ext uri="{FF2B5EF4-FFF2-40B4-BE49-F238E27FC236}">
                  <a16:creationId xmlns:a16="http://schemas.microsoft.com/office/drawing/2014/main" id="{DD448F65-A027-4EA0-AB95-D9F947EACEF8}"/>
                </a:ext>
              </a:extLst>
            </p:cNvPr>
            <p:cNvCxnSpPr>
              <a:cxnSpLocks/>
            </p:cNvCxnSpPr>
            <p:nvPr/>
          </p:nvCxnSpPr>
          <p:spPr>
            <a:xfrm flipV="1">
              <a:off x="5158571" y="4226522"/>
              <a:ext cx="0" cy="422009"/>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nvGrpSpPr>
            <p:cNvPr id="291" name="Group 290">
              <a:extLst>
                <a:ext uri="{FF2B5EF4-FFF2-40B4-BE49-F238E27FC236}">
                  <a16:creationId xmlns:a16="http://schemas.microsoft.com/office/drawing/2014/main" id="{EDA6758C-BF40-4376-AAB9-33A63D304C98}"/>
                </a:ext>
              </a:extLst>
            </p:cNvPr>
            <p:cNvGrpSpPr/>
            <p:nvPr/>
          </p:nvGrpSpPr>
          <p:grpSpPr>
            <a:xfrm>
              <a:off x="4276407" y="3225806"/>
              <a:ext cx="1764328" cy="877026"/>
              <a:chOff x="515937" y="3225806"/>
              <a:chExt cx="1764328" cy="877026"/>
            </a:xfrm>
          </p:grpSpPr>
          <p:sp>
            <p:nvSpPr>
              <p:cNvPr id="292" name="Rectangle 291">
                <a:extLst>
                  <a:ext uri="{FF2B5EF4-FFF2-40B4-BE49-F238E27FC236}">
                    <a16:creationId xmlns:a16="http://schemas.microsoft.com/office/drawing/2014/main" id="{249B4570-A598-4E1F-9297-0937D38C9A07}"/>
                  </a:ext>
                </a:extLst>
              </p:cNvPr>
              <p:cNvSpPr/>
              <p:nvPr/>
            </p:nvSpPr>
            <p:spPr>
              <a:xfrm>
                <a:off x="515937" y="3225806"/>
                <a:ext cx="1764328" cy="877026"/>
              </a:xfrm>
              <a:prstGeom prst="rect">
                <a:avLst/>
              </a:prstGeom>
              <a:gradFill>
                <a:gsLst>
                  <a:gs pos="2000">
                    <a:schemeClr val="accent1">
                      <a:alpha val="78000"/>
                    </a:schemeClr>
                  </a:gs>
                  <a:gs pos="65000">
                    <a:schemeClr val="accent3">
                      <a:alpha val="93000"/>
                    </a:schemeClr>
                  </a:gs>
                  <a:gs pos="98000">
                    <a:schemeClr val="accent4">
                      <a:alpha val="73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100" b="1" dirty="0"/>
              </a:p>
            </p:txBody>
          </p:sp>
          <p:grpSp>
            <p:nvGrpSpPr>
              <p:cNvPr id="293" name="Group 292">
                <a:extLst>
                  <a:ext uri="{FF2B5EF4-FFF2-40B4-BE49-F238E27FC236}">
                    <a16:creationId xmlns:a16="http://schemas.microsoft.com/office/drawing/2014/main" id="{4DFA6525-E79A-401B-9801-246F81814AAF}"/>
                  </a:ext>
                </a:extLst>
              </p:cNvPr>
              <p:cNvGrpSpPr/>
              <p:nvPr/>
            </p:nvGrpSpPr>
            <p:grpSpPr>
              <a:xfrm>
                <a:off x="551477" y="3354288"/>
                <a:ext cx="1693248" cy="620063"/>
                <a:chOff x="4762208" y="2019608"/>
                <a:chExt cx="1693248" cy="620063"/>
              </a:xfrm>
            </p:grpSpPr>
            <p:sp>
              <p:nvSpPr>
                <p:cNvPr id="294" name="TextBox 293">
                  <a:extLst>
                    <a:ext uri="{FF2B5EF4-FFF2-40B4-BE49-F238E27FC236}">
                      <a16:creationId xmlns:a16="http://schemas.microsoft.com/office/drawing/2014/main" id="{9389F07C-3A36-489E-AE74-6FB2B99BA5B7}"/>
                    </a:ext>
                  </a:extLst>
                </p:cNvPr>
                <p:cNvSpPr txBox="1"/>
                <p:nvPr/>
              </p:nvSpPr>
              <p:spPr>
                <a:xfrm>
                  <a:off x="4762208" y="2019608"/>
                  <a:ext cx="1693248" cy="330860"/>
                </a:xfrm>
                <a:prstGeom prst="rect">
                  <a:avLst/>
                </a:prstGeom>
                <a:noFill/>
              </p:spPr>
              <p:txBody>
                <a:bodyPr wrap="square" lIns="0" tIns="0" rIns="0" bIns="0" rtlCol="0" anchor="b">
                  <a:spAutoFit/>
                </a:bodyPr>
                <a:lstStyle/>
                <a:p>
                  <a:pPr lvl="0" algn="ctr">
                    <a:defRPr/>
                  </a:pPr>
                  <a:r>
                    <a:rPr lang="fr-FR" sz="1100" b="1" dirty="0">
                      <a:solidFill>
                        <a:prstClr val="white"/>
                      </a:solidFill>
                    </a:rPr>
                    <a:t>Sylvain</a:t>
                  </a:r>
                </a:p>
                <a:p>
                  <a:pPr lvl="0" algn="ctr">
                    <a:defRPr/>
                  </a:pPr>
                  <a:r>
                    <a:rPr lang="fr-FR" sz="1000" b="1" dirty="0">
                      <a:solidFill>
                        <a:prstClr val="white"/>
                      </a:solidFill>
                    </a:rPr>
                    <a:t>Ingénieur Réseaux</a:t>
                  </a:r>
                </a:p>
              </p:txBody>
            </p:sp>
            <p:cxnSp>
              <p:nvCxnSpPr>
                <p:cNvPr id="295" name="Straight Connector 294">
                  <a:extLst>
                    <a:ext uri="{FF2B5EF4-FFF2-40B4-BE49-F238E27FC236}">
                      <a16:creationId xmlns:a16="http://schemas.microsoft.com/office/drawing/2014/main" id="{69D6CEE2-05AB-4189-A041-44B0DBFCF256}"/>
                    </a:ext>
                  </a:extLst>
                </p:cNvPr>
                <p:cNvCxnSpPr>
                  <a:cxnSpLocks/>
                </p:cNvCxnSpPr>
                <p:nvPr/>
              </p:nvCxnSpPr>
              <p:spPr>
                <a:xfrm rot="5400000">
                  <a:off x="5608831" y="2278158"/>
                  <a:ext cx="0" cy="279936"/>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96" name="TextBox 295">
                  <a:extLst>
                    <a:ext uri="{FF2B5EF4-FFF2-40B4-BE49-F238E27FC236}">
                      <a16:creationId xmlns:a16="http://schemas.microsoft.com/office/drawing/2014/main" id="{DE8E0D46-8EC2-4BCE-92D6-F614AA66D3E2}"/>
                    </a:ext>
                  </a:extLst>
                </p:cNvPr>
                <p:cNvSpPr txBox="1"/>
                <p:nvPr/>
              </p:nvSpPr>
              <p:spPr>
                <a:xfrm>
                  <a:off x="5019728" y="2485783"/>
                  <a:ext cx="1178207" cy="153888"/>
                </a:xfrm>
                <a:prstGeom prst="rect">
                  <a:avLst/>
                </a:prstGeom>
                <a:noFill/>
              </p:spPr>
              <p:txBody>
                <a:bodyPr wrap="none" lIns="0" tIns="0" rIns="0" bIns="0" rtlCol="0">
                  <a:spAutoFit/>
                </a:bodyPr>
                <a:lstStyle/>
                <a:p>
                  <a:pPr lvl="0" algn="ctr">
                    <a:defRPr/>
                  </a:pPr>
                  <a:r>
                    <a:rPr lang="fr-FR" sz="1000" dirty="0">
                      <a:solidFill>
                        <a:prstClr val="white"/>
                      </a:solidFill>
                    </a:rPr>
                    <a:t>7 ans d'expérience</a:t>
                  </a:r>
                </a:p>
              </p:txBody>
            </p:sp>
          </p:grpSp>
        </p:grpSp>
      </p:grpSp>
      <p:cxnSp>
        <p:nvCxnSpPr>
          <p:cNvPr id="156" name="Straight Connector 143">
            <a:extLst>
              <a:ext uri="{FF2B5EF4-FFF2-40B4-BE49-F238E27FC236}">
                <a16:creationId xmlns:a16="http://schemas.microsoft.com/office/drawing/2014/main" id="{D927C805-2AF9-486A-B44D-22425F1AACBB}"/>
              </a:ext>
            </a:extLst>
          </p:cNvPr>
          <p:cNvCxnSpPr>
            <a:cxnSpLocks/>
          </p:cNvCxnSpPr>
          <p:nvPr/>
        </p:nvCxnSpPr>
        <p:spPr>
          <a:xfrm flipV="1">
            <a:off x="7159879" y="5802284"/>
            <a:ext cx="0" cy="422009"/>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140">
            <a:extLst>
              <a:ext uri="{FF2B5EF4-FFF2-40B4-BE49-F238E27FC236}">
                <a16:creationId xmlns:a16="http://schemas.microsoft.com/office/drawing/2014/main" id="{74AC16EA-02B3-4B82-8344-BC8BF2E61671}"/>
              </a:ext>
            </a:extLst>
          </p:cNvPr>
          <p:cNvCxnSpPr>
            <a:cxnSpLocks/>
          </p:cNvCxnSpPr>
          <p:nvPr/>
        </p:nvCxnSpPr>
        <p:spPr>
          <a:xfrm flipH="1">
            <a:off x="2662749" y="3064175"/>
            <a:ext cx="1555531"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pic>
        <p:nvPicPr>
          <p:cNvPr id="239" name="Image 77">
            <a:extLst>
              <a:ext uri="{FF2B5EF4-FFF2-40B4-BE49-F238E27FC236}">
                <a16:creationId xmlns:a16="http://schemas.microsoft.com/office/drawing/2014/main" id="{D4EC7A3D-C91C-46C6-8ABC-CDDF6557C01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888883" y="3209838"/>
            <a:ext cx="1111348" cy="277838"/>
          </a:xfrm>
          <a:prstGeom prst="rect">
            <a:avLst/>
          </a:prstGeom>
          <a:solidFill>
            <a:schemeClr val="bg1"/>
          </a:solidFill>
        </p:spPr>
      </p:pic>
      <p:pic>
        <p:nvPicPr>
          <p:cNvPr id="3" name="Image 2">
            <a:extLst>
              <a:ext uri="{FF2B5EF4-FFF2-40B4-BE49-F238E27FC236}">
                <a16:creationId xmlns:a16="http://schemas.microsoft.com/office/drawing/2014/main" id="{44D69A6E-30D9-463D-906E-D2AEE8B43155}"/>
              </a:ext>
            </a:extLst>
          </p:cNvPr>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606115" y="5348558"/>
            <a:ext cx="551433" cy="330860"/>
          </a:xfrm>
          <a:prstGeom prst="rect">
            <a:avLst/>
          </a:prstGeom>
        </p:spPr>
      </p:pic>
      <p:grpSp>
        <p:nvGrpSpPr>
          <p:cNvPr id="235" name="Group 9">
            <a:extLst>
              <a:ext uri="{FF2B5EF4-FFF2-40B4-BE49-F238E27FC236}">
                <a16:creationId xmlns:a16="http://schemas.microsoft.com/office/drawing/2014/main" id="{D2BA94E3-F55C-4893-97E0-ECD6FF10C542}"/>
              </a:ext>
            </a:extLst>
          </p:cNvPr>
          <p:cNvGrpSpPr/>
          <p:nvPr/>
        </p:nvGrpSpPr>
        <p:grpSpPr>
          <a:xfrm>
            <a:off x="8193327" y="1078772"/>
            <a:ext cx="1764329" cy="2617682"/>
            <a:chOff x="8036877" y="3225806"/>
            <a:chExt cx="1764329" cy="2617682"/>
          </a:xfrm>
        </p:grpSpPr>
        <p:sp>
          <p:nvSpPr>
            <p:cNvPr id="236" name="Rectangle 235">
              <a:extLst>
                <a:ext uri="{FF2B5EF4-FFF2-40B4-BE49-F238E27FC236}">
                  <a16:creationId xmlns:a16="http://schemas.microsoft.com/office/drawing/2014/main" id="{361B2EA7-7B55-4034-BA60-EFBAB4A35384}"/>
                </a:ext>
              </a:extLst>
            </p:cNvPr>
            <p:cNvSpPr/>
            <p:nvPr/>
          </p:nvSpPr>
          <p:spPr>
            <a:xfrm>
              <a:off x="8036877" y="4102830"/>
              <a:ext cx="1764329" cy="1708907"/>
            </a:xfrm>
            <a:prstGeom prst="rect">
              <a:avLst/>
            </a:prstGeom>
            <a:solidFill>
              <a:schemeClr val="bg1"/>
            </a:solidFill>
            <a:ln w="19050">
              <a:noFill/>
            </a:ln>
            <a:effectLst>
              <a:outerShdw blurRad="4318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lumMod val="75000"/>
                    <a:lumOff val="25000"/>
                  </a:schemeClr>
                </a:solidFill>
              </a:endParaRPr>
            </a:p>
          </p:txBody>
        </p:sp>
        <p:sp>
          <p:nvSpPr>
            <p:cNvPr id="237" name="Rectangle 236">
              <a:extLst>
                <a:ext uri="{FF2B5EF4-FFF2-40B4-BE49-F238E27FC236}">
                  <a16:creationId xmlns:a16="http://schemas.microsoft.com/office/drawing/2014/main" id="{039B21AA-284B-464A-BD3B-12A83EDF78B9}"/>
                </a:ext>
              </a:extLst>
            </p:cNvPr>
            <p:cNvSpPr/>
            <p:nvPr/>
          </p:nvSpPr>
          <p:spPr>
            <a:xfrm>
              <a:off x="8616027" y="5779988"/>
              <a:ext cx="606029" cy="6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 name="Rectangle 239">
              <a:extLst>
                <a:ext uri="{FF2B5EF4-FFF2-40B4-BE49-F238E27FC236}">
                  <a16:creationId xmlns:a16="http://schemas.microsoft.com/office/drawing/2014/main" id="{8197C3D0-D9C7-479D-8038-21E345B6AAED}"/>
                </a:ext>
              </a:extLst>
            </p:cNvPr>
            <p:cNvSpPr/>
            <p:nvPr/>
          </p:nvSpPr>
          <p:spPr>
            <a:xfrm>
              <a:off x="8141871" y="5213055"/>
              <a:ext cx="1548964" cy="464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 name="Rectangle 240">
              <a:extLst>
                <a:ext uri="{FF2B5EF4-FFF2-40B4-BE49-F238E27FC236}">
                  <a16:creationId xmlns:a16="http://schemas.microsoft.com/office/drawing/2014/main" id="{86357AF9-7509-4405-A365-0CEE61204D3F}"/>
                </a:ext>
              </a:extLst>
            </p:cNvPr>
            <p:cNvSpPr/>
            <p:nvPr/>
          </p:nvSpPr>
          <p:spPr>
            <a:xfrm>
              <a:off x="8937117" y="4709239"/>
              <a:ext cx="759095" cy="4643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 name="Rectangle 241">
              <a:extLst>
                <a:ext uri="{FF2B5EF4-FFF2-40B4-BE49-F238E27FC236}">
                  <a16:creationId xmlns:a16="http://schemas.microsoft.com/office/drawing/2014/main" id="{458BA631-1BFC-4162-9D20-7F9EA9A2A845}"/>
                </a:ext>
              </a:extLst>
            </p:cNvPr>
            <p:cNvSpPr/>
            <p:nvPr/>
          </p:nvSpPr>
          <p:spPr>
            <a:xfrm>
              <a:off x="8141871" y="4709238"/>
              <a:ext cx="759094" cy="464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Rectangle 242">
              <a:extLst>
                <a:ext uri="{FF2B5EF4-FFF2-40B4-BE49-F238E27FC236}">
                  <a16:creationId xmlns:a16="http://schemas.microsoft.com/office/drawing/2014/main" id="{DB3A0834-9897-4697-A329-A408B294F50E}"/>
                </a:ext>
              </a:extLst>
            </p:cNvPr>
            <p:cNvSpPr/>
            <p:nvPr/>
          </p:nvSpPr>
          <p:spPr>
            <a:xfrm>
              <a:off x="8141871" y="4205420"/>
              <a:ext cx="759094" cy="464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Rectangle 243">
              <a:extLst>
                <a:ext uri="{FF2B5EF4-FFF2-40B4-BE49-F238E27FC236}">
                  <a16:creationId xmlns:a16="http://schemas.microsoft.com/office/drawing/2014/main" id="{140D1CEA-0BB5-4B72-A8F9-95A600A585F6}"/>
                </a:ext>
              </a:extLst>
            </p:cNvPr>
            <p:cNvSpPr/>
            <p:nvPr/>
          </p:nvSpPr>
          <p:spPr>
            <a:xfrm>
              <a:off x="8937117" y="4205420"/>
              <a:ext cx="759094" cy="464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5" name="Straight Connector 199">
              <a:extLst>
                <a:ext uri="{FF2B5EF4-FFF2-40B4-BE49-F238E27FC236}">
                  <a16:creationId xmlns:a16="http://schemas.microsoft.com/office/drawing/2014/main" id="{913872E3-3670-498F-8CD1-6EAF96F3A339}"/>
                </a:ext>
              </a:extLst>
            </p:cNvPr>
            <p:cNvCxnSpPr>
              <a:cxnSpLocks/>
            </p:cNvCxnSpPr>
            <p:nvPr/>
          </p:nvCxnSpPr>
          <p:spPr>
            <a:xfrm flipH="1">
              <a:off x="8140681" y="4689501"/>
              <a:ext cx="1555531"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246" name="Straight Connector 200">
              <a:extLst>
                <a:ext uri="{FF2B5EF4-FFF2-40B4-BE49-F238E27FC236}">
                  <a16:creationId xmlns:a16="http://schemas.microsoft.com/office/drawing/2014/main" id="{A34E5924-C330-4BAA-A94E-C5794FFBF36D}"/>
                </a:ext>
              </a:extLst>
            </p:cNvPr>
            <p:cNvCxnSpPr>
              <a:cxnSpLocks/>
            </p:cNvCxnSpPr>
            <p:nvPr/>
          </p:nvCxnSpPr>
          <p:spPr>
            <a:xfrm flipH="1">
              <a:off x="8140681" y="5193318"/>
              <a:ext cx="1555531"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nvGrpSpPr>
            <p:cNvPr id="247" name="Group 183">
              <a:extLst>
                <a:ext uri="{FF2B5EF4-FFF2-40B4-BE49-F238E27FC236}">
                  <a16:creationId xmlns:a16="http://schemas.microsoft.com/office/drawing/2014/main" id="{9BFE78D3-3416-4891-8123-FADB362BC748}"/>
                </a:ext>
              </a:extLst>
            </p:cNvPr>
            <p:cNvGrpSpPr/>
            <p:nvPr/>
          </p:nvGrpSpPr>
          <p:grpSpPr>
            <a:xfrm>
              <a:off x="8036877" y="3225806"/>
              <a:ext cx="1764328" cy="877026"/>
              <a:chOff x="515937" y="3225806"/>
              <a:chExt cx="1764328" cy="877026"/>
            </a:xfrm>
          </p:grpSpPr>
          <p:sp>
            <p:nvSpPr>
              <p:cNvPr id="248" name="Rectangle 247">
                <a:extLst>
                  <a:ext uri="{FF2B5EF4-FFF2-40B4-BE49-F238E27FC236}">
                    <a16:creationId xmlns:a16="http://schemas.microsoft.com/office/drawing/2014/main" id="{4E61000E-68C8-439C-B647-B765D013742C}"/>
                  </a:ext>
                </a:extLst>
              </p:cNvPr>
              <p:cNvSpPr/>
              <p:nvPr/>
            </p:nvSpPr>
            <p:spPr>
              <a:xfrm>
                <a:off x="515937" y="3225806"/>
                <a:ext cx="1764328" cy="877026"/>
              </a:xfrm>
              <a:prstGeom prst="rect">
                <a:avLst/>
              </a:prstGeom>
              <a:gradFill>
                <a:gsLst>
                  <a:gs pos="2000">
                    <a:schemeClr val="accent1">
                      <a:alpha val="78000"/>
                    </a:schemeClr>
                  </a:gs>
                  <a:gs pos="65000">
                    <a:schemeClr val="accent3">
                      <a:alpha val="93000"/>
                    </a:schemeClr>
                  </a:gs>
                  <a:gs pos="98000">
                    <a:schemeClr val="accent4">
                      <a:alpha val="73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100" b="1" dirty="0"/>
              </a:p>
            </p:txBody>
          </p:sp>
          <p:grpSp>
            <p:nvGrpSpPr>
              <p:cNvPr id="249" name="Group 187">
                <a:extLst>
                  <a:ext uri="{FF2B5EF4-FFF2-40B4-BE49-F238E27FC236}">
                    <a16:creationId xmlns:a16="http://schemas.microsoft.com/office/drawing/2014/main" id="{63E00F7C-DC43-421A-BB38-5C3F5DBC707B}"/>
                  </a:ext>
                </a:extLst>
              </p:cNvPr>
              <p:cNvGrpSpPr/>
              <p:nvPr/>
            </p:nvGrpSpPr>
            <p:grpSpPr>
              <a:xfrm>
                <a:off x="551477" y="3354288"/>
                <a:ext cx="1693248" cy="620063"/>
                <a:chOff x="4762208" y="2019608"/>
                <a:chExt cx="1693248" cy="620063"/>
              </a:xfrm>
            </p:grpSpPr>
            <p:sp>
              <p:nvSpPr>
                <p:cNvPr id="250" name="TextBox 188">
                  <a:extLst>
                    <a:ext uri="{FF2B5EF4-FFF2-40B4-BE49-F238E27FC236}">
                      <a16:creationId xmlns:a16="http://schemas.microsoft.com/office/drawing/2014/main" id="{9160AA88-34BC-4D69-A3E9-BE9CFB6EF469}"/>
                    </a:ext>
                  </a:extLst>
                </p:cNvPr>
                <p:cNvSpPr txBox="1"/>
                <p:nvPr/>
              </p:nvSpPr>
              <p:spPr>
                <a:xfrm>
                  <a:off x="4762208" y="2019608"/>
                  <a:ext cx="1693248" cy="330860"/>
                </a:xfrm>
                <a:prstGeom prst="rect">
                  <a:avLst/>
                </a:prstGeom>
                <a:noFill/>
              </p:spPr>
              <p:txBody>
                <a:bodyPr wrap="square" lIns="0" tIns="0" rIns="0" bIns="0" rtlCol="0" anchor="b">
                  <a:spAutoFit/>
                </a:bodyPr>
                <a:lstStyle/>
                <a:p>
                  <a:pPr lvl="0" algn="ctr">
                    <a:defRPr/>
                  </a:pPr>
                  <a:r>
                    <a:rPr lang="fr-FR" sz="1100" b="1" dirty="0">
                      <a:solidFill>
                        <a:prstClr val="white"/>
                      </a:solidFill>
                    </a:rPr>
                    <a:t>Thomas</a:t>
                  </a:r>
                </a:p>
                <a:p>
                  <a:pPr lvl="0" algn="ctr">
                    <a:defRPr/>
                  </a:pPr>
                  <a:r>
                    <a:rPr lang="fr-FR" sz="1000" b="1" dirty="0">
                      <a:solidFill>
                        <a:prstClr val="white"/>
                      </a:solidFill>
                    </a:rPr>
                    <a:t>Expert Data Center</a:t>
                  </a:r>
                </a:p>
              </p:txBody>
            </p:sp>
            <p:cxnSp>
              <p:nvCxnSpPr>
                <p:cNvPr id="251" name="Straight Connector 189">
                  <a:extLst>
                    <a:ext uri="{FF2B5EF4-FFF2-40B4-BE49-F238E27FC236}">
                      <a16:creationId xmlns:a16="http://schemas.microsoft.com/office/drawing/2014/main" id="{57264E63-8BE8-45F1-9CD3-AC7AB184B277}"/>
                    </a:ext>
                  </a:extLst>
                </p:cNvPr>
                <p:cNvCxnSpPr>
                  <a:cxnSpLocks/>
                </p:cNvCxnSpPr>
                <p:nvPr/>
              </p:nvCxnSpPr>
              <p:spPr>
                <a:xfrm rot="5400000">
                  <a:off x="5608831" y="2278158"/>
                  <a:ext cx="0" cy="279936"/>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52" name="TextBox 206">
                  <a:extLst>
                    <a:ext uri="{FF2B5EF4-FFF2-40B4-BE49-F238E27FC236}">
                      <a16:creationId xmlns:a16="http://schemas.microsoft.com/office/drawing/2014/main" id="{E7BB03E9-96E9-4FFD-B2B0-3D2717324792}"/>
                    </a:ext>
                  </a:extLst>
                </p:cNvPr>
                <p:cNvSpPr txBox="1"/>
                <p:nvPr/>
              </p:nvSpPr>
              <p:spPr>
                <a:xfrm>
                  <a:off x="4990073" y="2485783"/>
                  <a:ext cx="1237518" cy="153888"/>
                </a:xfrm>
                <a:prstGeom prst="rect">
                  <a:avLst/>
                </a:prstGeom>
                <a:noFill/>
              </p:spPr>
              <p:txBody>
                <a:bodyPr wrap="none" lIns="0" tIns="0" rIns="0" bIns="0" rtlCol="0">
                  <a:spAutoFit/>
                </a:bodyPr>
                <a:lstStyle/>
                <a:p>
                  <a:pPr lvl="0" algn="ctr">
                    <a:defRPr/>
                  </a:pPr>
                  <a:r>
                    <a:rPr lang="fr-FR" sz="1000" dirty="0">
                      <a:solidFill>
                        <a:prstClr val="white"/>
                      </a:solidFill>
                    </a:rPr>
                    <a:t>10 ans d'expérience</a:t>
                  </a:r>
                </a:p>
              </p:txBody>
            </p:sp>
          </p:grpSp>
        </p:grpSp>
      </p:grpSp>
      <p:grpSp>
        <p:nvGrpSpPr>
          <p:cNvPr id="253" name="Group 10">
            <a:extLst>
              <a:ext uri="{FF2B5EF4-FFF2-40B4-BE49-F238E27FC236}">
                <a16:creationId xmlns:a16="http://schemas.microsoft.com/office/drawing/2014/main" id="{76EF4412-C8F4-40D7-BA2F-CD44D4BD1236}"/>
              </a:ext>
            </a:extLst>
          </p:cNvPr>
          <p:cNvGrpSpPr/>
          <p:nvPr/>
        </p:nvGrpSpPr>
        <p:grpSpPr>
          <a:xfrm>
            <a:off x="8175249" y="3767291"/>
            <a:ext cx="1764329" cy="2617682"/>
            <a:chOff x="6156642" y="3225806"/>
            <a:chExt cx="1764329" cy="2617682"/>
          </a:xfrm>
        </p:grpSpPr>
        <p:sp>
          <p:nvSpPr>
            <p:cNvPr id="254" name="Rectangle 253">
              <a:extLst>
                <a:ext uri="{FF2B5EF4-FFF2-40B4-BE49-F238E27FC236}">
                  <a16:creationId xmlns:a16="http://schemas.microsoft.com/office/drawing/2014/main" id="{58F4CE45-0336-4820-9A61-700A3CA6027F}"/>
                </a:ext>
              </a:extLst>
            </p:cNvPr>
            <p:cNvSpPr/>
            <p:nvPr/>
          </p:nvSpPr>
          <p:spPr>
            <a:xfrm>
              <a:off x="6156642" y="4102830"/>
              <a:ext cx="1764329" cy="1708907"/>
            </a:xfrm>
            <a:prstGeom prst="rect">
              <a:avLst/>
            </a:prstGeom>
            <a:solidFill>
              <a:schemeClr val="bg1"/>
            </a:solidFill>
            <a:ln w="19050">
              <a:noFill/>
            </a:ln>
            <a:effectLst>
              <a:outerShdw blurRad="4318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lumMod val="75000"/>
                    <a:lumOff val="25000"/>
                  </a:schemeClr>
                </a:solidFill>
              </a:endParaRPr>
            </a:p>
          </p:txBody>
        </p:sp>
        <p:sp>
          <p:nvSpPr>
            <p:cNvPr id="255" name="Rectangle 254">
              <a:extLst>
                <a:ext uri="{FF2B5EF4-FFF2-40B4-BE49-F238E27FC236}">
                  <a16:creationId xmlns:a16="http://schemas.microsoft.com/office/drawing/2014/main" id="{380F6B1C-CC51-4AA7-AC45-322FA469D37B}"/>
                </a:ext>
              </a:extLst>
            </p:cNvPr>
            <p:cNvSpPr/>
            <p:nvPr/>
          </p:nvSpPr>
          <p:spPr>
            <a:xfrm>
              <a:off x="6735792" y="5779988"/>
              <a:ext cx="606029" cy="6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9" name="Rectangle 318">
              <a:extLst>
                <a:ext uri="{FF2B5EF4-FFF2-40B4-BE49-F238E27FC236}">
                  <a16:creationId xmlns:a16="http://schemas.microsoft.com/office/drawing/2014/main" id="{9287AB4C-E352-407E-AF93-E4D809832E15}"/>
                </a:ext>
              </a:extLst>
            </p:cNvPr>
            <p:cNvSpPr/>
            <p:nvPr/>
          </p:nvSpPr>
          <p:spPr>
            <a:xfrm>
              <a:off x="6261636" y="4205420"/>
              <a:ext cx="759094" cy="464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7" name="Rectangle 316">
              <a:extLst>
                <a:ext uri="{FF2B5EF4-FFF2-40B4-BE49-F238E27FC236}">
                  <a16:creationId xmlns:a16="http://schemas.microsoft.com/office/drawing/2014/main" id="{B9DB3BB8-BE67-4F0B-874B-9ABADB93B7EC}"/>
                </a:ext>
              </a:extLst>
            </p:cNvPr>
            <p:cNvSpPr/>
            <p:nvPr/>
          </p:nvSpPr>
          <p:spPr>
            <a:xfrm>
              <a:off x="7056882" y="4205420"/>
              <a:ext cx="759095" cy="464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5" name="Rectangle 314">
              <a:extLst>
                <a:ext uri="{FF2B5EF4-FFF2-40B4-BE49-F238E27FC236}">
                  <a16:creationId xmlns:a16="http://schemas.microsoft.com/office/drawing/2014/main" id="{83636186-9305-441E-A2A1-BA6D0BA0D955}"/>
                </a:ext>
              </a:extLst>
            </p:cNvPr>
            <p:cNvSpPr/>
            <p:nvPr/>
          </p:nvSpPr>
          <p:spPr>
            <a:xfrm>
              <a:off x="6261635" y="4709238"/>
              <a:ext cx="1554341" cy="464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312">
              <a:extLst>
                <a:ext uri="{FF2B5EF4-FFF2-40B4-BE49-F238E27FC236}">
                  <a16:creationId xmlns:a16="http://schemas.microsoft.com/office/drawing/2014/main" id="{D00C96B1-965E-4D68-8073-E93B0E090E85}"/>
                </a:ext>
              </a:extLst>
            </p:cNvPr>
            <p:cNvSpPr/>
            <p:nvPr/>
          </p:nvSpPr>
          <p:spPr>
            <a:xfrm>
              <a:off x="6261635" y="5213055"/>
              <a:ext cx="1554341" cy="464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0" name="Straight Connector 179">
              <a:extLst>
                <a:ext uri="{FF2B5EF4-FFF2-40B4-BE49-F238E27FC236}">
                  <a16:creationId xmlns:a16="http://schemas.microsoft.com/office/drawing/2014/main" id="{41679CE8-9E26-46CF-A827-EC945531D403}"/>
                </a:ext>
              </a:extLst>
            </p:cNvPr>
            <p:cNvCxnSpPr>
              <a:cxnSpLocks/>
            </p:cNvCxnSpPr>
            <p:nvPr/>
          </p:nvCxnSpPr>
          <p:spPr>
            <a:xfrm flipH="1">
              <a:off x="6260445" y="4689501"/>
              <a:ext cx="1555531"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305" name="Straight Connector 180">
              <a:extLst>
                <a:ext uri="{FF2B5EF4-FFF2-40B4-BE49-F238E27FC236}">
                  <a16:creationId xmlns:a16="http://schemas.microsoft.com/office/drawing/2014/main" id="{AE1AF4F9-2263-4362-BD35-95FAC76601B6}"/>
                </a:ext>
              </a:extLst>
            </p:cNvPr>
            <p:cNvCxnSpPr>
              <a:cxnSpLocks/>
            </p:cNvCxnSpPr>
            <p:nvPr/>
          </p:nvCxnSpPr>
          <p:spPr>
            <a:xfrm flipH="1">
              <a:off x="6260445" y="5193318"/>
              <a:ext cx="1555531" cy="0"/>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306" name="Straight Connector 181">
              <a:extLst>
                <a:ext uri="{FF2B5EF4-FFF2-40B4-BE49-F238E27FC236}">
                  <a16:creationId xmlns:a16="http://schemas.microsoft.com/office/drawing/2014/main" id="{126BE808-EBCF-4C5A-88FE-4352F3C03CCE}"/>
                </a:ext>
              </a:extLst>
            </p:cNvPr>
            <p:cNvCxnSpPr>
              <a:cxnSpLocks/>
            </p:cNvCxnSpPr>
            <p:nvPr/>
          </p:nvCxnSpPr>
          <p:spPr>
            <a:xfrm flipV="1">
              <a:off x="7038806" y="4226522"/>
              <a:ext cx="0" cy="422009"/>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nvGrpSpPr>
            <p:cNvPr id="307" name="Group 207">
              <a:extLst>
                <a:ext uri="{FF2B5EF4-FFF2-40B4-BE49-F238E27FC236}">
                  <a16:creationId xmlns:a16="http://schemas.microsoft.com/office/drawing/2014/main" id="{B36CF933-3E5C-4AF8-AB73-D9BBE6B1C38A}"/>
                </a:ext>
              </a:extLst>
            </p:cNvPr>
            <p:cNvGrpSpPr/>
            <p:nvPr/>
          </p:nvGrpSpPr>
          <p:grpSpPr>
            <a:xfrm>
              <a:off x="6156642" y="3225806"/>
              <a:ext cx="1764328" cy="877026"/>
              <a:chOff x="515937" y="3225806"/>
              <a:chExt cx="1764328" cy="877026"/>
            </a:xfrm>
          </p:grpSpPr>
          <p:sp>
            <p:nvSpPr>
              <p:cNvPr id="308" name="Rectangle 307">
                <a:extLst>
                  <a:ext uri="{FF2B5EF4-FFF2-40B4-BE49-F238E27FC236}">
                    <a16:creationId xmlns:a16="http://schemas.microsoft.com/office/drawing/2014/main" id="{30F4A420-ABB0-4470-9FB5-B148B51CD78E}"/>
                  </a:ext>
                </a:extLst>
              </p:cNvPr>
              <p:cNvSpPr/>
              <p:nvPr/>
            </p:nvSpPr>
            <p:spPr>
              <a:xfrm>
                <a:off x="515937" y="3225806"/>
                <a:ext cx="1764328" cy="877026"/>
              </a:xfrm>
              <a:prstGeom prst="rect">
                <a:avLst/>
              </a:prstGeom>
              <a:gradFill>
                <a:gsLst>
                  <a:gs pos="2000">
                    <a:schemeClr val="accent1">
                      <a:alpha val="78000"/>
                    </a:schemeClr>
                  </a:gs>
                  <a:gs pos="65000">
                    <a:schemeClr val="accent3">
                      <a:alpha val="93000"/>
                    </a:schemeClr>
                  </a:gs>
                  <a:gs pos="98000">
                    <a:schemeClr val="accent4">
                      <a:alpha val="73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100" b="1" dirty="0"/>
              </a:p>
            </p:txBody>
          </p:sp>
          <p:grpSp>
            <p:nvGrpSpPr>
              <p:cNvPr id="309" name="Group 209">
                <a:extLst>
                  <a:ext uri="{FF2B5EF4-FFF2-40B4-BE49-F238E27FC236}">
                    <a16:creationId xmlns:a16="http://schemas.microsoft.com/office/drawing/2014/main" id="{EC1BA772-89C6-4CB2-8F55-D766FCCC57C6}"/>
                  </a:ext>
                </a:extLst>
              </p:cNvPr>
              <p:cNvGrpSpPr/>
              <p:nvPr/>
            </p:nvGrpSpPr>
            <p:grpSpPr>
              <a:xfrm>
                <a:off x="551477" y="3354288"/>
                <a:ext cx="1693248" cy="620063"/>
                <a:chOff x="4762208" y="2019608"/>
                <a:chExt cx="1693248" cy="620063"/>
              </a:xfrm>
            </p:grpSpPr>
            <p:sp>
              <p:nvSpPr>
                <p:cNvPr id="310" name="TextBox 214">
                  <a:extLst>
                    <a:ext uri="{FF2B5EF4-FFF2-40B4-BE49-F238E27FC236}">
                      <a16:creationId xmlns:a16="http://schemas.microsoft.com/office/drawing/2014/main" id="{2944F778-395A-49D2-B887-4047D66C47C4}"/>
                    </a:ext>
                  </a:extLst>
                </p:cNvPr>
                <p:cNvSpPr txBox="1"/>
                <p:nvPr/>
              </p:nvSpPr>
              <p:spPr>
                <a:xfrm>
                  <a:off x="4762208" y="2019608"/>
                  <a:ext cx="1693248" cy="330860"/>
                </a:xfrm>
                <a:prstGeom prst="rect">
                  <a:avLst/>
                </a:prstGeom>
                <a:noFill/>
              </p:spPr>
              <p:txBody>
                <a:bodyPr wrap="square" lIns="0" tIns="0" rIns="0" bIns="0" rtlCol="0" anchor="b">
                  <a:spAutoFit/>
                </a:bodyPr>
                <a:lstStyle/>
                <a:p>
                  <a:pPr lvl="0" algn="ctr">
                    <a:defRPr/>
                  </a:pPr>
                  <a:r>
                    <a:rPr lang="fr-FR" sz="1100" b="1" dirty="0">
                      <a:solidFill>
                        <a:prstClr val="white"/>
                      </a:solidFill>
                    </a:rPr>
                    <a:t>Vivien</a:t>
                  </a:r>
                </a:p>
                <a:p>
                  <a:pPr lvl="0" algn="ctr">
                    <a:defRPr/>
                  </a:pPr>
                  <a:r>
                    <a:rPr lang="fr-FR" sz="1000" b="1" dirty="0">
                      <a:solidFill>
                        <a:prstClr val="white"/>
                      </a:solidFill>
                    </a:rPr>
                    <a:t>Ingénieur Réseaux</a:t>
                  </a:r>
                </a:p>
              </p:txBody>
            </p:sp>
            <p:cxnSp>
              <p:nvCxnSpPr>
                <p:cNvPr id="311" name="Straight Connector 215">
                  <a:extLst>
                    <a:ext uri="{FF2B5EF4-FFF2-40B4-BE49-F238E27FC236}">
                      <a16:creationId xmlns:a16="http://schemas.microsoft.com/office/drawing/2014/main" id="{0DF693CC-0000-4C7D-97E7-EBC4C31F7827}"/>
                    </a:ext>
                  </a:extLst>
                </p:cNvPr>
                <p:cNvCxnSpPr>
                  <a:cxnSpLocks/>
                </p:cNvCxnSpPr>
                <p:nvPr/>
              </p:nvCxnSpPr>
              <p:spPr>
                <a:xfrm rot="5400000">
                  <a:off x="5608831" y="2278158"/>
                  <a:ext cx="0" cy="279936"/>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312" name="TextBox 219">
                  <a:extLst>
                    <a:ext uri="{FF2B5EF4-FFF2-40B4-BE49-F238E27FC236}">
                      <a16:creationId xmlns:a16="http://schemas.microsoft.com/office/drawing/2014/main" id="{54FF4259-3733-4BB9-878B-E132B9B0448F}"/>
                    </a:ext>
                  </a:extLst>
                </p:cNvPr>
                <p:cNvSpPr txBox="1"/>
                <p:nvPr/>
              </p:nvSpPr>
              <p:spPr>
                <a:xfrm>
                  <a:off x="5000491" y="2485783"/>
                  <a:ext cx="1216680" cy="153888"/>
                </a:xfrm>
                <a:prstGeom prst="rect">
                  <a:avLst/>
                </a:prstGeom>
                <a:noFill/>
              </p:spPr>
              <p:txBody>
                <a:bodyPr wrap="none" lIns="0" tIns="0" rIns="0" bIns="0" rtlCol="0">
                  <a:spAutoFit/>
                </a:bodyPr>
                <a:lstStyle/>
                <a:p>
                  <a:pPr lvl="0" algn="ctr">
                    <a:defRPr/>
                  </a:pPr>
                  <a:r>
                    <a:rPr lang="fr-FR" sz="1000" dirty="0">
                      <a:solidFill>
                        <a:prstClr val="white"/>
                      </a:solidFill>
                    </a:rPr>
                    <a:t>2 ans d'expérience </a:t>
                  </a:r>
                </a:p>
              </p:txBody>
            </p:sp>
          </p:grpSp>
        </p:grpSp>
      </p:grpSp>
      <p:pic>
        <p:nvPicPr>
          <p:cNvPr id="321" name="Image 46">
            <a:extLst>
              <a:ext uri="{FF2B5EF4-FFF2-40B4-BE49-F238E27FC236}">
                <a16:creationId xmlns:a16="http://schemas.microsoft.com/office/drawing/2014/main" id="{5F0BFF3E-01DF-4447-BB24-CDB2ED20D0AC}"/>
              </a:ext>
            </a:extLst>
          </p:cNvPr>
          <p:cNvPicPr>
            <a:picLocks noChangeAspect="1"/>
          </p:cNvPicPr>
          <p:nvPr/>
        </p:nvPicPr>
        <p:blipFill rotWithShape="1">
          <a:blip r:embed="rId22" cstate="print">
            <a:extLst>
              <a:ext uri="{28A0092B-C50C-407E-A947-70E740481C1C}">
                <a14:useLocalDpi xmlns:a14="http://schemas.microsoft.com/office/drawing/2010/main"/>
              </a:ext>
            </a:extLst>
          </a:blip>
          <a:srcRect b="-10327"/>
          <a:stretch/>
        </p:blipFill>
        <p:spPr>
          <a:xfrm>
            <a:off x="8768789" y="2135338"/>
            <a:ext cx="613405" cy="342498"/>
          </a:xfrm>
          <a:prstGeom prst="rect">
            <a:avLst/>
          </a:prstGeom>
          <a:solidFill>
            <a:schemeClr val="bg1"/>
          </a:solidFill>
        </p:spPr>
      </p:pic>
      <p:cxnSp>
        <p:nvCxnSpPr>
          <p:cNvPr id="322" name="Straight Connector 143">
            <a:extLst>
              <a:ext uri="{FF2B5EF4-FFF2-40B4-BE49-F238E27FC236}">
                <a16:creationId xmlns:a16="http://schemas.microsoft.com/office/drawing/2014/main" id="{65DCD1C2-3FEC-4641-A943-D218F6344C67}"/>
              </a:ext>
            </a:extLst>
          </p:cNvPr>
          <p:cNvCxnSpPr>
            <a:cxnSpLocks/>
          </p:cNvCxnSpPr>
          <p:nvPr/>
        </p:nvCxnSpPr>
        <p:spPr>
          <a:xfrm flipV="1">
            <a:off x="9050662" y="3113765"/>
            <a:ext cx="0" cy="422009"/>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pic>
        <p:nvPicPr>
          <p:cNvPr id="323" name="Image 322">
            <a:extLst>
              <a:ext uri="{FF2B5EF4-FFF2-40B4-BE49-F238E27FC236}">
                <a16:creationId xmlns:a16="http://schemas.microsoft.com/office/drawing/2014/main" id="{898C7B06-8951-4631-B557-C9773C9A591A}"/>
              </a:ext>
            </a:extLst>
          </p:cNvPr>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203717" y="3178870"/>
            <a:ext cx="846950" cy="367372"/>
          </a:xfrm>
          <a:prstGeom prst="rect">
            <a:avLst/>
          </a:prstGeom>
        </p:spPr>
      </p:pic>
      <p:pic>
        <p:nvPicPr>
          <p:cNvPr id="324" name="Image 323" descr="Une image contenant chapeau&#10;&#10;Description générée automatiquement">
            <a:extLst>
              <a:ext uri="{FF2B5EF4-FFF2-40B4-BE49-F238E27FC236}">
                <a16:creationId xmlns:a16="http://schemas.microsoft.com/office/drawing/2014/main" id="{D58B2FB5-C240-4545-8B85-A768940E0266}"/>
              </a:ext>
            </a:extLst>
          </p:cNvPr>
          <p:cNvPicPr>
            <a:picLocks noChangeAspect="1"/>
          </p:cNvPicPr>
          <p:nvPr/>
        </p:nvPicPr>
        <p:blipFill rotWithShape="1">
          <a:blip r:embed="rId24">
            <a:extLst>
              <a:ext uri="{28A0092B-C50C-407E-A947-70E740481C1C}">
                <a14:useLocalDpi xmlns:a14="http://schemas.microsoft.com/office/drawing/2010/main" val="0"/>
              </a:ext>
            </a:extLst>
          </a:blip>
          <a:srcRect l="9264" t="18159" r="9806" b="20244"/>
          <a:stretch/>
        </p:blipFill>
        <p:spPr>
          <a:xfrm>
            <a:off x="9081725" y="3177594"/>
            <a:ext cx="840390" cy="340517"/>
          </a:xfrm>
          <a:prstGeom prst="rect">
            <a:avLst/>
          </a:prstGeom>
        </p:spPr>
      </p:pic>
      <p:pic>
        <p:nvPicPr>
          <p:cNvPr id="325" name="Image 324">
            <a:extLst>
              <a:ext uri="{FF2B5EF4-FFF2-40B4-BE49-F238E27FC236}">
                <a16:creationId xmlns:a16="http://schemas.microsoft.com/office/drawing/2014/main" id="{E010306A-5266-4F85-933B-2F42009E452D}"/>
              </a:ext>
            </a:extLst>
          </p:cNvPr>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8781698" y="2625794"/>
            <a:ext cx="551433" cy="330860"/>
          </a:xfrm>
          <a:prstGeom prst="rect">
            <a:avLst/>
          </a:prstGeom>
        </p:spPr>
      </p:pic>
      <p:pic>
        <p:nvPicPr>
          <p:cNvPr id="326" name="Image 32">
            <a:extLst>
              <a:ext uri="{FF2B5EF4-FFF2-40B4-BE49-F238E27FC236}">
                <a16:creationId xmlns:a16="http://schemas.microsoft.com/office/drawing/2014/main" id="{8FCFF2E9-3D96-4CCA-B450-6626D15EB9B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70865" y="4692061"/>
            <a:ext cx="422309" cy="501013"/>
          </a:xfrm>
          <a:prstGeom prst="rect">
            <a:avLst/>
          </a:prstGeom>
          <a:solidFill>
            <a:schemeClr val="bg1"/>
          </a:solidFill>
        </p:spPr>
      </p:pic>
      <p:pic>
        <p:nvPicPr>
          <p:cNvPr id="327" name="Image 34">
            <a:extLst>
              <a:ext uri="{FF2B5EF4-FFF2-40B4-BE49-F238E27FC236}">
                <a16:creationId xmlns:a16="http://schemas.microsoft.com/office/drawing/2014/main" id="{213B8841-3FBA-4EF2-A1DB-FC3F6EBA2D85}"/>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12245" y="5256190"/>
            <a:ext cx="739547" cy="462814"/>
          </a:xfrm>
          <a:prstGeom prst="rect">
            <a:avLst/>
          </a:prstGeom>
          <a:solidFill>
            <a:schemeClr val="bg1"/>
          </a:solidFill>
        </p:spPr>
      </p:pic>
      <p:pic>
        <p:nvPicPr>
          <p:cNvPr id="18" name="Image 17" descr="Une image contenant dessin&#10;&#10;Description générée automatiquement">
            <a:extLst>
              <a:ext uri="{FF2B5EF4-FFF2-40B4-BE49-F238E27FC236}">
                <a16:creationId xmlns:a16="http://schemas.microsoft.com/office/drawing/2014/main" id="{85A4CCDE-4723-4F21-8945-C1AF92621829}"/>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553527" y="5813796"/>
            <a:ext cx="417338" cy="417338"/>
          </a:xfrm>
          <a:prstGeom prst="rect">
            <a:avLst/>
          </a:prstGeom>
        </p:spPr>
      </p:pic>
      <p:pic>
        <p:nvPicPr>
          <p:cNvPr id="328" name="Image 22">
            <a:extLst>
              <a:ext uri="{FF2B5EF4-FFF2-40B4-BE49-F238E27FC236}">
                <a16:creationId xmlns:a16="http://schemas.microsoft.com/office/drawing/2014/main" id="{6EADE140-FF33-43F1-B51E-1D1E671556EC}"/>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175257" y="5863076"/>
            <a:ext cx="886784" cy="298658"/>
          </a:xfrm>
          <a:prstGeom prst="rect">
            <a:avLst/>
          </a:prstGeom>
          <a:solidFill>
            <a:schemeClr val="bg1"/>
          </a:solidFill>
        </p:spPr>
      </p:pic>
      <p:pic>
        <p:nvPicPr>
          <p:cNvPr id="23" name="Image 22">
            <a:extLst>
              <a:ext uri="{FF2B5EF4-FFF2-40B4-BE49-F238E27FC236}">
                <a16:creationId xmlns:a16="http://schemas.microsoft.com/office/drawing/2014/main" id="{8F748A2D-F7A0-48D2-B241-D5BCBDB4C680}"/>
              </a:ext>
            </a:extLst>
          </p:cNvPr>
          <p:cNvPicPr>
            <a:picLocks noChangeAspect="1"/>
          </p:cNvPicPr>
          <p:nvPr/>
        </p:nvPicPr>
        <p:blipFill rotWithShape="1">
          <a:blip r:embed="rId26">
            <a:extLst>
              <a:ext uri="{28A0092B-C50C-407E-A947-70E740481C1C}">
                <a14:useLocalDpi xmlns:a14="http://schemas.microsoft.com/office/drawing/2010/main" val="0"/>
              </a:ext>
            </a:extLst>
          </a:blip>
          <a:srcRect t="35347" b="36065"/>
          <a:stretch/>
        </p:blipFill>
        <p:spPr>
          <a:xfrm>
            <a:off x="8440288" y="5858610"/>
            <a:ext cx="1198097" cy="342510"/>
          </a:xfrm>
          <a:prstGeom prst="rect">
            <a:avLst/>
          </a:prstGeom>
        </p:spPr>
      </p:pic>
      <p:pic>
        <p:nvPicPr>
          <p:cNvPr id="25" name="Image 24">
            <a:extLst>
              <a:ext uri="{FF2B5EF4-FFF2-40B4-BE49-F238E27FC236}">
                <a16:creationId xmlns:a16="http://schemas.microsoft.com/office/drawing/2014/main" id="{BCD850C4-CDB1-49B9-B0A4-55F83FBA1A17}"/>
              </a:ext>
            </a:extLst>
          </p:cNvPr>
          <p:cNvPicPr>
            <a:picLocks noChangeAspect="1"/>
          </p:cNvPicPr>
          <p:nvPr/>
        </p:nvPicPr>
        <p:blipFill rotWithShape="1">
          <a:blip r:embed="rId27">
            <a:extLst>
              <a:ext uri="{28A0092B-C50C-407E-A947-70E740481C1C}">
                <a14:useLocalDpi xmlns:a14="http://schemas.microsoft.com/office/drawing/2010/main" val="0"/>
              </a:ext>
            </a:extLst>
          </a:blip>
          <a:srcRect t="20798" r="5895" b="32521"/>
          <a:stretch/>
        </p:blipFill>
        <p:spPr>
          <a:xfrm>
            <a:off x="9081725" y="4771394"/>
            <a:ext cx="795204" cy="394451"/>
          </a:xfrm>
          <a:prstGeom prst="rect">
            <a:avLst/>
          </a:prstGeom>
        </p:spPr>
      </p:pic>
      <p:pic>
        <p:nvPicPr>
          <p:cNvPr id="330" name="Image 79">
            <a:extLst>
              <a:ext uri="{FF2B5EF4-FFF2-40B4-BE49-F238E27FC236}">
                <a16:creationId xmlns:a16="http://schemas.microsoft.com/office/drawing/2014/main" id="{7EB45701-5A7B-46F0-821C-1C613051A82C}"/>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403599" y="4824250"/>
            <a:ext cx="591165" cy="312210"/>
          </a:xfrm>
          <a:prstGeom prst="rect">
            <a:avLst/>
          </a:prstGeom>
          <a:solidFill>
            <a:schemeClr val="bg1"/>
          </a:solidFill>
        </p:spPr>
      </p:pic>
      <p:pic>
        <p:nvPicPr>
          <p:cNvPr id="331" name="Image 79">
            <a:extLst>
              <a:ext uri="{FF2B5EF4-FFF2-40B4-BE49-F238E27FC236}">
                <a16:creationId xmlns:a16="http://schemas.microsoft.com/office/drawing/2014/main" id="{C9D77A13-CE68-402E-9F99-1928D2E6E9F3}"/>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757564" y="4800079"/>
            <a:ext cx="591165" cy="312210"/>
          </a:xfrm>
          <a:prstGeom prst="rect">
            <a:avLst/>
          </a:prstGeom>
          <a:solidFill>
            <a:schemeClr val="bg1"/>
          </a:solidFill>
        </p:spPr>
      </p:pic>
      <p:pic>
        <p:nvPicPr>
          <p:cNvPr id="332" name="Image 77">
            <a:extLst>
              <a:ext uri="{FF2B5EF4-FFF2-40B4-BE49-F238E27FC236}">
                <a16:creationId xmlns:a16="http://schemas.microsoft.com/office/drawing/2014/main" id="{24A68A8E-B155-476B-B727-F8BDAB73065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503248" y="5345440"/>
            <a:ext cx="1162504" cy="290627"/>
          </a:xfrm>
          <a:prstGeom prst="rect">
            <a:avLst/>
          </a:prstGeom>
          <a:solidFill>
            <a:schemeClr val="bg1"/>
          </a:solidFill>
        </p:spPr>
      </p:pic>
    </p:spTree>
    <p:extLst>
      <p:ext uri="{BB962C8B-B14F-4D97-AF65-F5344CB8AC3E}">
        <p14:creationId xmlns:p14="http://schemas.microsoft.com/office/powerpoint/2010/main" val="3240476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Rectangle 96">
            <a:extLst>
              <a:ext uri="{FF2B5EF4-FFF2-40B4-BE49-F238E27FC236}">
                <a16:creationId xmlns:a16="http://schemas.microsoft.com/office/drawing/2014/main" id="{07AD0D5D-9E06-47DD-B8F4-3090E7A3903A}"/>
              </a:ext>
            </a:extLst>
          </p:cNvPr>
          <p:cNvSpPr/>
          <p:nvPr/>
        </p:nvSpPr>
        <p:spPr>
          <a:xfrm>
            <a:off x="6699191" y="2388634"/>
            <a:ext cx="1371659" cy="86599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5" name="Rectangle 354">
            <a:extLst>
              <a:ext uri="{FF2B5EF4-FFF2-40B4-BE49-F238E27FC236}">
                <a16:creationId xmlns:a16="http://schemas.microsoft.com/office/drawing/2014/main" id="{DA2F7A00-7802-4E00-8E4F-E422058C5A0D}"/>
              </a:ext>
            </a:extLst>
          </p:cNvPr>
          <p:cNvSpPr/>
          <p:nvPr/>
        </p:nvSpPr>
        <p:spPr>
          <a:xfrm>
            <a:off x="6699191" y="3396126"/>
            <a:ext cx="1371659" cy="82736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6" name="Rectangle 355">
            <a:extLst>
              <a:ext uri="{FF2B5EF4-FFF2-40B4-BE49-F238E27FC236}">
                <a16:creationId xmlns:a16="http://schemas.microsoft.com/office/drawing/2014/main" id="{53953DAF-E7BA-4B2E-B834-34313F8C13CE}"/>
              </a:ext>
            </a:extLst>
          </p:cNvPr>
          <p:cNvSpPr/>
          <p:nvPr/>
        </p:nvSpPr>
        <p:spPr>
          <a:xfrm>
            <a:off x="6699191" y="4307550"/>
            <a:ext cx="1371659" cy="755325"/>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6">
            <a:extLst>
              <a:ext uri="{FF2B5EF4-FFF2-40B4-BE49-F238E27FC236}">
                <a16:creationId xmlns:a16="http://schemas.microsoft.com/office/drawing/2014/main" id="{F6112BA9-315C-4762-924E-3B462AAC8F5E}"/>
              </a:ext>
            </a:extLst>
          </p:cNvPr>
          <p:cNvSpPr>
            <a:spLocks/>
          </p:cNvSpPr>
          <p:nvPr/>
        </p:nvSpPr>
        <p:spPr bwMode="auto">
          <a:xfrm flipH="1">
            <a:off x="5934779" y="4308750"/>
            <a:ext cx="764412" cy="1364758"/>
          </a:xfrm>
          <a:custGeom>
            <a:avLst/>
            <a:gdLst>
              <a:gd name="T0" fmla="*/ 0 w 241"/>
              <a:gd name="T1" fmla="*/ 269 h 488"/>
              <a:gd name="T2" fmla="*/ 186 w 241"/>
              <a:gd name="T3" fmla="*/ 488 h 488"/>
              <a:gd name="T4" fmla="*/ 241 w 241"/>
              <a:gd name="T5" fmla="*/ 488 h 488"/>
              <a:gd name="T6" fmla="*/ 241 w 241"/>
              <a:gd name="T7" fmla="*/ 53 h 488"/>
              <a:gd name="T8" fmla="*/ 186 w 241"/>
              <a:gd name="T9" fmla="*/ 53 h 488"/>
              <a:gd name="T10" fmla="*/ 0 w 241"/>
              <a:gd name="T11" fmla="*/ 0 h 488"/>
              <a:gd name="T12" fmla="*/ 0 w 241"/>
              <a:gd name="T13" fmla="*/ 269 h 488"/>
            </a:gdLst>
            <a:ahLst/>
            <a:cxnLst>
              <a:cxn ang="0">
                <a:pos x="T0" y="T1"/>
              </a:cxn>
              <a:cxn ang="0">
                <a:pos x="T2" y="T3"/>
              </a:cxn>
              <a:cxn ang="0">
                <a:pos x="T4" y="T5"/>
              </a:cxn>
              <a:cxn ang="0">
                <a:pos x="T6" y="T7"/>
              </a:cxn>
              <a:cxn ang="0">
                <a:pos x="T8" y="T9"/>
              </a:cxn>
              <a:cxn ang="0">
                <a:pos x="T10" y="T11"/>
              </a:cxn>
              <a:cxn ang="0">
                <a:pos x="T12" y="T13"/>
              </a:cxn>
            </a:cxnLst>
            <a:rect l="0" t="0" r="r" b="b"/>
            <a:pathLst>
              <a:path w="241" h="488">
                <a:moveTo>
                  <a:pt x="0" y="269"/>
                </a:moveTo>
                <a:lnTo>
                  <a:pt x="186" y="488"/>
                </a:lnTo>
                <a:lnTo>
                  <a:pt x="241" y="488"/>
                </a:lnTo>
                <a:lnTo>
                  <a:pt x="241" y="53"/>
                </a:lnTo>
                <a:lnTo>
                  <a:pt x="186" y="53"/>
                </a:lnTo>
                <a:lnTo>
                  <a:pt x="0" y="0"/>
                </a:lnTo>
                <a:lnTo>
                  <a:pt x="0" y="269"/>
                </a:lnTo>
                <a:close/>
              </a:path>
            </a:pathLst>
          </a:custGeom>
          <a:solidFill>
            <a:schemeClr val="bg2"/>
          </a:solidFill>
          <a:ln w="3175"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9">
            <a:extLst>
              <a:ext uri="{FF2B5EF4-FFF2-40B4-BE49-F238E27FC236}">
                <a16:creationId xmlns:a16="http://schemas.microsoft.com/office/drawing/2014/main" id="{9828E8B5-6FA8-4756-855A-C30924173EB4}"/>
              </a:ext>
            </a:extLst>
          </p:cNvPr>
          <p:cNvSpPr>
            <a:spLocks/>
          </p:cNvSpPr>
          <p:nvPr/>
        </p:nvSpPr>
        <p:spPr bwMode="auto">
          <a:xfrm flipH="1">
            <a:off x="5934779" y="1778000"/>
            <a:ext cx="764412" cy="1476623"/>
          </a:xfrm>
          <a:custGeom>
            <a:avLst/>
            <a:gdLst>
              <a:gd name="T0" fmla="*/ 0 w 241"/>
              <a:gd name="T1" fmla="*/ 217 h 528"/>
              <a:gd name="T2" fmla="*/ 186 w 241"/>
              <a:gd name="T3" fmla="*/ 0 h 528"/>
              <a:gd name="T4" fmla="*/ 241 w 241"/>
              <a:gd name="T5" fmla="*/ 0 h 528"/>
              <a:gd name="T6" fmla="*/ 241 w 241"/>
              <a:gd name="T7" fmla="*/ 435 h 528"/>
              <a:gd name="T8" fmla="*/ 186 w 241"/>
              <a:gd name="T9" fmla="*/ 435 h 528"/>
              <a:gd name="T10" fmla="*/ 0 w 241"/>
              <a:gd name="T11" fmla="*/ 528 h 528"/>
              <a:gd name="T12" fmla="*/ 0 w 241"/>
              <a:gd name="T13" fmla="*/ 217 h 528"/>
            </a:gdLst>
            <a:ahLst/>
            <a:cxnLst>
              <a:cxn ang="0">
                <a:pos x="T0" y="T1"/>
              </a:cxn>
              <a:cxn ang="0">
                <a:pos x="T2" y="T3"/>
              </a:cxn>
              <a:cxn ang="0">
                <a:pos x="T4" y="T5"/>
              </a:cxn>
              <a:cxn ang="0">
                <a:pos x="T6" y="T7"/>
              </a:cxn>
              <a:cxn ang="0">
                <a:pos x="T8" y="T9"/>
              </a:cxn>
              <a:cxn ang="0">
                <a:pos x="T10" y="T11"/>
              </a:cxn>
              <a:cxn ang="0">
                <a:pos x="T12" y="T13"/>
              </a:cxn>
            </a:cxnLst>
            <a:rect l="0" t="0" r="r" b="b"/>
            <a:pathLst>
              <a:path w="241" h="528">
                <a:moveTo>
                  <a:pt x="0" y="217"/>
                </a:moveTo>
                <a:lnTo>
                  <a:pt x="186" y="0"/>
                </a:lnTo>
                <a:lnTo>
                  <a:pt x="241" y="0"/>
                </a:lnTo>
                <a:lnTo>
                  <a:pt x="241" y="435"/>
                </a:lnTo>
                <a:lnTo>
                  <a:pt x="186" y="435"/>
                </a:lnTo>
                <a:lnTo>
                  <a:pt x="0" y="528"/>
                </a:lnTo>
                <a:lnTo>
                  <a:pt x="0" y="217"/>
                </a:lnTo>
                <a:close/>
              </a:path>
            </a:pathLst>
          </a:custGeom>
          <a:solidFill>
            <a:schemeClr val="bg2"/>
          </a:solidFill>
          <a:ln w="3175"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0">
            <a:extLst>
              <a:ext uri="{FF2B5EF4-FFF2-40B4-BE49-F238E27FC236}">
                <a16:creationId xmlns:a16="http://schemas.microsoft.com/office/drawing/2014/main" id="{38740F95-56D0-4DCE-A711-181E0CB9FFF3}"/>
              </a:ext>
            </a:extLst>
          </p:cNvPr>
          <p:cNvSpPr>
            <a:spLocks/>
          </p:cNvSpPr>
          <p:nvPr/>
        </p:nvSpPr>
        <p:spPr bwMode="auto">
          <a:xfrm flipH="1">
            <a:off x="5934779" y="3120901"/>
            <a:ext cx="764412" cy="1224926"/>
          </a:xfrm>
          <a:custGeom>
            <a:avLst/>
            <a:gdLst>
              <a:gd name="T0" fmla="*/ 0 w 241"/>
              <a:gd name="T1" fmla="*/ 385 h 438"/>
              <a:gd name="T2" fmla="*/ 186 w 241"/>
              <a:gd name="T3" fmla="*/ 438 h 438"/>
              <a:gd name="T4" fmla="*/ 241 w 241"/>
              <a:gd name="T5" fmla="*/ 438 h 438"/>
              <a:gd name="T6" fmla="*/ 241 w 241"/>
              <a:gd name="T7" fmla="*/ 0 h 438"/>
              <a:gd name="T8" fmla="*/ 186 w 241"/>
              <a:gd name="T9" fmla="*/ 0 h 438"/>
              <a:gd name="T10" fmla="*/ 0 w 241"/>
              <a:gd name="T11" fmla="*/ 93 h 438"/>
              <a:gd name="T12" fmla="*/ 0 w 241"/>
              <a:gd name="T13" fmla="*/ 385 h 438"/>
            </a:gdLst>
            <a:ahLst/>
            <a:cxnLst>
              <a:cxn ang="0">
                <a:pos x="T0" y="T1"/>
              </a:cxn>
              <a:cxn ang="0">
                <a:pos x="T2" y="T3"/>
              </a:cxn>
              <a:cxn ang="0">
                <a:pos x="T4" y="T5"/>
              </a:cxn>
              <a:cxn ang="0">
                <a:pos x="T6" y="T7"/>
              </a:cxn>
              <a:cxn ang="0">
                <a:pos x="T8" y="T9"/>
              </a:cxn>
              <a:cxn ang="0">
                <a:pos x="T10" y="T11"/>
              </a:cxn>
              <a:cxn ang="0">
                <a:pos x="T12" y="T13"/>
              </a:cxn>
            </a:cxnLst>
            <a:rect l="0" t="0" r="r" b="b"/>
            <a:pathLst>
              <a:path w="241" h="438">
                <a:moveTo>
                  <a:pt x="0" y="385"/>
                </a:moveTo>
                <a:lnTo>
                  <a:pt x="186" y="438"/>
                </a:lnTo>
                <a:lnTo>
                  <a:pt x="241" y="438"/>
                </a:lnTo>
                <a:lnTo>
                  <a:pt x="241" y="0"/>
                </a:lnTo>
                <a:lnTo>
                  <a:pt x="186" y="0"/>
                </a:lnTo>
                <a:lnTo>
                  <a:pt x="0" y="93"/>
                </a:lnTo>
                <a:lnTo>
                  <a:pt x="0" y="385"/>
                </a:lnTo>
                <a:close/>
              </a:path>
            </a:pathLst>
          </a:custGeom>
          <a:solidFill>
            <a:schemeClr val="bg2"/>
          </a:solidFill>
          <a:ln w="3175"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 name="Rectangle 8">
            <a:extLst>
              <a:ext uri="{FF2B5EF4-FFF2-40B4-BE49-F238E27FC236}">
                <a16:creationId xmlns:a16="http://schemas.microsoft.com/office/drawing/2014/main" id="{56EFFFBA-CD65-4400-A79C-07F7055424EC}"/>
              </a:ext>
            </a:extLst>
          </p:cNvPr>
          <p:cNvSpPr>
            <a:spLocks noChangeArrowheads="1"/>
          </p:cNvSpPr>
          <p:nvPr/>
        </p:nvSpPr>
        <p:spPr bwMode="auto">
          <a:xfrm flipH="1">
            <a:off x="1536700" y="1778000"/>
            <a:ext cx="4547634" cy="1216537"/>
          </a:xfrm>
          <a:prstGeom prst="rect">
            <a:avLst/>
          </a:prstGeom>
          <a:solidFill>
            <a:schemeClr val="bg1"/>
          </a:solidFill>
          <a:ln w="19050">
            <a:solidFill>
              <a:schemeClr val="bg2"/>
            </a:solidFill>
          </a:ln>
          <a:effectLst>
            <a:outerShdw blurRad="431800" dist="38100" algn="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lumMod val="75000"/>
                  <a:lumOff val="25000"/>
                </a:schemeClr>
              </a:solidFill>
            </a:endParaRPr>
          </a:p>
        </p:txBody>
      </p:sp>
      <p:grpSp>
        <p:nvGrpSpPr>
          <p:cNvPr id="261" name="Group 260">
            <a:extLst>
              <a:ext uri="{FF2B5EF4-FFF2-40B4-BE49-F238E27FC236}">
                <a16:creationId xmlns:a16="http://schemas.microsoft.com/office/drawing/2014/main" id="{5854E2AA-273F-46BA-8FB8-C635D3E950A7}"/>
              </a:ext>
            </a:extLst>
          </p:cNvPr>
          <p:cNvGrpSpPr/>
          <p:nvPr/>
        </p:nvGrpSpPr>
        <p:grpSpPr>
          <a:xfrm>
            <a:off x="515938" y="1778460"/>
            <a:ext cx="1221424" cy="1215618"/>
            <a:chOff x="515936" y="1388001"/>
            <a:chExt cx="1221424" cy="1089604"/>
          </a:xfrm>
        </p:grpSpPr>
        <p:sp>
          <p:nvSpPr>
            <p:cNvPr id="262" name="Rectangle: Top Corners Rounded 261">
              <a:extLst>
                <a:ext uri="{FF2B5EF4-FFF2-40B4-BE49-F238E27FC236}">
                  <a16:creationId xmlns:a16="http://schemas.microsoft.com/office/drawing/2014/main" id="{AA3A3E36-B83E-4A19-A893-A6CB8064FD13}"/>
                </a:ext>
              </a:extLst>
            </p:cNvPr>
            <p:cNvSpPr/>
            <p:nvPr/>
          </p:nvSpPr>
          <p:spPr>
            <a:xfrm rot="5400000" flipH="1" flipV="1">
              <a:off x="581846" y="1322091"/>
              <a:ext cx="1089604" cy="1221424"/>
            </a:xfrm>
            <a:prstGeom prst="round2SameRect">
              <a:avLst>
                <a:gd name="adj1" fmla="val 10352"/>
                <a:gd name="adj2" fmla="val 0"/>
              </a:avLst>
            </a:prstGeom>
            <a:solidFill>
              <a:schemeClr val="bg2"/>
            </a:solidFill>
            <a:ln w="19050">
              <a:solidFill>
                <a:schemeClr val="bg2"/>
              </a:solidFill>
            </a:ln>
            <a:effectLst>
              <a:outerShdw blurRad="762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id-ID" sz="1100"/>
            </a:p>
          </p:txBody>
        </p:sp>
        <p:grpSp>
          <p:nvGrpSpPr>
            <p:cNvPr id="263" name="Group 262">
              <a:extLst>
                <a:ext uri="{FF2B5EF4-FFF2-40B4-BE49-F238E27FC236}">
                  <a16:creationId xmlns:a16="http://schemas.microsoft.com/office/drawing/2014/main" id="{78A79CB3-A5FF-4CAA-82AF-28C9BFD9ABA5}"/>
                </a:ext>
              </a:extLst>
            </p:cNvPr>
            <p:cNvGrpSpPr/>
            <p:nvPr/>
          </p:nvGrpSpPr>
          <p:grpSpPr>
            <a:xfrm>
              <a:off x="612606" y="1708789"/>
              <a:ext cx="1028085" cy="294140"/>
              <a:chOff x="626090" y="1639982"/>
              <a:chExt cx="1028085" cy="294140"/>
            </a:xfrm>
          </p:grpSpPr>
          <p:sp>
            <p:nvSpPr>
              <p:cNvPr id="264" name="Rectangle 263">
                <a:extLst>
                  <a:ext uri="{FF2B5EF4-FFF2-40B4-BE49-F238E27FC236}">
                    <a16:creationId xmlns:a16="http://schemas.microsoft.com/office/drawing/2014/main" id="{2C816927-70DC-4191-9B26-7B75BBE77F79}"/>
                  </a:ext>
                </a:extLst>
              </p:cNvPr>
              <p:cNvSpPr/>
              <p:nvPr/>
            </p:nvSpPr>
            <p:spPr>
              <a:xfrm>
                <a:off x="626090" y="1749456"/>
                <a:ext cx="1028085" cy="18466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200" b="1" dirty="0" err="1">
                    <a:solidFill>
                      <a:schemeClr val="accent2"/>
                    </a:solidFill>
                  </a:rPr>
                  <a:t>Intégrateurs</a:t>
                </a:r>
                <a:endParaRPr lang="en-US" sz="1200" b="1" dirty="0">
                  <a:solidFill>
                    <a:schemeClr val="accent2"/>
                  </a:solidFill>
                </a:endParaRPr>
              </a:p>
            </p:txBody>
          </p:sp>
          <p:cxnSp>
            <p:nvCxnSpPr>
              <p:cNvPr id="265" name="Straight Connector 264">
                <a:extLst>
                  <a:ext uri="{FF2B5EF4-FFF2-40B4-BE49-F238E27FC236}">
                    <a16:creationId xmlns:a16="http://schemas.microsoft.com/office/drawing/2014/main" id="{8E1397FE-A004-427A-BC4B-373EB21E3A23}"/>
                  </a:ext>
                </a:extLst>
              </p:cNvPr>
              <p:cNvCxnSpPr>
                <a:cxnSpLocks/>
              </p:cNvCxnSpPr>
              <p:nvPr/>
            </p:nvCxnSpPr>
            <p:spPr>
              <a:xfrm>
                <a:off x="626090" y="1639982"/>
                <a:ext cx="353989"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sp>
        <p:nvSpPr>
          <p:cNvPr id="22" name="Rectangle 7">
            <a:extLst>
              <a:ext uri="{FF2B5EF4-FFF2-40B4-BE49-F238E27FC236}">
                <a16:creationId xmlns:a16="http://schemas.microsoft.com/office/drawing/2014/main" id="{01AFD37D-E169-4D1F-AC69-30DE47360080}"/>
              </a:ext>
            </a:extLst>
          </p:cNvPr>
          <p:cNvSpPr>
            <a:spLocks noChangeArrowheads="1"/>
          </p:cNvSpPr>
          <p:nvPr/>
        </p:nvSpPr>
        <p:spPr bwMode="auto">
          <a:xfrm flipH="1">
            <a:off x="1536700" y="3113291"/>
            <a:ext cx="4547634" cy="1224926"/>
          </a:xfrm>
          <a:prstGeom prst="rect">
            <a:avLst/>
          </a:prstGeom>
          <a:solidFill>
            <a:schemeClr val="bg1"/>
          </a:solidFill>
          <a:ln w="19050">
            <a:solidFill>
              <a:schemeClr val="bg2"/>
            </a:solidFill>
          </a:ln>
          <a:effectLst>
            <a:outerShdw blurRad="431800" dist="38100" algn="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lumMod val="75000"/>
                  <a:lumOff val="25000"/>
                </a:schemeClr>
              </a:solidFill>
            </a:endParaRPr>
          </a:p>
        </p:txBody>
      </p:sp>
      <p:grpSp>
        <p:nvGrpSpPr>
          <p:cNvPr id="344" name="Group 343">
            <a:extLst>
              <a:ext uri="{FF2B5EF4-FFF2-40B4-BE49-F238E27FC236}">
                <a16:creationId xmlns:a16="http://schemas.microsoft.com/office/drawing/2014/main" id="{DE9A810D-1943-44EC-B1AB-271B471525BC}"/>
              </a:ext>
            </a:extLst>
          </p:cNvPr>
          <p:cNvGrpSpPr/>
          <p:nvPr/>
        </p:nvGrpSpPr>
        <p:grpSpPr>
          <a:xfrm>
            <a:off x="515938" y="3117944"/>
            <a:ext cx="1221424" cy="1215618"/>
            <a:chOff x="515936" y="1388001"/>
            <a:chExt cx="1221424" cy="1089604"/>
          </a:xfrm>
        </p:grpSpPr>
        <p:sp>
          <p:nvSpPr>
            <p:cNvPr id="345" name="Rectangle: Top Corners Rounded 344">
              <a:extLst>
                <a:ext uri="{FF2B5EF4-FFF2-40B4-BE49-F238E27FC236}">
                  <a16:creationId xmlns:a16="http://schemas.microsoft.com/office/drawing/2014/main" id="{AF66C5DB-49AB-44A7-B24E-E7D64015AED4}"/>
                </a:ext>
              </a:extLst>
            </p:cNvPr>
            <p:cNvSpPr/>
            <p:nvPr/>
          </p:nvSpPr>
          <p:spPr>
            <a:xfrm rot="5400000" flipH="1" flipV="1">
              <a:off x="581846" y="1322091"/>
              <a:ext cx="1089604" cy="1221424"/>
            </a:xfrm>
            <a:prstGeom prst="round2SameRect">
              <a:avLst>
                <a:gd name="adj1" fmla="val 10352"/>
                <a:gd name="adj2" fmla="val 0"/>
              </a:avLst>
            </a:prstGeom>
            <a:solidFill>
              <a:schemeClr val="bg2"/>
            </a:solidFill>
            <a:ln w="19050">
              <a:solidFill>
                <a:schemeClr val="bg2"/>
              </a:solidFill>
            </a:ln>
            <a:effectLst>
              <a:outerShdw blurRad="762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id-ID" sz="1100"/>
            </a:p>
          </p:txBody>
        </p:sp>
        <p:grpSp>
          <p:nvGrpSpPr>
            <p:cNvPr id="346" name="Group 345">
              <a:extLst>
                <a:ext uri="{FF2B5EF4-FFF2-40B4-BE49-F238E27FC236}">
                  <a16:creationId xmlns:a16="http://schemas.microsoft.com/office/drawing/2014/main" id="{E5701826-C6C8-4148-987A-5B8C0CFC567E}"/>
                </a:ext>
              </a:extLst>
            </p:cNvPr>
            <p:cNvGrpSpPr/>
            <p:nvPr/>
          </p:nvGrpSpPr>
          <p:grpSpPr>
            <a:xfrm>
              <a:off x="612606" y="1708789"/>
              <a:ext cx="1028085" cy="478806"/>
              <a:chOff x="626090" y="1639982"/>
              <a:chExt cx="1028085" cy="478806"/>
            </a:xfrm>
          </p:grpSpPr>
          <p:sp>
            <p:nvSpPr>
              <p:cNvPr id="347" name="Rectangle 346">
                <a:extLst>
                  <a:ext uri="{FF2B5EF4-FFF2-40B4-BE49-F238E27FC236}">
                    <a16:creationId xmlns:a16="http://schemas.microsoft.com/office/drawing/2014/main" id="{5289354E-5C76-4C60-8A34-D7BE8EF0C8C5}"/>
                  </a:ext>
                </a:extLst>
              </p:cNvPr>
              <p:cNvSpPr/>
              <p:nvPr/>
            </p:nvSpPr>
            <p:spPr>
              <a:xfrm>
                <a:off x="626090" y="1749456"/>
                <a:ext cx="1028085" cy="36933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200" b="1" dirty="0">
                    <a:solidFill>
                      <a:schemeClr val="accent2"/>
                    </a:solidFill>
                  </a:rPr>
                  <a:t>Grands-</a:t>
                </a:r>
                <a:r>
                  <a:rPr lang="en-US" sz="1200" b="1" dirty="0" err="1">
                    <a:solidFill>
                      <a:schemeClr val="accent2"/>
                    </a:solidFill>
                  </a:rPr>
                  <a:t>Comptes</a:t>
                </a:r>
                <a:endParaRPr lang="en-US" sz="1200" b="1" dirty="0">
                  <a:solidFill>
                    <a:schemeClr val="accent2"/>
                  </a:solidFill>
                </a:endParaRPr>
              </a:p>
            </p:txBody>
          </p:sp>
          <p:cxnSp>
            <p:nvCxnSpPr>
              <p:cNvPr id="348" name="Straight Connector 347">
                <a:extLst>
                  <a:ext uri="{FF2B5EF4-FFF2-40B4-BE49-F238E27FC236}">
                    <a16:creationId xmlns:a16="http://schemas.microsoft.com/office/drawing/2014/main" id="{D6418B38-BBD9-43A8-B3ED-18901CEF8EB7}"/>
                  </a:ext>
                </a:extLst>
              </p:cNvPr>
              <p:cNvCxnSpPr>
                <a:cxnSpLocks/>
              </p:cNvCxnSpPr>
              <p:nvPr/>
            </p:nvCxnSpPr>
            <p:spPr>
              <a:xfrm>
                <a:off x="626090" y="1639982"/>
                <a:ext cx="353989"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sp>
        <p:nvSpPr>
          <p:cNvPr id="20" name="Rectangle 5">
            <a:extLst>
              <a:ext uri="{FF2B5EF4-FFF2-40B4-BE49-F238E27FC236}">
                <a16:creationId xmlns:a16="http://schemas.microsoft.com/office/drawing/2014/main" id="{CC81B14B-8DD6-48DE-9503-41A647EBE244}"/>
              </a:ext>
            </a:extLst>
          </p:cNvPr>
          <p:cNvSpPr>
            <a:spLocks noChangeArrowheads="1"/>
          </p:cNvSpPr>
          <p:nvPr/>
        </p:nvSpPr>
        <p:spPr bwMode="auto">
          <a:xfrm flipH="1">
            <a:off x="1536700" y="4456971"/>
            <a:ext cx="4547634" cy="1216537"/>
          </a:xfrm>
          <a:prstGeom prst="rect">
            <a:avLst/>
          </a:prstGeom>
          <a:solidFill>
            <a:schemeClr val="bg1"/>
          </a:solidFill>
          <a:ln w="19050">
            <a:solidFill>
              <a:schemeClr val="bg2"/>
            </a:solidFill>
          </a:ln>
          <a:effectLst>
            <a:outerShdw blurRad="431800" dist="38100" algn="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lumMod val="75000"/>
                  <a:lumOff val="25000"/>
                </a:schemeClr>
              </a:solidFill>
            </a:endParaRPr>
          </a:p>
        </p:txBody>
      </p:sp>
      <p:grpSp>
        <p:nvGrpSpPr>
          <p:cNvPr id="349" name="Group 348">
            <a:extLst>
              <a:ext uri="{FF2B5EF4-FFF2-40B4-BE49-F238E27FC236}">
                <a16:creationId xmlns:a16="http://schemas.microsoft.com/office/drawing/2014/main" id="{6814286B-19C5-4878-B895-6532895078BB}"/>
              </a:ext>
            </a:extLst>
          </p:cNvPr>
          <p:cNvGrpSpPr/>
          <p:nvPr/>
        </p:nvGrpSpPr>
        <p:grpSpPr>
          <a:xfrm>
            <a:off x="515938" y="4457431"/>
            <a:ext cx="1221424" cy="1215618"/>
            <a:chOff x="515936" y="1388001"/>
            <a:chExt cx="1221424" cy="1089604"/>
          </a:xfrm>
        </p:grpSpPr>
        <p:sp>
          <p:nvSpPr>
            <p:cNvPr id="350" name="Rectangle: Top Corners Rounded 349">
              <a:extLst>
                <a:ext uri="{FF2B5EF4-FFF2-40B4-BE49-F238E27FC236}">
                  <a16:creationId xmlns:a16="http://schemas.microsoft.com/office/drawing/2014/main" id="{AB2A655F-5ABA-4972-ADEC-4EA0829C92BB}"/>
                </a:ext>
              </a:extLst>
            </p:cNvPr>
            <p:cNvSpPr/>
            <p:nvPr/>
          </p:nvSpPr>
          <p:spPr>
            <a:xfrm rot="5400000" flipH="1" flipV="1">
              <a:off x="581846" y="1322091"/>
              <a:ext cx="1089604" cy="1221424"/>
            </a:xfrm>
            <a:prstGeom prst="round2SameRect">
              <a:avLst>
                <a:gd name="adj1" fmla="val 10352"/>
                <a:gd name="adj2" fmla="val 0"/>
              </a:avLst>
            </a:prstGeom>
            <a:solidFill>
              <a:schemeClr val="bg2"/>
            </a:solidFill>
            <a:ln w="19050">
              <a:solidFill>
                <a:schemeClr val="bg2"/>
              </a:solidFill>
            </a:ln>
            <a:effectLst>
              <a:outerShdw blurRad="762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id-ID" sz="1100"/>
            </a:p>
          </p:txBody>
        </p:sp>
        <p:grpSp>
          <p:nvGrpSpPr>
            <p:cNvPr id="351" name="Group 350">
              <a:extLst>
                <a:ext uri="{FF2B5EF4-FFF2-40B4-BE49-F238E27FC236}">
                  <a16:creationId xmlns:a16="http://schemas.microsoft.com/office/drawing/2014/main" id="{51E50290-D387-49E6-9CD1-66C6A00CA1EE}"/>
                </a:ext>
              </a:extLst>
            </p:cNvPr>
            <p:cNvGrpSpPr/>
            <p:nvPr/>
          </p:nvGrpSpPr>
          <p:grpSpPr>
            <a:xfrm>
              <a:off x="612606" y="1708789"/>
              <a:ext cx="1086017" cy="478806"/>
              <a:chOff x="626090" y="1639982"/>
              <a:chExt cx="1086017" cy="478806"/>
            </a:xfrm>
          </p:grpSpPr>
          <p:sp>
            <p:nvSpPr>
              <p:cNvPr id="352" name="Rectangle 351">
                <a:extLst>
                  <a:ext uri="{FF2B5EF4-FFF2-40B4-BE49-F238E27FC236}">
                    <a16:creationId xmlns:a16="http://schemas.microsoft.com/office/drawing/2014/main" id="{4379334F-8882-4209-9B39-C5AF1D9E1D46}"/>
                  </a:ext>
                </a:extLst>
              </p:cNvPr>
              <p:cNvSpPr/>
              <p:nvPr/>
            </p:nvSpPr>
            <p:spPr>
              <a:xfrm>
                <a:off x="626090" y="1749456"/>
                <a:ext cx="1086017" cy="36933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200" b="1" dirty="0" err="1">
                    <a:solidFill>
                      <a:schemeClr val="accent2"/>
                    </a:solidFill>
                  </a:rPr>
                  <a:t>Collectivités</a:t>
                </a:r>
                <a:r>
                  <a:rPr lang="en-US" sz="1200" b="1" dirty="0">
                    <a:solidFill>
                      <a:schemeClr val="accent2"/>
                    </a:solidFill>
                  </a:rPr>
                  <a:t> / </a:t>
                </a:r>
                <a:r>
                  <a:rPr lang="en-US" sz="1200" b="1" dirty="0" err="1">
                    <a:solidFill>
                      <a:schemeClr val="accent2"/>
                    </a:solidFill>
                  </a:rPr>
                  <a:t>SecteurPublic</a:t>
                </a:r>
                <a:endParaRPr lang="en-US" sz="1200" b="1" dirty="0">
                  <a:solidFill>
                    <a:schemeClr val="accent2"/>
                  </a:solidFill>
                </a:endParaRPr>
              </a:p>
            </p:txBody>
          </p:sp>
          <p:cxnSp>
            <p:nvCxnSpPr>
              <p:cNvPr id="353" name="Straight Connector 352">
                <a:extLst>
                  <a:ext uri="{FF2B5EF4-FFF2-40B4-BE49-F238E27FC236}">
                    <a16:creationId xmlns:a16="http://schemas.microsoft.com/office/drawing/2014/main" id="{A962745F-6CDA-43BC-99F8-06C93AC4AF0A}"/>
                  </a:ext>
                </a:extLst>
              </p:cNvPr>
              <p:cNvCxnSpPr>
                <a:cxnSpLocks/>
              </p:cNvCxnSpPr>
              <p:nvPr/>
            </p:nvCxnSpPr>
            <p:spPr>
              <a:xfrm>
                <a:off x="626090" y="1639982"/>
                <a:ext cx="353989"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pic>
        <p:nvPicPr>
          <p:cNvPr id="104" name="Picture 56">
            <a:extLst>
              <a:ext uri="{FF2B5EF4-FFF2-40B4-BE49-F238E27FC236}">
                <a16:creationId xmlns:a16="http://schemas.microsoft.com/office/drawing/2014/main" id="{619D453E-D8C8-4447-AAB2-4ABA9A40B47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445088" y="1795223"/>
            <a:ext cx="4230669" cy="3878294"/>
          </a:xfrm>
          <a:prstGeom prst="rect">
            <a:avLst/>
          </a:prstGeom>
        </p:spPr>
      </p:pic>
      <p:sp>
        <p:nvSpPr>
          <p:cNvPr id="105" name="Rectangle 104">
            <a:extLst>
              <a:ext uri="{FF2B5EF4-FFF2-40B4-BE49-F238E27FC236}">
                <a16:creationId xmlns:a16="http://schemas.microsoft.com/office/drawing/2014/main" id="{353E3B54-59E9-4905-B687-CB061CB554AD}"/>
              </a:ext>
            </a:extLst>
          </p:cNvPr>
          <p:cNvSpPr/>
          <p:nvPr/>
        </p:nvSpPr>
        <p:spPr>
          <a:xfrm>
            <a:off x="7445089" y="1795222"/>
            <a:ext cx="4230974" cy="3878294"/>
          </a:xfrm>
          <a:prstGeom prst="rect">
            <a:avLst/>
          </a:prstGeom>
          <a:gradFill>
            <a:gsLst>
              <a:gs pos="2000">
                <a:schemeClr val="accent1">
                  <a:alpha val="74000"/>
                </a:schemeClr>
              </a:gs>
              <a:gs pos="65000">
                <a:schemeClr val="accent3">
                  <a:alpha val="80000"/>
                </a:schemeClr>
              </a:gs>
              <a:gs pos="98000">
                <a:schemeClr val="accent4">
                  <a:alpha val="77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F57A2DD0-ACE4-41F3-8264-827B975CDA02}"/>
              </a:ext>
            </a:extLst>
          </p:cNvPr>
          <p:cNvSpPr>
            <a:spLocks noGrp="1"/>
          </p:cNvSpPr>
          <p:nvPr>
            <p:ph type="title"/>
          </p:nvPr>
        </p:nvSpPr>
        <p:spPr/>
        <p:txBody>
          <a:bodyPr/>
          <a:lstStyle/>
          <a:p>
            <a:r>
              <a:rPr lang="en-US" dirty="0"/>
              <a:t>ILS NOUS FONT </a:t>
            </a:r>
            <a:r>
              <a:rPr lang="en-US" dirty="0">
                <a:solidFill>
                  <a:schemeClr val="accent2"/>
                </a:solidFill>
              </a:rPr>
              <a:t>CONFIANCE…</a:t>
            </a:r>
          </a:p>
        </p:txBody>
      </p:sp>
      <p:sp>
        <p:nvSpPr>
          <p:cNvPr id="4" name="Slide Number Placeholder 3">
            <a:extLst>
              <a:ext uri="{FF2B5EF4-FFF2-40B4-BE49-F238E27FC236}">
                <a16:creationId xmlns:a16="http://schemas.microsoft.com/office/drawing/2014/main" id="{1260EF6C-EA0B-4539-B620-FDA071B47B9C}"/>
              </a:ext>
            </a:extLst>
          </p:cNvPr>
          <p:cNvSpPr>
            <a:spLocks noGrp="1"/>
          </p:cNvSpPr>
          <p:nvPr>
            <p:ph type="sldNum" sz="quarter" idx="12"/>
          </p:nvPr>
        </p:nvSpPr>
        <p:spPr/>
        <p:txBody>
          <a:bodyPr/>
          <a:lstStyle/>
          <a:p>
            <a:fld id="{1E9D66DB-7B09-4F03-965C-6F4D1EE02AA0}" type="slidenum">
              <a:rPr lang="id-ID" smtClean="0"/>
              <a:t>7</a:t>
            </a:fld>
            <a:endParaRPr lang="id-ID"/>
          </a:p>
        </p:txBody>
      </p:sp>
      <p:sp>
        <p:nvSpPr>
          <p:cNvPr id="5" name="Text Placeholder 4">
            <a:extLst>
              <a:ext uri="{FF2B5EF4-FFF2-40B4-BE49-F238E27FC236}">
                <a16:creationId xmlns:a16="http://schemas.microsoft.com/office/drawing/2014/main" id="{33DBD156-72CF-465E-8087-A22D370A3DFD}"/>
              </a:ext>
            </a:extLst>
          </p:cNvPr>
          <p:cNvSpPr>
            <a:spLocks noGrp="1"/>
          </p:cNvSpPr>
          <p:nvPr>
            <p:ph type="body" sz="quarter" idx="13"/>
          </p:nvPr>
        </p:nvSpPr>
        <p:spPr/>
        <p:txBody>
          <a:bodyPr/>
          <a:lstStyle/>
          <a:p>
            <a:r>
              <a:rPr lang="fr-FR" dirty="0"/>
              <a:t>Références clients IP Network Services</a:t>
            </a:r>
          </a:p>
        </p:txBody>
      </p:sp>
      <p:grpSp>
        <p:nvGrpSpPr>
          <p:cNvPr id="134" name="Group 133">
            <a:extLst>
              <a:ext uri="{FF2B5EF4-FFF2-40B4-BE49-F238E27FC236}">
                <a16:creationId xmlns:a16="http://schemas.microsoft.com/office/drawing/2014/main" id="{B082C22D-F358-494A-8979-D3A98C0BC89C}"/>
              </a:ext>
            </a:extLst>
          </p:cNvPr>
          <p:cNvGrpSpPr/>
          <p:nvPr/>
        </p:nvGrpSpPr>
        <p:grpSpPr>
          <a:xfrm>
            <a:off x="8479071" y="2197319"/>
            <a:ext cx="2964649" cy="3074100"/>
            <a:chOff x="8259786" y="1708195"/>
            <a:chExt cx="3027340" cy="3074100"/>
          </a:xfrm>
        </p:grpSpPr>
        <p:sp>
          <p:nvSpPr>
            <p:cNvPr id="108" name="TextBox 107">
              <a:extLst>
                <a:ext uri="{FF2B5EF4-FFF2-40B4-BE49-F238E27FC236}">
                  <a16:creationId xmlns:a16="http://schemas.microsoft.com/office/drawing/2014/main" id="{372B1C6B-456C-4C38-B966-056F4285F146}"/>
                </a:ext>
              </a:extLst>
            </p:cNvPr>
            <p:cNvSpPr txBox="1"/>
            <p:nvPr/>
          </p:nvSpPr>
          <p:spPr>
            <a:xfrm>
              <a:off x="8259786" y="1708195"/>
              <a:ext cx="2779106" cy="553998"/>
            </a:xfrm>
            <a:prstGeom prst="rect">
              <a:avLst/>
            </a:prstGeom>
            <a:noFill/>
          </p:spPr>
          <p:txBody>
            <a:bodyPr wrap="square" lIns="0" tIns="0" rIns="0" bIns="0" rtlCol="0">
              <a:spAutoFit/>
            </a:bodyPr>
            <a:lstStyle/>
            <a:p>
              <a:r>
                <a:rPr lang="fr-FR" b="1" dirty="0">
                  <a:solidFill>
                    <a:schemeClr val="bg1"/>
                  </a:solidFill>
                </a:rPr>
                <a:t>Un parc de clients multi sectoriel</a:t>
              </a:r>
            </a:p>
          </p:txBody>
        </p:sp>
        <p:cxnSp>
          <p:nvCxnSpPr>
            <p:cNvPr id="110" name="Straight Connector 109">
              <a:extLst>
                <a:ext uri="{FF2B5EF4-FFF2-40B4-BE49-F238E27FC236}">
                  <a16:creationId xmlns:a16="http://schemas.microsoft.com/office/drawing/2014/main" id="{9A4A0747-6F53-4EFF-9585-626F43E4082A}"/>
                </a:ext>
              </a:extLst>
            </p:cNvPr>
            <p:cNvCxnSpPr/>
            <p:nvPr/>
          </p:nvCxnSpPr>
          <p:spPr>
            <a:xfrm>
              <a:off x="8259786" y="2416202"/>
              <a:ext cx="3027339"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33" name="Group 132">
              <a:extLst>
                <a:ext uri="{FF2B5EF4-FFF2-40B4-BE49-F238E27FC236}">
                  <a16:creationId xmlns:a16="http://schemas.microsoft.com/office/drawing/2014/main" id="{940456FB-B33E-4188-9263-538C06D317B2}"/>
                </a:ext>
              </a:extLst>
            </p:cNvPr>
            <p:cNvGrpSpPr/>
            <p:nvPr/>
          </p:nvGrpSpPr>
          <p:grpSpPr>
            <a:xfrm>
              <a:off x="8259786" y="2570211"/>
              <a:ext cx="3027340" cy="2058075"/>
              <a:chOff x="8259786" y="2494593"/>
              <a:chExt cx="3027340" cy="2058075"/>
            </a:xfrm>
          </p:grpSpPr>
          <p:sp>
            <p:nvSpPr>
              <p:cNvPr id="111" name="TextBox 110">
                <a:extLst>
                  <a:ext uri="{FF2B5EF4-FFF2-40B4-BE49-F238E27FC236}">
                    <a16:creationId xmlns:a16="http://schemas.microsoft.com/office/drawing/2014/main" id="{DA8336FC-2FE5-4F28-A090-BC026A73AF9B}"/>
                  </a:ext>
                </a:extLst>
              </p:cNvPr>
              <p:cNvSpPr txBox="1"/>
              <p:nvPr/>
            </p:nvSpPr>
            <p:spPr>
              <a:xfrm>
                <a:off x="8259786" y="2494593"/>
                <a:ext cx="3027339" cy="369332"/>
              </a:xfrm>
              <a:prstGeom prst="rect">
                <a:avLst/>
              </a:prstGeom>
              <a:noFill/>
            </p:spPr>
            <p:txBody>
              <a:bodyPr wrap="square" lIns="0" tIns="0" rIns="0" bIns="0" rtlCol="0">
                <a:spAutoFit/>
              </a:bodyPr>
              <a:lstStyle/>
              <a:p>
                <a:r>
                  <a:rPr lang="fr-FR" sz="1200" dirty="0">
                    <a:solidFill>
                      <a:schemeClr val="bg1"/>
                    </a:solidFill>
                  </a:rPr>
                  <a:t>De nombreuses références Projets et un taux de 100% de satisfaction clients.</a:t>
                </a:r>
              </a:p>
            </p:txBody>
          </p:sp>
          <p:grpSp>
            <p:nvGrpSpPr>
              <p:cNvPr id="116" name="Group 115">
                <a:extLst>
                  <a:ext uri="{FF2B5EF4-FFF2-40B4-BE49-F238E27FC236}">
                    <a16:creationId xmlns:a16="http://schemas.microsoft.com/office/drawing/2014/main" id="{AFF0C263-1C40-4ED6-8235-570426B5CFFE}"/>
                  </a:ext>
                </a:extLst>
              </p:cNvPr>
              <p:cNvGrpSpPr/>
              <p:nvPr/>
            </p:nvGrpSpPr>
            <p:grpSpPr>
              <a:xfrm>
                <a:off x="8259786" y="2992334"/>
                <a:ext cx="3027340" cy="249000"/>
                <a:chOff x="8259786" y="2948641"/>
                <a:chExt cx="3027340" cy="249000"/>
              </a:xfrm>
            </p:grpSpPr>
            <p:grpSp>
              <p:nvGrpSpPr>
                <p:cNvPr id="114" name="Group 113">
                  <a:extLst>
                    <a:ext uri="{FF2B5EF4-FFF2-40B4-BE49-F238E27FC236}">
                      <a16:creationId xmlns:a16="http://schemas.microsoft.com/office/drawing/2014/main" id="{5855E67F-D824-41D4-B419-BFF019186F8E}"/>
                    </a:ext>
                  </a:extLst>
                </p:cNvPr>
                <p:cNvGrpSpPr/>
                <p:nvPr/>
              </p:nvGrpSpPr>
              <p:grpSpPr>
                <a:xfrm>
                  <a:off x="8259786" y="2948641"/>
                  <a:ext cx="249000" cy="249000"/>
                  <a:chOff x="8466526" y="2949914"/>
                  <a:chExt cx="249000" cy="249000"/>
                </a:xfrm>
              </p:grpSpPr>
              <p:sp>
                <p:nvSpPr>
                  <p:cNvPr id="113" name="Oval 112">
                    <a:extLst>
                      <a:ext uri="{FF2B5EF4-FFF2-40B4-BE49-F238E27FC236}">
                        <a16:creationId xmlns:a16="http://schemas.microsoft.com/office/drawing/2014/main" id="{EECA06BB-97C4-4C15-83B9-BE35B07CF300}"/>
                      </a:ext>
                    </a:extLst>
                  </p:cNvPr>
                  <p:cNvSpPr/>
                  <p:nvPr/>
                </p:nvSpPr>
                <p:spPr>
                  <a:xfrm>
                    <a:off x="8466526" y="2949914"/>
                    <a:ext cx="249000" cy="249000"/>
                  </a:xfrm>
                  <a:prstGeom prst="ellipse">
                    <a:avLst/>
                  </a:prstGeom>
                  <a:solidFill>
                    <a:schemeClr val="bg1">
                      <a:alpha val="46000"/>
                    </a:schemeClr>
                  </a:solidFill>
                  <a:ln>
                    <a:noFill/>
                  </a:ln>
                  <a:effectLst>
                    <a:outerShdw blurRad="431800" dist="38100" dir="540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2" name="Freeform 1668">
                    <a:extLst>
                      <a:ext uri="{FF2B5EF4-FFF2-40B4-BE49-F238E27FC236}">
                        <a16:creationId xmlns:a16="http://schemas.microsoft.com/office/drawing/2014/main" id="{11D2A3BB-D10E-4598-AEB7-C4018713CBAA}"/>
                      </a:ext>
                    </a:extLst>
                  </p:cNvPr>
                  <p:cNvSpPr>
                    <a:spLocks noEditPoints="1"/>
                  </p:cNvSpPr>
                  <p:nvPr/>
                </p:nvSpPr>
                <p:spPr bwMode="auto">
                  <a:xfrm>
                    <a:off x="8514274" y="2997662"/>
                    <a:ext cx="153504" cy="153504"/>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chemeClr val="accent3"/>
                  </a:solidFill>
                  <a:ln>
                    <a:noFill/>
                  </a:ln>
                  <a:effectLst>
                    <a:outerShdw blurRad="431800" dist="38100" dir="540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solidFill>
                        <a:schemeClr val="lt1"/>
                      </a:solidFill>
                    </a:endParaRPr>
                  </a:p>
                </p:txBody>
              </p:sp>
            </p:grpSp>
            <p:sp>
              <p:nvSpPr>
                <p:cNvPr id="115" name="TextBox 114">
                  <a:extLst>
                    <a:ext uri="{FF2B5EF4-FFF2-40B4-BE49-F238E27FC236}">
                      <a16:creationId xmlns:a16="http://schemas.microsoft.com/office/drawing/2014/main" id="{DF902605-7A3B-4BA7-B736-2857373CE936}"/>
                    </a:ext>
                  </a:extLst>
                </p:cNvPr>
                <p:cNvSpPr txBox="1"/>
                <p:nvPr/>
              </p:nvSpPr>
              <p:spPr>
                <a:xfrm>
                  <a:off x="8600800" y="2988503"/>
                  <a:ext cx="2686326" cy="169277"/>
                </a:xfrm>
                <a:prstGeom prst="rect">
                  <a:avLst/>
                </a:prstGeom>
                <a:noFill/>
              </p:spPr>
              <p:txBody>
                <a:bodyPr wrap="square" lIns="0" tIns="0" rIns="0" bIns="0" rtlCol="0" anchor="ctr">
                  <a:spAutoFit/>
                </a:bodyPr>
                <a:lstStyle/>
                <a:p>
                  <a:r>
                    <a:rPr lang="fr-FR" sz="1100" dirty="0">
                      <a:solidFill>
                        <a:schemeClr val="bg1"/>
                      </a:solidFill>
                    </a:rPr>
                    <a:t>Clients grands Comptes et CAC40</a:t>
                  </a:r>
                </a:p>
              </p:txBody>
            </p:sp>
          </p:grpSp>
          <p:grpSp>
            <p:nvGrpSpPr>
              <p:cNvPr id="117" name="Group 116">
                <a:extLst>
                  <a:ext uri="{FF2B5EF4-FFF2-40B4-BE49-F238E27FC236}">
                    <a16:creationId xmlns:a16="http://schemas.microsoft.com/office/drawing/2014/main" id="{E75EC46A-05B6-46E4-874C-D24A7BFF80DE}"/>
                  </a:ext>
                </a:extLst>
              </p:cNvPr>
              <p:cNvGrpSpPr/>
              <p:nvPr/>
            </p:nvGrpSpPr>
            <p:grpSpPr>
              <a:xfrm>
                <a:off x="8259786" y="3369743"/>
                <a:ext cx="3027340" cy="338554"/>
                <a:chOff x="8259786" y="2903865"/>
                <a:chExt cx="3027340" cy="338554"/>
              </a:xfrm>
            </p:grpSpPr>
            <p:grpSp>
              <p:nvGrpSpPr>
                <p:cNvPr id="118" name="Group 117">
                  <a:extLst>
                    <a:ext uri="{FF2B5EF4-FFF2-40B4-BE49-F238E27FC236}">
                      <a16:creationId xmlns:a16="http://schemas.microsoft.com/office/drawing/2014/main" id="{60AB01E7-7CF7-48BA-A76A-470A1ED2EEAC}"/>
                    </a:ext>
                  </a:extLst>
                </p:cNvPr>
                <p:cNvGrpSpPr/>
                <p:nvPr/>
              </p:nvGrpSpPr>
              <p:grpSpPr>
                <a:xfrm>
                  <a:off x="8259786" y="2948641"/>
                  <a:ext cx="249000" cy="249000"/>
                  <a:chOff x="8466526" y="2949914"/>
                  <a:chExt cx="249000" cy="249000"/>
                </a:xfrm>
              </p:grpSpPr>
              <p:sp>
                <p:nvSpPr>
                  <p:cNvPr id="120" name="Oval 119">
                    <a:extLst>
                      <a:ext uri="{FF2B5EF4-FFF2-40B4-BE49-F238E27FC236}">
                        <a16:creationId xmlns:a16="http://schemas.microsoft.com/office/drawing/2014/main" id="{80097D66-DAAA-46F5-86E2-BEACFA77A37F}"/>
                      </a:ext>
                    </a:extLst>
                  </p:cNvPr>
                  <p:cNvSpPr/>
                  <p:nvPr/>
                </p:nvSpPr>
                <p:spPr>
                  <a:xfrm>
                    <a:off x="8466526" y="2949914"/>
                    <a:ext cx="249000" cy="249000"/>
                  </a:xfrm>
                  <a:prstGeom prst="ellipse">
                    <a:avLst/>
                  </a:prstGeom>
                  <a:solidFill>
                    <a:schemeClr val="bg1">
                      <a:alpha val="46000"/>
                    </a:schemeClr>
                  </a:solidFill>
                  <a:ln>
                    <a:noFill/>
                  </a:ln>
                  <a:effectLst>
                    <a:outerShdw blurRad="431800" dist="38100" dir="540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1" name="Freeform 1668">
                    <a:extLst>
                      <a:ext uri="{FF2B5EF4-FFF2-40B4-BE49-F238E27FC236}">
                        <a16:creationId xmlns:a16="http://schemas.microsoft.com/office/drawing/2014/main" id="{FAE4DB32-AF7D-4DC4-9D2C-9D69B4BBBDD9}"/>
                      </a:ext>
                    </a:extLst>
                  </p:cNvPr>
                  <p:cNvSpPr>
                    <a:spLocks noEditPoints="1"/>
                  </p:cNvSpPr>
                  <p:nvPr/>
                </p:nvSpPr>
                <p:spPr bwMode="auto">
                  <a:xfrm>
                    <a:off x="8514274" y="2997662"/>
                    <a:ext cx="153504" cy="153504"/>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chemeClr val="accent3"/>
                  </a:solidFill>
                  <a:ln>
                    <a:noFill/>
                  </a:ln>
                  <a:effectLst>
                    <a:outerShdw blurRad="431800" dist="38100" dir="540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solidFill>
                        <a:schemeClr val="lt1"/>
                      </a:solidFill>
                    </a:endParaRPr>
                  </a:p>
                </p:txBody>
              </p:sp>
            </p:grpSp>
            <p:sp>
              <p:nvSpPr>
                <p:cNvPr id="119" name="TextBox 118">
                  <a:extLst>
                    <a:ext uri="{FF2B5EF4-FFF2-40B4-BE49-F238E27FC236}">
                      <a16:creationId xmlns:a16="http://schemas.microsoft.com/office/drawing/2014/main" id="{1FB8BE95-6FD3-4B4C-87EA-957D33FDF45A}"/>
                    </a:ext>
                  </a:extLst>
                </p:cNvPr>
                <p:cNvSpPr txBox="1"/>
                <p:nvPr/>
              </p:nvSpPr>
              <p:spPr>
                <a:xfrm>
                  <a:off x="8600800" y="2903865"/>
                  <a:ext cx="2686326" cy="338554"/>
                </a:xfrm>
                <a:prstGeom prst="rect">
                  <a:avLst/>
                </a:prstGeom>
                <a:noFill/>
              </p:spPr>
              <p:txBody>
                <a:bodyPr wrap="square" lIns="0" tIns="0" rIns="0" bIns="0" rtlCol="0" anchor="ctr">
                  <a:spAutoFit/>
                </a:bodyPr>
                <a:lstStyle/>
                <a:p>
                  <a:r>
                    <a:rPr lang="fr-FR" sz="1100" dirty="0">
                      <a:solidFill>
                        <a:schemeClr val="bg1"/>
                      </a:solidFill>
                    </a:rPr>
                    <a:t>Intégrateurs et acteurs dans le Secteur des réseaux &amp; télécoms </a:t>
                  </a:r>
                </a:p>
              </p:txBody>
            </p:sp>
          </p:grpSp>
          <p:grpSp>
            <p:nvGrpSpPr>
              <p:cNvPr id="122" name="Group 121">
                <a:extLst>
                  <a:ext uri="{FF2B5EF4-FFF2-40B4-BE49-F238E27FC236}">
                    <a16:creationId xmlns:a16="http://schemas.microsoft.com/office/drawing/2014/main" id="{238BC03E-9AA1-4D7F-94A5-ECE28BDB39F0}"/>
                  </a:ext>
                </a:extLst>
              </p:cNvPr>
              <p:cNvGrpSpPr/>
              <p:nvPr/>
            </p:nvGrpSpPr>
            <p:grpSpPr>
              <a:xfrm>
                <a:off x="8259786" y="3836706"/>
                <a:ext cx="3027340" cy="338554"/>
                <a:chOff x="8259786" y="2903865"/>
                <a:chExt cx="3027340" cy="338554"/>
              </a:xfrm>
            </p:grpSpPr>
            <p:grpSp>
              <p:nvGrpSpPr>
                <p:cNvPr id="123" name="Group 122">
                  <a:extLst>
                    <a:ext uri="{FF2B5EF4-FFF2-40B4-BE49-F238E27FC236}">
                      <a16:creationId xmlns:a16="http://schemas.microsoft.com/office/drawing/2014/main" id="{0709BF5F-B816-40AD-B553-1C9D17AA9DE4}"/>
                    </a:ext>
                  </a:extLst>
                </p:cNvPr>
                <p:cNvGrpSpPr/>
                <p:nvPr/>
              </p:nvGrpSpPr>
              <p:grpSpPr>
                <a:xfrm>
                  <a:off x="8259786" y="2948641"/>
                  <a:ext cx="249000" cy="249000"/>
                  <a:chOff x="8466526" y="2949914"/>
                  <a:chExt cx="249000" cy="249000"/>
                </a:xfrm>
              </p:grpSpPr>
              <p:sp>
                <p:nvSpPr>
                  <p:cNvPr id="125" name="Oval 124">
                    <a:extLst>
                      <a:ext uri="{FF2B5EF4-FFF2-40B4-BE49-F238E27FC236}">
                        <a16:creationId xmlns:a16="http://schemas.microsoft.com/office/drawing/2014/main" id="{3FC991C9-759B-4359-A780-90B243693CB8}"/>
                      </a:ext>
                    </a:extLst>
                  </p:cNvPr>
                  <p:cNvSpPr/>
                  <p:nvPr/>
                </p:nvSpPr>
                <p:spPr>
                  <a:xfrm>
                    <a:off x="8466526" y="2949914"/>
                    <a:ext cx="249000" cy="249000"/>
                  </a:xfrm>
                  <a:prstGeom prst="ellipse">
                    <a:avLst/>
                  </a:prstGeom>
                  <a:solidFill>
                    <a:schemeClr val="bg1">
                      <a:alpha val="46000"/>
                    </a:schemeClr>
                  </a:solidFill>
                  <a:ln>
                    <a:noFill/>
                  </a:ln>
                  <a:effectLst>
                    <a:outerShdw blurRad="431800" dist="38100" dir="540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6" name="Freeform 1668">
                    <a:extLst>
                      <a:ext uri="{FF2B5EF4-FFF2-40B4-BE49-F238E27FC236}">
                        <a16:creationId xmlns:a16="http://schemas.microsoft.com/office/drawing/2014/main" id="{CD12E394-6407-4881-811D-197DD18D0B37}"/>
                      </a:ext>
                    </a:extLst>
                  </p:cNvPr>
                  <p:cNvSpPr>
                    <a:spLocks noEditPoints="1"/>
                  </p:cNvSpPr>
                  <p:nvPr/>
                </p:nvSpPr>
                <p:spPr bwMode="auto">
                  <a:xfrm>
                    <a:off x="8514274" y="2997662"/>
                    <a:ext cx="153504" cy="153504"/>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chemeClr val="accent3"/>
                  </a:solidFill>
                  <a:ln>
                    <a:noFill/>
                  </a:ln>
                  <a:effectLst>
                    <a:outerShdw blurRad="431800" dist="38100" dir="540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solidFill>
                        <a:schemeClr val="lt1"/>
                      </a:solidFill>
                    </a:endParaRPr>
                  </a:p>
                </p:txBody>
              </p:sp>
            </p:grpSp>
            <p:sp>
              <p:nvSpPr>
                <p:cNvPr id="124" name="TextBox 123">
                  <a:extLst>
                    <a:ext uri="{FF2B5EF4-FFF2-40B4-BE49-F238E27FC236}">
                      <a16:creationId xmlns:a16="http://schemas.microsoft.com/office/drawing/2014/main" id="{103ED302-5013-4FA9-BF12-756B5FAD0B99}"/>
                    </a:ext>
                  </a:extLst>
                </p:cNvPr>
                <p:cNvSpPr txBox="1"/>
                <p:nvPr/>
              </p:nvSpPr>
              <p:spPr>
                <a:xfrm>
                  <a:off x="8600800" y="2903865"/>
                  <a:ext cx="2686326" cy="338554"/>
                </a:xfrm>
                <a:prstGeom prst="rect">
                  <a:avLst/>
                </a:prstGeom>
                <a:noFill/>
              </p:spPr>
              <p:txBody>
                <a:bodyPr wrap="square" lIns="0" tIns="0" rIns="0" bIns="0" rtlCol="0" anchor="ctr">
                  <a:spAutoFit/>
                </a:bodyPr>
                <a:lstStyle/>
                <a:p>
                  <a:r>
                    <a:rPr lang="fr-FR" sz="1100" dirty="0">
                      <a:solidFill>
                        <a:schemeClr val="bg1"/>
                      </a:solidFill>
                    </a:rPr>
                    <a:t>Petites et Moyennes Entreprises et ETI du Secteur Privé</a:t>
                  </a:r>
                </a:p>
              </p:txBody>
            </p:sp>
          </p:grpSp>
          <p:grpSp>
            <p:nvGrpSpPr>
              <p:cNvPr id="127" name="Group 126">
                <a:extLst>
                  <a:ext uri="{FF2B5EF4-FFF2-40B4-BE49-F238E27FC236}">
                    <a16:creationId xmlns:a16="http://schemas.microsoft.com/office/drawing/2014/main" id="{1CFA3297-DFC5-4AAB-8EEC-141615D02095}"/>
                  </a:ext>
                </a:extLst>
              </p:cNvPr>
              <p:cNvGrpSpPr/>
              <p:nvPr/>
            </p:nvGrpSpPr>
            <p:grpSpPr>
              <a:xfrm>
                <a:off x="8259786" y="4303668"/>
                <a:ext cx="3027340" cy="249000"/>
                <a:chOff x="8259786" y="2948641"/>
                <a:chExt cx="3027340" cy="249000"/>
              </a:xfrm>
            </p:grpSpPr>
            <p:grpSp>
              <p:nvGrpSpPr>
                <p:cNvPr id="128" name="Group 127">
                  <a:extLst>
                    <a:ext uri="{FF2B5EF4-FFF2-40B4-BE49-F238E27FC236}">
                      <a16:creationId xmlns:a16="http://schemas.microsoft.com/office/drawing/2014/main" id="{176441C6-63AF-4659-8272-7D6243A018AB}"/>
                    </a:ext>
                  </a:extLst>
                </p:cNvPr>
                <p:cNvGrpSpPr/>
                <p:nvPr/>
              </p:nvGrpSpPr>
              <p:grpSpPr>
                <a:xfrm>
                  <a:off x="8259786" y="2948641"/>
                  <a:ext cx="249000" cy="249000"/>
                  <a:chOff x="8466526" y="2949914"/>
                  <a:chExt cx="249000" cy="249000"/>
                </a:xfrm>
              </p:grpSpPr>
              <p:sp>
                <p:nvSpPr>
                  <p:cNvPr id="130" name="Oval 129">
                    <a:extLst>
                      <a:ext uri="{FF2B5EF4-FFF2-40B4-BE49-F238E27FC236}">
                        <a16:creationId xmlns:a16="http://schemas.microsoft.com/office/drawing/2014/main" id="{D53D9A7E-24D8-46E4-986D-4C2BE7EED574}"/>
                      </a:ext>
                    </a:extLst>
                  </p:cNvPr>
                  <p:cNvSpPr/>
                  <p:nvPr/>
                </p:nvSpPr>
                <p:spPr>
                  <a:xfrm>
                    <a:off x="8466526" y="2949914"/>
                    <a:ext cx="249000" cy="249000"/>
                  </a:xfrm>
                  <a:prstGeom prst="ellipse">
                    <a:avLst/>
                  </a:prstGeom>
                  <a:solidFill>
                    <a:schemeClr val="bg1">
                      <a:alpha val="46000"/>
                    </a:schemeClr>
                  </a:solidFill>
                  <a:ln>
                    <a:noFill/>
                  </a:ln>
                  <a:effectLst>
                    <a:outerShdw blurRad="431800" dist="38100" dir="540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1" name="Freeform 1668">
                    <a:extLst>
                      <a:ext uri="{FF2B5EF4-FFF2-40B4-BE49-F238E27FC236}">
                        <a16:creationId xmlns:a16="http://schemas.microsoft.com/office/drawing/2014/main" id="{50B59516-85EC-4907-9CA0-D9EF1313F005}"/>
                      </a:ext>
                    </a:extLst>
                  </p:cNvPr>
                  <p:cNvSpPr>
                    <a:spLocks noEditPoints="1"/>
                  </p:cNvSpPr>
                  <p:nvPr/>
                </p:nvSpPr>
                <p:spPr bwMode="auto">
                  <a:xfrm>
                    <a:off x="8514274" y="2997662"/>
                    <a:ext cx="153504" cy="153504"/>
                  </a:xfrm>
                  <a:custGeom>
                    <a:avLst/>
                    <a:gdLst>
                      <a:gd name="T0" fmla="*/ 288 w 718"/>
                      <a:gd name="T1" fmla="*/ 477 h 719"/>
                      <a:gd name="T2" fmla="*/ 276 w 718"/>
                      <a:gd name="T3" fmla="*/ 475 h 719"/>
                      <a:gd name="T4" fmla="*/ 196 w 718"/>
                      <a:gd name="T5" fmla="*/ 391 h 719"/>
                      <a:gd name="T6" fmla="*/ 204 w 718"/>
                      <a:gd name="T7" fmla="*/ 380 h 719"/>
                      <a:gd name="T8" fmla="*/ 217 w 718"/>
                      <a:gd name="T9" fmla="*/ 382 h 719"/>
                      <a:gd name="T10" fmla="*/ 506 w 718"/>
                      <a:gd name="T11" fmla="*/ 243 h 719"/>
                      <a:gd name="T12" fmla="*/ 519 w 718"/>
                      <a:gd name="T13" fmla="*/ 247 h 719"/>
                      <a:gd name="T14" fmla="*/ 521 w 718"/>
                      <a:gd name="T15" fmla="*/ 260 h 719"/>
                      <a:gd name="T16" fmla="*/ 341 w 718"/>
                      <a:gd name="T17" fmla="*/ 2 h 719"/>
                      <a:gd name="T18" fmla="*/ 287 w 718"/>
                      <a:gd name="T19" fmla="*/ 8 h 719"/>
                      <a:gd name="T20" fmla="*/ 236 w 718"/>
                      <a:gd name="T21" fmla="*/ 22 h 719"/>
                      <a:gd name="T22" fmla="*/ 188 w 718"/>
                      <a:gd name="T23" fmla="*/ 45 h 719"/>
                      <a:gd name="T24" fmla="*/ 144 w 718"/>
                      <a:gd name="T25" fmla="*/ 72 h 719"/>
                      <a:gd name="T26" fmla="*/ 106 w 718"/>
                      <a:gd name="T27" fmla="*/ 106 h 719"/>
                      <a:gd name="T28" fmla="*/ 71 w 718"/>
                      <a:gd name="T29" fmla="*/ 145 h 719"/>
                      <a:gd name="T30" fmla="*/ 44 w 718"/>
                      <a:gd name="T31" fmla="*/ 189 h 719"/>
                      <a:gd name="T32" fmla="*/ 22 w 718"/>
                      <a:gd name="T33" fmla="*/ 237 h 719"/>
                      <a:gd name="T34" fmla="*/ 7 w 718"/>
                      <a:gd name="T35" fmla="*/ 289 h 719"/>
                      <a:gd name="T36" fmla="*/ 1 w 718"/>
                      <a:gd name="T37" fmla="*/ 342 h 719"/>
                      <a:gd name="T38" fmla="*/ 2 w 718"/>
                      <a:gd name="T39" fmla="*/ 397 h 719"/>
                      <a:gd name="T40" fmla="*/ 12 w 718"/>
                      <a:gd name="T41" fmla="*/ 450 h 719"/>
                      <a:gd name="T42" fmla="*/ 28 w 718"/>
                      <a:gd name="T43" fmla="*/ 501 h 719"/>
                      <a:gd name="T44" fmla="*/ 51 w 718"/>
                      <a:gd name="T45" fmla="*/ 547 h 719"/>
                      <a:gd name="T46" fmla="*/ 82 w 718"/>
                      <a:gd name="T47" fmla="*/ 589 h 719"/>
                      <a:gd name="T48" fmla="*/ 118 w 718"/>
                      <a:gd name="T49" fmla="*/ 627 h 719"/>
                      <a:gd name="T50" fmla="*/ 159 w 718"/>
                      <a:gd name="T51" fmla="*/ 659 h 719"/>
                      <a:gd name="T52" fmla="*/ 204 w 718"/>
                      <a:gd name="T53" fmla="*/ 684 h 719"/>
                      <a:gd name="T54" fmla="*/ 252 w 718"/>
                      <a:gd name="T55" fmla="*/ 704 h 719"/>
                      <a:gd name="T56" fmla="*/ 304 w 718"/>
                      <a:gd name="T57" fmla="*/ 716 h 719"/>
                      <a:gd name="T58" fmla="*/ 360 w 718"/>
                      <a:gd name="T59" fmla="*/ 719 h 719"/>
                      <a:gd name="T60" fmla="*/ 414 w 718"/>
                      <a:gd name="T61" fmla="*/ 716 h 719"/>
                      <a:gd name="T62" fmla="*/ 466 w 718"/>
                      <a:gd name="T63" fmla="*/ 704 h 719"/>
                      <a:gd name="T64" fmla="*/ 515 w 718"/>
                      <a:gd name="T65" fmla="*/ 684 h 719"/>
                      <a:gd name="T66" fmla="*/ 561 w 718"/>
                      <a:gd name="T67" fmla="*/ 659 h 719"/>
                      <a:gd name="T68" fmla="*/ 600 w 718"/>
                      <a:gd name="T69" fmla="*/ 627 h 719"/>
                      <a:gd name="T70" fmla="*/ 637 w 718"/>
                      <a:gd name="T71" fmla="*/ 589 h 719"/>
                      <a:gd name="T72" fmla="*/ 667 w 718"/>
                      <a:gd name="T73" fmla="*/ 547 h 719"/>
                      <a:gd name="T74" fmla="*/ 691 w 718"/>
                      <a:gd name="T75" fmla="*/ 501 h 719"/>
                      <a:gd name="T76" fmla="*/ 707 w 718"/>
                      <a:gd name="T77" fmla="*/ 450 h 719"/>
                      <a:gd name="T78" fmla="*/ 716 w 718"/>
                      <a:gd name="T79" fmla="*/ 397 h 719"/>
                      <a:gd name="T80" fmla="*/ 718 w 718"/>
                      <a:gd name="T81" fmla="*/ 342 h 719"/>
                      <a:gd name="T82" fmla="*/ 712 w 718"/>
                      <a:gd name="T83" fmla="*/ 289 h 719"/>
                      <a:gd name="T84" fmla="*/ 696 w 718"/>
                      <a:gd name="T85" fmla="*/ 237 h 719"/>
                      <a:gd name="T86" fmla="*/ 675 w 718"/>
                      <a:gd name="T87" fmla="*/ 189 h 719"/>
                      <a:gd name="T88" fmla="*/ 647 w 718"/>
                      <a:gd name="T89" fmla="*/ 145 h 719"/>
                      <a:gd name="T90" fmla="*/ 614 w 718"/>
                      <a:gd name="T91" fmla="*/ 106 h 719"/>
                      <a:gd name="T92" fmla="*/ 574 w 718"/>
                      <a:gd name="T93" fmla="*/ 72 h 719"/>
                      <a:gd name="T94" fmla="*/ 531 w 718"/>
                      <a:gd name="T95" fmla="*/ 45 h 719"/>
                      <a:gd name="T96" fmla="*/ 483 w 718"/>
                      <a:gd name="T97" fmla="*/ 22 h 719"/>
                      <a:gd name="T98" fmla="*/ 431 w 718"/>
                      <a:gd name="T99" fmla="*/ 8 h 719"/>
                      <a:gd name="T100" fmla="*/ 377 w 718"/>
                      <a:gd name="T101"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9">
                        <a:moveTo>
                          <a:pt x="519" y="263"/>
                        </a:moveTo>
                        <a:lnTo>
                          <a:pt x="292" y="475"/>
                        </a:lnTo>
                        <a:lnTo>
                          <a:pt x="288" y="477"/>
                        </a:lnTo>
                        <a:lnTo>
                          <a:pt x="283" y="479"/>
                        </a:lnTo>
                        <a:lnTo>
                          <a:pt x="279" y="477"/>
                        </a:lnTo>
                        <a:lnTo>
                          <a:pt x="276" y="475"/>
                        </a:lnTo>
                        <a:lnTo>
                          <a:pt x="199" y="400"/>
                        </a:lnTo>
                        <a:lnTo>
                          <a:pt x="197" y="396"/>
                        </a:lnTo>
                        <a:lnTo>
                          <a:pt x="196" y="391"/>
                        </a:lnTo>
                        <a:lnTo>
                          <a:pt x="197" y="387"/>
                        </a:lnTo>
                        <a:lnTo>
                          <a:pt x="199" y="382"/>
                        </a:lnTo>
                        <a:lnTo>
                          <a:pt x="204" y="380"/>
                        </a:lnTo>
                        <a:lnTo>
                          <a:pt x="208" y="379"/>
                        </a:lnTo>
                        <a:lnTo>
                          <a:pt x="213" y="380"/>
                        </a:lnTo>
                        <a:lnTo>
                          <a:pt x="217" y="382"/>
                        </a:lnTo>
                        <a:lnTo>
                          <a:pt x="284" y="450"/>
                        </a:lnTo>
                        <a:lnTo>
                          <a:pt x="502" y="247"/>
                        </a:lnTo>
                        <a:lnTo>
                          <a:pt x="506" y="243"/>
                        </a:lnTo>
                        <a:lnTo>
                          <a:pt x="511" y="243"/>
                        </a:lnTo>
                        <a:lnTo>
                          <a:pt x="515" y="243"/>
                        </a:lnTo>
                        <a:lnTo>
                          <a:pt x="519" y="247"/>
                        </a:lnTo>
                        <a:lnTo>
                          <a:pt x="522" y="251"/>
                        </a:lnTo>
                        <a:lnTo>
                          <a:pt x="522" y="255"/>
                        </a:lnTo>
                        <a:lnTo>
                          <a:pt x="521" y="260"/>
                        </a:lnTo>
                        <a:lnTo>
                          <a:pt x="519" y="263"/>
                        </a:lnTo>
                        <a:close/>
                        <a:moveTo>
                          <a:pt x="360" y="0"/>
                        </a:moveTo>
                        <a:lnTo>
                          <a:pt x="341" y="2"/>
                        </a:lnTo>
                        <a:lnTo>
                          <a:pt x="322" y="3"/>
                        </a:lnTo>
                        <a:lnTo>
                          <a:pt x="304" y="5"/>
                        </a:lnTo>
                        <a:lnTo>
                          <a:pt x="287" y="8"/>
                        </a:lnTo>
                        <a:lnTo>
                          <a:pt x="269" y="13"/>
                        </a:lnTo>
                        <a:lnTo>
                          <a:pt x="252" y="17"/>
                        </a:lnTo>
                        <a:lnTo>
                          <a:pt x="236" y="22"/>
                        </a:lnTo>
                        <a:lnTo>
                          <a:pt x="219" y="29"/>
                        </a:lnTo>
                        <a:lnTo>
                          <a:pt x="204" y="37"/>
                        </a:lnTo>
                        <a:lnTo>
                          <a:pt x="188" y="45"/>
                        </a:lnTo>
                        <a:lnTo>
                          <a:pt x="173" y="53"/>
                        </a:lnTo>
                        <a:lnTo>
                          <a:pt x="159" y="62"/>
                        </a:lnTo>
                        <a:lnTo>
                          <a:pt x="144" y="72"/>
                        </a:lnTo>
                        <a:lnTo>
                          <a:pt x="131" y="83"/>
                        </a:lnTo>
                        <a:lnTo>
                          <a:pt x="118" y="94"/>
                        </a:lnTo>
                        <a:lnTo>
                          <a:pt x="106" y="106"/>
                        </a:lnTo>
                        <a:lnTo>
                          <a:pt x="93" y="119"/>
                        </a:lnTo>
                        <a:lnTo>
                          <a:pt x="82" y="132"/>
                        </a:lnTo>
                        <a:lnTo>
                          <a:pt x="71" y="145"/>
                        </a:lnTo>
                        <a:lnTo>
                          <a:pt x="61" y="159"/>
                        </a:lnTo>
                        <a:lnTo>
                          <a:pt x="51" y="174"/>
                        </a:lnTo>
                        <a:lnTo>
                          <a:pt x="44" y="189"/>
                        </a:lnTo>
                        <a:lnTo>
                          <a:pt x="35" y="205"/>
                        </a:lnTo>
                        <a:lnTo>
                          <a:pt x="28" y="221"/>
                        </a:lnTo>
                        <a:lnTo>
                          <a:pt x="22" y="237"/>
                        </a:lnTo>
                        <a:lnTo>
                          <a:pt x="16" y="253"/>
                        </a:lnTo>
                        <a:lnTo>
                          <a:pt x="12" y="271"/>
                        </a:lnTo>
                        <a:lnTo>
                          <a:pt x="7" y="289"/>
                        </a:lnTo>
                        <a:lnTo>
                          <a:pt x="4" y="305"/>
                        </a:lnTo>
                        <a:lnTo>
                          <a:pt x="2" y="324"/>
                        </a:lnTo>
                        <a:lnTo>
                          <a:pt x="1" y="342"/>
                        </a:lnTo>
                        <a:lnTo>
                          <a:pt x="0" y="360"/>
                        </a:lnTo>
                        <a:lnTo>
                          <a:pt x="1" y="379"/>
                        </a:lnTo>
                        <a:lnTo>
                          <a:pt x="2" y="397"/>
                        </a:lnTo>
                        <a:lnTo>
                          <a:pt x="4" y="416"/>
                        </a:lnTo>
                        <a:lnTo>
                          <a:pt x="7" y="433"/>
                        </a:lnTo>
                        <a:lnTo>
                          <a:pt x="12" y="450"/>
                        </a:lnTo>
                        <a:lnTo>
                          <a:pt x="16" y="467"/>
                        </a:lnTo>
                        <a:lnTo>
                          <a:pt x="22" y="484"/>
                        </a:lnTo>
                        <a:lnTo>
                          <a:pt x="28" y="501"/>
                        </a:lnTo>
                        <a:lnTo>
                          <a:pt x="35" y="516"/>
                        </a:lnTo>
                        <a:lnTo>
                          <a:pt x="44" y="532"/>
                        </a:lnTo>
                        <a:lnTo>
                          <a:pt x="51" y="547"/>
                        </a:lnTo>
                        <a:lnTo>
                          <a:pt x="61" y="561"/>
                        </a:lnTo>
                        <a:lnTo>
                          <a:pt x="71" y="576"/>
                        </a:lnTo>
                        <a:lnTo>
                          <a:pt x="82" y="589"/>
                        </a:lnTo>
                        <a:lnTo>
                          <a:pt x="93" y="602"/>
                        </a:lnTo>
                        <a:lnTo>
                          <a:pt x="106" y="614"/>
                        </a:lnTo>
                        <a:lnTo>
                          <a:pt x="118" y="627"/>
                        </a:lnTo>
                        <a:lnTo>
                          <a:pt x="131" y="638"/>
                        </a:lnTo>
                        <a:lnTo>
                          <a:pt x="144" y="649"/>
                        </a:lnTo>
                        <a:lnTo>
                          <a:pt x="159" y="659"/>
                        </a:lnTo>
                        <a:lnTo>
                          <a:pt x="173" y="667"/>
                        </a:lnTo>
                        <a:lnTo>
                          <a:pt x="188" y="676"/>
                        </a:lnTo>
                        <a:lnTo>
                          <a:pt x="204" y="684"/>
                        </a:lnTo>
                        <a:lnTo>
                          <a:pt x="219" y="692"/>
                        </a:lnTo>
                        <a:lnTo>
                          <a:pt x="236" y="698"/>
                        </a:lnTo>
                        <a:lnTo>
                          <a:pt x="252" y="704"/>
                        </a:lnTo>
                        <a:lnTo>
                          <a:pt x="269" y="708"/>
                        </a:lnTo>
                        <a:lnTo>
                          <a:pt x="287" y="713"/>
                        </a:lnTo>
                        <a:lnTo>
                          <a:pt x="304" y="716"/>
                        </a:lnTo>
                        <a:lnTo>
                          <a:pt x="322" y="718"/>
                        </a:lnTo>
                        <a:lnTo>
                          <a:pt x="341" y="719"/>
                        </a:lnTo>
                        <a:lnTo>
                          <a:pt x="360" y="719"/>
                        </a:lnTo>
                        <a:lnTo>
                          <a:pt x="377" y="719"/>
                        </a:lnTo>
                        <a:lnTo>
                          <a:pt x="396" y="718"/>
                        </a:lnTo>
                        <a:lnTo>
                          <a:pt x="414" y="716"/>
                        </a:lnTo>
                        <a:lnTo>
                          <a:pt x="431" y="713"/>
                        </a:lnTo>
                        <a:lnTo>
                          <a:pt x="449" y="708"/>
                        </a:lnTo>
                        <a:lnTo>
                          <a:pt x="466" y="704"/>
                        </a:lnTo>
                        <a:lnTo>
                          <a:pt x="483" y="698"/>
                        </a:lnTo>
                        <a:lnTo>
                          <a:pt x="499" y="692"/>
                        </a:lnTo>
                        <a:lnTo>
                          <a:pt x="515" y="684"/>
                        </a:lnTo>
                        <a:lnTo>
                          <a:pt x="531" y="676"/>
                        </a:lnTo>
                        <a:lnTo>
                          <a:pt x="545" y="667"/>
                        </a:lnTo>
                        <a:lnTo>
                          <a:pt x="561" y="659"/>
                        </a:lnTo>
                        <a:lnTo>
                          <a:pt x="574" y="649"/>
                        </a:lnTo>
                        <a:lnTo>
                          <a:pt x="588" y="638"/>
                        </a:lnTo>
                        <a:lnTo>
                          <a:pt x="600" y="627"/>
                        </a:lnTo>
                        <a:lnTo>
                          <a:pt x="614" y="614"/>
                        </a:lnTo>
                        <a:lnTo>
                          <a:pt x="626" y="602"/>
                        </a:lnTo>
                        <a:lnTo>
                          <a:pt x="637" y="589"/>
                        </a:lnTo>
                        <a:lnTo>
                          <a:pt x="647" y="576"/>
                        </a:lnTo>
                        <a:lnTo>
                          <a:pt x="658" y="561"/>
                        </a:lnTo>
                        <a:lnTo>
                          <a:pt x="667" y="547"/>
                        </a:lnTo>
                        <a:lnTo>
                          <a:pt x="675" y="532"/>
                        </a:lnTo>
                        <a:lnTo>
                          <a:pt x="683" y="516"/>
                        </a:lnTo>
                        <a:lnTo>
                          <a:pt x="691" y="501"/>
                        </a:lnTo>
                        <a:lnTo>
                          <a:pt x="696" y="484"/>
                        </a:lnTo>
                        <a:lnTo>
                          <a:pt x="702" y="467"/>
                        </a:lnTo>
                        <a:lnTo>
                          <a:pt x="707" y="450"/>
                        </a:lnTo>
                        <a:lnTo>
                          <a:pt x="712" y="433"/>
                        </a:lnTo>
                        <a:lnTo>
                          <a:pt x="714" y="416"/>
                        </a:lnTo>
                        <a:lnTo>
                          <a:pt x="716" y="397"/>
                        </a:lnTo>
                        <a:lnTo>
                          <a:pt x="718" y="379"/>
                        </a:lnTo>
                        <a:lnTo>
                          <a:pt x="718" y="360"/>
                        </a:lnTo>
                        <a:lnTo>
                          <a:pt x="718" y="342"/>
                        </a:lnTo>
                        <a:lnTo>
                          <a:pt x="716" y="324"/>
                        </a:lnTo>
                        <a:lnTo>
                          <a:pt x="714" y="305"/>
                        </a:lnTo>
                        <a:lnTo>
                          <a:pt x="712" y="289"/>
                        </a:lnTo>
                        <a:lnTo>
                          <a:pt x="707" y="271"/>
                        </a:lnTo>
                        <a:lnTo>
                          <a:pt x="702" y="253"/>
                        </a:lnTo>
                        <a:lnTo>
                          <a:pt x="696" y="237"/>
                        </a:lnTo>
                        <a:lnTo>
                          <a:pt x="691" y="221"/>
                        </a:lnTo>
                        <a:lnTo>
                          <a:pt x="683" y="205"/>
                        </a:lnTo>
                        <a:lnTo>
                          <a:pt x="675" y="189"/>
                        </a:lnTo>
                        <a:lnTo>
                          <a:pt x="667" y="174"/>
                        </a:lnTo>
                        <a:lnTo>
                          <a:pt x="658" y="159"/>
                        </a:lnTo>
                        <a:lnTo>
                          <a:pt x="647" y="145"/>
                        </a:lnTo>
                        <a:lnTo>
                          <a:pt x="637" y="132"/>
                        </a:lnTo>
                        <a:lnTo>
                          <a:pt x="626" y="119"/>
                        </a:lnTo>
                        <a:lnTo>
                          <a:pt x="614" y="106"/>
                        </a:lnTo>
                        <a:lnTo>
                          <a:pt x="600" y="94"/>
                        </a:lnTo>
                        <a:lnTo>
                          <a:pt x="588" y="83"/>
                        </a:lnTo>
                        <a:lnTo>
                          <a:pt x="574" y="72"/>
                        </a:lnTo>
                        <a:lnTo>
                          <a:pt x="561" y="62"/>
                        </a:lnTo>
                        <a:lnTo>
                          <a:pt x="545" y="53"/>
                        </a:lnTo>
                        <a:lnTo>
                          <a:pt x="531" y="45"/>
                        </a:lnTo>
                        <a:lnTo>
                          <a:pt x="515" y="37"/>
                        </a:lnTo>
                        <a:lnTo>
                          <a:pt x="499" y="29"/>
                        </a:lnTo>
                        <a:lnTo>
                          <a:pt x="483" y="22"/>
                        </a:lnTo>
                        <a:lnTo>
                          <a:pt x="466" y="17"/>
                        </a:lnTo>
                        <a:lnTo>
                          <a:pt x="449" y="13"/>
                        </a:lnTo>
                        <a:lnTo>
                          <a:pt x="431" y="8"/>
                        </a:lnTo>
                        <a:lnTo>
                          <a:pt x="414" y="5"/>
                        </a:lnTo>
                        <a:lnTo>
                          <a:pt x="396" y="3"/>
                        </a:lnTo>
                        <a:lnTo>
                          <a:pt x="377" y="2"/>
                        </a:lnTo>
                        <a:lnTo>
                          <a:pt x="360" y="0"/>
                        </a:lnTo>
                        <a:close/>
                      </a:path>
                    </a:pathLst>
                  </a:custGeom>
                  <a:solidFill>
                    <a:schemeClr val="accent3"/>
                  </a:solidFill>
                  <a:ln>
                    <a:noFill/>
                  </a:ln>
                  <a:effectLst>
                    <a:outerShdw blurRad="431800" dist="38100" dir="540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solidFill>
                        <a:schemeClr val="lt1"/>
                      </a:solidFill>
                    </a:endParaRPr>
                  </a:p>
                </p:txBody>
              </p:sp>
            </p:grpSp>
            <p:sp>
              <p:nvSpPr>
                <p:cNvPr id="129" name="TextBox 128">
                  <a:extLst>
                    <a:ext uri="{FF2B5EF4-FFF2-40B4-BE49-F238E27FC236}">
                      <a16:creationId xmlns:a16="http://schemas.microsoft.com/office/drawing/2014/main" id="{1C098ED5-E5CD-46E2-B831-35A733620D8D}"/>
                    </a:ext>
                  </a:extLst>
                </p:cNvPr>
                <p:cNvSpPr txBox="1"/>
                <p:nvPr/>
              </p:nvSpPr>
              <p:spPr>
                <a:xfrm>
                  <a:off x="8600800" y="2988503"/>
                  <a:ext cx="2686326" cy="169277"/>
                </a:xfrm>
                <a:prstGeom prst="rect">
                  <a:avLst/>
                </a:prstGeom>
                <a:noFill/>
              </p:spPr>
              <p:txBody>
                <a:bodyPr wrap="square" lIns="0" tIns="0" rIns="0" bIns="0" rtlCol="0" anchor="ctr">
                  <a:spAutoFit/>
                </a:bodyPr>
                <a:lstStyle/>
                <a:p>
                  <a:r>
                    <a:rPr lang="fr-FR" sz="1100" dirty="0">
                      <a:solidFill>
                        <a:schemeClr val="bg1"/>
                      </a:solidFill>
                    </a:rPr>
                    <a:t>Collectivités locales et Secteur Public</a:t>
                  </a:r>
                </a:p>
              </p:txBody>
            </p:sp>
          </p:grpSp>
        </p:grpSp>
        <p:cxnSp>
          <p:nvCxnSpPr>
            <p:cNvPr id="132" name="Straight Connector 131">
              <a:extLst>
                <a:ext uri="{FF2B5EF4-FFF2-40B4-BE49-F238E27FC236}">
                  <a16:creationId xmlns:a16="http://schemas.microsoft.com/office/drawing/2014/main" id="{DBF71728-40CF-4128-A666-D0FB649F323A}"/>
                </a:ext>
              </a:extLst>
            </p:cNvPr>
            <p:cNvCxnSpPr/>
            <p:nvPr/>
          </p:nvCxnSpPr>
          <p:spPr>
            <a:xfrm>
              <a:off x="8259786" y="4782295"/>
              <a:ext cx="3027339"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508" name="Group 507">
            <a:extLst>
              <a:ext uri="{FF2B5EF4-FFF2-40B4-BE49-F238E27FC236}">
                <a16:creationId xmlns:a16="http://schemas.microsoft.com/office/drawing/2014/main" id="{5D75B6D6-74C0-4BC0-ADE9-439037BA6516}"/>
              </a:ext>
            </a:extLst>
          </p:cNvPr>
          <p:cNvGrpSpPr/>
          <p:nvPr/>
        </p:nvGrpSpPr>
        <p:grpSpPr>
          <a:xfrm>
            <a:off x="6590104" y="2878149"/>
            <a:ext cx="1712441" cy="1712441"/>
            <a:chOff x="6590104" y="2878149"/>
            <a:chExt cx="1712441" cy="1712441"/>
          </a:xfrm>
        </p:grpSpPr>
        <p:sp>
          <p:nvSpPr>
            <p:cNvPr id="106" name="Oval 105">
              <a:extLst>
                <a:ext uri="{FF2B5EF4-FFF2-40B4-BE49-F238E27FC236}">
                  <a16:creationId xmlns:a16="http://schemas.microsoft.com/office/drawing/2014/main" id="{4A9071B1-415C-45BD-8C82-65B6296C8336}"/>
                </a:ext>
              </a:extLst>
            </p:cNvPr>
            <p:cNvSpPr/>
            <p:nvPr/>
          </p:nvSpPr>
          <p:spPr>
            <a:xfrm>
              <a:off x="6590104" y="2878149"/>
              <a:ext cx="1712441" cy="1712441"/>
            </a:xfrm>
            <a:prstGeom prst="ellipse">
              <a:avLst/>
            </a:prstGeom>
            <a:solidFill>
              <a:schemeClr val="bg1"/>
            </a:solidFill>
            <a:ln>
              <a:noFill/>
            </a:ln>
            <a:effectLst>
              <a:outerShdw blurRad="431800" dist="38100" dir="540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507" name="Group 506">
              <a:extLst>
                <a:ext uri="{FF2B5EF4-FFF2-40B4-BE49-F238E27FC236}">
                  <a16:creationId xmlns:a16="http://schemas.microsoft.com/office/drawing/2014/main" id="{EB9BBDC3-9B1C-46A6-9C94-5FC50DCCAB8E}"/>
                </a:ext>
              </a:extLst>
            </p:cNvPr>
            <p:cNvGrpSpPr>
              <a:grpSpLocks noChangeAspect="1"/>
            </p:cNvGrpSpPr>
            <p:nvPr/>
          </p:nvGrpSpPr>
          <p:grpSpPr>
            <a:xfrm>
              <a:off x="7075547" y="3363569"/>
              <a:ext cx="741604" cy="741600"/>
              <a:chOff x="7150100" y="901700"/>
              <a:chExt cx="295276" cy="295275"/>
            </a:xfrm>
            <a:gradFill>
              <a:gsLst>
                <a:gs pos="2000">
                  <a:schemeClr val="accent1"/>
                </a:gs>
                <a:gs pos="65000">
                  <a:schemeClr val="accent3"/>
                </a:gs>
                <a:gs pos="98000">
                  <a:schemeClr val="accent4"/>
                </a:gs>
              </a:gsLst>
              <a:lin ang="18900000" scaled="1"/>
            </a:gradFill>
          </p:grpSpPr>
          <p:sp>
            <p:nvSpPr>
              <p:cNvPr id="503" name="Freeform 12">
                <a:extLst>
                  <a:ext uri="{FF2B5EF4-FFF2-40B4-BE49-F238E27FC236}">
                    <a16:creationId xmlns:a16="http://schemas.microsoft.com/office/drawing/2014/main" id="{37DAC16F-D349-490E-9946-8DBC90306405}"/>
                  </a:ext>
                </a:extLst>
              </p:cNvPr>
              <p:cNvSpPr>
                <a:spLocks noEditPoints="1"/>
              </p:cNvSpPr>
              <p:nvPr/>
            </p:nvSpPr>
            <p:spPr bwMode="auto">
              <a:xfrm>
                <a:off x="7254875" y="938213"/>
                <a:ext cx="85725" cy="80963"/>
              </a:xfrm>
              <a:custGeom>
                <a:avLst/>
                <a:gdLst>
                  <a:gd name="T0" fmla="*/ 22 w 28"/>
                  <a:gd name="T1" fmla="*/ 26 h 26"/>
                  <a:gd name="T2" fmla="*/ 21 w 28"/>
                  <a:gd name="T3" fmla="*/ 26 h 26"/>
                  <a:gd name="T4" fmla="*/ 14 w 28"/>
                  <a:gd name="T5" fmla="*/ 20 h 26"/>
                  <a:gd name="T6" fmla="*/ 7 w 28"/>
                  <a:gd name="T7" fmla="*/ 26 h 26"/>
                  <a:gd name="T8" fmla="*/ 5 w 28"/>
                  <a:gd name="T9" fmla="*/ 26 h 26"/>
                  <a:gd name="T10" fmla="*/ 4 w 28"/>
                  <a:gd name="T11" fmla="*/ 23 h 26"/>
                  <a:gd name="T12" fmla="*/ 7 w 28"/>
                  <a:gd name="T13" fmla="*/ 16 h 26"/>
                  <a:gd name="T14" fmla="*/ 1 w 28"/>
                  <a:gd name="T15" fmla="*/ 12 h 26"/>
                  <a:gd name="T16" fmla="*/ 0 w 28"/>
                  <a:gd name="T17" fmla="*/ 9 h 26"/>
                  <a:gd name="T18" fmla="*/ 2 w 28"/>
                  <a:gd name="T19" fmla="*/ 8 h 26"/>
                  <a:gd name="T20" fmla="*/ 9 w 28"/>
                  <a:gd name="T21" fmla="*/ 8 h 26"/>
                  <a:gd name="T22" fmla="*/ 12 w 28"/>
                  <a:gd name="T23" fmla="*/ 1 h 26"/>
                  <a:gd name="T24" fmla="*/ 16 w 28"/>
                  <a:gd name="T25" fmla="*/ 1 h 26"/>
                  <a:gd name="T26" fmla="*/ 19 w 28"/>
                  <a:gd name="T27" fmla="*/ 8 h 26"/>
                  <a:gd name="T28" fmla="*/ 26 w 28"/>
                  <a:gd name="T29" fmla="*/ 8 h 26"/>
                  <a:gd name="T30" fmla="*/ 28 w 28"/>
                  <a:gd name="T31" fmla="*/ 9 h 26"/>
                  <a:gd name="T32" fmla="*/ 27 w 28"/>
                  <a:gd name="T33" fmla="*/ 12 h 26"/>
                  <a:gd name="T34" fmla="*/ 22 w 28"/>
                  <a:gd name="T35" fmla="*/ 16 h 26"/>
                  <a:gd name="T36" fmla="*/ 24 w 28"/>
                  <a:gd name="T37" fmla="*/ 23 h 26"/>
                  <a:gd name="T38" fmla="*/ 23 w 28"/>
                  <a:gd name="T39" fmla="*/ 26 h 26"/>
                  <a:gd name="T40" fmla="*/ 22 w 28"/>
                  <a:gd name="T41" fmla="*/ 26 h 26"/>
                  <a:gd name="T42" fmla="*/ 14 w 28"/>
                  <a:gd name="T43" fmla="*/ 16 h 26"/>
                  <a:gd name="T44" fmla="*/ 15 w 28"/>
                  <a:gd name="T45" fmla="*/ 16 h 26"/>
                  <a:gd name="T46" fmla="*/ 18 w 28"/>
                  <a:gd name="T47" fmla="*/ 19 h 26"/>
                  <a:gd name="T48" fmla="*/ 17 w 28"/>
                  <a:gd name="T49" fmla="*/ 15 h 26"/>
                  <a:gd name="T50" fmla="*/ 18 w 28"/>
                  <a:gd name="T51" fmla="*/ 13 h 26"/>
                  <a:gd name="T52" fmla="*/ 20 w 28"/>
                  <a:gd name="T53" fmla="*/ 12 h 26"/>
                  <a:gd name="T54" fmla="*/ 18 w 28"/>
                  <a:gd name="T55" fmla="*/ 12 h 26"/>
                  <a:gd name="T56" fmla="*/ 16 w 28"/>
                  <a:gd name="T57" fmla="*/ 11 h 26"/>
                  <a:gd name="T58" fmla="*/ 14 w 28"/>
                  <a:gd name="T59" fmla="*/ 6 h 26"/>
                  <a:gd name="T60" fmla="*/ 12 w 28"/>
                  <a:gd name="T61" fmla="*/ 11 h 26"/>
                  <a:gd name="T62" fmla="*/ 10 w 28"/>
                  <a:gd name="T63" fmla="*/ 12 h 26"/>
                  <a:gd name="T64" fmla="*/ 8 w 28"/>
                  <a:gd name="T65" fmla="*/ 12 h 26"/>
                  <a:gd name="T66" fmla="*/ 10 w 28"/>
                  <a:gd name="T67" fmla="*/ 13 h 26"/>
                  <a:gd name="T68" fmla="*/ 11 w 28"/>
                  <a:gd name="T69" fmla="*/ 16 h 26"/>
                  <a:gd name="T70" fmla="*/ 10 w 28"/>
                  <a:gd name="T71" fmla="*/ 18 h 26"/>
                  <a:gd name="T72" fmla="*/ 13 w 28"/>
                  <a:gd name="T73" fmla="*/ 16 h 26"/>
                  <a:gd name="T74" fmla="*/ 14 w 28"/>
                  <a:gd name="T75"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26">
                    <a:moveTo>
                      <a:pt x="22" y="26"/>
                    </a:moveTo>
                    <a:cubicBezTo>
                      <a:pt x="21" y="26"/>
                      <a:pt x="21" y="26"/>
                      <a:pt x="21" y="26"/>
                    </a:cubicBezTo>
                    <a:cubicBezTo>
                      <a:pt x="14" y="20"/>
                      <a:pt x="14" y="20"/>
                      <a:pt x="14" y="20"/>
                    </a:cubicBezTo>
                    <a:cubicBezTo>
                      <a:pt x="7" y="26"/>
                      <a:pt x="7" y="26"/>
                      <a:pt x="7" y="26"/>
                    </a:cubicBezTo>
                    <a:cubicBezTo>
                      <a:pt x="6" y="26"/>
                      <a:pt x="5" y="26"/>
                      <a:pt x="5" y="26"/>
                    </a:cubicBezTo>
                    <a:cubicBezTo>
                      <a:pt x="4" y="25"/>
                      <a:pt x="4" y="24"/>
                      <a:pt x="4" y="23"/>
                    </a:cubicBezTo>
                    <a:cubicBezTo>
                      <a:pt x="7" y="16"/>
                      <a:pt x="7" y="16"/>
                      <a:pt x="7" y="16"/>
                    </a:cubicBezTo>
                    <a:cubicBezTo>
                      <a:pt x="1" y="12"/>
                      <a:pt x="1" y="12"/>
                      <a:pt x="1" y="12"/>
                    </a:cubicBezTo>
                    <a:cubicBezTo>
                      <a:pt x="0" y="11"/>
                      <a:pt x="0" y="10"/>
                      <a:pt x="0" y="9"/>
                    </a:cubicBezTo>
                    <a:cubicBezTo>
                      <a:pt x="0" y="9"/>
                      <a:pt x="1" y="8"/>
                      <a:pt x="2" y="8"/>
                    </a:cubicBezTo>
                    <a:cubicBezTo>
                      <a:pt x="9" y="8"/>
                      <a:pt x="9" y="8"/>
                      <a:pt x="9" y="8"/>
                    </a:cubicBezTo>
                    <a:cubicBezTo>
                      <a:pt x="12" y="1"/>
                      <a:pt x="12" y="1"/>
                      <a:pt x="12" y="1"/>
                    </a:cubicBezTo>
                    <a:cubicBezTo>
                      <a:pt x="13" y="0"/>
                      <a:pt x="15" y="0"/>
                      <a:pt x="16" y="1"/>
                    </a:cubicBezTo>
                    <a:cubicBezTo>
                      <a:pt x="19" y="8"/>
                      <a:pt x="19" y="8"/>
                      <a:pt x="19" y="8"/>
                    </a:cubicBezTo>
                    <a:cubicBezTo>
                      <a:pt x="26" y="8"/>
                      <a:pt x="26" y="8"/>
                      <a:pt x="26" y="8"/>
                    </a:cubicBezTo>
                    <a:cubicBezTo>
                      <a:pt x="27" y="8"/>
                      <a:pt x="28" y="9"/>
                      <a:pt x="28" y="9"/>
                    </a:cubicBezTo>
                    <a:cubicBezTo>
                      <a:pt x="28" y="10"/>
                      <a:pt x="28" y="11"/>
                      <a:pt x="27" y="12"/>
                    </a:cubicBezTo>
                    <a:cubicBezTo>
                      <a:pt x="22" y="16"/>
                      <a:pt x="22" y="16"/>
                      <a:pt x="22" y="16"/>
                    </a:cubicBezTo>
                    <a:cubicBezTo>
                      <a:pt x="24" y="23"/>
                      <a:pt x="24" y="23"/>
                      <a:pt x="24" y="23"/>
                    </a:cubicBezTo>
                    <a:cubicBezTo>
                      <a:pt x="24" y="24"/>
                      <a:pt x="24" y="25"/>
                      <a:pt x="23" y="26"/>
                    </a:cubicBezTo>
                    <a:cubicBezTo>
                      <a:pt x="23" y="26"/>
                      <a:pt x="22" y="26"/>
                      <a:pt x="22" y="26"/>
                    </a:cubicBezTo>
                    <a:close/>
                    <a:moveTo>
                      <a:pt x="14" y="16"/>
                    </a:moveTo>
                    <a:cubicBezTo>
                      <a:pt x="14" y="16"/>
                      <a:pt x="15" y="16"/>
                      <a:pt x="15" y="16"/>
                    </a:cubicBezTo>
                    <a:cubicBezTo>
                      <a:pt x="18" y="19"/>
                      <a:pt x="18" y="19"/>
                      <a:pt x="18" y="19"/>
                    </a:cubicBezTo>
                    <a:cubicBezTo>
                      <a:pt x="17" y="15"/>
                      <a:pt x="17" y="15"/>
                      <a:pt x="17" y="15"/>
                    </a:cubicBezTo>
                    <a:cubicBezTo>
                      <a:pt x="17" y="15"/>
                      <a:pt x="18" y="14"/>
                      <a:pt x="18" y="13"/>
                    </a:cubicBezTo>
                    <a:cubicBezTo>
                      <a:pt x="20" y="12"/>
                      <a:pt x="20" y="12"/>
                      <a:pt x="20" y="12"/>
                    </a:cubicBezTo>
                    <a:cubicBezTo>
                      <a:pt x="18" y="12"/>
                      <a:pt x="18" y="12"/>
                      <a:pt x="18" y="12"/>
                    </a:cubicBezTo>
                    <a:cubicBezTo>
                      <a:pt x="17" y="12"/>
                      <a:pt x="16" y="12"/>
                      <a:pt x="16" y="11"/>
                    </a:cubicBezTo>
                    <a:cubicBezTo>
                      <a:pt x="14" y="6"/>
                      <a:pt x="14" y="6"/>
                      <a:pt x="14" y="6"/>
                    </a:cubicBezTo>
                    <a:cubicBezTo>
                      <a:pt x="12" y="11"/>
                      <a:pt x="12" y="11"/>
                      <a:pt x="12" y="11"/>
                    </a:cubicBezTo>
                    <a:cubicBezTo>
                      <a:pt x="11" y="12"/>
                      <a:pt x="11" y="12"/>
                      <a:pt x="10" y="12"/>
                    </a:cubicBezTo>
                    <a:cubicBezTo>
                      <a:pt x="8" y="12"/>
                      <a:pt x="8" y="12"/>
                      <a:pt x="8" y="12"/>
                    </a:cubicBezTo>
                    <a:cubicBezTo>
                      <a:pt x="10" y="13"/>
                      <a:pt x="10" y="13"/>
                      <a:pt x="10" y="13"/>
                    </a:cubicBezTo>
                    <a:cubicBezTo>
                      <a:pt x="11" y="14"/>
                      <a:pt x="11" y="15"/>
                      <a:pt x="11" y="16"/>
                    </a:cubicBezTo>
                    <a:cubicBezTo>
                      <a:pt x="10" y="18"/>
                      <a:pt x="10" y="18"/>
                      <a:pt x="10" y="18"/>
                    </a:cubicBezTo>
                    <a:cubicBezTo>
                      <a:pt x="13" y="16"/>
                      <a:pt x="13" y="16"/>
                      <a:pt x="13" y="16"/>
                    </a:cubicBezTo>
                    <a:cubicBezTo>
                      <a:pt x="13" y="16"/>
                      <a:pt x="13" y="16"/>
                      <a:pt x="1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Freeform 13">
                <a:extLst>
                  <a:ext uri="{FF2B5EF4-FFF2-40B4-BE49-F238E27FC236}">
                    <a16:creationId xmlns:a16="http://schemas.microsoft.com/office/drawing/2014/main" id="{BDE6A964-BB84-4DAF-BC57-C00DA6523F47}"/>
                  </a:ext>
                </a:extLst>
              </p:cNvPr>
              <p:cNvSpPr>
                <a:spLocks/>
              </p:cNvSpPr>
              <p:nvPr/>
            </p:nvSpPr>
            <p:spPr bwMode="auto">
              <a:xfrm>
                <a:off x="7150100" y="927100"/>
                <a:ext cx="71438" cy="109538"/>
              </a:xfrm>
              <a:custGeom>
                <a:avLst/>
                <a:gdLst>
                  <a:gd name="T0" fmla="*/ 21 w 23"/>
                  <a:gd name="T1" fmla="*/ 36 h 36"/>
                  <a:gd name="T2" fmla="*/ 7 w 23"/>
                  <a:gd name="T3" fmla="*/ 31 h 36"/>
                  <a:gd name="T4" fmla="*/ 0 w 23"/>
                  <a:gd name="T5" fmla="*/ 3 h 36"/>
                  <a:gd name="T6" fmla="*/ 0 w 23"/>
                  <a:gd name="T7" fmla="*/ 2 h 36"/>
                  <a:gd name="T8" fmla="*/ 2 w 23"/>
                  <a:gd name="T9" fmla="*/ 0 h 36"/>
                  <a:gd name="T10" fmla="*/ 12 w 23"/>
                  <a:gd name="T11" fmla="*/ 0 h 36"/>
                  <a:gd name="T12" fmla="*/ 14 w 23"/>
                  <a:gd name="T13" fmla="*/ 2 h 36"/>
                  <a:gd name="T14" fmla="*/ 12 w 23"/>
                  <a:gd name="T15" fmla="*/ 4 h 36"/>
                  <a:gd name="T16" fmla="*/ 4 w 23"/>
                  <a:gd name="T17" fmla="*/ 4 h 36"/>
                  <a:gd name="T18" fmla="*/ 10 w 23"/>
                  <a:gd name="T19" fmla="*/ 28 h 36"/>
                  <a:gd name="T20" fmla="*/ 21 w 23"/>
                  <a:gd name="T21" fmla="*/ 32 h 36"/>
                  <a:gd name="T22" fmla="*/ 23 w 23"/>
                  <a:gd name="T23" fmla="*/ 34 h 36"/>
                  <a:gd name="T24" fmla="*/ 21 w 23"/>
                  <a:gd name="T25"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36">
                    <a:moveTo>
                      <a:pt x="21" y="36"/>
                    </a:moveTo>
                    <a:cubicBezTo>
                      <a:pt x="15" y="36"/>
                      <a:pt x="11" y="34"/>
                      <a:pt x="7" y="31"/>
                    </a:cubicBezTo>
                    <a:cubicBezTo>
                      <a:pt x="0" y="23"/>
                      <a:pt x="0" y="9"/>
                      <a:pt x="0" y="3"/>
                    </a:cubicBezTo>
                    <a:cubicBezTo>
                      <a:pt x="0" y="2"/>
                      <a:pt x="0" y="2"/>
                      <a:pt x="0" y="2"/>
                    </a:cubicBezTo>
                    <a:cubicBezTo>
                      <a:pt x="0" y="1"/>
                      <a:pt x="1" y="0"/>
                      <a:pt x="2" y="0"/>
                    </a:cubicBezTo>
                    <a:cubicBezTo>
                      <a:pt x="12" y="0"/>
                      <a:pt x="12" y="0"/>
                      <a:pt x="12" y="0"/>
                    </a:cubicBezTo>
                    <a:cubicBezTo>
                      <a:pt x="13" y="0"/>
                      <a:pt x="14" y="1"/>
                      <a:pt x="14" y="2"/>
                    </a:cubicBezTo>
                    <a:cubicBezTo>
                      <a:pt x="14" y="3"/>
                      <a:pt x="13" y="4"/>
                      <a:pt x="12" y="4"/>
                    </a:cubicBezTo>
                    <a:cubicBezTo>
                      <a:pt x="4" y="4"/>
                      <a:pt x="4" y="4"/>
                      <a:pt x="4" y="4"/>
                    </a:cubicBezTo>
                    <a:cubicBezTo>
                      <a:pt x="4" y="10"/>
                      <a:pt x="4" y="22"/>
                      <a:pt x="10" y="28"/>
                    </a:cubicBezTo>
                    <a:cubicBezTo>
                      <a:pt x="13" y="31"/>
                      <a:pt x="16" y="32"/>
                      <a:pt x="21" y="32"/>
                    </a:cubicBezTo>
                    <a:cubicBezTo>
                      <a:pt x="22" y="32"/>
                      <a:pt x="23" y="33"/>
                      <a:pt x="23" y="34"/>
                    </a:cubicBezTo>
                    <a:cubicBezTo>
                      <a:pt x="23" y="35"/>
                      <a:pt x="22" y="36"/>
                      <a:pt x="2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Freeform 14">
                <a:extLst>
                  <a:ext uri="{FF2B5EF4-FFF2-40B4-BE49-F238E27FC236}">
                    <a16:creationId xmlns:a16="http://schemas.microsoft.com/office/drawing/2014/main" id="{E3A0ED4D-A3BA-4941-8B31-67EC83E3A987}"/>
                  </a:ext>
                </a:extLst>
              </p:cNvPr>
              <p:cNvSpPr>
                <a:spLocks/>
              </p:cNvSpPr>
              <p:nvPr/>
            </p:nvSpPr>
            <p:spPr bwMode="auto">
              <a:xfrm>
                <a:off x="7373938" y="927100"/>
                <a:ext cx="71438" cy="109538"/>
              </a:xfrm>
              <a:custGeom>
                <a:avLst/>
                <a:gdLst>
                  <a:gd name="T0" fmla="*/ 2 w 23"/>
                  <a:gd name="T1" fmla="*/ 36 h 36"/>
                  <a:gd name="T2" fmla="*/ 0 w 23"/>
                  <a:gd name="T3" fmla="*/ 34 h 36"/>
                  <a:gd name="T4" fmla="*/ 2 w 23"/>
                  <a:gd name="T5" fmla="*/ 32 h 36"/>
                  <a:gd name="T6" fmla="*/ 13 w 23"/>
                  <a:gd name="T7" fmla="*/ 28 h 36"/>
                  <a:gd name="T8" fmla="*/ 19 w 23"/>
                  <a:gd name="T9" fmla="*/ 4 h 36"/>
                  <a:gd name="T10" fmla="*/ 11 w 23"/>
                  <a:gd name="T11" fmla="*/ 4 h 36"/>
                  <a:gd name="T12" fmla="*/ 9 w 23"/>
                  <a:gd name="T13" fmla="*/ 2 h 36"/>
                  <a:gd name="T14" fmla="*/ 11 w 23"/>
                  <a:gd name="T15" fmla="*/ 0 h 36"/>
                  <a:gd name="T16" fmla="*/ 21 w 23"/>
                  <a:gd name="T17" fmla="*/ 0 h 36"/>
                  <a:gd name="T18" fmla="*/ 23 w 23"/>
                  <a:gd name="T19" fmla="*/ 2 h 36"/>
                  <a:gd name="T20" fmla="*/ 23 w 23"/>
                  <a:gd name="T21" fmla="*/ 3 h 36"/>
                  <a:gd name="T22" fmla="*/ 15 w 23"/>
                  <a:gd name="T23" fmla="*/ 31 h 36"/>
                  <a:gd name="T24" fmla="*/ 2 w 23"/>
                  <a:gd name="T25"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36">
                    <a:moveTo>
                      <a:pt x="2" y="36"/>
                    </a:moveTo>
                    <a:cubicBezTo>
                      <a:pt x="1" y="36"/>
                      <a:pt x="0" y="35"/>
                      <a:pt x="0" y="34"/>
                    </a:cubicBezTo>
                    <a:cubicBezTo>
                      <a:pt x="0" y="33"/>
                      <a:pt x="1" y="32"/>
                      <a:pt x="2" y="32"/>
                    </a:cubicBezTo>
                    <a:cubicBezTo>
                      <a:pt x="7" y="32"/>
                      <a:pt x="10" y="31"/>
                      <a:pt x="13" y="28"/>
                    </a:cubicBezTo>
                    <a:cubicBezTo>
                      <a:pt x="19" y="22"/>
                      <a:pt x="19" y="10"/>
                      <a:pt x="19" y="4"/>
                    </a:cubicBezTo>
                    <a:cubicBezTo>
                      <a:pt x="11" y="4"/>
                      <a:pt x="11" y="4"/>
                      <a:pt x="11" y="4"/>
                    </a:cubicBezTo>
                    <a:cubicBezTo>
                      <a:pt x="10" y="4"/>
                      <a:pt x="9" y="3"/>
                      <a:pt x="9" y="2"/>
                    </a:cubicBezTo>
                    <a:cubicBezTo>
                      <a:pt x="9" y="1"/>
                      <a:pt x="10" y="0"/>
                      <a:pt x="11" y="0"/>
                    </a:cubicBezTo>
                    <a:cubicBezTo>
                      <a:pt x="21" y="0"/>
                      <a:pt x="21" y="0"/>
                      <a:pt x="21" y="0"/>
                    </a:cubicBezTo>
                    <a:cubicBezTo>
                      <a:pt x="22" y="0"/>
                      <a:pt x="23" y="1"/>
                      <a:pt x="23" y="2"/>
                    </a:cubicBezTo>
                    <a:cubicBezTo>
                      <a:pt x="23" y="3"/>
                      <a:pt x="23" y="3"/>
                      <a:pt x="23" y="3"/>
                    </a:cubicBezTo>
                    <a:cubicBezTo>
                      <a:pt x="23" y="8"/>
                      <a:pt x="23" y="23"/>
                      <a:pt x="15" y="31"/>
                    </a:cubicBezTo>
                    <a:cubicBezTo>
                      <a:pt x="12" y="34"/>
                      <a:pt x="8" y="36"/>
                      <a:pt x="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Freeform 15">
                <a:extLst>
                  <a:ext uri="{FF2B5EF4-FFF2-40B4-BE49-F238E27FC236}">
                    <a16:creationId xmlns:a16="http://schemas.microsoft.com/office/drawing/2014/main" id="{F4813A3A-DC68-4053-914D-A06A2C8548EF}"/>
                  </a:ext>
                </a:extLst>
              </p:cNvPr>
              <p:cNvSpPr>
                <a:spLocks noEditPoints="1"/>
              </p:cNvSpPr>
              <p:nvPr/>
            </p:nvSpPr>
            <p:spPr bwMode="auto">
              <a:xfrm>
                <a:off x="7180263" y="901700"/>
                <a:ext cx="234950" cy="295275"/>
              </a:xfrm>
              <a:custGeom>
                <a:avLst/>
                <a:gdLst>
                  <a:gd name="T0" fmla="*/ 60 w 76"/>
                  <a:gd name="T1" fmla="*/ 96 h 96"/>
                  <a:gd name="T2" fmla="*/ 16 w 76"/>
                  <a:gd name="T3" fmla="*/ 96 h 96"/>
                  <a:gd name="T4" fmla="*/ 14 w 76"/>
                  <a:gd name="T5" fmla="*/ 94 h 96"/>
                  <a:gd name="T6" fmla="*/ 14 w 76"/>
                  <a:gd name="T7" fmla="*/ 86 h 96"/>
                  <a:gd name="T8" fmla="*/ 16 w 76"/>
                  <a:gd name="T9" fmla="*/ 84 h 96"/>
                  <a:gd name="T10" fmla="*/ 32 w 76"/>
                  <a:gd name="T11" fmla="*/ 68 h 96"/>
                  <a:gd name="T12" fmla="*/ 23 w 76"/>
                  <a:gd name="T13" fmla="*/ 56 h 96"/>
                  <a:gd name="T14" fmla="*/ 0 w 76"/>
                  <a:gd name="T15" fmla="*/ 2 h 96"/>
                  <a:gd name="T16" fmla="*/ 2 w 76"/>
                  <a:gd name="T17" fmla="*/ 0 h 96"/>
                  <a:gd name="T18" fmla="*/ 74 w 76"/>
                  <a:gd name="T19" fmla="*/ 0 h 96"/>
                  <a:gd name="T20" fmla="*/ 76 w 76"/>
                  <a:gd name="T21" fmla="*/ 2 h 96"/>
                  <a:gd name="T22" fmla="*/ 53 w 76"/>
                  <a:gd name="T23" fmla="*/ 56 h 96"/>
                  <a:gd name="T24" fmla="*/ 44 w 76"/>
                  <a:gd name="T25" fmla="*/ 68 h 96"/>
                  <a:gd name="T26" fmla="*/ 60 w 76"/>
                  <a:gd name="T27" fmla="*/ 84 h 96"/>
                  <a:gd name="T28" fmla="*/ 62 w 76"/>
                  <a:gd name="T29" fmla="*/ 86 h 96"/>
                  <a:gd name="T30" fmla="*/ 62 w 76"/>
                  <a:gd name="T31" fmla="*/ 94 h 96"/>
                  <a:gd name="T32" fmla="*/ 60 w 76"/>
                  <a:gd name="T33" fmla="*/ 96 h 96"/>
                  <a:gd name="T34" fmla="*/ 18 w 76"/>
                  <a:gd name="T35" fmla="*/ 92 h 96"/>
                  <a:gd name="T36" fmla="*/ 58 w 76"/>
                  <a:gd name="T37" fmla="*/ 92 h 96"/>
                  <a:gd name="T38" fmla="*/ 58 w 76"/>
                  <a:gd name="T39" fmla="*/ 88 h 96"/>
                  <a:gd name="T40" fmla="*/ 40 w 76"/>
                  <a:gd name="T41" fmla="*/ 68 h 96"/>
                  <a:gd name="T42" fmla="*/ 51 w 76"/>
                  <a:gd name="T43" fmla="*/ 52 h 96"/>
                  <a:gd name="T44" fmla="*/ 72 w 76"/>
                  <a:gd name="T45" fmla="*/ 4 h 96"/>
                  <a:gd name="T46" fmla="*/ 4 w 76"/>
                  <a:gd name="T47" fmla="*/ 4 h 96"/>
                  <a:gd name="T48" fmla="*/ 25 w 76"/>
                  <a:gd name="T49" fmla="*/ 52 h 96"/>
                  <a:gd name="T50" fmla="*/ 36 w 76"/>
                  <a:gd name="T51" fmla="*/ 68 h 96"/>
                  <a:gd name="T52" fmla="*/ 18 w 76"/>
                  <a:gd name="T53" fmla="*/ 88 h 96"/>
                  <a:gd name="T54" fmla="*/ 18 w 76"/>
                  <a:gd name="T55"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6" h="96">
                    <a:moveTo>
                      <a:pt x="60" y="96"/>
                    </a:moveTo>
                    <a:cubicBezTo>
                      <a:pt x="16" y="96"/>
                      <a:pt x="16" y="96"/>
                      <a:pt x="16" y="96"/>
                    </a:cubicBezTo>
                    <a:cubicBezTo>
                      <a:pt x="15" y="96"/>
                      <a:pt x="14" y="95"/>
                      <a:pt x="14" y="94"/>
                    </a:cubicBezTo>
                    <a:cubicBezTo>
                      <a:pt x="14" y="86"/>
                      <a:pt x="14" y="86"/>
                      <a:pt x="14" y="86"/>
                    </a:cubicBezTo>
                    <a:cubicBezTo>
                      <a:pt x="14" y="85"/>
                      <a:pt x="15" y="84"/>
                      <a:pt x="16" y="84"/>
                    </a:cubicBezTo>
                    <a:cubicBezTo>
                      <a:pt x="26" y="84"/>
                      <a:pt x="32" y="81"/>
                      <a:pt x="32" y="68"/>
                    </a:cubicBezTo>
                    <a:cubicBezTo>
                      <a:pt x="32" y="61"/>
                      <a:pt x="28" y="59"/>
                      <a:pt x="23" y="56"/>
                    </a:cubicBezTo>
                    <a:cubicBezTo>
                      <a:pt x="13" y="50"/>
                      <a:pt x="0" y="42"/>
                      <a:pt x="0" y="2"/>
                    </a:cubicBezTo>
                    <a:cubicBezTo>
                      <a:pt x="0" y="1"/>
                      <a:pt x="1" y="0"/>
                      <a:pt x="2" y="0"/>
                    </a:cubicBezTo>
                    <a:cubicBezTo>
                      <a:pt x="74" y="0"/>
                      <a:pt x="74" y="0"/>
                      <a:pt x="74" y="0"/>
                    </a:cubicBezTo>
                    <a:cubicBezTo>
                      <a:pt x="75" y="0"/>
                      <a:pt x="76" y="1"/>
                      <a:pt x="76" y="2"/>
                    </a:cubicBezTo>
                    <a:cubicBezTo>
                      <a:pt x="76" y="42"/>
                      <a:pt x="63" y="50"/>
                      <a:pt x="53" y="56"/>
                    </a:cubicBezTo>
                    <a:cubicBezTo>
                      <a:pt x="48" y="59"/>
                      <a:pt x="44" y="61"/>
                      <a:pt x="44" y="68"/>
                    </a:cubicBezTo>
                    <a:cubicBezTo>
                      <a:pt x="44" y="79"/>
                      <a:pt x="49" y="84"/>
                      <a:pt x="60" y="84"/>
                    </a:cubicBezTo>
                    <a:cubicBezTo>
                      <a:pt x="61" y="84"/>
                      <a:pt x="62" y="85"/>
                      <a:pt x="62" y="86"/>
                    </a:cubicBezTo>
                    <a:cubicBezTo>
                      <a:pt x="62" y="94"/>
                      <a:pt x="62" y="94"/>
                      <a:pt x="62" y="94"/>
                    </a:cubicBezTo>
                    <a:cubicBezTo>
                      <a:pt x="62" y="95"/>
                      <a:pt x="61" y="96"/>
                      <a:pt x="60" y="96"/>
                    </a:cubicBezTo>
                    <a:close/>
                    <a:moveTo>
                      <a:pt x="18" y="92"/>
                    </a:moveTo>
                    <a:cubicBezTo>
                      <a:pt x="58" y="92"/>
                      <a:pt x="58" y="92"/>
                      <a:pt x="58" y="92"/>
                    </a:cubicBezTo>
                    <a:cubicBezTo>
                      <a:pt x="58" y="88"/>
                      <a:pt x="58" y="88"/>
                      <a:pt x="58" y="88"/>
                    </a:cubicBezTo>
                    <a:cubicBezTo>
                      <a:pt x="46" y="87"/>
                      <a:pt x="40" y="81"/>
                      <a:pt x="40" y="68"/>
                    </a:cubicBezTo>
                    <a:cubicBezTo>
                      <a:pt x="40" y="59"/>
                      <a:pt x="45" y="55"/>
                      <a:pt x="51" y="52"/>
                    </a:cubicBezTo>
                    <a:cubicBezTo>
                      <a:pt x="60" y="47"/>
                      <a:pt x="72" y="40"/>
                      <a:pt x="72" y="4"/>
                    </a:cubicBezTo>
                    <a:cubicBezTo>
                      <a:pt x="4" y="4"/>
                      <a:pt x="4" y="4"/>
                      <a:pt x="4" y="4"/>
                    </a:cubicBezTo>
                    <a:cubicBezTo>
                      <a:pt x="4" y="40"/>
                      <a:pt x="16" y="47"/>
                      <a:pt x="25" y="52"/>
                    </a:cubicBezTo>
                    <a:cubicBezTo>
                      <a:pt x="31" y="56"/>
                      <a:pt x="36" y="59"/>
                      <a:pt x="36" y="68"/>
                    </a:cubicBezTo>
                    <a:cubicBezTo>
                      <a:pt x="36" y="81"/>
                      <a:pt x="30" y="87"/>
                      <a:pt x="18" y="88"/>
                    </a:cubicBezTo>
                    <a:lnTo>
                      <a:pt x="18"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99" name="Group 98">
            <a:extLst>
              <a:ext uri="{FF2B5EF4-FFF2-40B4-BE49-F238E27FC236}">
                <a16:creationId xmlns:a16="http://schemas.microsoft.com/office/drawing/2014/main" id="{FA6DF8E1-203E-40E7-A069-9C9E06DFCCE3}"/>
              </a:ext>
            </a:extLst>
          </p:cNvPr>
          <p:cNvGrpSpPr/>
          <p:nvPr/>
        </p:nvGrpSpPr>
        <p:grpSpPr>
          <a:xfrm>
            <a:off x="1842832" y="3259485"/>
            <a:ext cx="4143980" cy="932539"/>
            <a:chOff x="1842832" y="-1704824"/>
            <a:chExt cx="4143980" cy="932539"/>
          </a:xfrm>
        </p:grpSpPr>
        <p:cxnSp>
          <p:nvCxnSpPr>
            <p:cNvPr id="164" name="Straight Connector 163">
              <a:extLst>
                <a:ext uri="{FF2B5EF4-FFF2-40B4-BE49-F238E27FC236}">
                  <a16:creationId xmlns:a16="http://schemas.microsoft.com/office/drawing/2014/main" id="{045C1D73-0E05-405A-AD22-4B78E6C27A5B}"/>
                </a:ext>
              </a:extLst>
            </p:cNvPr>
            <p:cNvCxnSpPr>
              <a:cxnSpLocks/>
            </p:cNvCxnSpPr>
            <p:nvPr/>
          </p:nvCxnSpPr>
          <p:spPr>
            <a:xfrm>
              <a:off x="2863019" y="-1687946"/>
              <a:ext cx="0" cy="89870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a:extLst>
                <a:ext uri="{FF2B5EF4-FFF2-40B4-BE49-F238E27FC236}">
                  <a16:creationId xmlns:a16="http://schemas.microsoft.com/office/drawing/2014/main" id="{2DE6C445-C456-40AF-8B91-18D6B074BF85}"/>
                </a:ext>
              </a:extLst>
            </p:cNvPr>
            <p:cNvCxnSpPr>
              <a:cxnSpLocks/>
            </p:cNvCxnSpPr>
            <p:nvPr/>
          </p:nvCxnSpPr>
          <p:spPr>
            <a:xfrm>
              <a:off x="3914822" y="-1687946"/>
              <a:ext cx="0" cy="89870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a:extLst>
                <a:ext uri="{FF2B5EF4-FFF2-40B4-BE49-F238E27FC236}">
                  <a16:creationId xmlns:a16="http://schemas.microsoft.com/office/drawing/2014/main" id="{5E2EBECA-FD59-43B6-AC32-F08E54CE64D2}"/>
                </a:ext>
              </a:extLst>
            </p:cNvPr>
            <p:cNvCxnSpPr>
              <a:cxnSpLocks/>
            </p:cNvCxnSpPr>
            <p:nvPr/>
          </p:nvCxnSpPr>
          <p:spPr>
            <a:xfrm>
              <a:off x="4966626" y="-1687946"/>
              <a:ext cx="0" cy="89870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47BE37E8-5E44-4D95-8AD0-E9F53E8F20D9}"/>
                </a:ext>
              </a:extLst>
            </p:cNvPr>
            <p:cNvCxnSpPr>
              <a:cxnSpLocks/>
            </p:cNvCxnSpPr>
            <p:nvPr/>
          </p:nvCxnSpPr>
          <p:spPr>
            <a:xfrm rot="5400000">
              <a:off x="3388922" y="-1569589"/>
              <a:ext cx="0" cy="98857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a16="http://schemas.microsoft.com/office/drawing/2014/main" id="{24B90FD4-3A95-4BFF-8F18-8DC92DE9AE42}"/>
                </a:ext>
              </a:extLst>
            </p:cNvPr>
            <p:cNvCxnSpPr>
              <a:cxnSpLocks/>
            </p:cNvCxnSpPr>
            <p:nvPr/>
          </p:nvCxnSpPr>
          <p:spPr>
            <a:xfrm rot="5400000">
              <a:off x="4440724" y="-1732880"/>
              <a:ext cx="0" cy="98857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EC967110-EFF2-40D6-A114-57D1C4E92447}"/>
                </a:ext>
              </a:extLst>
            </p:cNvPr>
            <p:cNvCxnSpPr>
              <a:cxnSpLocks/>
            </p:cNvCxnSpPr>
            <p:nvPr/>
          </p:nvCxnSpPr>
          <p:spPr>
            <a:xfrm rot="5400000">
              <a:off x="5492527" y="-1732879"/>
              <a:ext cx="0" cy="98857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C596635C-111B-44D3-BAF1-1744A41D33A3}"/>
                </a:ext>
              </a:extLst>
            </p:cNvPr>
            <p:cNvCxnSpPr>
              <a:cxnSpLocks/>
            </p:cNvCxnSpPr>
            <p:nvPr/>
          </p:nvCxnSpPr>
          <p:spPr>
            <a:xfrm rot="5400000">
              <a:off x="2337118" y="-1732881"/>
              <a:ext cx="0" cy="98857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a:extLst>
                <a:ext uri="{FF2B5EF4-FFF2-40B4-BE49-F238E27FC236}">
                  <a16:creationId xmlns:a16="http://schemas.microsoft.com/office/drawing/2014/main" id="{15705509-E6C7-40F9-9035-70C035579577}"/>
                </a:ext>
              </a:extLst>
            </p:cNvPr>
            <p:cNvCxnSpPr>
              <a:cxnSpLocks/>
            </p:cNvCxnSpPr>
            <p:nvPr/>
          </p:nvCxnSpPr>
          <p:spPr>
            <a:xfrm rot="5400000">
              <a:off x="3388923" y="-1896175"/>
              <a:ext cx="0" cy="98857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sp>
          <p:nvSpPr>
            <p:cNvPr id="243" name="Rectangle 242">
              <a:extLst>
                <a:ext uri="{FF2B5EF4-FFF2-40B4-BE49-F238E27FC236}">
                  <a16:creationId xmlns:a16="http://schemas.microsoft.com/office/drawing/2014/main" id="{4589FF5F-775D-4D75-BD2E-13FC2CCD2FD3}"/>
                </a:ext>
              </a:extLst>
            </p:cNvPr>
            <p:cNvSpPr/>
            <p:nvPr/>
          </p:nvSpPr>
          <p:spPr>
            <a:xfrm>
              <a:off x="2912687" y="-1704823"/>
              <a:ext cx="952468" cy="2792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3" name="Rectangle 192">
              <a:extLst>
                <a:ext uri="{FF2B5EF4-FFF2-40B4-BE49-F238E27FC236}">
                  <a16:creationId xmlns:a16="http://schemas.microsoft.com/office/drawing/2014/main" id="{B0036EA7-74EF-424D-9414-33F73B99723E}"/>
                </a:ext>
              </a:extLst>
            </p:cNvPr>
            <p:cNvSpPr/>
            <p:nvPr/>
          </p:nvSpPr>
          <p:spPr>
            <a:xfrm>
              <a:off x="2912687" y="-1051649"/>
              <a:ext cx="952468" cy="2792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5BF1D0F2-068D-4143-8551-F2AB81926F29}"/>
                </a:ext>
              </a:extLst>
            </p:cNvPr>
            <p:cNvGrpSpPr/>
            <p:nvPr/>
          </p:nvGrpSpPr>
          <p:grpSpPr>
            <a:xfrm>
              <a:off x="2912687" y="-1378237"/>
              <a:ext cx="952468" cy="279282"/>
              <a:chOff x="2912687" y="-1378237"/>
              <a:chExt cx="952468" cy="279282"/>
            </a:xfrm>
            <a:solidFill>
              <a:schemeClr val="bg1"/>
            </a:solidFill>
          </p:grpSpPr>
          <p:sp>
            <p:nvSpPr>
              <p:cNvPr id="242" name="Rectangle 241">
                <a:extLst>
                  <a:ext uri="{FF2B5EF4-FFF2-40B4-BE49-F238E27FC236}">
                    <a16:creationId xmlns:a16="http://schemas.microsoft.com/office/drawing/2014/main" id="{30FE2126-8F60-41AA-9CFB-978F8E314A1E}"/>
                  </a:ext>
                </a:extLst>
              </p:cNvPr>
              <p:cNvSpPr/>
              <p:nvPr/>
            </p:nvSpPr>
            <p:spPr>
              <a:xfrm>
                <a:off x="2912687" y="-1378237"/>
                <a:ext cx="952468" cy="2792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7" name="Image 129">
                <a:extLst>
                  <a:ext uri="{FF2B5EF4-FFF2-40B4-BE49-F238E27FC236}">
                    <a16:creationId xmlns:a16="http://schemas.microsoft.com/office/drawing/2014/main" id="{DE0C006D-9B10-4C41-A711-64F64BD98F3C}"/>
                  </a:ext>
                </a:extLst>
              </p:cNvPr>
              <p:cNvPicPr/>
              <p:nvPr/>
            </p:nvPicPr>
            <p:blipFill>
              <a:blip r:embed="rId4" cstate="print">
                <a:extLst>
                  <a:ext uri="{28A0092B-C50C-407E-A947-70E740481C1C}">
                    <a14:useLocalDpi xmlns:a14="http://schemas.microsoft.com/office/drawing/2010/main"/>
                  </a:ext>
                </a:extLst>
              </a:blip>
              <a:stretch>
                <a:fillRect/>
              </a:stretch>
            </p:blipFill>
            <p:spPr>
              <a:xfrm>
                <a:off x="3100339" y="-1353452"/>
                <a:ext cx="577165" cy="229712"/>
              </a:xfrm>
              <a:prstGeom prst="rect">
                <a:avLst/>
              </a:prstGeom>
              <a:grpFill/>
            </p:spPr>
          </p:pic>
        </p:grpSp>
        <p:sp>
          <p:nvSpPr>
            <p:cNvPr id="213" name="Rectangle 212">
              <a:extLst>
                <a:ext uri="{FF2B5EF4-FFF2-40B4-BE49-F238E27FC236}">
                  <a16:creationId xmlns:a16="http://schemas.microsoft.com/office/drawing/2014/main" id="{376632DA-5685-4FE6-807E-E5AEC3733002}"/>
                </a:ext>
              </a:extLst>
            </p:cNvPr>
            <p:cNvSpPr/>
            <p:nvPr/>
          </p:nvSpPr>
          <p:spPr>
            <a:xfrm>
              <a:off x="1869910" y="-1704824"/>
              <a:ext cx="952468" cy="4348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B33BF1F-0191-436A-916D-AABF42C5CB8B}"/>
                </a:ext>
              </a:extLst>
            </p:cNvPr>
            <p:cNvGrpSpPr/>
            <p:nvPr/>
          </p:nvGrpSpPr>
          <p:grpSpPr>
            <a:xfrm>
              <a:off x="1860884" y="-1207223"/>
              <a:ext cx="952468" cy="434856"/>
              <a:chOff x="1860884" y="-1207223"/>
              <a:chExt cx="952468" cy="434856"/>
            </a:xfrm>
            <a:solidFill>
              <a:schemeClr val="bg1"/>
            </a:solidFill>
          </p:grpSpPr>
          <p:sp>
            <p:nvSpPr>
              <p:cNvPr id="211" name="Rectangle 210">
                <a:extLst>
                  <a:ext uri="{FF2B5EF4-FFF2-40B4-BE49-F238E27FC236}">
                    <a16:creationId xmlns:a16="http://schemas.microsoft.com/office/drawing/2014/main" id="{00E2FF68-5068-41F8-8DB3-537899549A57}"/>
                  </a:ext>
                </a:extLst>
              </p:cNvPr>
              <p:cNvSpPr/>
              <p:nvPr/>
            </p:nvSpPr>
            <p:spPr>
              <a:xfrm>
                <a:off x="1860884" y="-1207223"/>
                <a:ext cx="952468" cy="4348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9" name="Image 5">
                <a:extLst>
                  <a:ext uri="{FF2B5EF4-FFF2-40B4-BE49-F238E27FC236}">
                    <a16:creationId xmlns:a16="http://schemas.microsoft.com/office/drawing/2014/main" id="{3D9B44D0-D38D-473E-947A-E856BCE342B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006736" y="-1168682"/>
                <a:ext cx="660765" cy="357775"/>
              </a:xfrm>
              <a:prstGeom prst="rect">
                <a:avLst/>
              </a:prstGeom>
              <a:grpFill/>
            </p:spPr>
          </p:pic>
        </p:grpSp>
        <p:grpSp>
          <p:nvGrpSpPr>
            <p:cNvPr id="12" name="Group 11">
              <a:extLst>
                <a:ext uri="{FF2B5EF4-FFF2-40B4-BE49-F238E27FC236}">
                  <a16:creationId xmlns:a16="http://schemas.microsoft.com/office/drawing/2014/main" id="{C1E3C8CE-8B40-4F70-A969-AF1C83843463}"/>
                </a:ext>
              </a:extLst>
            </p:cNvPr>
            <p:cNvGrpSpPr/>
            <p:nvPr/>
          </p:nvGrpSpPr>
          <p:grpSpPr>
            <a:xfrm>
              <a:off x="3982542" y="-1704824"/>
              <a:ext cx="952468" cy="434856"/>
              <a:chOff x="3982542" y="-1704824"/>
              <a:chExt cx="952468" cy="434856"/>
            </a:xfrm>
            <a:solidFill>
              <a:schemeClr val="bg1"/>
            </a:solidFill>
          </p:grpSpPr>
          <p:sp>
            <p:nvSpPr>
              <p:cNvPr id="188" name="Rectangle 187">
                <a:extLst>
                  <a:ext uri="{FF2B5EF4-FFF2-40B4-BE49-F238E27FC236}">
                    <a16:creationId xmlns:a16="http://schemas.microsoft.com/office/drawing/2014/main" id="{BB852249-CF56-4ABE-A20C-9B0BA605A08A}"/>
                  </a:ext>
                </a:extLst>
              </p:cNvPr>
              <p:cNvSpPr/>
              <p:nvPr/>
            </p:nvSpPr>
            <p:spPr>
              <a:xfrm>
                <a:off x="3982542" y="-1704824"/>
                <a:ext cx="952468" cy="4348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0" name="Image 130">
                <a:extLst>
                  <a:ext uri="{FF2B5EF4-FFF2-40B4-BE49-F238E27FC236}">
                    <a16:creationId xmlns:a16="http://schemas.microsoft.com/office/drawing/2014/main" id="{1102870E-2AF6-4695-A5FD-8800940AB0FB}"/>
                  </a:ext>
                </a:extLst>
              </p:cNvPr>
              <p:cNvPicPr/>
              <p:nvPr/>
            </p:nvPicPr>
            <p:blipFill>
              <a:blip r:embed="rId6" cstate="print">
                <a:extLst>
                  <a:ext uri="{28A0092B-C50C-407E-A947-70E740481C1C}">
                    <a14:useLocalDpi xmlns:a14="http://schemas.microsoft.com/office/drawing/2010/main"/>
                  </a:ext>
                </a:extLst>
              </a:blip>
              <a:stretch>
                <a:fillRect/>
              </a:stretch>
            </p:blipFill>
            <p:spPr>
              <a:xfrm>
                <a:off x="4183627" y="-1643885"/>
                <a:ext cx="550298" cy="312980"/>
              </a:xfrm>
              <a:prstGeom prst="rect">
                <a:avLst/>
              </a:prstGeom>
              <a:grpFill/>
            </p:spPr>
          </p:pic>
        </p:grpSp>
        <p:grpSp>
          <p:nvGrpSpPr>
            <p:cNvPr id="13" name="Group 12">
              <a:extLst>
                <a:ext uri="{FF2B5EF4-FFF2-40B4-BE49-F238E27FC236}">
                  <a16:creationId xmlns:a16="http://schemas.microsoft.com/office/drawing/2014/main" id="{3E0BDD4D-B5F0-4EBB-ACBB-0166BE605F08}"/>
                </a:ext>
              </a:extLst>
            </p:cNvPr>
            <p:cNvGrpSpPr/>
            <p:nvPr/>
          </p:nvGrpSpPr>
          <p:grpSpPr>
            <a:xfrm>
              <a:off x="3982542" y="-1207141"/>
              <a:ext cx="952468" cy="434856"/>
              <a:chOff x="3982542" y="-1207141"/>
              <a:chExt cx="952468" cy="434856"/>
            </a:xfrm>
            <a:solidFill>
              <a:schemeClr val="bg1"/>
            </a:solidFill>
          </p:grpSpPr>
          <p:sp>
            <p:nvSpPr>
              <p:cNvPr id="186" name="Rectangle 185">
                <a:extLst>
                  <a:ext uri="{FF2B5EF4-FFF2-40B4-BE49-F238E27FC236}">
                    <a16:creationId xmlns:a16="http://schemas.microsoft.com/office/drawing/2014/main" id="{71EFC14B-2793-4E6C-A0AA-64A7B6166E29}"/>
                  </a:ext>
                </a:extLst>
              </p:cNvPr>
              <p:cNvSpPr/>
              <p:nvPr/>
            </p:nvSpPr>
            <p:spPr>
              <a:xfrm>
                <a:off x="3982542" y="-1207141"/>
                <a:ext cx="952468" cy="4348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1" name="Image 13">
                <a:extLst>
                  <a:ext uri="{FF2B5EF4-FFF2-40B4-BE49-F238E27FC236}">
                    <a16:creationId xmlns:a16="http://schemas.microsoft.com/office/drawing/2014/main" id="{1CC4127A-A914-49E0-9570-0EC1D4FE8036}"/>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42317" y="-1206172"/>
                <a:ext cx="432918" cy="432918"/>
              </a:xfrm>
              <a:prstGeom prst="rect">
                <a:avLst/>
              </a:prstGeom>
              <a:grpFill/>
            </p:spPr>
          </p:pic>
        </p:grpSp>
        <p:grpSp>
          <p:nvGrpSpPr>
            <p:cNvPr id="14" name="Group 13">
              <a:extLst>
                <a:ext uri="{FF2B5EF4-FFF2-40B4-BE49-F238E27FC236}">
                  <a16:creationId xmlns:a16="http://schemas.microsoft.com/office/drawing/2014/main" id="{AFB8946A-E8A8-492E-9278-8E1D346B026E}"/>
                </a:ext>
              </a:extLst>
            </p:cNvPr>
            <p:cNvGrpSpPr/>
            <p:nvPr/>
          </p:nvGrpSpPr>
          <p:grpSpPr>
            <a:xfrm>
              <a:off x="5016293" y="-1704824"/>
              <a:ext cx="952468" cy="434856"/>
              <a:chOff x="5016293" y="-1704824"/>
              <a:chExt cx="952468" cy="434856"/>
            </a:xfrm>
            <a:solidFill>
              <a:schemeClr val="bg1"/>
            </a:solidFill>
          </p:grpSpPr>
          <p:sp>
            <p:nvSpPr>
              <p:cNvPr id="180" name="Rectangle 179">
                <a:extLst>
                  <a:ext uri="{FF2B5EF4-FFF2-40B4-BE49-F238E27FC236}">
                    <a16:creationId xmlns:a16="http://schemas.microsoft.com/office/drawing/2014/main" id="{0DBA613E-8422-4659-9454-B2F46ED71640}"/>
                  </a:ext>
                </a:extLst>
              </p:cNvPr>
              <p:cNvSpPr/>
              <p:nvPr/>
            </p:nvSpPr>
            <p:spPr>
              <a:xfrm>
                <a:off x="5016293" y="-1704824"/>
                <a:ext cx="952468" cy="4348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3" name="Image 15">
                <a:extLst>
                  <a:ext uri="{FF2B5EF4-FFF2-40B4-BE49-F238E27FC236}">
                    <a16:creationId xmlns:a16="http://schemas.microsoft.com/office/drawing/2014/main" id="{F370248E-4D2D-4735-9C71-720B966A8625}"/>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275524" y="-1704824"/>
                <a:ext cx="434006" cy="434855"/>
              </a:xfrm>
              <a:prstGeom prst="rect">
                <a:avLst/>
              </a:prstGeom>
              <a:grpFill/>
            </p:spPr>
          </p:pic>
        </p:grpSp>
        <p:grpSp>
          <p:nvGrpSpPr>
            <p:cNvPr id="15" name="Group 14">
              <a:extLst>
                <a:ext uri="{FF2B5EF4-FFF2-40B4-BE49-F238E27FC236}">
                  <a16:creationId xmlns:a16="http://schemas.microsoft.com/office/drawing/2014/main" id="{1D95FEA8-87E1-4911-A620-06A6B77CBB66}"/>
                </a:ext>
              </a:extLst>
            </p:cNvPr>
            <p:cNvGrpSpPr/>
            <p:nvPr/>
          </p:nvGrpSpPr>
          <p:grpSpPr>
            <a:xfrm>
              <a:off x="5016293" y="-1207223"/>
              <a:ext cx="952468" cy="434856"/>
              <a:chOff x="5016293" y="-1207223"/>
              <a:chExt cx="952468" cy="434856"/>
            </a:xfrm>
            <a:solidFill>
              <a:schemeClr val="bg1"/>
            </a:solidFill>
          </p:grpSpPr>
          <p:sp>
            <p:nvSpPr>
              <p:cNvPr id="178" name="Rectangle 177">
                <a:extLst>
                  <a:ext uri="{FF2B5EF4-FFF2-40B4-BE49-F238E27FC236}">
                    <a16:creationId xmlns:a16="http://schemas.microsoft.com/office/drawing/2014/main" id="{CE944084-A9EB-40AA-8561-AF1690148F9A}"/>
                  </a:ext>
                </a:extLst>
              </p:cNvPr>
              <p:cNvSpPr/>
              <p:nvPr/>
            </p:nvSpPr>
            <p:spPr>
              <a:xfrm>
                <a:off x="5016293" y="-1207223"/>
                <a:ext cx="952468" cy="4348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4" name="Image 11">
                <a:extLst>
                  <a:ext uri="{FF2B5EF4-FFF2-40B4-BE49-F238E27FC236}">
                    <a16:creationId xmlns:a16="http://schemas.microsoft.com/office/drawing/2014/main" id="{88A1EEFD-0743-4027-B4F5-70A79F3CDE85}"/>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276071" y="-1207223"/>
                <a:ext cx="432912" cy="432912"/>
              </a:xfrm>
              <a:prstGeom prst="rect">
                <a:avLst/>
              </a:prstGeom>
              <a:grpFill/>
            </p:spPr>
          </p:pic>
        </p:grpSp>
      </p:grpSp>
      <p:grpSp>
        <p:nvGrpSpPr>
          <p:cNvPr id="357" name="Group 356">
            <a:extLst>
              <a:ext uri="{FF2B5EF4-FFF2-40B4-BE49-F238E27FC236}">
                <a16:creationId xmlns:a16="http://schemas.microsoft.com/office/drawing/2014/main" id="{B59379B7-6462-4126-970D-75B50A57C559}"/>
              </a:ext>
            </a:extLst>
          </p:cNvPr>
          <p:cNvGrpSpPr/>
          <p:nvPr/>
        </p:nvGrpSpPr>
        <p:grpSpPr>
          <a:xfrm>
            <a:off x="1842832" y="1920040"/>
            <a:ext cx="4143980" cy="932457"/>
            <a:chOff x="1842832" y="1465650"/>
            <a:chExt cx="4143980" cy="932457"/>
          </a:xfrm>
        </p:grpSpPr>
        <p:sp>
          <p:nvSpPr>
            <p:cNvPr id="386" name="Rectangle 385">
              <a:extLst>
                <a:ext uri="{FF2B5EF4-FFF2-40B4-BE49-F238E27FC236}">
                  <a16:creationId xmlns:a16="http://schemas.microsoft.com/office/drawing/2014/main" id="{0C126F5A-A39E-4084-B662-DD0B191FE801}"/>
                </a:ext>
              </a:extLst>
            </p:cNvPr>
            <p:cNvSpPr/>
            <p:nvPr/>
          </p:nvSpPr>
          <p:spPr>
            <a:xfrm>
              <a:off x="1842832" y="1465650"/>
              <a:ext cx="952468" cy="932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9" name="Straight Connector 358">
              <a:extLst>
                <a:ext uri="{FF2B5EF4-FFF2-40B4-BE49-F238E27FC236}">
                  <a16:creationId xmlns:a16="http://schemas.microsoft.com/office/drawing/2014/main" id="{C4761086-EC62-4C8A-95B6-B7ADDAA77037}"/>
                </a:ext>
              </a:extLst>
            </p:cNvPr>
            <p:cNvCxnSpPr>
              <a:cxnSpLocks/>
            </p:cNvCxnSpPr>
            <p:nvPr/>
          </p:nvCxnSpPr>
          <p:spPr>
            <a:xfrm>
              <a:off x="2832933" y="1482528"/>
              <a:ext cx="0" cy="89870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360" name="Straight Connector 359">
              <a:extLst>
                <a:ext uri="{FF2B5EF4-FFF2-40B4-BE49-F238E27FC236}">
                  <a16:creationId xmlns:a16="http://schemas.microsoft.com/office/drawing/2014/main" id="{96A5B49C-010B-44CE-ADD0-E1FDC0685824}"/>
                </a:ext>
              </a:extLst>
            </p:cNvPr>
            <p:cNvCxnSpPr>
              <a:cxnSpLocks/>
            </p:cNvCxnSpPr>
            <p:nvPr/>
          </p:nvCxnSpPr>
          <p:spPr>
            <a:xfrm>
              <a:off x="3896770" y="1482528"/>
              <a:ext cx="0" cy="89870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361" name="Straight Connector 360">
              <a:extLst>
                <a:ext uri="{FF2B5EF4-FFF2-40B4-BE49-F238E27FC236}">
                  <a16:creationId xmlns:a16="http://schemas.microsoft.com/office/drawing/2014/main" id="{ED5A7074-CE8B-451B-A6C1-89977F1910E6}"/>
                </a:ext>
              </a:extLst>
            </p:cNvPr>
            <p:cNvCxnSpPr>
              <a:cxnSpLocks/>
            </p:cNvCxnSpPr>
            <p:nvPr/>
          </p:nvCxnSpPr>
          <p:spPr>
            <a:xfrm>
              <a:off x="4960608" y="1482528"/>
              <a:ext cx="0" cy="89870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nvGrpSpPr>
            <p:cNvPr id="362" name="Group 361">
              <a:extLst>
                <a:ext uri="{FF2B5EF4-FFF2-40B4-BE49-F238E27FC236}">
                  <a16:creationId xmlns:a16="http://schemas.microsoft.com/office/drawing/2014/main" id="{2B5B2790-BB0D-436D-A092-73CA8FBA264A}"/>
                </a:ext>
              </a:extLst>
            </p:cNvPr>
            <p:cNvGrpSpPr/>
            <p:nvPr/>
          </p:nvGrpSpPr>
          <p:grpSpPr>
            <a:xfrm>
              <a:off x="2870566" y="1465650"/>
              <a:ext cx="988571" cy="932457"/>
              <a:chOff x="2910892" y="1465650"/>
              <a:chExt cx="988571" cy="932457"/>
            </a:xfrm>
          </p:grpSpPr>
          <p:grpSp>
            <p:nvGrpSpPr>
              <p:cNvPr id="379" name="Group 378">
                <a:extLst>
                  <a:ext uri="{FF2B5EF4-FFF2-40B4-BE49-F238E27FC236}">
                    <a16:creationId xmlns:a16="http://schemas.microsoft.com/office/drawing/2014/main" id="{7DA458BE-9124-464F-9BEF-A395FB017A5C}"/>
                  </a:ext>
                </a:extLst>
              </p:cNvPr>
              <p:cNvGrpSpPr/>
              <p:nvPr/>
            </p:nvGrpSpPr>
            <p:grpSpPr>
              <a:xfrm>
                <a:off x="2937970" y="1465650"/>
                <a:ext cx="952468" cy="434856"/>
                <a:chOff x="2906669" y="1467498"/>
                <a:chExt cx="952468" cy="434856"/>
              </a:xfrm>
              <a:solidFill>
                <a:schemeClr val="bg1"/>
              </a:solidFill>
            </p:grpSpPr>
            <p:sp>
              <p:nvSpPr>
                <p:cNvPr id="384" name="Rectangle 383">
                  <a:extLst>
                    <a:ext uri="{FF2B5EF4-FFF2-40B4-BE49-F238E27FC236}">
                      <a16:creationId xmlns:a16="http://schemas.microsoft.com/office/drawing/2014/main" id="{C41A466D-7CBC-4EDA-9BC9-0486129983CF}"/>
                    </a:ext>
                  </a:extLst>
                </p:cNvPr>
                <p:cNvSpPr/>
                <p:nvPr/>
              </p:nvSpPr>
              <p:spPr>
                <a:xfrm>
                  <a:off x="2906669" y="1467498"/>
                  <a:ext cx="952468" cy="4348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5" name="Image 3">
                  <a:extLst>
                    <a:ext uri="{FF2B5EF4-FFF2-40B4-BE49-F238E27FC236}">
                      <a16:creationId xmlns:a16="http://schemas.microsoft.com/office/drawing/2014/main" id="{D6C22253-28A2-4A2B-8FCB-896AC7F40B4F}"/>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3092130" y="1541534"/>
                  <a:ext cx="581546" cy="286784"/>
                </a:xfrm>
                <a:prstGeom prst="rect">
                  <a:avLst/>
                </a:prstGeom>
                <a:grpFill/>
              </p:spPr>
            </p:pic>
          </p:grpSp>
          <p:grpSp>
            <p:nvGrpSpPr>
              <p:cNvPr id="380" name="Group 379">
                <a:extLst>
                  <a:ext uri="{FF2B5EF4-FFF2-40B4-BE49-F238E27FC236}">
                    <a16:creationId xmlns:a16="http://schemas.microsoft.com/office/drawing/2014/main" id="{A003A04F-3E23-4004-8282-D4019C681C6E}"/>
                  </a:ext>
                </a:extLst>
              </p:cNvPr>
              <p:cNvGrpSpPr/>
              <p:nvPr/>
            </p:nvGrpSpPr>
            <p:grpSpPr>
              <a:xfrm>
                <a:off x="2928944" y="1963251"/>
                <a:ext cx="952468" cy="434856"/>
                <a:chOff x="2906670" y="1963251"/>
                <a:chExt cx="952468" cy="434856"/>
              </a:xfrm>
              <a:solidFill>
                <a:schemeClr val="bg1"/>
              </a:solidFill>
            </p:grpSpPr>
            <p:sp>
              <p:nvSpPr>
                <p:cNvPr id="382" name="Rectangle 381">
                  <a:extLst>
                    <a:ext uri="{FF2B5EF4-FFF2-40B4-BE49-F238E27FC236}">
                      <a16:creationId xmlns:a16="http://schemas.microsoft.com/office/drawing/2014/main" id="{0FE9C55C-5907-4199-BAE8-12DF4E5393A0}"/>
                    </a:ext>
                  </a:extLst>
                </p:cNvPr>
                <p:cNvSpPr/>
                <p:nvPr/>
              </p:nvSpPr>
              <p:spPr>
                <a:xfrm>
                  <a:off x="2906670" y="1963251"/>
                  <a:ext cx="952468" cy="4348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3" name="Image 136">
                  <a:extLst>
                    <a:ext uri="{FF2B5EF4-FFF2-40B4-BE49-F238E27FC236}">
                      <a16:creationId xmlns:a16="http://schemas.microsoft.com/office/drawing/2014/main" id="{4C2B76EC-BC70-4839-A070-32CAEF7E5911}"/>
                    </a:ext>
                  </a:extLst>
                </p:cNvPr>
                <p:cNvPicPr/>
                <p:nvPr/>
              </p:nvPicPr>
              <p:blipFill>
                <a:blip r:embed="rId11" cstate="print">
                  <a:extLst>
                    <a:ext uri="{28A0092B-C50C-407E-A947-70E740481C1C}">
                      <a14:useLocalDpi xmlns:a14="http://schemas.microsoft.com/office/drawing/2010/main"/>
                    </a:ext>
                  </a:extLst>
                </a:blip>
                <a:stretch>
                  <a:fillRect/>
                </a:stretch>
              </p:blipFill>
              <p:spPr>
                <a:xfrm>
                  <a:off x="3055894" y="2016771"/>
                  <a:ext cx="654021" cy="327816"/>
                </a:xfrm>
                <a:prstGeom prst="rect">
                  <a:avLst/>
                </a:prstGeom>
                <a:grpFill/>
              </p:spPr>
            </p:pic>
          </p:grpSp>
          <p:cxnSp>
            <p:nvCxnSpPr>
              <p:cNvPr id="381" name="Straight Connector 380">
                <a:extLst>
                  <a:ext uri="{FF2B5EF4-FFF2-40B4-BE49-F238E27FC236}">
                    <a16:creationId xmlns:a16="http://schemas.microsoft.com/office/drawing/2014/main" id="{DB0928AC-8ECB-4057-9E78-07D8EE583DBC}"/>
                  </a:ext>
                </a:extLst>
              </p:cNvPr>
              <p:cNvCxnSpPr>
                <a:cxnSpLocks/>
              </p:cNvCxnSpPr>
              <p:nvPr/>
            </p:nvCxnSpPr>
            <p:spPr>
              <a:xfrm rot="5400000">
                <a:off x="3405178" y="1437593"/>
                <a:ext cx="0" cy="98857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grpSp>
          <p:nvGrpSpPr>
            <p:cNvPr id="363" name="Group 362">
              <a:extLst>
                <a:ext uri="{FF2B5EF4-FFF2-40B4-BE49-F238E27FC236}">
                  <a16:creationId xmlns:a16="http://schemas.microsoft.com/office/drawing/2014/main" id="{F39BEB3B-596C-4E31-97D5-289D7F2DE0F8}"/>
                </a:ext>
              </a:extLst>
            </p:cNvPr>
            <p:cNvGrpSpPr/>
            <p:nvPr/>
          </p:nvGrpSpPr>
          <p:grpSpPr>
            <a:xfrm>
              <a:off x="3934403" y="1465650"/>
              <a:ext cx="988572" cy="932457"/>
              <a:chOff x="3978952" y="1465650"/>
              <a:chExt cx="988572" cy="932457"/>
            </a:xfrm>
          </p:grpSpPr>
          <p:grpSp>
            <p:nvGrpSpPr>
              <p:cNvPr id="372" name="Group 371">
                <a:extLst>
                  <a:ext uri="{FF2B5EF4-FFF2-40B4-BE49-F238E27FC236}">
                    <a16:creationId xmlns:a16="http://schemas.microsoft.com/office/drawing/2014/main" id="{8FAB4A9D-B7A6-40D9-823E-60E59E5193D2}"/>
                  </a:ext>
                </a:extLst>
              </p:cNvPr>
              <p:cNvGrpSpPr/>
              <p:nvPr/>
            </p:nvGrpSpPr>
            <p:grpSpPr>
              <a:xfrm>
                <a:off x="4015056" y="1465650"/>
                <a:ext cx="952468" cy="434856"/>
                <a:chOff x="3970507" y="1467498"/>
                <a:chExt cx="952468" cy="434856"/>
              </a:xfrm>
              <a:solidFill>
                <a:schemeClr val="bg1"/>
              </a:solidFill>
            </p:grpSpPr>
            <p:sp>
              <p:nvSpPr>
                <p:cNvPr id="377" name="Rectangle 376">
                  <a:extLst>
                    <a:ext uri="{FF2B5EF4-FFF2-40B4-BE49-F238E27FC236}">
                      <a16:creationId xmlns:a16="http://schemas.microsoft.com/office/drawing/2014/main" id="{95ED6BEC-5716-4820-9CC7-9F817C8358F3}"/>
                    </a:ext>
                  </a:extLst>
                </p:cNvPr>
                <p:cNvSpPr/>
                <p:nvPr/>
              </p:nvSpPr>
              <p:spPr>
                <a:xfrm>
                  <a:off x="3970507" y="1467498"/>
                  <a:ext cx="952468" cy="4348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8" name="Image 4">
                  <a:extLst>
                    <a:ext uri="{FF2B5EF4-FFF2-40B4-BE49-F238E27FC236}">
                      <a16:creationId xmlns:a16="http://schemas.microsoft.com/office/drawing/2014/main" id="{A60423BB-14C2-43F3-9882-145EA65A4B4C}"/>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127774" y="1508714"/>
                  <a:ext cx="637934" cy="352425"/>
                </a:xfrm>
                <a:prstGeom prst="rect">
                  <a:avLst/>
                </a:prstGeom>
                <a:grpFill/>
              </p:spPr>
            </p:pic>
          </p:grpSp>
          <p:grpSp>
            <p:nvGrpSpPr>
              <p:cNvPr id="373" name="Group 372">
                <a:extLst>
                  <a:ext uri="{FF2B5EF4-FFF2-40B4-BE49-F238E27FC236}">
                    <a16:creationId xmlns:a16="http://schemas.microsoft.com/office/drawing/2014/main" id="{C3A8C867-38CA-401F-9971-69D498EB7532}"/>
                  </a:ext>
                </a:extLst>
              </p:cNvPr>
              <p:cNvGrpSpPr/>
              <p:nvPr/>
            </p:nvGrpSpPr>
            <p:grpSpPr>
              <a:xfrm>
                <a:off x="4015056" y="1963251"/>
                <a:ext cx="952468" cy="434856"/>
                <a:chOff x="3970507" y="1963251"/>
                <a:chExt cx="952468" cy="434856"/>
              </a:xfrm>
              <a:solidFill>
                <a:schemeClr val="bg1"/>
              </a:solidFill>
            </p:grpSpPr>
            <p:sp>
              <p:nvSpPr>
                <p:cNvPr id="375" name="Rectangle 374">
                  <a:extLst>
                    <a:ext uri="{FF2B5EF4-FFF2-40B4-BE49-F238E27FC236}">
                      <a16:creationId xmlns:a16="http://schemas.microsoft.com/office/drawing/2014/main" id="{520549AF-4353-4BB5-8405-16B0EA2AC664}"/>
                    </a:ext>
                  </a:extLst>
                </p:cNvPr>
                <p:cNvSpPr/>
                <p:nvPr/>
              </p:nvSpPr>
              <p:spPr>
                <a:xfrm>
                  <a:off x="3970507" y="1963251"/>
                  <a:ext cx="952468" cy="4348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6" name="Image 21">
                  <a:extLst>
                    <a:ext uri="{FF2B5EF4-FFF2-40B4-BE49-F238E27FC236}">
                      <a16:creationId xmlns:a16="http://schemas.microsoft.com/office/drawing/2014/main" id="{82E5A573-5564-4B53-A920-586A13191FD4}"/>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114162" y="2082468"/>
                  <a:ext cx="665159" cy="196423"/>
                </a:xfrm>
                <a:prstGeom prst="rect">
                  <a:avLst/>
                </a:prstGeom>
                <a:grpFill/>
              </p:spPr>
            </p:pic>
          </p:grpSp>
          <p:cxnSp>
            <p:nvCxnSpPr>
              <p:cNvPr id="374" name="Straight Connector 373">
                <a:extLst>
                  <a:ext uri="{FF2B5EF4-FFF2-40B4-BE49-F238E27FC236}">
                    <a16:creationId xmlns:a16="http://schemas.microsoft.com/office/drawing/2014/main" id="{14599261-BFDD-4666-B5C4-1B59DF70A5D6}"/>
                  </a:ext>
                </a:extLst>
              </p:cNvPr>
              <p:cNvCxnSpPr>
                <a:cxnSpLocks/>
              </p:cNvCxnSpPr>
              <p:nvPr/>
            </p:nvCxnSpPr>
            <p:spPr>
              <a:xfrm rot="5400000">
                <a:off x="4473238" y="1437594"/>
                <a:ext cx="0" cy="98857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grpSp>
          <p:nvGrpSpPr>
            <p:cNvPr id="364" name="Group 363">
              <a:extLst>
                <a:ext uri="{FF2B5EF4-FFF2-40B4-BE49-F238E27FC236}">
                  <a16:creationId xmlns:a16="http://schemas.microsoft.com/office/drawing/2014/main" id="{AE5CEDE1-9D51-49A5-AA47-D218F5FEE6B3}"/>
                </a:ext>
              </a:extLst>
            </p:cNvPr>
            <p:cNvGrpSpPr/>
            <p:nvPr/>
          </p:nvGrpSpPr>
          <p:grpSpPr>
            <a:xfrm>
              <a:off x="4998241" y="1465650"/>
              <a:ext cx="988571" cy="932457"/>
              <a:chOff x="4998241" y="1465650"/>
              <a:chExt cx="988571" cy="932457"/>
            </a:xfrm>
          </p:grpSpPr>
          <p:grpSp>
            <p:nvGrpSpPr>
              <p:cNvPr id="365" name="Group 364">
                <a:extLst>
                  <a:ext uri="{FF2B5EF4-FFF2-40B4-BE49-F238E27FC236}">
                    <a16:creationId xmlns:a16="http://schemas.microsoft.com/office/drawing/2014/main" id="{88A1770D-F5AC-4C4C-8E91-1F66044CE673}"/>
                  </a:ext>
                </a:extLst>
              </p:cNvPr>
              <p:cNvGrpSpPr/>
              <p:nvPr/>
            </p:nvGrpSpPr>
            <p:grpSpPr>
              <a:xfrm>
                <a:off x="5016293" y="1465650"/>
                <a:ext cx="952468" cy="434856"/>
                <a:chOff x="5034344" y="1467498"/>
                <a:chExt cx="952468" cy="434856"/>
              </a:xfrm>
              <a:solidFill>
                <a:schemeClr val="bg1"/>
              </a:solidFill>
            </p:grpSpPr>
            <p:sp>
              <p:nvSpPr>
                <p:cNvPr id="370" name="Rectangle 369">
                  <a:extLst>
                    <a:ext uri="{FF2B5EF4-FFF2-40B4-BE49-F238E27FC236}">
                      <a16:creationId xmlns:a16="http://schemas.microsoft.com/office/drawing/2014/main" id="{94E0A916-4974-4E9C-9F13-EF7440D45D3C}"/>
                    </a:ext>
                  </a:extLst>
                </p:cNvPr>
                <p:cNvSpPr/>
                <p:nvPr/>
              </p:nvSpPr>
              <p:spPr>
                <a:xfrm>
                  <a:off x="5034344" y="1467498"/>
                  <a:ext cx="952468" cy="4348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1" name="Image 19">
                  <a:extLst>
                    <a:ext uri="{FF2B5EF4-FFF2-40B4-BE49-F238E27FC236}">
                      <a16:creationId xmlns:a16="http://schemas.microsoft.com/office/drawing/2014/main" id="{3F953E1D-8523-49D9-A19B-60F206B7F5C8}"/>
                    </a:ext>
                  </a:extLst>
                </p:cNvPr>
                <p:cNvPicPr>
                  <a:picLocks noChangeAspect="1"/>
                </p:cNvPicPr>
                <p:nvPr/>
              </p:nvPicPr>
              <p:blipFill rotWithShape="1">
                <a:blip r:embed="rId14" cstate="print">
                  <a:extLst>
                    <a:ext uri="{28A0092B-C50C-407E-A947-70E740481C1C}">
                      <a14:useLocalDpi xmlns:a14="http://schemas.microsoft.com/office/drawing/2010/main"/>
                    </a:ext>
                  </a:extLst>
                </a:blip>
                <a:srcRect/>
                <a:stretch/>
              </p:blipFill>
              <p:spPr>
                <a:xfrm>
                  <a:off x="5186727" y="1537776"/>
                  <a:ext cx="647702" cy="294300"/>
                </a:xfrm>
                <a:prstGeom prst="rect">
                  <a:avLst/>
                </a:prstGeom>
                <a:grpFill/>
              </p:spPr>
            </p:pic>
          </p:grpSp>
          <p:grpSp>
            <p:nvGrpSpPr>
              <p:cNvPr id="366" name="Group 365">
                <a:extLst>
                  <a:ext uri="{FF2B5EF4-FFF2-40B4-BE49-F238E27FC236}">
                    <a16:creationId xmlns:a16="http://schemas.microsoft.com/office/drawing/2014/main" id="{C3C23029-F65B-482E-8503-CDDB94EEACCA}"/>
                  </a:ext>
                </a:extLst>
              </p:cNvPr>
              <p:cNvGrpSpPr/>
              <p:nvPr/>
            </p:nvGrpSpPr>
            <p:grpSpPr>
              <a:xfrm>
                <a:off x="5016293" y="1963251"/>
                <a:ext cx="952468" cy="434856"/>
                <a:chOff x="5034345" y="1963251"/>
                <a:chExt cx="952468" cy="434856"/>
              </a:xfrm>
              <a:solidFill>
                <a:schemeClr val="bg1"/>
              </a:solidFill>
            </p:grpSpPr>
            <p:sp>
              <p:nvSpPr>
                <p:cNvPr id="368" name="Rectangle 367">
                  <a:extLst>
                    <a:ext uri="{FF2B5EF4-FFF2-40B4-BE49-F238E27FC236}">
                      <a16:creationId xmlns:a16="http://schemas.microsoft.com/office/drawing/2014/main" id="{51BB37CE-721E-4A61-B037-38E9AA5067E7}"/>
                    </a:ext>
                  </a:extLst>
                </p:cNvPr>
                <p:cNvSpPr/>
                <p:nvPr/>
              </p:nvSpPr>
              <p:spPr>
                <a:xfrm>
                  <a:off x="5034345" y="1963251"/>
                  <a:ext cx="952468" cy="4348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9" name="Image 17">
                  <a:extLst>
                    <a:ext uri="{FF2B5EF4-FFF2-40B4-BE49-F238E27FC236}">
                      <a16:creationId xmlns:a16="http://schemas.microsoft.com/office/drawing/2014/main" id="{0778E784-65E6-442B-B984-831C476E4189}"/>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269364" y="2006703"/>
                  <a:ext cx="482431" cy="347953"/>
                </a:xfrm>
                <a:prstGeom prst="rect">
                  <a:avLst/>
                </a:prstGeom>
                <a:grpFill/>
              </p:spPr>
            </p:pic>
          </p:grpSp>
          <p:cxnSp>
            <p:nvCxnSpPr>
              <p:cNvPr id="367" name="Straight Connector 366">
                <a:extLst>
                  <a:ext uri="{FF2B5EF4-FFF2-40B4-BE49-F238E27FC236}">
                    <a16:creationId xmlns:a16="http://schemas.microsoft.com/office/drawing/2014/main" id="{E97DF83A-2B38-466B-AD64-2A2E73454179}"/>
                  </a:ext>
                </a:extLst>
              </p:cNvPr>
              <p:cNvCxnSpPr>
                <a:cxnSpLocks/>
              </p:cNvCxnSpPr>
              <p:nvPr/>
            </p:nvCxnSpPr>
            <p:spPr>
              <a:xfrm rot="5400000">
                <a:off x="5492527" y="1437595"/>
                <a:ext cx="0" cy="98857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grpSp>
      <p:grpSp>
        <p:nvGrpSpPr>
          <p:cNvPr id="100" name="Group 99">
            <a:extLst>
              <a:ext uri="{FF2B5EF4-FFF2-40B4-BE49-F238E27FC236}">
                <a16:creationId xmlns:a16="http://schemas.microsoft.com/office/drawing/2014/main" id="{4003A49E-B4B7-43D4-9D9A-C250DB3B217A}"/>
              </a:ext>
            </a:extLst>
          </p:cNvPr>
          <p:cNvGrpSpPr/>
          <p:nvPr/>
        </p:nvGrpSpPr>
        <p:grpSpPr>
          <a:xfrm>
            <a:off x="1842832" y="4599011"/>
            <a:ext cx="4143980" cy="932457"/>
            <a:chOff x="1842832" y="9696764"/>
            <a:chExt cx="4143980" cy="932457"/>
          </a:xfrm>
        </p:grpSpPr>
        <p:cxnSp>
          <p:nvCxnSpPr>
            <p:cNvPr id="401" name="Straight Connector 400">
              <a:extLst>
                <a:ext uri="{FF2B5EF4-FFF2-40B4-BE49-F238E27FC236}">
                  <a16:creationId xmlns:a16="http://schemas.microsoft.com/office/drawing/2014/main" id="{BD916EE0-9F11-4247-A9B0-860AC742B66A}"/>
                </a:ext>
              </a:extLst>
            </p:cNvPr>
            <p:cNvCxnSpPr>
              <a:cxnSpLocks/>
            </p:cNvCxnSpPr>
            <p:nvPr/>
          </p:nvCxnSpPr>
          <p:spPr>
            <a:xfrm>
              <a:off x="2850985" y="9713642"/>
              <a:ext cx="0" cy="89870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402" name="Straight Connector 401">
              <a:extLst>
                <a:ext uri="{FF2B5EF4-FFF2-40B4-BE49-F238E27FC236}">
                  <a16:creationId xmlns:a16="http://schemas.microsoft.com/office/drawing/2014/main" id="{EF2D894C-B31C-4966-B4F0-5313C811D20A}"/>
                </a:ext>
              </a:extLst>
            </p:cNvPr>
            <p:cNvCxnSpPr>
              <a:cxnSpLocks/>
            </p:cNvCxnSpPr>
            <p:nvPr/>
          </p:nvCxnSpPr>
          <p:spPr>
            <a:xfrm>
              <a:off x="3914823" y="9713642"/>
              <a:ext cx="0" cy="89870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cxnSp>
          <p:nvCxnSpPr>
            <p:cNvPr id="403" name="Straight Connector 402">
              <a:extLst>
                <a:ext uri="{FF2B5EF4-FFF2-40B4-BE49-F238E27FC236}">
                  <a16:creationId xmlns:a16="http://schemas.microsoft.com/office/drawing/2014/main" id="{C8DA7B08-3DEC-4EE6-B222-AE5F0A796EFE}"/>
                </a:ext>
              </a:extLst>
            </p:cNvPr>
            <p:cNvCxnSpPr>
              <a:cxnSpLocks/>
            </p:cNvCxnSpPr>
            <p:nvPr/>
          </p:nvCxnSpPr>
          <p:spPr>
            <a:xfrm>
              <a:off x="4978661" y="9713642"/>
              <a:ext cx="0" cy="898701"/>
            </a:xfrm>
            <a:prstGeom prst="line">
              <a:avLst/>
            </a:prstGeom>
            <a:ln w="0">
              <a:solidFill>
                <a:schemeClr val="accent1">
                  <a:alpha val="54000"/>
                </a:schemeClr>
              </a:solidFill>
            </a:ln>
          </p:spPr>
          <p:style>
            <a:lnRef idx="1">
              <a:schemeClr val="accent1"/>
            </a:lnRef>
            <a:fillRef idx="0">
              <a:schemeClr val="accent1"/>
            </a:fillRef>
            <a:effectRef idx="0">
              <a:schemeClr val="accent1"/>
            </a:effectRef>
            <a:fontRef idx="minor">
              <a:schemeClr val="tx1"/>
            </a:fontRef>
          </p:style>
        </p:cxnSp>
        <p:grpSp>
          <p:nvGrpSpPr>
            <p:cNvPr id="495" name="Group 494">
              <a:extLst>
                <a:ext uri="{FF2B5EF4-FFF2-40B4-BE49-F238E27FC236}">
                  <a16:creationId xmlns:a16="http://schemas.microsoft.com/office/drawing/2014/main" id="{AD6507D6-B08B-43FF-AEE5-F2C1446C774D}"/>
                </a:ext>
              </a:extLst>
            </p:cNvPr>
            <p:cNvGrpSpPr/>
            <p:nvPr/>
          </p:nvGrpSpPr>
          <p:grpSpPr>
            <a:xfrm>
              <a:off x="1842832" y="9696764"/>
              <a:ext cx="952468" cy="932457"/>
              <a:chOff x="1842832" y="5068780"/>
              <a:chExt cx="952468" cy="932457"/>
            </a:xfrm>
          </p:grpSpPr>
          <p:sp>
            <p:nvSpPr>
              <p:cNvPr id="409" name="Rectangle 408">
                <a:extLst>
                  <a:ext uri="{FF2B5EF4-FFF2-40B4-BE49-F238E27FC236}">
                    <a16:creationId xmlns:a16="http://schemas.microsoft.com/office/drawing/2014/main" id="{809D1A6C-EA91-4786-8FF4-88DA42DEC26A}"/>
                  </a:ext>
                </a:extLst>
              </p:cNvPr>
              <p:cNvSpPr/>
              <p:nvPr/>
            </p:nvSpPr>
            <p:spPr>
              <a:xfrm>
                <a:off x="1842832" y="5068780"/>
                <a:ext cx="952468" cy="932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1" name="Image 7">
                <a:extLst>
                  <a:ext uri="{FF2B5EF4-FFF2-40B4-BE49-F238E27FC236}">
                    <a16:creationId xmlns:a16="http://schemas.microsoft.com/office/drawing/2014/main" id="{374FC2D8-9CB7-40E8-AA1A-6992D2DA2D92}"/>
                  </a:ext>
                </a:extLst>
              </p:cNvPr>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1941380" y="5367164"/>
                <a:ext cx="755373" cy="335689"/>
              </a:xfrm>
              <a:prstGeom prst="rect">
                <a:avLst/>
              </a:prstGeom>
            </p:spPr>
          </p:pic>
        </p:grpSp>
        <p:grpSp>
          <p:nvGrpSpPr>
            <p:cNvPr id="496" name="Group 495">
              <a:extLst>
                <a:ext uri="{FF2B5EF4-FFF2-40B4-BE49-F238E27FC236}">
                  <a16:creationId xmlns:a16="http://schemas.microsoft.com/office/drawing/2014/main" id="{9B23A306-9883-430D-8DFC-39EB017188CF}"/>
                </a:ext>
              </a:extLst>
            </p:cNvPr>
            <p:cNvGrpSpPr/>
            <p:nvPr/>
          </p:nvGrpSpPr>
          <p:grpSpPr>
            <a:xfrm>
              <a:off x="2906670" y="9696764"/>
              <a:ext cx="952468" cy="932457"/>
              <a:chOff x="2906670" y="5068780"/>
              <a:chExt cx="952468" cy="932457"/>
            </a:xfrm>
          </p:grpSpPr>
          <p:sp>
            <p:nvSpPr>
              <p:cNvPr id="411" name="Rectangle 410">
                <a:extLst>
                  <a:ext uri="{FF2B5EF4-FFF2-40B4-BE49-F238E27FC236}">
                    <a16:creationId xmlns:a16="http://schemas.microsoft.com/office/drawing/2014/main" id="{43F6F5EE-56B5-48B2-98E7-A8904557D34E}"/>
                  </a:ext>
                </a:extLst>
              </p:cNvPr>
              <p:cNvSpPr/>
              <p:nvPr/>
            </p:nvSpPr>
            <p:spPr>
              <a:xfrm>
                <a:off x="2906670" y="5068780"/>
                <a:ext cx="952468" cy="932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2" name="Image 8">
                <a:extLst>
                  <a:ext uri="{FF2B5EF4-FFF2-40B4-BE49-F238E27FC236}">
                    <a16:creationId xmlns:a16="http://schemas.microsoft.com/office/drawing/2014/main" id="{66FF2D29-EC34-4C1A-A833-51C4FB7AAEE4}"/>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3130670" y="5258624"/>
                <a:ext cx="504468" cy="552769"/>
              </a:xfrm>
              <a:prstGeom prst="rect">
                <a:avLst/>
              </a:prstGeom>
            </p:spPr>
          </p:pic>
        </p:grpSp>
        <p:grpSp>
          <p:nvGrpSpPr>
            <p:cNvPr id="497" name="Group 496">
              <a:extLst>
                <a:ext uri="{FF2B5EF4-FFF2-40B4-BE49-F238E27FC236}">
                  <a16:creationId xmlns:a16="http://schemas.microsoft.com/office/drawing/2014/main" id="{84A2DA6C-0571-4406-BFA0-09C1C7517B12}"/>
                </a:ext>
              </a:extLst>
            </p:cNvPr>
            <p:cNvGrpSpPr/>
            <p:nvPr/>
          </p:nvGrpSpPr>
          <p:grpSpPr>
            <a:xfrm>
              <a:off x="3970508" y="9696764"/>
              <a:ext cx="952468" cy="932457"/>
              <a:chOff x="3970508" y="5068780"/>
              <a:chExt cx="952468" cy="932457"/>
            </a:xfrm>
          </p:grpSpPr>
          <p:sp>
            <p:nvSpPr>
              <p:cNvPr id="413" name="Rectangle 412">
                <a:extLst>
                  <a:ext uri="{FF2B5EF4-FFF2-40B4-BE49-F238E27FC236}">
                    <a16:creationId xmlns:a16="http://schemas.microsoft.com/office/drawing/2014/main" id="{0147439F-1B31-47A5-9114-0963349F8CF0}"/>
                  </a:ext>
                </a:extLst>
              </p:cNvPr>
              <p:cNvSpPr/>
              <p:nvPr/>
            </p:nvSpPr>
            <p:spPr>
              <a:xfrm>
                <a:off x="3970508" y="5068780"/>
                <a:ext cx="952468" cy="932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3" name="Image 63">
                <a:extLst>
                  <a:ext uri="{FF2B5EF4-FFF2-40B4-BE49-F238E27FC236}">
                    <a16:creationId xmlns:a16="http://schemas.microsoft.com/office/drawing/2014/main" id="{FBCAF89D-8747-44A4-9EBB-9D53BE49E91B}"/>
                  </a:ext>
                </a:extLst>
              </p:cNvPr>
              <p:cNvPicPr/>
              <p:nvPr/>
            </p:nvPicPr>
            <p:blipFill>
              <a:blip r:embed="rId18" cstate="print">
                <a:extLst>
                  <a:ext uri="{28A0092B-C50C-407E-A947-70E740481C1C}">
                    <a14:useLocalDpi xmlns:a14="http://schemas.microsoft.com/office/drawing/2010/main"/>
                  </a:ext>
                </a:extLst>
              </a:blip>
              <a:stretch>
                <a:fillRect/>
              </a:stretch>
            </p:blipFill>
            <p:spPr>
              <a:xfrm>
                <a:off x="4092664" y="5374915"/>
                <a:ext cx="708156" cy="320187"/>
              </a:xfrm>
              <a:prstGeom prst="rect">
                <a:avLst/>
              </a:prstGeom>
            </p:spPr>
          </p:pic>
        </p:grpSp>
        <p:grpSp>
          <p:nvGrpSpPr>
            <p:cNvPr id="498" name="Group 497">
              <a:extLst>
                <a:ext uri="{FF2B5EF4-FFF2-40B4-BE49-F238E27FC236}">
                  <a16:creationId xmlns:a16="http://schemas.microsoft.com/office/drawing/2014/main" id="{76422D85-96CB-4DC6-8B56-5C838C3C1DBE}"/>
                </a:ext>
              </a:extLst>
            </p:cNvPr>
            <p:cNvGrpSpPr/>
            <p:nvPr/>
          </p:nvGrpSpPr>
          <p:grpSpPr>
            <a:xfrm>
              <a:off x="5034344" y="9696764"/>
              <a:ext cx="952468" cy="932457"/>
              <a:chOff x="5034344" y="5068780"/>
              <a:chExt cx="952468" cy="932457"/>
            </a:xfrm>
          </p:grpSpPr>
          <p:sp>
            <p:nvSpPr>
              <p:cNvPr id="415" name="Rectangle 414">
                <a:extLst>
                  <a:ext uri="{FF2B5EF4-FFF2-40B4-BE49-F238E27FC236}">
                    <a16:creationId xmlns:a16="http://schemas.microsoft.com/office/drawing/2014/main" id="{362DCA2D-7A4D-4563-85C8-6EDDA34C000E}"/>
                  </a:ext>
                </a:extLst>
              </p:cNvPr>
              <p:cNvSpPr/>
              <p:nvPr/>
            </p:nvSpPr>
            <p:spPr>
              <a:xfrm>
                <a:off x="5034344" y="5068780"/>
                <a:ext cx="952468" cy="932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4" name="Image 9">
                <a:extLst>
                  <a:ext uri="{FF2B5EF4-FFF2-40B4-BE49-F238E27FC236}">
                    <a16:creationId xmlns:a16="http://schemas.microsoft.com/office/drawing/2014/main" id="{20AC2024-F7D5-470C-885E-8B349655FD62}"/>
                  </a:ext>
                </a:extLst>
              </p:cNvPr>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5217341" y="5306208"/>
                <a:ext cx="586475" cy="457600"/>
              </a:xfrm>
              <a:prstGeom prst="rect">
                <a:avLst/>
              </a:prstGeom>
            </p:spPr>
          </p:pic>
        </p:grpSp>
      </p:grpSp>
      <p:pic>
        <p:nvPicPr>
          <p:cNvPr id="6" name="Image 5">
            <a:extLst>
              <a:ext uri="{FF2B5EF4-FFF2-40B4-BE49-F238E27FC236}">
                <a16:creationId xmlns:a16="http://schemas.microsoft.com/office/drawing/2014/main" id="{5743CC55-05F1-4F82-9DB2-1C00D3ED336A}"/>
              </a:ext>
            </a:extLst>
          </p:cNvPr>
          <p:cNvPicPr>
            <a:picLocks noChangeAspect="1"/>
          </p:cNvPicPr>
          <p:nvPr/>
        </p:nvPicPr>
        <p:blipFill rotWithShape="1">
          <a:blip r:embed="rId20" cstate="print">
            <a:extLst>
              <a:ext uri="{28A0092B-C50C-407E-A947-70E740481C1C}">
                <a14:useLocalDpi xmlns:a14="http://schemas.microsoft.com/office/drawing/2010/main"/>
              </a:ext>
            </a:extLst>
          </a:blip>
          <a:srcRect/>
          <a:stretch/>
        </p:blipFill>
        <p:spPr>
          <a:xfrm>
            <a:off x="1890690" y="3203579"/>
            <a:ext cx="875660" cy="473294"/>
          </a:xfrm>
          <a:prstGeom prst="rect">
            <a:avLst/>
          </a:prstGeom>
        </p:spPr>
      </p:pic>
      <p:pic>
        <p:nvPicPr>
          <p:cNvPr id="17" name="Image 16">
            <a:extLst>
              <a:ext uri="{FF2B5EF4-FFF2-40B4-BE49-F238E27FC236}">
                <a16:creationId xmlns:a16="http://schemas.microsoft.com/office/drawing/2014/main" id="{92DC0005-ADBD-4E21-A087-F40B62E529C4}"/>
              </a:ext>
            </a:extLst>
          </p:cNvPr>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2935467" y="3939117"/>
            <a:ext cx="930518" cy="298445"/>
          </a:xfrm>
          <a:prstGeom prst="rect">
            <a:avLst/>
          </a:prstGeom>
        </p:spPr>
      </p:pic>
      <p:pic>
        <p:nvPicPr>
          <p:cNvPr id="26" name="Image 25">
            <a:extLst>
              <a:ext uri="{FF2B5EF4-FFF2-40B4-BE49-F238E27FC236}">
                <a16:creationId xmlns:a16="http://schemas.microsoft.com/office/drawing/2014/main" id="{6911531F-ACAF-49F1-A6BA-6D52D5718321}"/>
              </a:ext>
            </a:extLst>
          </p:cNvPr>
          <p:cNvPicPr>
            <a:picLocks noChangeAspect="1"/>
          </p:cNvPicPr>
          <p:nvPr/>
        </p:nvPicPr>
        <p:blipFill rotWithShape="1">
          <a:blip r:embed="rId22" cstate="print">
            <a:extLst>
              <a:ext uri="{28A0092B-C50C-407E-A947-70E740481C1C}">
                <a14:useLocalDpi xmlns:a14="http://schemas.microsoft.com/office/drawing/2010/main"/>
              </a:ext>
            </a:extLst>
          </a:blip>
          <a:srcRect/>
          <a:stretch/>
        </p:blipFill>
        <p:spPr>
          <a:xfrm>
            <a:off x="1726579" y="2104483"/>
            <a:ext cx="1133263" cy="547270"/>
          </a:xfrm>
          <a:prstGeom prst="rect">
            <a:avLst/>
          </a:prstGeom>
        </p:spPr>
      </p:pic>
      <p:pic>
        <p:nvPicPr>
          <p:cNvPr id="8" name="Image 7">
            <a:extLst>
              <a:ext uri="{FF2B5EF4-FFF2-40B4-BE49-F238E27FC236}">
                <a16:creationId xmlns:a16="http://schemas.microsoft.com/office/drawing/2014/main" id="{34ABA841-4B2C-4600-A3D6-F6E6F3329C9D}"/>
              </a:ext>
            </a:extLst>
          </p:cNvPr>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2994416" y="3080556"/>
            <a:ext cx="816961" cy="582765"/>
          </a:xfrm>
          <a:prstGeom prst="rect">
            <a:avLst/>
          </a:prstGeom>
        </p:spPr>
      </p:pic>
    </p:spTree>
    <p:extLst>
      <p:ext uri="{BB962C8B-B14F-4D97-AF65-F5344CB8AC3E}">
        <p14:creationId xmlns:p14="http://schemas.microsoft.com/office/powerpoint/2010/main" val="2035144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5F8CF-4087-4878-9E61-DCD30A261C83}"/>
              </a:ext>
            </a:extLst>
          </p:cNvPr>
          <p:cNvSpPr>
            <a:spLocks noGrp="1"/>
          </p:cNvSpPr>
          <p:nvPr>
            <p:ph type="title"/>
          </p:nvPr>
        </p:nvSpPr>
        <p:spPr/>
        <p:txBody>
          <a:bodyPr/>
          <a:lstStyle/>
          <a:p>
            <a:r>
              <a:rPr lang="fr-FR" dirty="0"/>
              <a:t>EXEMPLE DE PROJET IT </a:t>
            </a:r>
            <a:r>
              <a:rPr lang="fr-FR" dirty="0">
                <a:solidFill>
                  <a:schemeClr val="accent2"/>
                </a:solidFill>
              </a:rPr>
              <a:t>STRATEGIQUE – </a:t>
            </a:r>
            <a:endParaRPr lang="en-US" dirty="0">
              <a:solidFill>
                <a:schemeClr val="accent2"/>
              </a:solidFill>
            </a:endParaRPr>
          </a:p>
        </p:txBody>
      </p:sp>
      <p:sp>
        <p:nvSpPr>
          <p:cNvPr id="4" name="Slide Number Placeholder 3">
            <a:extLst>
              <a:ext uri="{FF2B5EF4-FFF2-40B4-BE49-F238E27FC236}">
                <a16:creationId xmlns:a16="http://schemas.microsoft.com/office/drawing/2014/main" id="{762BB990-8137-47E4-A419-6D90B18DF579}"/>
              </a:ext>
            </a:extLst>
          </p:cNvPr>
          <p:cNvSpPr>
            <a:spLocks noGrp="1"/>
          </p:cNvSpPr>
          <p:nvPr>
            <p:ph type="sldNum" sz="quarter" idx="12"/>
          </p:nvPr>
        </p:nvSpPr>
        <p:spPr/>
        <p:txBody>
          <a:bodyPr/>
          <a:lstStyle/>
          <a:p>
            <a:fld id="{1E9D66DB-7B09-4F03-965C-6F4D1EE02AA0}" type="slidenum">
              <a:rPr lang="id-ID" smtClean="0"/>
              <a:t>8</a:t>
            </a:fld>
            <a:endParaRPr lang="id-ID"/>
          </a:p>
        </p:txBody>
      </p:sp>
      <p:sp>
        <p:nvSpPr>
          <p:cNvPr id="5" name="Text Placeholder 4">
            <a:extLst>
              <a:ext uri="{FF2B5EF4-FFF2-40B4-BE49-F238E27FC236}">
                <a16:creationId xmlns:a16="http://schemas.microsoft.com/office/drawing/2014/main" id="{C70176DA-EC7F-4C16-8718-EF685B31CBE1}"/>
              </a:ext>
            </a:extLst>
          </p:cNvPr>
          <p:cNvSpPr>
            <a:spLocks noGrp="1"/>
          </p:cNvSpPr>
          <p:nvPr>
            <p:ph type="body" sz="quarter" idx="13"/>
          </p:nvPr>
        </p:nvSpPr>
        <p:spPr/>
        <p:txBody>
          <a:bodyPr/>
          <a:lstStyle/>
          <a:p>
            <a:r>
              <a:rPr lang="fr-FR" dirty="0"/>
              <a:t>Projet AUDACE (Aménagement et Urbanisation des Data Centers)</a:t>
            </a:r>
          </a:p>
        </p:txBody>
      </p:sp>
      <p:pic>
        <p:nvPicPr>
          <p:cNvPr id="6" name="Image 123">
            <a:extLst>
              <a:ext uri="{FF2B5EF4-FFF2-40B4-BE49-F238E27FC236}">
                <a16:creationId xmlns:a16="http://schemas.microsoft.com/office/drawing/2014/main" id="{CC114672-94F4-4AEE-A3A3-3E03AF09C9E6}"/>
              </a:ext>
            </a:extLst>
          </p:cNvPr>
          <p:cNvPicPr/>
          <p:nvPr/>
        </p:nvPicPr>
        <p:blipFill>
          <a:blip r:embed="rId3" cstate="print">
            <a:extLst>
              <a:ext uri="{28A0092B-C50C-407E-A947-70E740481C1C}">
                <a14:useLocalDpi xmlns:a14="http://schemas.microsoft.com/office/drawing/2010/main"/>
              </a:ext>
            </a:extLst>
          </a:blip>
          <a:stretch>
            <a:fillRect/>
          </a:stretch>
        </p:blipFill>
        <p:spPr>
          <a:xfrm>
            <a:off x="8117076" y="501437"/>
            <a:ext cx="947245" cy="370307"/>
          </a:xfrm>
          <a:prstGeom prst="rect">
            <a:avLst/>
          </a:prstGeom>
        </p:spPr>
      </p:pic>
      <p:grpSp>
        <p:nvGrpSpPr>
          <p:cNvPr id="13" name="Group 12">
            <a:extLst>
              <a:ext uri="{FF2B5EF4-FFF2-40B4-BE49-F238E27FC236}">
                <a16:creationId xmlns:a16="http://schemas.microsoft.com/office/drawing/2014/main" id="{7DD3FFC7-3E8E-4B0F-AD87-E7FD80E931C8}"/>
              </a:ext>
            </a:extLst>
          </p:cNvPr>
          <p:cNvGrpSpPr/>
          <p:nvPr/>
        </p:nvGrpSpPr>
        <p:grpSpPr>
          <a:xfrm>
            <a:off x="1086405" y="1795351"/>
            <a:ext cx="4074057" cy="3819395"/>
            <a:chOff x="1271589" y="2016761"/>
            <a:chExt cx="3703688" cy="3472177"/>
          </a:xfrm>
        </p:grpSpPr>
        <p:sp>
          <p:nvSpPr>
            <p:cNvPr id="39" name="Oval 38">
              <a:extLst>
                <a:ext uri="{FF2B5EF4-FFF2-40B4-BE49-F238E27FC236}">
                  <a16:creationId xmlns:a16="http://schemas.microsoft.com/office/drawing/2014/main" id="{63BBB41F-8528-4ECF-BFF8-FA9FFE337BD7}"/>
                </a:ext>
              </a:extLst>
            </p:cNvPr>
            <p:cNvSpPr/>
            <p:nvPr/>
          </p:nvSpPr>
          <p:spPr>
            <a:xfrm>
              <a:off x="3679224" y="4192885"/>
              <a:ext cx="1296053" cy="1296053"/>
            </a:xfrm>
            <a:prstGeom prst="ellipse">
              <a:avLst/>
            </a:prstGeom>
            <a:solidFill>
              <a:srgbClr val="D6A300"/>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D6A300"/>
                </a:solidFill>
              </a:endParaRPr>
            </a:p>
          </p:txBody>
        </p:sp>
        <p:sp>
          <p:nvSpPr>
            <p:cNvPr id="45" name="Oval 44">
              <a:extLst>
                <a:ext uri="{FF2B5EF4-FFF2-40B4-BE49-F238E27FC236}">
                  <a16:creationId xmlns:a16="http://schemas.microsoft.com/office/drawing/2014/main" id="{A5C1E717-5137-41B9-8FD3-3DCEA4B2166B}"/>
                </a:ext>
              </a:extLst>
            </p:cNvPr>
            <p:cNvSpPr/>
            <p:nvPr/>
          </p:nvSpPr>
          <p:spPr>
            <a:xfrm flipH="1">
              <a:off x="1271589" y="4192885"/>
              <a:ext cx="1296053" cy="1296053"/>
            </a:xfrm>
            <a:prstGeom prst="ellipse">
              <a:avLst/>
            </a:prstGeom>
            <a:solidFill>
              <a:schemeClr val="accent3"/>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D6A300"/>
                </a:solidFill>
              </a:endParaRPr>
            </a:p>
          </p:txBody>
        </p:sp>
        <p:sp>
          <p:nvSpPr>
            <p:cNvPr id="48" name="Oval 47">
              <a:extLst>
                <a:ext uri="{FF2B5EF4-FFF2-40B4-BE49-F238E27FC236}">
                  <a16:creationId xmlns:a16="http://schemas.microsoft.com/office/drawing/2014/main" id="{A464EFA9-66F5-4228-B1C7-5A206FD5D51F}"/>
                </a:ext>
              </a:extLst>
            </p:cNvPr>
            <p:cNvSpPr/>
            <p:nvPr/>
          </p:nvSpPr>
          <p:spPr>
            <a:xfrm rot="5400000" flipH="1">
              <a:off x="2477390" y="2016761"/>
              <a:ext cx="1296053" cy="1296053"/>
            </a:xfrm>
            <a:prstGeom prst="ellipse">
              <a:avLst/>
            </a:prstGeom>
            <a:solidFill>
              <a:schemeClr val="accent2"/>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D6A300"/>
                </a:solidFill>
              </a:endParaRPr>
            </a:p>
          </p:txBody>
        </p:sp>
        <p:sp>
          <p:nvSpPr>
            <p:cNvPr id="40" name="Freeform: Shape 39">
              <a:extLst>
                <a:ext uri="{FF2B5EF4-FFF2-40B4-BE49-F238E27FC236}">
                  <a16:creationId xmlns:a16="http://schemas.microsoft.com/office/drawing/2014/main" id="{E0AB479B-1C19-4132-A72D-4E992CC6EF6C}"/>
                </a:ext>
              </a:extLst>
            </p:cNvPr>
            <p:cNvSpPr/>
            <p:nvPr/>
          </p:nvSpPr>
          <p:spPr>
            <a:xfrm>
              <a:off x="2091508" y="3051745"/>
              <a:ext cx="2067815" cy="2067815"/>
            </a:xfrm>
            <a:custGeom>
              <a:avLst/>
              <a:gdLst>
                <a:gd name="connsiteX0" fmla="*/ 419985 w 839970"/>
                <a:gd name="connsiteY0" fmla="*/ 59532 h 839970"/>
                <a:gd name="connsiteX1" fmla="*/ 59532 w 839970"/>
                <a:gd name="connsiteY1" fmla="*/ 419985 h 839970"/>
                <a:gd name="connsiteX2" fmla="*/ 419985 w 839970"/>
                <a:gd name="connsiteY2" fmla="*/ 780438 h 839970"/>
                <a:gd name="connsiteX3" fmla="*/ 780438 w 839970"/>
                <a:gd name="connsiteY3" fmla="*/ 419985 h 839970"/>
                <a:gd name="connsiteX4" fmla="*/ 419985 w 839970"/>
                <a:gd name="connsiteY4" fmla="*/ 59532 h 839970"/>
                <a:gd name="connsiteX5" fmla="*/ 419985 w 839970"/>
                <a:gd name="connsiteY5" fmla="*/ 0 h 839970"/>
                <a:gd name="connsiteX6" fmla="*/ 839970 w 839970"/>
                <a:gd name="connsiteY6" fmla="*/ 419985 h 839970"/>
                <a:gd name="connsiteX7" fmla="*/ 419985 w 839970"/>
                <a:gd name="connsiteY7" fmla="*/ 839970 h 839970"/>
                <a:gd name="connsiteX8" fmla="*/ 0 w 839970"/>
                <a:gd name="connsiteY8" fmla="*/ 419985 h 839970"/>
                <a:gd name="connsiteX9" fmla="*/ 419985 w 839970"/>
                <a:gd name="connsiteY9" fmla="*/ 0 h 839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9970" h="839970">
                  <a:moveTo>
                    <a:pt x="419985" y="59532"/>
                  </a:moveTo>
                  <a:cubicBezTo>
                    <a:pt x="220912" y="59532"/>
                    <a:pt x="59532" y="220912"/>
                    <a:pt x="59532" y="419985"/>
                  </a:cubicBezTo>
                  <a:cubicBezTo>
                    <a:pt x="59532" y="619058"/>
                    <a:pt x="220912" y="780438"/>
                    <a:pt x="419985" y="780438"/>
                  </a:cubicBezTo>
                  <a:cubicBezTo>
                    <a:pt x="619058" y="780438"/>
                    <a:pt x="780438" y="619058"/>
                    <a:pt x="780438" y="419985"/>
                  </a:cubicBezTo>
                  <a:cubicBezTo>
                    <a:pt x="780438" y="220912"/>
                    <a:pt x="619058" y="59532"/>
                    <a:pt x="419985" y="59532"/>
                  </a:cubicBezTo>
                  <a:close/>
                  <a:moveTo>
                    <a:pt x="419985" y="0"/>
                  </a:moveTo>
                  <a:cubicBezTo>
                    <a:pt x="651936" y="0"/>
                    <a:pt x="839970" y="188034"/>
                    <a:pt x="839970" y="419985"/>
                  </a:cubicBezTo>
                  <a:cubicBezTo>
                    <a:pt x="839970" y="651936"/>
                    <a:pt x="651936" y="839970"/>
                    <a:pt x="419985" y="839970"/>
                  </a:cubicBezTo>
                  <a:cubicBezTo>
                    <a:pt x="188034" y="839970"/>
                    <a:pt x="0" y="651936"/>
                    <a:pt x="0" y="419985"/>
                  </a:cubicBezTo>
                  <a:cubicBezTo>
                    <a:pt x="0" y="188034"/>
                    <a:pt x="188034" y="0"/>
                    <a:pt x="419985" y="0"/>
                  </a:cubicBezTo>
                  <a:close/>
                </a:path>
              </a:pathLst>
            </a:custGeom>
            <a:solidFill>
              <a:schemeClr val="bg1">
                <a:lumMod val="85000"/>
              </a:schemeClr>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D6A300"/>
                </a:solidFill>
              </a:endParaRPr>
            </a:p>
          </p:txBody>
        </p:sp>
        <p:sp>
          <p:nvSpPr>
            <p:cNvPr id="43" name="Oval 42">
              <a:extLst>
                <a:ext uri="{FF2B5EF4-FFF2-40B4-BE49-F238E27FC236}">
                  <a16:creationId xmlns:a16="http://schemas.microsoft.com/office/drawing/2014/main" id="{5DC3C6CB-2F78-4CE9-9784-28329BD41A8D}"/>
                </a:ext>
              </a:extLst>
            </p:cNvPr>
            <p:cNvSpPr/>
            <p:nvPr/>
          </p:nvSpPr>
          <p:spPr>
            <a:xfrm>
              <a:off x="2138878" y="4426061"/>
              <a:ext cx="278618" cy="278618"/>
            </a:xfrm>
            <a:prstGeom prst="ellipse">
              <a:avLst/>
            </a:prstGeom>
            <a:solidFill>
              <a:schemeClr val="accent3">
                <a:lumMod val="75000"/>
              </a:schemeClr>
            </a:solidFill>
            <a:ln w="28575">
              <a:solidFill>
                <a:schemeClr val="bg1"/>
              </a:solid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D6A300"/>
                </a:solidFill>
              </a:endParaRPr>
            </a:p>
          </p:txBody>
        </p:sp>
        <p:sp>
          <p:nvSpPr>
            <p:cNvPr id="51" name="Oval 50">
              <a:extLst>
                <a:ext uri="{FF2B5EF4-FFF2-40B4-BE49-F238E27FC236}">
                  <a16:creationId xmlns:a16="http://schemas.microsoft.com/office/drawing/2014/main" id="{EAB2D4AC-7412-4B34-941B-45E068927667}"/>
                </a:ext>
              </a:extLst>
            </p:cNvPr>
            <p:cNvSpPr/>
            <p:nvPr/>
          </p:nvSpPr>
          <p:spPr>
            <a:xfrm>
              <a:off x="3803711" y="4478814"/>
              <a:ext cx="278618" cy="278618"/>
            </a:xfrm>
            <a:prstGeom prst="ellipse">
              <a:avLst/>
            </a:prstGeom>
            <a:solidFill>
              <a:srgbClr val="B48900"/>
            </a:solidFill>
            <a:ln w="28575">
              <a:solidFill>
                <a:schemeClr val="bg1"/>
              </a:solid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D6A300"/>
                </a:solidFill>
              </a:endParaRPr>
            </a:p>
          </p:txBody>
        </p:sp>
        <p:sp>
          <p:nvSpPr>
            <p:cNvPr id="52" name="Oval 51">
              <a:extLst>
                <a:ext uri="{FF2B5EF4-FFF2-40B4-BE49-F238E27FC236}">
                  <a16:creationId xmlns:a16="http://schemas.microsoft.com/office/drawing/2014/main" id="{CF67926F-9DB5-4DC6-973F-EDE49F8A634A}"/>
                </a:ext>
              </a:extLst>
            </p:cNvPr>
            <p:cNvSpPr/>
            <p:nvPr/>
          </p:nvSpPr>
          <p:spPr>
            <a:xfrm>
              <a:off x="2986105" y="2983988"/>
              <a:ext cx="278618" cy="278618"/>
            </a:xfrm>
            <a:prstGeom prst="ellipse">
              <a:avLst/>
            </a:prstGeom>
            <a:solidFill>
              <a:schemeClr val="accent2">
                <a:lumMod val="75000"/>
              </a:schemeClr>
            </a:solidFill>
            <a:ln w="28575">
              <a:solidFill>
                <a:schemeClr val="bg1"/>
              </a:solid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D6A300"/>
                </a:solidFill>
              </a:endParaRPr>
            </a:p>
          </p:txBody>
        </p:sp>
        <p:grpSp>
          <p:nvGrpSpPr>
            <p:cNvPr id="8" name="Group 7">
              <a:extLst>
                <a:ext uri="{FF2B5EF4-FFF2-40B4-BE49-F238E27FC236}">
                  <a16:creationId xmlns:a16="http://schemas.microsoft.com/office/drawing/2014/main" id="{36739A79-1C0E-442D-A122-EDEC549063F5}"/>
                </a:ext>
              </a:extLst>
            </p:cNvPr>
            <p:cNvGrpSpPr/>
            <p:nvPr/>
          </p:nvGrpSpPr>
          <p:grpSpPr>
            <a:xfrm>
              <a:off x="2358991" y="3319557"/>
              <a:ext cx="1532520" cy="1532520"/>
              <a:chOff x="2358991" y="3319557"/>
              <a:chExt cx="1532520" cy="1532520"/>
            </a:xfrm>
          </p:grpSpPr>
          <p:sp>
            <p:nvSpPr>
              <p:cNvPr id="57" name="Oval 56">
                <a:extLst>
                  <a:ext uri="{FF2B5EF4-FFF2-40B4-BE49-F238E27FC236}">
                    <a16:creationId xmlns:a16="http://schemas.microsoft.com/office/drawing/2014/main" id="{1EDB4696-77E8-467E-B882-0E0F2F5FB108}"/>
                  </a:ext>
                </a:extLst>
              </p:cNvPr>
              <p:cNvSpPr>
                <a:spLocks noChangeAspect="1"/>
              </p:cNvSpPr>
              <p:nvPr/>
            </p:nvSpPr>
            <p:spPr>
              <a:xfrm rot="5400000" flipH="1">
                <a:off x="2358991" y="3319557"/>
                <a:ext cx="1532520" cy="1532520"/>
              </a:xfrm>
              <a:prstGeom prst="ellipse">
                <a:avLst/>
              </a:prstGeom>
              <a:solidFill>
                <a:schemeClr val="bg1"/>
              </a:solidFill>
              <a:ln>
                <a:noFill/>
              </a:ln>
              <a:effectLst>
                <a:outerShdw blurRad="241300" dist="381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D6A300"/>
                  </a:solidFill>
                  <a:latin typeface="Gotham Light"/>
                </a:endParaRPr>
              </a:p>
            </p:txBody>
          </p:sp>
          <p:grpSp>
            <p:nvGrpSpPr>
              <p:cNvPr id="121" name="Group 120">
                <a:extLst>
                  <a:ext uri="{FF2B5EF4-FFF2-40B4-BE49-F238E27FC236}">
                    <a16:creationId xmlns:a16="http://schemas.microsoft.com/office/drawing/2014/main" id="{F5AA0604-3B5C-4356-A90E-ED6FD3FB1DE3}"/>
                  </a:ext>
                </a:extLst>
              </p:cNvPr>
              <p:cNvGrpSpPr>
                <a:grpSpLocks noChangeAspect="1"/>
              </p:cNvGrpSpPr>
              <p:nvPr/>
            </p:nvGrpSpPr>
            <p:grpSpPr>
              <a:xfrm>
                <a:off x="2800722" y="3801416"/>
                <a:ext cx="649059" cy="568800"/>
                <a:chOff x="4679950" y="3394075"/>
                <a:chExt cx="295275" cy="258763"/>
              </a:xfrm>
              <a:gradFill>
                <a:gsLst>
                  <a:gs pos="2000">
                    <a:schemeClr val="accent1"/>
                  </a:gs>
                  <a:gs pos="65000">
                    <a:schemeClr val="accent3"/>
                  </a:gs>
                  <a:gs pos="98000">
                    <a:schemeClr val="accent4"/>
                  </a:gs>
                </a:gsLst>
                <a:lin ang="18900000" scaled="1"/>
              </a:gradFill>
            </p:grpSpPr>
            <p:sp>
              <p:nvSpPr>
                <p:cNvPr id="115" name="Freeform 6">
                  <a:extLst>
                    <a:ext uri="{FF2B5EF4-FFF2-40B4-BE49-F238E27FC236}">
                      <a16:creationId xmlns:a16="http://schemas.microsoft.com/office/drawing/2014/main" id="{DA2681D6-383B-4424-A6E1-C70890984962}"/>
                    </a:ext>
                  </a:extLst>
                </p:cNvPr>
                <p:cNvSpPr>
                  <a:spLocks noEditPoints="1"/>
                </p:cNvSpPr>
                <p:nvPr/>
              </p:nvSpPr>
              <p:spPr bwMode="auto">
                <a:xfrm>
                  <a:off x="4679950" y="3479800"/>
                  <a:ext cx="74613" cy="123825"/>
                </a:xfrm>
                <a:custGeom>
                  <a:avLst/>
                  <a:gdLst>
                    <a:gd name="T0" fmla="*/ 18 w 24"/>
                    <a:gd name="T1" fmla="*/ 40 h 40"/>
                    <a:gd name="T2" fmla="*/ 6 w 24"/>
                    <a:gd name="T3" fmla="*/ 40 h 40"/>
                    <a:gd name="T4" fmla="*/ 4 w 24"/>
                    <a:gd name="T5" fmla="*/ 38 h 40"/>
                    <a:gd name="T6" fmla="*/ 4 w 24"/>
                    <a:gd name="T7" fmla="*/ 22 h 40"/>
                    <a:gd name="T8" fmla="*/ 0 w 24"/>
                    <a:gd name="T9" fmla="*/ 14 h 40"/>
                    <a:gd name="T10" fmla="*/ 0 w 24"/>
                    <a:gd name="T11" fmla="*/ 2 h 40"/>
                    <a:gd name="T12" fmla="*/ 2 w 24"/>
                    <a:gd name="T13" fmla="*/ 0 h 40"/>
                    <a:gd name="T14" fmla="*/ 22 w 24"/>
                    <a:gd name="T15" fmla="*/ 0 h 40"/>
                    <a:gd name="T16" fmla="*/ 24 w 24"/>
                    <a:gd name="T17" fmla="*/ 2 h 40"/>
                    <a:gd name="T18" fmla="*/ 24 w 24"/>
                    <a:gd name="T19" fmla="*/ 14 h 40"/>
                    <a:gd name="T20" fmla="*/ 20 w 24"/>
                    <a:gd name="T21" fmla="*/ 22 h 40"/>
                    <a:gd name="T22" fmla="*/ 20 w 24"/>
                    <a:gd name="T23" fmla="*/ 38 h 40"/>
                    <a:gd name="T24" fmla="*/ 18 w 24"/>
                    <a:gd name="T25" fmla="*/ 40 h 40"/>
                    <a:gd name="T26" fmla="*/ 8 w 24"/>
                    <a:gd name="T27" fmla="*/ 36 h 40"/>
                    <a:gd name="T28" fmla="*/ 16 w 24"/>
                    <a:gd name="T29" fmla="*/ 36 h 40"/>
                    <a:gd name="T30" fmla="*/ 16 w 24"/>
                    <a:gd name="T31" fmla="*/ 20 h 40"/>
                    <a:gd name="T32" fmla="*/ 18 w 24"/>
                    <a:gd name="T33" fmla="*/ 18 h 40"/>
                    <a:gd name="T34" fmla="*/ 20 w 24"/>
                    <a:gd name="T35" fmla="*/ 14 h 40"/>
                    <a:gd name="T36" fmla="*/ 20 w 24"/>
                    <a:gd name="T37" fmla="*/ 4 h 40"/>
                    <a:gd name="T38" fmla="*/ 4 w 24"/>
                    <a:gd name="T39" fmla="*/ 4 h 40"/>
                    <a:gd name="T40" fmla="*/ 4 w 24"/>
                    <a:gd name="T41" fmla="*/ 14 h 40"/>
                    <a:gd name="T42" fmla="*/ 6 w 24"/>
                    <a:gd name="T43" fmla="*/ 18 h 40"/>
                    <a:gd name="T44" fmla="*/ 8 w 24"/>
                    <a:gd name="T45" fmla="*/ 20 h 40"/>
                    <a:gd name="T46" fmla="*/ 8 w 24"/>
                    <a:gd name="T4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40">
                      <a:moveTo>
                        <a:pt x="18" y="40"/>
                      </a:moveTo>
                      <a:cubicBezTo>
                        <a:pt x="6" y="40"/>
                        <a:pt x="6" y="40"/>
                        <a:pt x="6" y="40"/>
                      </a:cubicBezTo>
                      <a:cubicBezTo>
                        <a:pt x="5" y="40"/>
                        <a:pt x="4" y="39"/>
                        <a:pt x="4" y="38"/>
                      </a:cubicBezTo>
                      <a:cubicBezTo>
                        <a:pt x="4" y="22"/>
                        <a:pt x="4" y="22"/>
                        <a:pt x="4" y="22"/>
                      </a:cubicBezTo>
                      <a:cubicBezTo>
                        <a:pt x="1" y="21"/>
                        <a:pt x="0" y="18"/>
                        <a:pt x="0" y="14"/>
                      </a:cubicBezTo>
                      <a:cubicBezTo>
                        <a:pt x="0" y="2"/>
                        <a:pt x="0" y="2"/>
                        <a:pt x="0" y="2"/>
                      </a:cubicBezTo>
                      <a:cubicBezTo>
                        <a:pt x="0" y="1"/>
                        <a:pt x="1" y="0"/>
                        <a:pt x="2" y="0"/>
                      </a:cubicBezTo>
                      <a:cubicBezTo>
                        <a:pt x="22" y="0"/>
                        <a:pt x="22" y="0"/>
                        <a:pt x="22" y="0"/>
                      </a:cubicBezTo>
                      <a:cubicBezTo>
                        <a:pt x="23" y="0"/>
                        <a:pt x="24" y="1"/>
                        <a:pt x="24" y="2"/>
                      </a:cubicBezTo>
                      <a:cubicBezTo>
                        <a:pt x="24" y="14"/>
                        <a:pt x="24" y="14"/>
                        <a:pt x="24" y="14"/>
                      </a:cubicBezTo>
                      <a:cubicBezTo>
                        <a:pt x="24" y="18"/>
                        <a:pt x="23" y="21"/>
                        <a:pt x="20" y="22"/>
                      </a:cubicBezTo>
                      <a:cubicBezTo>
                        <a:pt x="20" y="38"/>
                        <a:pt x="20" y="38"/>
                        <a:pt x="20" y="38"/>
                      </a:cubicBezTo>
                      <a:cubicBezTo>
                        <a:pt x="20" y="39"/>
                        <a:pt x="19" y="40"/>
                        <a:pt x="18" y="40"/>
                      </a:cubicBezTo>
                      <a:close/>
                      <a:moveTo>
                        <a:pt x="8" y="36"/>
                      </a:moveTo>
                      <a:cubicBezTo>
                        <a:pt x="16" y="36"/>
                        <a:pt x="16" y="36"/>
                        <a:pt x="16" y="36"/>
                      </a:cubicBezTo>
                      <a:cubicBezTo>
                        <a:pt x="16" y="20"/>
                        <a:pt x="16" y="20"/>
                        <a:pt x="16" y="20"/>
                      </a:cubicBezTo>
                      <a:cubicBezTo>
                        <a:pt x="16" y="19"/>
                        <a:pt x="17" y="18"/>
                        <a:pt x="18" y="18"/>
                      </a:cubicBezTo>
                      <a:cubicBezTo>
                        <a:pt x="19" y="18"/>
                        <a:pt x="20" y="18"/>
                        <a:pt x="20" y="14"/>
                      </a:cubicBezTo>
                      <a:cubicBezTo>
                        <a:pt x="20" y="4"/>
                        <a:pt x="20" y="4"/>
                        <a:pt x="20" y="4"/>
                      </a:cubicBezTo>
                      <a:cubicBezTo>
                        <a:pt x="4" y="4"/>
                        <a:pt x="4" y="4"/>
                        <a:pt x="4" y="4"/>
                      </a:cubicBezTo>
                      <a:cubicBezTo>
                        <a:pt x="4" y="14"/>
                        <a:pt x="4" y="14"/>
                        <a:pt x="4" y="14"/>
                      </a:cubicBezTo>
                      <a:cubicBezTo>
                        <a:pt x="4" y="18"/>
                        <a:pt x="5" y="18"/>
                        <a:pt x="6" y="18"/>
                      </a:cubicBezTo>
                      <a:cubicBezTo>
                        <a:pt x="7" y="18"/>
                        <a:pt x="8" y="19"/>
                        <a:pt x="8" y="20"/>
                      </a:cubicBezTo>
                      <a:lnTo>
                        <a:pt x="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D6A300"/>
                    </a:solidFill>
                  </a:endParaRPr>
                </a:p>
              </p:txBody>
            </p:sp>
            <p:sp>
              <p:nvSpPr>
                <p:cNvPr id="116" name="Freeform 7">
                  <a:extLst>
                    <a:ext uri="{FF2B5EF4-FFF2-40B4-BE49-F238E27FC236}">
                      <a16:creationId xmlns:a16="http://schemas.microsoft.com/office/drawing/2014/main" id="{63880A3C-2AB4-41F3-AB9E-4704593C2A72}"/>
                    </a:ext>
                  </a:extLst>
                </p:cNvPr>
                <p:cNvSpPr>
                  <a:spLocks noEditPoints="1"/>
                </p:cNvSpPr>
                <p:nvPr/>
              </p:nvSpPr>
              <p:spPr bwMode="auto">
                <a:xfrm>
                  <a:off x="4902200" y="3479800"/>
                  <a:ext cx="73025" cy="123825"/>
                </a:xfrm>
                <a:custGeom>
                  <a:avLst/>
                  <a:gdLst>
                    <a:gd name="T0" fmla="*/ 18 w 24"/>
                    <a:gd name="T1" fmla="*/ 40 h 40"/>
                    <a:gd name="T2" fmla="*/ 6 w 24"/>
                    <a:gd name="T3" fmla="*/ 40 h 40"/>
                    <a:gd name="T4" fmla="*/ 4 w 24"/>
                    <a:gd name="T5" fmla="*/ 38 h 40"/>
                    <a:gd name="T6" fmla="*/ 4 w 24"/>
                    <a:gd name="T7" fmla="*/ 22 h 40"/>
                    <a:gd name="T8" fmla="*/ 0 w 24"/>
                    <a:gd name="T9" fmla="*/ 14 h 40"/>
                    <a:gd name="T10" fmla="*/ 0 w 24"/>
                    <a:gd name="T11" fmla="*/ 2 h 40"/>
                    <a:gd name="T12" fmla="*/ 2 w 24"/>
                    <a:gd name="T13" fmla="*/ 0 h 40"/>
                    <a:gd name="T14" fmla="*/ 22 w 24"/>
                    <a:gd name="T15" fmla="*/ 0 h 40"/>
                    <a:gd name="T16" fmla="*/ 24 w 24"/>
                    <a:gd name="T17" fmla="*/ 2 h 40"/>
                    <a:gd name="T18" fmla="*/ 24 w 24"/>
                    <a:gd name="T19" fmla="*/ 14 h 40"/>
                    <a:gd name="T20" fmla="*/ 20 w 24"/>
                    <a:gd name="T21" fmla="*/ 22 h 40"/>
                    <a:gd name="T22" fmla="*/ 20 w 24"/>
                    <a:gd name="T23" fmla="*/ 38 h 40"/>
                    <a:gd name="T24" fmla="*/ 18 w 24"/>
                    <a:gd name="T25" fmla="*/ 40 h 40"/>
                    <a:gd name="T26" fmla="*/ 8 w 24"/>
                    <a:gd name="T27" fmla="*/ 36 h 40"/>
                    <a:gd name="T28" fmla="*/ 16 w 24"/>
                    <a:gd name="T29" fmla="*/ 36 h 40"/>
                    <a:gd name="T30" fmla="*/ 16 w 24"/>
                    <a:gd name="T31" fmla="*/ 20 h 40"/>
                    <a:gd name="T32" fmla="*/ 18 w 24"/>
                    <a:gd name="T33" fmla="*/ 18 h 40"/>
                    <a:gd name="T34" fmla="*/ 20 w 24"/>
                    <a:gd name="T35" fmla="*/ 14 h 40"/>
                    <a:gd name="T36" fmla="*/ 20 w 24"/>
                    <a:gd name="T37" fmla="*/ 4 h 40"/>
                    <a:gd name="T38" fmla="*/ 4 w 24"/>
                    <a:gd name="T39" fmla="*/ 4 h 40"/>
                    <a:gd name="T40" fmla="*/ 4 w 24"/>
                    <a:gd name="T41" fmla="*/ 14 h 40"/>
                    <a:gd name="T42" fmla="*/ 6 w 24"/>
                    <a:gd name="T43" fmla="*/ 18 h 40"/>
                    <a:gd name="T44" fmla="*/ 8 w 24"/>
                    <a:gd name="T45" fmla="*/ 20 h 40"/>
                    <a:gd name="T46" fmla="*/ 8 w 24"/>
                    <a:gd name="T4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40">
                      <a:moveTo>
                        <a:pt x="18" y="40"/>
                      </a:moveTo>
                      <a:cubicBezTo>
                        <a:pt x="6" y="40"/>
                        <a:pt x="6" y="40"/>
                        <a:pt x="6" y="40"/>
                      </a:cubicBezTo>
                      <a:cubicBezTo>
                        <a:pt x="5" y="40"/>
                        <a:pt x="4" y="39"/>
                        <a:pt x="4" y="38"/>
                      </a:cubicBezTo>
                      <a:cubicBezTo>
                        <a:pt x="4" y="22"/>
                        <a:pt x="4" y="22"/>
                        <a:pt x="4" y="22"/>
                      </a:cubicBezTo>
                      <a:cubicBezTo>
                        <a:pt x="1" y="21"/>
                        <a:pt x="0" y="18"/>
                        <a:pt x="0" y="14"/>
                      </a:cubicBezTo>
                      <a:cubicBezTo>
                        <a:pt x="0" y="2"/>
                        <a:pt x="0" y="2"/>
                        <a:pt x="0" y="2"/>
                      </a:cubicBezTo>
                      <a:cubicBezTo>
                        <a:pt x="0" y="1"/>
                        <a:pt x="1" y="0"/>
                        <a:pt x="2" y="0"/>
                      </a:cubicBezTo>
                      <a:cubicBezTo>
                        <a:pt x="22" y="0"/>
                        <a:pt x="22" y="0"/>
                        <a:pt x="22" y="0"/>
                      </a:cubicBezTo>
                      <a:cubicBezTo>
                        <a:pt x="23" y="0"/>
                        <a:pt x="24" y="1"/>
                        <a:pt x="24" y="2"/>
                      </a:cubicBezTo>
                      <a:cubicBezTo>
                        <a:pt x="24" y="14"/>
                        <a:pt x="24" y="14"/>
                        <a:pt x="24" y="14"/>
                      </a:cubicBezTo>
                      <a:cubicBezTo>
                        <a:pt x="24" y="18"/>
                        <a:pt x="23" y="21"/>
                        <a:pt x="20" y="22"/>
                      </a:cubicBezTo>
                      <a:cubicBezTo>
                        <a:pt x="20" y="38"/>
                        <a:pt x="20" y="38"/>
                        <a:pt x="20" y="38"/>
                      </a:cubicBezTo>
                      <a:cubicBezTo>
                        <a:pt x="20" y="39"/>
                        <a:pt x="19" y="40"/>
                        <a:pt x="18" y="40"/>
                      </a:cubicBezTo>
                      <a:close/>
                      <a:moveTo>
                        <a:pt x="8" y="36"/>
                      </a:moveTo>
                      <a:cubicBezTo>
                        <a:pt x="16" y="36"/>
                        <a:pt x="16" y="36"/>
                        <a:pt x="16" y="36"/>
                      </a:cubicBezTo>
                      <a:cubicBezTo>
                        <a:pt x="16" y="20"/>
                        <a:pt x="16" y="20"/>
                        <a:pt x="16" y="20"/>
                      </a:cubicBezTo>
                      <a:cubicBezTo>
                        <a:pt x="16" y="19"/>
                        <a:pt x="17" y="18"/>
                        <a:pt x="18" y="18"/>
                      </a:cubicBezTo>
                      <a:cubicBezTo>
                        <a:pt x="19" y="18"/>
                        <a:pt x="20" y="18"/>
                        <a:pt x="20" y="14"/>
                      </a:cubicBezTo>
                      <a:cubicBezTo>
                        <a:pt x="20" y="4"/>
                        <a:pt x="20" y="4"/>
                        <a:pt x="20" y="4"/>
                      </a:cubicBezTo>
                      <a:cubicBezTo>
                        <a:pt x="4" y="4"/>
                        <a:pt x="4" y="4"/>
                        <a:pt x="4" y="4"/>
                      </a:cubicBezTo>
                      <a:cubicBezTo>
                        <a:pt x="4" y="14"/>
                        <a:pt x="4" y="14"/>
                        <a:pt x="4" y="14"/>
                      </a:cubicBezTo>
                      <a:cubicBezTo>
                        <a:pt x="4" y="18"/>
                        <a:pt x="5" y="18"/>
                        <a:pt x="6" y="18"/>
                      </a:cubicBezTo>
                      <a:cubicBezTo>
                        <a:pt x="7" y="18"/>
                        <a:pt x="8" y="19"/>
                        <a:pt x="8" y="20"/>
                      </a:cubicBezTo>
                      <a:lnTo>
                        <a:pt x="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D6A300"/>
                    </a:solidFill>
                  </a:endParaRPr>
                </a:p>
              </p:txBody>
            </p:sp>
            <p:sp>
              <p:nvSpPr>
                <p:cNvPr id="117" name="Freeform 8">
                  <a:extLst>
                    <a:ext uri="{FF2B5EF4-FFF2-40B4-BE49-F238E27FC236}">
                      <a16:creationId xmlns:a16="http://schemas.microsoft.com/office/drawing/2014/main" id="{FD490728-3DFB-475E-8E86-F4B05642194F}"/>
                    </a:ext>
                  </a:extLst>
                </p:cNvPr>
                <p:cNvSpPr>
                  <a:spLocks noEditPoints="1"/>
                </p:cNvSpPr>
                <p:nvPr/>
              </p:nvSpPr>
              <p:spPr bwMode="auto">
                <a:xfrm>
                  <a:off x="4778375" y="3479800"/>
                  <a:ext cx="98425" cy="173038"/>
                </a:xfrm>
                <a:custGeom>
                  <a:avLst/>
                  <a:gdLst>
                    <a:gd name="T0" fmla="*/ 22 w 32"/>
                    <a:gd name="T1" fmla="*/ 56 h 56"/>
                    <a:gd name="T2" fmla="*/ 10 w 32"/>
                    <a:gd name="T3" fmla="*/ 56 h 56"/>
                    <a:gd name="T4" fmla="*/ 8 w 32"/>
                    <a:gd name="T5" fmla="*/ 54 h 56"/>
                    <a:gd name="T6" fmla="*/ 8 w 32"/>
                    <a:gd name="T7" fmla="*/ 32 h 56"/>
                    <a:gd name="T8" fmla="*/ 0 w 32"/>
                    <a:gd name="T9" fmla="*/ 22 h 56"/>
                    <a:gd name="T10" fmla="*/ 0 w 32"/>
                    <a:gd name="T11" fmla="*/ 2 h 56"/>
                    <a:gd name="T12" fmla="*/ 2 w 32"/>
                    <a:gd name="T13" fmla="*/ 0 h 56"/>
                    <a:gd name="T14" fmla="*/ 30 w 32"/>
                    <a:gd name="T15" fmla="*/ 0 h 56"/>
                    <a:gd name="T16" fmla="*/ 32 w 32"/>
                    <a:gd name="T17" fmla="*/ 2 h 56"/>
                    <a:gd name="T18" fmla="*/ 32 w 32"/>
                    <a:gd name="T19" fmla="*/ 22 h 56"/>
                    <a:gd name="T20" fmla="*/ 24 w 32"/>
                    <a:gd name="T21" fmla="*/ 32 h 56"/>
                    <a:gd name="T22" fmla="*/ 24 w 32"/>
                    <a:gd name="T23" fmla="*/ 54 h 56"/>
                    <a:gd name="T24" fmla="*/ 22 w 32"/>
                    <a:gd name="T25" fmla="*/ 56 h 56"/>
                    <a:gd name="T26" fmla="*/ 12 w 32"/>
                    <a:gd name="T27" fmla="*/ 52 h 56"/>
                    <a:gd name="T28" fmla="*/ 20 w 32"/>
                    <a:gd name="T29" fmla="*/ 52 h 56"/>
                    <a:gd name="T30" fmla="*/ 20 w 32"/>
                    <a:gd name="T31" fmla="*/ 30 h 56"/>
                    <a:gd name="T32" fmla="*/ 22 w 32"/>
                    <a:gd name="T33" fmla="*/ 28 h 56"/>
                    <a:gd name="T34" fmla="*/ 28 w 32"/>
                    <a:gd name="T35" fmla="*/ 22 h 56"/>
                    <a:gd name="T36" fmla="*/ 28 w 32"/>
                    <a:gd name="T37" fmla="*/ 4 h 56"/>
                    <a:gd name="T38" fmla="*/ 4 w 32"/>
                    <a:gd name="T39" fmla="*/ 4 h 56"/>
                    <a:gd name="T40" fmla="*/ 4 w 32"/>
                    <a:gd name="T41" fmla="*/ 22 h 56"/>
                    <a:gd name="T42" fmla="*/ 10 w 32"/>
                    <a:gd name="T43" fmla="*/ 28 h 56"/>
                    <a:gd name="T44" fmla="*/ 12 w 32"/>
                    <a:gd name="T45" fmla="*/ 30 h 56"/>
                    <a:gd name="T46" fmla="*/ 12 w 32"/>
                    <a:gd name="T47"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56">
                      <a:moveTo>
                        <a:pt x="22" y="56"/>
                      </a:moveTo>
                      <a:cubicBezTo>
                        <a:pt x="10" y="56"/>
                        <a:pt x="10" y="56"/>
                        <a:pt x="10" y="56"/>
                      </a:cubicBezTo>
                      <a:cubicBezTo>
                        <a:pt x="9" y="56"/>
                        <a:pt x="8" y="55"/>
                        <a:pt x="8" y="54"/>
                      </a:cubicBezTo>
                      <a:cubicBezTo>
                        <a:pt x="8" y="32"/>
                        <a:pt x="8" y="32"/>
                        <a:pt x="8" y="32"/>
                      </a:cubicBezTo>
                      <a:cubicBezTo>
                        <a:pt x="3" y="31"/>
                        <a:pt x="0" y="27"/>
                        <a:pt x="0" y="22"/>
                      </a:cubicBezTo>
                      <a:cubicBezTo>
                        <a:pt x="0" y="2"/>
                        <a:pt x="0" y="2"/>
                        <a:pt x="0" y="2"/>
                      </a:cubicBezTo>
                      <a:cubicBezTo>
                        <a:pt x="0" y="1"/>
                        <a:pt x="1" y="0"/>
                        <a:pt x="2" y="0"/>
                      </a:cubicBezTo>
                      <a:cubicBezTo>
                        <a:pt x="30" y="0"/>
                        <a:pt x="30" y="0"/>
                        <a:pt x="30" y="0"/>
                      </a:cubicBezTo>
                      <a:cubicBezTo>
                        <a:pt x="31" y="0"/>
                        <a:pt x="32" y="1"/>
                        <a:pt x="32" y="2"/>
                      </a:cubicBezTo>
                      <a:cubicBezTo>
                        <a:pt x="32" y="22"/>
                        <a:pt x="32" y="22"/>
                        <a:pt x="32" y="22"/>
                      </a:cubicBezTo>
                      <a:cubicBezTo>
                        <a:pt x="32" y="27"/>
                        <a:pt x="29" y="31"/>
                        <a:pt x="24" y="32"/>
                      </a:cubicBezTo>
                      <a:cubicBezTo>
                        <a:pt x="24" y="54"/>
                        <a:pt x="24" y="54"/>
                        <a:pt x="24" y="54"/>
                      </a:cubicBezTo>
                      <a:cubicBezTo>
                        <a:pt x="24" y="55"/>
                        <a:pt x="23" y="56"/>
                        <a:pt x="22" y="56"/>
                      </a:cubicBezTo>
                      <a:close/>
                      <a:moveTo>
                        <a:pt x="12" y="52"/>
                      </a:moveTo>
                      <a:cubicBezTo>
                        <a:pt x="20" y="52"/>
                        <a:pt x="20" y="52"/>
                        <a:pt x="20" y="52"/>
                      </a:cubicBezTo>
                      <a:cubicBezTo>
                        <a:pt x="20" y="30"/>
                        <a:pt x="20" y="30"/>
                        <a:pt x="20" y="30"/>
                      </a:cubicBezTo>
                      <a:cubicBezTo>
                        <a:pt x="20" y="29"/>
                        <a:pt x="21" y="28"/>
                        <a:pt x="22" y="28"/>
                      </a:cubicBezTo>
                      <a:cubicBezTo>
                        <a:pt x="25" y="28"/>
                        <a:pt x="28" y="25"/>
                        <a:pt x="28" y="22"/>
                      </a:cubicBezTo>
                      <a:cubicBezTo>
                        <a:pt x="28" y="4"/>
                        <a:pt x="28" y="4"/>
                        <a:pt x="28" y="4"/>
                      </a:cubicBezTo>
                      <a:cubicBezTo>
                        <a:pt x="4" y="4"/>
                        <a:pt x="4" y="4"/>
                        <a:pt x="4" y="4"/>
                      </a:cubicBezTo>
                      <a:cubicBezTo>
                        <a:pt x="4" y="22"/>
                        <a:pt x="4" y="22"/>
                        <a:pt x="4" y="22"/>
                      </a:cubicBezTo>
                      <a:cubicBezTo>
                        <a:pt x="4" y="25"/>
                        <a:pt x="7" y="28"/>
                        <a:pt x="10" y="28"/>
                      </a:cubicBezTo>
                      <a:cubicBezTo>
                        <a:pt x="11" y="28"/>
                        <a:pt x="12" y="29"/>
                        <a:pt x="12" y="30"/>
                      </a:cubicBezTo>
                      <a:lnTo>
                        <a:pt x="1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D6A300"/>
                    </a:solidFill>
                  </a:endParaRPr>
                </a:p>
              </p:txBody>
            </p:sp>
            <p:sp>
              <p:nvSpPr>
                <p:cNvPr id="118" name="Freeform 9">
                  <a:extLst>
                    <a:ext uri="{FF2B5EF4-FFF2-40B4-BE49-F238E27FC236}">
                      <a16:creationId xmlns:a16="http://schemas.microsoft.com/office/drawing/2014/main" id="{2A3C5D49-0387-4B89-BB90-C106FA20C8B8}"/>
                    </a:ext>
                  </a:extLst>
                </p:cNvPr>
                <p:cNvSpPr>
                  <a:spLocks noEditPoints="1"/>
                </p:cNvSpPr>
                <p:nvPr/>
              </p:nvSpPr>
              <p:spPr bwMode="auto">
                <a:xfrm>
                  <a:off x="4692650" y="3419475"/>
                  <a:ext cx="49213" cy="49213"/>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4 h 16"/>
                    <a:gd name="T12" fmla="*/ 4 w 16"/>
                    <a:gd name="T13" fmla="*/ 8 h 16"/>
                    <a:gd name="T14" fmla="*/ 8 w 16"/>
                    <a:gd name="T15" fmla="*/ 12 h 16"/>
                    <a:gd name="T16" fmla="*/ 12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4"/>
                      </a:moveTo>
                      <a:cubicBezTo>
                        <a:pt x="6" y="4"/>
                        <a:pt x="4" y="6"/>
                        <a:pt x="4" y="8"/>
                      </a:cubicBezTo>
                      <a:cubicBezTo>
                        <a:pt x="4" y="10"/>
                        <a:pt x="6" y="12"/>
                        <a:pt x="8" y="12"/>
                      </a:cubicBezTo>
                      <a:cubicBezTo>
                        <a:pt x="10" y="12"/>
                        <a:pt x="12" y="10"/>
                        <a:pt x="12" y="8"/>
                      </a:cubicBezTo>
                      <a:cubicBezTo>
                        <a:pt x="12" y="6"/>
                        <a:pt x="10"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D6A300"/>
                    </a:solidFill>
                  </a:endParaRPr>
                </a:p>
              </p:txBody>
            </p:sp>
            <p:sp>
              <p:nvSpPr>
                <p:cNvPr id="119" name="Freeform 10">
                  <a:extLst>
                    <a:ext uri="{FF2B5EF4-FFF2-40B4-BE49-F238E27FC236}">
                      <a16:creationId xmlns:a16="http://schemas.microsoft.com/office/drawing/2014/main" id="{DF7DD351-985E-426C-82BD-ACC3093E9686}"/>
                    </a:ext>
                  </a:extLst>
                </p:cNvPr>
                <p:cNvSpPr>
                  <a:spLocks noEditPoints="1"/>
                </p:cNvSpPr>
                <p:nvPr/>
              </p:nvSpPr>
              <p:spPr bwMode="auto">
                <a:xfrm>
                  <a:off x="4913313" y="3419475"/>
                  <a:ext cx="49213" cy="49213"/>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4 h 16"/>
                    <a:gd name="T12" fmla="*/ 4 w 16"/>
                    <a:gd name="T13" fmla="*/ 8 h 16"/>
                    <a:gd name="T14" fmla="*/ 8 w 16"/>
                    <a:gd name="T15" fmla="*/ 12 h 16"/>
                    <a:gd name="T16" fmla="*/ 12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4"/>
                      </a:moveTo>
                      <a:cubicBezTo>
                        <a:pt x="6" y="4"/>
                        <a:pt x="4" y="6"/>
                        <a:pt x="4" y="8"/>
                      </a:cubicBezTo>
                      <a:cubicBezTo>
                        <a:pt x="4" y="10"/>
                        <a:pt x="6" y="12"/>
                        <a:pt x="8" y="12"/>
                      </a:cubicBezTo>
                      <a:cubicBezTo>
                        <a:pt x="10" y="12"/>
                        <a:pt x="12" y="10"/>
                        <a:pt x="12" y="8"/>
                      </a:cubicBezTo>
                      <a:cubicBezTo>
                        <a:pt x="12" y="6"/>
                        <a:pt x="10"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D6A300"/>
                    </a:solidFill>
                  </a:endParaRPr>
                </a:p>
              </p:txBody>
            </p:sp>
            <p:sp>
              <p:nvSpPr>
                <p:cNvPr id="120" name="Freeform 11">
                  <a:extLst>
                    <a:ext uri="{FF2B5EF4-FFF2-40B4-BE49-F238E27FC236}">
                      <a16:creationId xmlns:a16="http://schemas.microsoft.com/office/drawing/2014/main" id="{D1C417C2-43DE-45AA-9A40-9221D2320F5A}"/>
                    </a:ext>
                  </a:extLst>
                </p:cNvPr>
                <p:cNvSpPr>
                  <a:spLocks noEditPoints="1"/>
                </p:cNvSpPr>
                <p:nvPr/>
              </p:nvSpPr>
              <p:spPr bwMode="auto">
                <a:xfrm>
                  <a:off x="4791075" y="3394075"/>
                  <a:ext cx="73025" cy="74613"/>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4 h 24"/>
                    <a:gd name="T12" fmla="*/ 4 w 24"/>
                    <a:gd name="T13" fmla="*/ 12 h 24"/>
                    <a:gd name="T14" fmla="*/ 12 w 24"/>
                    <a:gd name="T15" fmla="*/ 20 h 24"/>
                    <a:gd name="T16" fmla="*/ 20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close/>
                      <a:moveTo>
                        <a:pt x="12" y="4"/>
                      </a:moveTo>
                      <a:cubicBezTo>
                        <a:pt x="8" y="4"/>
                        <a:pt x="4" y="8"/>
                        <a:pt x="4" y="12"/>
                      </a:cubicBezTo>
                      <a:cubicBezTo>
                        <a:pt x="4" y="16"/>
                        <a:pt x="8" y="20"/>
                        <a:pt x="12" y="20"/>
                      </a:cubicBezTo>
                      <a:cubicBezTo>
                        <a:pt x="16" y="20"/>
                        <a:pt x="20" y="16"/>
                        <a:pt x="20" y="12"/>
                      </a:cubicBezTo>
                      <a:cubicBezTo>
                        <a:pt x="20"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D6A300"/>
                    </a:solidFill>
                  </a:endParaRPr>
                </a:p>
              </p:txBody>
            </p:sp>
          </p:grpSp>
        </p:grpSp>
      </p:grpSp>
      <p:pic>
        <p:nvPicPr>
          <p:cNvPr id="56" name="Image 3" descr="Une image contenant assis&#10;&#10;Description générée avec un niveau de confiance élevé">
            <a:extLst>
              <a:ext uri="{FF2B5EF4-FFF2-40B4-BE49-F238E27FC236}">
                <a16:creationId xmlns:a16="http://schemas.microsoft.com/office/drawing/2014/main" id="{36B574B7-7A82-4325-AED0-8E20BF7A2A5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727234" y="1554956"/>
            <a:ext cx="6461073" cy="4300184"/>
          </a:xfrm>
          <a:prstGeom prst="rect">
            <a:avLst/>
          </a:prstGeom>
        </p:spPr>
      </p:pic>
      <p:sp>
        <p:nvSpPr>
          <p:cNvPr id="58" name="Rectangle 57">
            <a:extLst>
              <a:ext uri="{FF2B5EF4-FFF2-40B4-BE49-F238E27FC236}">
                <a16:creationId xmlns:a16="http://schemas.microsoft.com/office/drawing/2014/main" id="{BBDCA351-BBE3-45BD-A725-BD82B623B17A}"/>
              </a:ext>
            </a:extLst>
          </p:cNvPr>
          <p:cNvSpPr/>
          <p:nvPr/>
        </p:nvSpPr>
        <p:spPr>
          <a:xfrm>
            <a:off x="5727881" y="1554955"/>
            <a:ext cx="6461073" cy="4300185"/>
          </a:xfrm>
          <a:prstGeom prst="rect">
            <a:avLst/>
          </a:prstGeom>
          <a:gradFill>
            <a:gsLst>
              <a:gs pos="2000">
                <a:schemeClr val="accent1">
                  <a:alpha val="74000"/>
                </a:schemeClr>
              </a:gs>
              <a:gs pos="65000">
                <a:schemeClr val="accent3">
                  <a:alpha val="80000"/>
                </a:schemeClr>
              </a:gs>
              <a:gs pos="98000">
                <a:schemeClr val="accent4">
                  <a:alpha val="77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1" name="Group 10">
            <a:extLst>
              <a:ext uri="{FF2B5EF4-FFF2-40B4-BE49-F238E27FC236}">
                <a16:creationId xmlns:a16="http://schemas.microsoft.com/office/drawing/2014/main" id="{640E3411-C49B-4552-9EBF-6DD17ACDB391}"/>
              </a:ext>
            </a:extLst>
          </p:cNvPr>
          <p:cNvGrpSpPr/>
          <p:nvPr/>
        </p:nvGrpSpPr>
        <p:grpSpPr>
          <a:xfrm>
            <a:off x="6158144" y="1972086"/>
            <a:ext cx="5715111" cy="3465924"/>
            <a:chOff x="6096000" y="2058711"/>
            <a:chExt cx="5715111" cy="3465924"/>
          </a:xfrm>
        </p:grpSpPr>
        <p:grpSp>
          <p:nvGrpSpPr>
            <p:cNvPr id="10" name="Group 9">
              <a:extLst>
                <a:ext uri="{FF2B5EF4-FFF2-40B4-BE49-F238E27FC236}">
                  <a16:creationId xmlns:a16="http://schemas.microsoft.com/office/drawing/2014/main" id="{6E3035E8-5AF0-417A-B892-6694EE6535BE}"/>
                </a:ext>
              </a:extLst>
            </p:cNvPr>
            <p:cNvGrpSpPr/>
            <p:nvPr/>
          </p:nvGrpSpPr>
          <p:grpSpPr>
            <a:xfrm>
              <a:off x="6096000" y="2058711"/>
              <a:ext cx="5715111" cy="1014680"/>
              <a:chOff x="6096000" y="2058711"/>
              <a:chExt cx="5715111" cy="1014680"/>
            </a:xfrm>
          </p:grpSpPr>
          <p:sp>
            <p:nvSpPr>
              <p:cNvPr id="9" name="Rectangle: Rounded Corners 8">
                <a:extLst>
                  <a:ext uri="{FF2B5EF4-FFF2-40B4-BE49-F238E27FC236}">
                    <a16:creationId xmlns:a16="http://schemas.microsoft.com/office/drawing/2014/main" id="{47BF29A3-452B-4DBB-836C-C304D72F814F}"/>
                  </a:ext>
                </a:extLst>
              </p:cNvPr>
              <p:cNvSpPr/>
              <p:nvPr/>
            </p:nvSpPr>
            <p:spPr>
              <a:xfrm>
                <a:off x="6096000" y="2058711"/>
                <a:ext cx="1225550" cy="307695"/>
              </a:xfrm>
              <a:prstGeom prst="roundRect">
                <a:avLst>
                  <a:gd name="adj" fmla="val 30311"/>
                </a:avLst>
              </a:prstGeom>
              <a:solidFill>
                <a:schemeClr val="accent3"/>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b="1"/>
                  <a:t>Besoin</a:t>
                </a:r>
              </a:p>
            </p:txBody>
          </p:sp>
          <p:sp>
            <p:nvSpPr>
              <p:cNvPr id="63" name="TextBox 62">
                <a:extLst>
                  <a:ext uri="{FF2B5EF4-FFF2-40B4-BE49-F238E27FC236}">
                    <a16:creationId xmlns:a16="http://schemas.microsoft.com/office/drawing/2014/main" id="{3352449E-7042-4A06-9A0A-AB759F5497B3}"/>
                  </a:ext>
                </a:extLst>
              </p:cNvPr>
              <p:cNvSpPr txBox="1"/>
              <p:nvPr/>
            </p:nvSpPr>
            <p:spPr>
              <a:xfrm>
                <a:off x="6096000" y="2457838"/>
                <a:ext cx="5715111" cy="615553"/>
              </a:xfrm>
              <a:prstGeom prst="rect">
                <a:avLst/>
              </a:prstGeom>
              <a:noFill/>
            </p:spPr>
            <p:txBody>
              <a:bodyPr wrap="square" lIns="0" tIns="0" rIns="0" bIns="0" rtlCol="0">
                <a:spAutoFit/>
              </a:bodyPr>
              <a:lstStyle/>
              <a:p>
                <a:pPr>
                  <a:spcBef>
                    <a:spcPts val="600"/>
                  </a:spcBef>
                </a:pPr>
                <a:r>
                  <a:rPr lang="fr-FR" sz="1000" dirty="0">
                    <a:solidFill>
                      <a:schemeClr val="bg1"/>
                    </a:solidFill>
                  </a:rPr>
                  <a:t>Le Projet AUDACE a été initié pour répondre à des problématiques de croissance des Centres de Données de la Société. La majeure partie des infrastructures étaient alors hébergées au siège du groupe à La Défense et des problèmes énergétiques ont provoqué des interruptions de service sur le LAN Data Center et la perte de données sensibles. </a:t>
                </a:r>
              </a:p>
            </p:txBody>
          </p:sp>
        </p:grpSp>
        <p:grpSp>
          <p:nvGrpSpPr>
            <p:cNvPr id="65" name="Group 64">
              <a:extLst>
                <a:ext uri="{FF2B5EF4-FFF2-40B4-BE49-F238E27FC236}">
                  <a16:creationId xmlns:a16="http://schemas.microsoft.com/office/drawing/2014/main" id="{37198618-58AC-4A4D-A8DA-C76C4D132182}"/>
                </a:ext>
              </a:extLst>
            </p:cNvPr>
            <p:cNvGrpSpPr/>
            <p:nvPr/>
          </p:nvGrpSpPr>
          <p:grpSpPr>
            <a:xfrm>
              <a:off x="6096000" y="3284333"/>
              <a:ext cx="5715111" cy="1014680"/>
              <a:chOff x="6096000" y="2058711"/>
              <a:chExt cx="5715111" cy="1014680"/>
            </a:xfrm>
          </p:grpSpPr>
          <p:sp>
            <p:nvSpPr>
              <p:cNvPr id="66" name="Rectangle: Rounded Corners 65">
                <a:extLst>
                  <a:ext uri="{FF2B5EF4-FFF2-40B4-BE49-F238E27FC236}">
                    <a16:creationId xmlns:a16="http://schemas.microsoft.com/office/drawing/2014/main" id="{3846F9B9-98F4-4BDE-9300-373BDA4C8FD3}"/>
                  </a:ext>
                </a:extLst>
              </p:cNvPr>
              <p:cNvSpPr/>
              <p:nvPr/>
            </p:nvSpPr>
            <p:spPr>
              <a:xfrm>
                <a:off x="6096000" y="2058711"/>
                <a:ext cx="1225550" cy="307695"/>
              </a:xfrm>
              <a:prstGeom prst="roundRect">
                <a:avLst>
                  <a:gd name="adj" fmla="val 30311"/>
                </a:avLst>
              </a:prstGeom>
              <a:solidFill>
                <a:schemeClr val="accent2"/>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b="1" dirty="0"/>
                  <a:t>Projet</a:t>
                </a:r>
              </a:p>
            </p:txBody>
          </p:sp>
          <p:sp>
            <p:nvSpPr>
              <p:cNvPr id="67" name="TextBox 66">
                <a:extLst>
                  <a:ext uri="{FF2B5EF4-FFF2-40B4-BE49-F238E27FC236}">
                    <a16:creationId xmlns:a16="http://schemas.microsoft.com/office/drawing/2014/main" id="{84DF10C2-624E-43AB-8DFB-0A5986DB9883}"/>
                  </a:ext>
                </a:extLst>
              </p:cNvPr>
              <p:cNvSpPr txBox="1"/>
              <p:nvPr/>
            </p:nvSpPr>
            <p:spPr>
              <a:xfrm>
                <a:off x="6096000" y="2457838"/>
                <a:ext cx="5715111" cy="615553"/>
              </a:xfrm>
              <a:prstGeom prst="rect">
                <a:avLst/>
              </a:prstGeom>
              <a:noFill/>
            </p:spPr>
            <p:txBody>
              <a:bodyPr wrap="square" lIns="0" tIns="0" rIns="0" bIns="0" rtlCol="0">
                <a:spAutoFit/>
              </a:bodyPr>
              <a:lstStyle/>
              <a:p>
                <a:pPr>
                  <a:spcBef>
                    <a:spcPts val="600"/>
                  </a:spcBef>
                </a:pPr>
                <a:r>
                  <a:rPr lang="fr-FR" sz="1000" dirty="0">
                    <a:solidFill>
                      <a:schemeClr val="bg1"/>
                    </a:solidFill>
                  </a:rPr>
                  <a:t>Pour réagir rapidement face à ces nouvelles problématiques, le groupe Total a rapidement entamé un important chantier de transformation de ses infrastructures Data Center visant à relocaliser ses Centres de Données chez des hébergeurs Tier-4. Nous avons activement participé au design des nouvelles infrastructures Data Center et à leur déploiement. </a:t>
                </a:r>
              </a:p>
            </p:txBody>
          </p:sp>
        </p:grpSp>
        <p:grpSp>
          <p:nvGrpSpPr>
            <p:cNvPr id="68" name="Group 67">
              <a:extLst>
                <a:ext uri="{FF2B5EF4-FFF2-40B4-BE49-F238E27FC236}">
                  <a16:creationId xmlns:a16="http://schemas.microsoft.com/office/drawing/2014/main" id="{D391F334-EE28-4B38-AA17-6BD4E0428791}"/>
                </a:ext>
              </a:extLst>
            </p:cNvPr>
            <p:cNvGrpSpPr/>
            <p:nvPr/>
          </p:nvGrpSpPr>
          <p:grpSpPr>
            <a:xfrm>
              <a:off x="6096000" y="4509955"/>
              <a:ext cx="5715111" cy="1014680"/>
              <a:chOff x="6096000" y="2058711"/>
              <a:chExt cx="5715111" cy="1014680"/>
            </a:xfrm>
          </p:grpSpPr>
          <p:sp>
            <p:nvSpPr>
              <p:cNvPr id="69" name="Rectangle: Rounded Corners 68">
                <a:extLst>
                  <a:ext uri="{FF2B5EF4-FFF2-40B4-BE49-F238E27FC236}">
                    <a16:creationId xmlns:a16="http://schemas.microsoft.com/office/drawing/2014/main" id="{9FDADEEF-4B7E-4795-B82D-0374B9D3C369}"/>
                  </a:ext>
                </a:extLst>
              </p:cNvPr>
              <p:cNvSpPr/>
              <p:nvPr/>
            </p:nvSpPr>
            <p:spPr>
              <a:xfrm>
                <a:off x="6096000" y="2058711"/>
                <a:ext cx="1225550" cy="307695"/>
              </a:xfrm>
              <a:prstGeom prst="roundRect">
                <a:avLst>
                  <a:gd name="adj" fmla="val 30311"/>
                </a:avLst>
              </a:prstGeom>
              <a:solidFill>
                <a:srgbClr val="D6A300"/>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b="1" dirty="0"/>
                  <a:t>Résultat</a:t>
                </a:r>
              </a:p>
            </p:txBody>
          </p:sp>
          <p:sp>
            <p:nvSpPr>
              <p:cNvPr id="70" name="TextBox 69">
                <a:extLst>
                  <a:ext uri="{FF2B5EF4-FFF2-40B4-BE49-F238E27FC236}">
                    <a16:creationId xmlns:a16="http://schemas.microsoft.com/office/drawing/2014/main" id="{042D374E-EB3D-4E2F-A979-0A6B46DB15C4}"/>
                  </a:ext>
                </a:extLst>
              </p:cNvPr>
              <p:cNvSpPr txBox="1"/>
              <p:nvPr/>
            </p:nvSpPr>
            <p:spPr>
              <a:xfrm>
                <a:off x="6096000" y="2457838"/>
                <a:ext cx="5715111" cy="615553"/>
              </a:xfrm>
              <a:prstGeom prst="rect">
                <a:avLst/>
              </a:prstGeom>
              <a:noFill/>
            </p:spPr>
            <p:txBody>
              <a:bodyPr wrap="square" lIns="0" tIns="0" rIns="0" bIns="0" rtlCol="0">
                <a:spAutoFit/>
              </a:bodyPr>
              <a:lstStyle/>
              <a:p>
                <a:pPr>
                  <a:spcBef>
                    <a:spcPts val="600"/>
                  </a:spcBef>
                </a:pPr>
                <a:r>
                  <a:rPr lang="fr-FR" sz="1000" dirty="0">
                    <a:solidFill>
                      <a:schemeClr val="bg1"/>
                    </a:solidFill>
                  </a:rPr>
                  <a:t>Une fois les nouvelles infrastrucutures LAN Data Center prêtes à accueillir les applications du groupe, nous avons piloté techniquement les opérations de relocalisation des serveurs et applications du groupe pour la zone EMEA (environ 5000 VM et plusieurs centaines de serveurs physiques). </a:t>
                </a:r>
              </a:p>
            </p:txBody>
          </p:sp>
        </p:grpSp>
      </p:grpSp>
      <p:pic>
        <p:nvPicPr>
          <p:cNvPr id="7" name="Graphique 6" descr="Engrenages">
            <a:extLst>
              <a:ext uri="{FF2B5EF4-FFF2-40B4-BE49-F238E27FC236}">
                <a16:creationId xmlns:a16="http://schemas.microsoft.com/office/drawing/2014/main" id="{6F5E8994-9235-4B02-B641-28861AE6D08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679079" y="1910685"/>
            <a:ext cx="914400" cy="914400"/>
          </a:xfrm>
          <a:prstGeom prst="rect">
            <a:avLst/>
          </a:prstGeom>
        </p:spPr>
      </p:pic>
      <p:pic>
        <p:nvPicPr>
          <p:cNvPr id="14" name="Graphique 13" descr="Ampoule et crayon">
            <a:extLst>
              <a:ext uri="{FF2B5EF4-FFF2-40B4-BE49-F238E27FC236}">
                <a16:creationId xmlns:a16="http://schemas.microsoft.com/office/drawing/2014/main" id="{668C68B0-4FBB-4D2C-AA36-396860F4754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301899" y="4569374"/>
            <a:ext cx="784463" cy="784463"/>
          </a:xfrm>
          <a:prstGeom prst="rect">
            <a:avLst/>
          </a:prstGeom>
        </p:spPr>
      </p:pic>
      <p:pic>
        <p:nvPicPr>
          <p:cNvPr id="16" name="Graphique 15" descr="Mille">
            <a:extLst>
              <a:ext uri="{FF2B5EF4-FFF2-40B4-BE49-F238E27FC236}">
                <a16:creationId xmlns:a16="http://schemas.microsoft.com/office/drawing/2014/main" id="{E417B442-DC4F-41F7-A2CE-BE2A533A5AB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160515" y="4554864"/>
            <a:ext cx="865913" cy="865913"/>
          </a:xfrm>
          <a:prstGeom prst="rect">
            <a:avLst/>
          </a:prstGeom>
        </p:spPr>
      </p:pic>
    </p:spTree>
    <p:extLst>
      <p:ext uri="{BB962C8B-B14F-4D97-AF65-F5344CB8AC3E}">
        <p14:creationId xmlns:p14="http://schemas.microsoft.com/office/powerpoint/2010/main" val="5113875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B239F1B-2F6E-45E4-865C-A7D6C79CAF6A}"/>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2D58F444-E2F5-4F60-8769-44AF272D30C8}"/>
              </a:ext>
            </a:extLst>
          </p:cNvPr>
          <p:cNvGrpSpPr/>
          <p:nvPr/>
        </p:nvGrpSpPr>
        <p:grpSpPr>
          <a:xfrm>
            <a:off x="0" y="0"/>
            <a:ext cx="8160653" cy="6858000"/>
            <a:chOff x="0" y="0"/>
            <a:chExt cx="9338304" cy="6858000"/>
          </a:xfrm>
        </p:grpSpPr>
        <p:pic>
          <p:nvPicPr>
            <p:cNvPr id="20" name="Picture 19">
              <a:extLst>
                <a:ext uri="{FF2B5EF4-FFF2-40B4-BE49-F238E27FC236}">
                  <a16:creationId xmlns:a16="http://schemas.microsoft.com/office/drawing/2014/main" id="{EE605083-D2EB-4ECD-9B26-E21ECA2DDA26}"/>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p:blipFill>
          <p:spPr>
            <a:xfrm>
              <a:off x="0" y="0"/>
              <a:ext cx="9338304" cy="6858000"/>
            </a:xfrm>
            <a:custGeom>
              <a:avLst/>
              <a:gdLst>
                <a:gd name="connsiteX0" fmla="*/ 0 w 9338304"/>
                <a:gd name="connsiteY0" fmla="*/ 0 h 6858000"/>
                <a:gd name="connsiteX1" fmla="*/ 5856133 w 9338304"/>
                <a:gd name="connsiteY1" fmla="*/ 0 h 6858000"/>
                <a:gd name="connsiteX2" fmla="*/ 5856134 w 9338304"/>
                <a:gd name="connsiteY2" fmla="*/ 0 h 6858000"/>
                <a:gd name="connsiteX3" fmla="*/ 9338304 w 9338304"/>
                <a:gd name="connsiteY3" fmla="*/ 0 h 6858000"/>
                <a:gd name="connsiteX4" fmla="*/ 5856134 w 9338304"/>
                <a:gd name="connsiteY4" fmla="*/ 6857998 h 6858000"/>
                <a:gd name="connsiteX5" fmla="*/ 5856134 w 9338304"/>
                <a:gd name="connsiteY5" fmla="*/ 6858000 h 6858000"/>
                <a:gd name="connsiteX6" fmla="*/ 5856133 w 9338304"/>
                <a:gd name="connsiteY6" fmla="*/ 6858000 h 6858000"/>
                <a:gd name="connsiteX7" fmla="*/ 0 w 9338304"/>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8304" h="6858000">
                  <a:moveTo>
                    <a:pt x="0" y="0"/>
                  </a:moveTo>
                  <a:lnTo>
                    <a:pt x="5856133" y="0"/>
                  </a:lnTo>
                  <a:lnTo>
                    <a:pt x="5856134" y="0"/>
                  </a:lnTo>
                  <a:lnTo>
                    <a:pt x="9338304" y="0"/>
                  </a:lnTo>
                  <a:lnTo>
                    <a:pt x="5856134" y="6857998"/>
                  </a:lnTo>
                  <a:lnTo>
                    <a:pt x="5856134" y="6858000"/>
                  </a:lnTo>
                  <a:lnTo>
                    <a:pt x="5856133" y="6858000"/>
                  </a:lnTo>
                  <a:lnTo>
                    <a:pt x="0" y="6858000"/>
                  </a:lnTo>
                  <a:close/>
                </a:path>
              </a:pathLst>
            </a:custGeom>
          </p:spPr>
        </p:pic>
        <p:sp>
          <p:nvSpPr>
            <p:cNvPr id="19" name="Freeform: Shape 18">
              <a:extLst>
                <a:ext uri="{FF2B5EF4-FFF2-40B4-BE49-F238E27FC236}">
                  <a16:creationId xmlns:a16="http://schemas.microsoft.com/office/drawing/2014/main" id="{CDD82BF3-26FC-49DA-B956-384B36336CE6}"/>
                </a:ext>
              </a:extLst>
            </p:cNvPr>
            <p:cNvSpPr/>
            <p:nvPr/>
          </p:nvSpPr>
          <p:spPr>
            <a:xfrm>
              <a:off x="0" y="0"/>
              <a:ext cx="9338304" cy="6858000"/>
            </a:xfrm>
            <a:custGeom>
              <a:avLst/>
              <a:gdLst>
                <a:gd name="connsiteX0" fmla="*/ 0 w 9338304"/>
                <a:gd name="connsiteY0" fmla="*/ 0 h 6858000"/>
                <a:gd name="connsiteX1" fmla="*/ 5856133 w 9338304"/>
                <a:gd name="connsiteY1" fmla="*/ 0 h 6858000"/>
                <a:gd name="connsiteX2" fmla="*/ 5856134 w 9338304"/>
                <a:gd name="connsiteY2" fmla="*/ 0 h 6858000"/>
                <a:gd name="connsiteX3" fmla="*/ 9338304 w 9338304"/>
                <a:gd name="connsiteY3" fmla="*/ 0 h 6858000"/>
                <a:gd name="connsiteX4" fmla="*/ 5856134 w 9338304"/>
                <a:gd name="connsiteY4" fmla="*/ 6857998 h 6858000"/>
                <a:gd name="connsiteX5" fmla="*/ 5856134 w 9338304"/>
                <a:gd name="connsiteY5" fmla="*/ 6858000 h 6858000"/>
                <a:gd name="connsiteX6" fmla="*/ 5856133 w 9338304"/>
                <a:gd name="connsiteY6" fmla="*/ 6858000 h 6858000"/>
                <a:gd name="connsiteX7" fmla="*/ 0 w 9338304"/>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8304" h="6858000">
                  <a:moveTo>
                    <a:pt x="0" y="0"/>
                  </a:moveTo>
                  <a:lnTo>
                    <a:pt x="5856133" y="0"/>
                  </a:lnTo>
                  <a:lnTo>
                    <a:pt x="5856134" y="0"/>
                  </a:lnTo>
                  <a:lnTo>
                    <a:pt x="9338304" y="0"/>
                  </a:lnTo>
                  <a:lnTo>
                    <a:pt x="5856134" y="6857998"/>
                  </a:lnTo>
                  <a:lnTo>
                    <a:pt x="5856134" y="6858000"/>
                  </a:lnTo>
                  <a:lnTo>
                    <a:pt x="5856133" y="6858000"/>
                  </a:lnTo>
                  <a:lnTo>
                    <a:pt x="0" y="6858000"/>
                  </a:lnTo>
                  <a:close/>
                </a:path>
              </a:pathLst>
            </a:custGeom>
            <a:gradFill>
              <a:gsLst>
                <a:gs pos="2000">
                  <a:schemeClr val="accent1">
                    <a:alpha val="39000"/>
                  </a:schemeClr>
                </a:gs>
                <a:gs pos="65000">
                  <a:schemeClr val="accent3">
                    <a:alpha val="36000"/>
                  </a:schemeClr>
                </a:gs>
                <a:gs pos="98000">
                  <a:schemeClr val="accent4">
                    <a:alpha val="45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8" name="Group 7">
            <a:extLst>
              <a:ext uri="{FF2B5EF4-FFF2-40B4-BE49-F238E27FC236}">
                <a16:creationId xmlns:a16="http://schemas.microsoft.com/office/drawing/2014/main" id="{BF66CB3A-5220-4A85-8D26-A18CD65A630C}"/>
              </a:ext>
            </a:extLst>
          </p:cNvPr>
          <p:cNvGrpSpPr/>
          <p:nvPr/>
        </p:nvGrpSpPr>
        <p:grpSpPr>
          <a:xfrm>
            <a:off x="6848475" y="2367752"/>
            <a:ext cx="4827587" cy="2122495"/>
            <a:chOff x="6848475" y="2365376"/>
            <a:chExt cx="4827587" cy="2122495"/>
          </a:xfrm>
        </p:grpSpPr>
        <p:grpSp>
          <p:nvGrpSpPr>
            <p:cNvPr id="26" name="Group 25">
              <a:extLst>
                <a:ext uri="{FF2B5EF4-FFF2-40B4-BE49-F238E27FC236}">
                  <a16:creationId xmlns:a16="http://schemas.microsoft.com/office/drawing/2014/main" id="{8319C91A-0567-404D-BE0C-CF55566788B8}"/>
                </a:ext>
              </a:extLst>
            </p:cNvPr>
            <p:cNvGrpSpPr/>
            <p:nvPr/>
          </p:nvGrpSpPr>
          <p:grpSpPr>
            <a:xfrm>
              <a:off x="11145359" y="2365376"/>
              <a:ext cx="530703" cy="119063"/>
              <a:chOff x="2466977" y="466725"/>
              <a:chExt cx="891582" cy="200025"/>
            </a:xfrm>
          </p:grpSpPr>
          <p:sp>
            <p:nvSpPr>
              <p:cNvPr id="27" name="Oval 26">
                <a:extLst>
                  <a:ext uri="{FF2B5EF4-FFF2-40B4-BE49-F238E27FC236}">
                    <a16:creationId xmlns:a16="http://schemas.microsoft.com/office/drawing/2014/main" id="{6AE85C3B-E075-4A8C-90CD-4143F0A0EA82}"/>
                  </a:ext>
                </a:extLst>
              </p:cNvPr>
              <p:cNvSpPr/>
              <p:nvPr/>
            </p:nvSpPr>
            <p:spPr>
              <a:xfrm>
                <a:off x="2466975" y="466725"/>
                <a:ext cx="200025" cy="2000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28" name="Oval 27">
                <a:extLst>
                  <a:ext uri="{FF2B5EF4-FFF2-40B4-BE49-F238E27FC236}">
                    <a16:creationId xmlns:a16="http://schemas.microsoft.com/office/drawing/2014/main" id="{4EF21324-576A-48D7-B0B4-F904D775AC39}"/>
                  </a:ext>
                </a:extLst>
              </p:cNvPr>
              <p:cNvSpPr/>
              <p:nvPr/>
            </p:nvSpPr>
            <p:spPr>
              <a:xfrm>
                <a:off x="2812753" y="466725"/>
                <a:ext cx="200026" cy="2000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29" name="Oval 28">
                <a:extLst>
                  <a:ext uri="{FF2B5EF4-FFF2-40B4-BE49-F238E27FC236}">
                    <a16:creationId xmlns:a16="http://schemas.microsoft.com/office/drawing/2014/main" id="{1074B5E2-156B-4707-B179-285EF41A3CFF}"/>
                  </a:ext>
                </a:extLst>
              </p:cNvPr>
              <p:cNvSpPr/>
              <p:nvPr/>
            </p:nvSpPr>
            <p:spPr>
              <a:xfrm>
                <a:off x="3158533" y="466725"/>
                <a:ext cx="200026" cy="2000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grpSp>
        <p:sp>
          <p:nvSpPr>
            <p:cNvPr id="31" name="TextBox 30">
              <a:extLst>
                <a:ext uri="{FF2B5EF4-FFF2-40B4-BE49-F238E27FC236}">
                  <a16:creationId xmlns:a16="http://schemas.microsoft.com/office/drawing/2014/main" id="{B7D345E7-4115-4974-A916-9EC7D94749C8}"/>
                </a:ext>
              </a:extLst>
            </p:cNvPr>
            <p:cNvSpPr txBox="1"/>
            <p:nvPr/>
          </p:nvSpPr>
          <p:spPr>
            <a:xfrm>
              <a:off x="6848475" y="2624380"/>
              <a:ext cx="4827587" cy="1107996"/>
            </a:xfrm>
            <a:prstGeom prst="rect">
              <a:avLst/>
            </a:prstGeom>
            <a:noFill/>
          </p:spPr>
          <p:txBody>
            <a:bodyPr wrap="square" lIns="0" tIns="0" rIns="0" bIns="0" rtlCol="0">
              <a:spAutoFit/>
            </a:bodyPr>
            <a:lstStyle/>
            <a:p>
              <a:pPr lvl="0" algn="r"/>
              <a:r>
                <a:rPr lang="id-ID" sz="3600" dirty="0">
                  <a:solidFill>
                    <a:srgbClr val="2C9CB1"/>
                  </a:solidFill>
                  <a:latin typeface="Gotham Bold"/>
                </a:rPr>
                <a:t>MERCI POUR</a:t>
              </a:r>
              <a:r>
                <a:rPr lang="en-US" sz="3600" dirty="0">
                  <a:solidFill>
                    <a:srgbClr val="2C9CB1"/>
                  </a:solidFill>
                  <a:latin typeface="Gotham Bold"/>
                </a:rPr>
                <a:t> </a:t>
              </a:r>
              <a:r>
                <a:rPr lang="id-ID" sz="3600" dirty="0">
                  <a:solidFill>
                    <a:srgbClr val="2C9CB1"/>
                  </a:solidFill>
                  <a:latin typeface="Gotham Bold"/>
                </a:rPr>
                <a:t>VOTRE ATTENTION</a:t>
              </a:r>
            </a:p>
          </p:txBody>
        </p:sp>
        <p:sp>
          <p:nvSpPr>
            <p:cNvPr id="32" name="TextBox 31">
              <a:extLst>
                <a:ext uri="{FF2B5EF4-FFF2-40B4-BE49-F238E27FC236}">
                  <a16:creationId xmlns:a16="http://schemas.microsoft.com/office/drawing/2014/main" id="{B2FAD783-92D7-4D76-81DA-E5F00B48CD1E}"/>
                </a:ext>
              </a:extLst>
            </p:cNvPr>
            <p:cNvSpPr txBox="1"/>
            <p:nvPr/>
          </p:nvSpPr>
          <p:spPr>
            <a:xfrm>
              <a:off x="7003307" y="3872318"/>
              <a:ext cx="4672755" cy="615553"/>
            </a:xfrm>
            <a:prstGeom prst="rect">
              <a:avLst/>
            </a:prstGeom>
            <a:noFill/>
          </p:spPr>
          <p:txBody>
            <a:bodyPr wrap="square" lIns="0" tIns="0" rIns="0" bIns="0" rtlCol="0">
              <a:spAutoFit/>
            </a:bodyPr>
            <a:lstStyle/>
            <a:p>
              <a:pPr algn="r"/>
              <a:r>
                <a:rPr lang="fr-FR" sz="2000" dirty="0">
                  <a:solidFill>
                    <a:prstClr val="black"/>
                  </a:solidFill>
                  <a:latin typeface="Gotham Light"/>
                </a:rPr>
                <a:t>Si vous avez des questions, c’est maintenant.</a:t>
              </a:r>
            </a:p>
          </p:txBody>
        </p:sp>
      </p:grpSp>
      <p:pic>
        <p:nvPicPr>
          <p:cNvPr id="33" name="Picture 32">
            <a:extLst>
              <a:ext uri="{FF2B5EF4-FFF2-40B4-BE49-F238E27FC236}">
                <a16:creationId xmlns:a16="http://schemas.microsoft.com/office/drawing/2014/main" id="{3F143004-CF6C-4AC2-8F7B-02F94CF5ED1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425612" y="5941340"/>
            <a:ext cx="1250450" cy="518869"/>
          </a:xfrm>
          <a:prstGeom prst="rect">
            <a:avLst/>
          </a:prstGeom>
        </p:spPr>
      </p:pic>
      <p:sp>
        <p:nvSpPr>
          <p:cNvPr id="14" name="TextBox 31">
            <a:extLst>
              <a:ext uri="{FF2B5EF4-FFF2-40B4-BE49-F238E27FC236}">
                <a16:creationId xmlns:a16="http://schemas.microsoft.com/office/drawing/2014/main" id="{DDE3FFE9-06B9-4226-9B4B-896B9ED4AE1C}"/>
              </a:ext>
            </a:extLst>
          </p:cNvPr>
          <p:cNvSpPr txBox="1"/>
          <p:nvPr/>
        </p:nvSpPr>
        <p:spPr>
          <a:xfrm>
            <a:off x="6293511" y="4681774"/>
            <a:ext cx="4468147" cy="1723549"/>
          </a:xfrm>
          <a:prstGeom prst="rect">
            <a:avLst/>
          </a:prstGeom>
          <a:noFill/>
        </p:spPr>
        <p:txBody>
          <a:bodyPr wrap="square" lIns="0" tIns="0" rIns="0" bIns="0" rtlCol="0">
            <a:spAutoFit/>
          </a:bodyPr>
          <a:lstStyle/>
          <a:p>
            <a:r>
              <a:rPr lang="fr-FR" sz="1400" b="1" dirty="0">
                <a:solidFill>
                  <a:schemeClr val="accent2"/>
                </a:solidFill>
                <a:latin typeface="Gotham Light"/>
              </a:rPr>
              <a:t>Nous </a:t>
            </a:r>
            <a:r>
              <a:rPr lang="fr-FR" sz="1400" b="1" dirty="0">
                <a:solidFill>
                  <a:schemeClr val="accent2"/>
                </a:solidFill>
                <a:latin typeface="Gotham Light" panose="02000603030000020004" pitchFamily="2" charset="0"/>
              </a:rPr>
              <a:t>contacter</a:t>
            </a:r>
            <a:r>
              <a:rPr lang="fr-FR" sz="1400" b="1" dirty="0">
                <a:solidFill>
                  <a:schemeClr val="accent2"/>
                </a:solidFill>
                <a:latin typeface="Gotham Light"/>
              </a:rPr>
              <a:t> :</a:t>
            </a:r>
          </a:p>
          <a:p>
            <a:endParaRPr lang="fr-FR" sz="1400" dirty="0">
              <a:solidFill>
                <a:prstClr val="black"/>
              </a:solidFill>
              <a:latin typeface="Gotham Light"/>
            </a:endParaRPr>
          </a:p>
          <a:p>
            <a:r>
              <a:rPr lang="fr-FR" sz="1200" dirty="0">
                <a:solidFill>
                  <a:prstClr val="black"/>
                </a:solidFill>
                <a:latin typeface="Gotham Light"/>
              </a:rPr>
              <a:t>Laurent LEIGNEL / Directeur</a:t>
            </a:r>
          </a:p>
          <a:p>
            <a:r>
              <a:rPr lang="fr-FR" sz="1200" dirty="0">
                <a:solidFill>
                  <a:prstClr val="black"/>
                </a:solidFill>
                <a:hlinkClick r:id="rId6"/>
              </a:rPr>
              <a:t>Laurent.leignel@ipnetworkservices.fr</a:t>
            </a:r>
            <a:endParaRPr lang="fr-FR" sz="1200" dirty="0">
              <a:solidFill>
                <a:prstClr val="black"/>
              </a:solidFill>
            </a:endParaRPr>
          </a:p>
          <a:p>
            <a:r>
              <a:rPr lang="fr-FR" sz="1200" dirty="0">
                <a:solidFill>
                  <a:prstClr val="black"/>
                </a:solidFill>
                <a:latin typeface="Gotham Light"/>
              </a:rPr>
              <a:t>06 58 49 37 21</a:t>
            </a:r>
          </a:p>
          <a:p>
            <a:endParaRPr lang="fr-FR" sz="1200" dirty="0">
              <a:solidFill>
                <a:prstClr val="black"/>
              </a:solidFill>
              <a:latin typeface="Gotham Light"/>
            </a:endParaRPr>
          </a:p>
          <a:p>
            <a:r>
              <a:rPr lang="fr-FR" sz="1200" dirty="0">
                <a:solidFill>
                  <a:prstClr val="black"/>
                </a:solidFill>
                <a:latin typeface="Gotham Light"/>
              </a:rPr>
              <a:t>Sophie SOLIGNAT / Responsable des Opérations</a:t>
            </a:r>
          </a:p>
          <a:p>
            <a:r>
              <a:rPr lang="fr-FR" sz="1200" dirty="0">
                <a:solidFill>
                  <a:prstClr val="black"/>
                </a:solidFill>
                <a:hlinkClick r:id="rId7"/>
              </a:rPr>
              <a:t>Sophie.solignat@ipnetworkservices.fr</a:t>
            </a:r>
            <a:endParaRPr lang="fr-FR" sz="1200" dirty="0">
              <a:solidFill>
                <a:prstClr val="black"/>
              </a:solidFill>
            </a:endParaRPr>
          </a:p>
          <a:p>
            <a:r>
              <a:rPr lang="fr-FR" sz="1200" dirty="0">
                <a:solidFill>
                  <a:prstClr val="black"/>
                </a:solidFill>
                <a:latin typeface="Gotham Light"/>
              </a:rPr>
              <a:t>06 67 20 84 72</a:t>
            </a:r>
          </a:p>
        </p:txBody>
      </p:sp>
    </p:spTree>
    <p:extLst>
      <p:ext uri="{BB962C8B-B14F-4D97-AF65-F5344CB8AC3E}">
        <p14:creationId xmlns:p14="http://schemas.microsoft.com/office/powerpoint/2010/main" val="4265726227"/>
      </p:ext>
    </p:extLst>
  </p:cSld>
  <p:clrMapOvr>
    <a:masterClrMapping/>
  </p:clrMapOvr>
</p:sld>
</file>

<file path=ppt/theme/theme1.xml><?xml version="1.0" encoding="utf-8"?>
<a:theme xmlns:a="http://schemas.openxmlformats.org/drawingml/2006/main" name="Office Theme">
  <a:themeElements>
    <a:clrScheme name="Custom 203">
      <a:dk1>
        <a:sysClr val="windowText" lastClr="000000"/>
      </a:dk1>
      <a:lt1>
        <a:sysClr val="window" lastClr="FFFFFF"/>
      </a:lt1>
      <a:dk2>
        <a:srgbClr val="44546A"/>
      </a:dk2>
      <a:lt2>
        <a:srgbClr val="E7E6E6"/>
      </a:lt2>
      <a:accent1>
        <a:srgbClr val="72BD81"/>
      </a:accent1>
      <a:accent2>
        <a:srgbClr val="2C9CB1"/>
      </a:accent2>
      <a:accent3>
        <a:srgbClr val="2F5C60"/>
      </a:accent3>
      <a:accent4>
        <a:srgbClr val="00263E"/>
      </a:accent4>
      <a:accent5>
        <a:srgbClr val="BFBFBF"/>
      </a:accent5>
      <a:accent6>
        <a:srgbClr val="7F7F7F"/>
      </a:accent6>
      <a:hlink>
        <a:srgbClr val="0563C1"/>
      </a:hlink>
      <a:folHlink>
        <a:srgbClr val="954F72"/>
      </a:folHlink>
    </a:clrScheme>
    <a:fontScheme name="Custom 79">
      <a:majorFont>
        <a:latin typeface="Gotham Bold"/>
        <a:ea typeface=""/>
        <a:cs typeface=""/>
      </a:majorFont>
      <a:minorFont>
        <a:latin typeface="Gotham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lgn="l">
          <a:defRPr sz="1200"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ECAAAE1ED8DB64487A2EA0B14F775F8" ma:contentTypeVersion="4" ma:contentTypeDescription="Crée un document." ma:contentTypeScope="" ma:versionID="886525b4c76459dcee64aba03c58a3ac">
  <xsd:schema xmlns:xsd="http://www.w3.org/2001/XMLSchema" xmlns:xs="http://www.w3.org/2001/XMLSchema" xmlns:p="http://schemas.microsoft.com/office/2006/metadata/properties" xmlns:ns2="96cb5bdd-38b8-4057-a79e-029b152679ef" xmlns:ns3="f14139ec-09a7-4e6e-9309-fc94ad1bef62" targetNamespace="http://schemas.microsoft.com/office/2006/metadata/properties" ma:root="true" ma:fieldsID="12cfb1fd6183f984bf01581f51b84820" ns2:_="" ns3:_="">
    <xsd:import namespace="96cb5bdd-38b8-4057-a79e-029b152679ef"/>
    <xsd:import namespace="f14139ec-09a7-4e6e-9309-fc94ad1bef6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cb5bdd-38b8-4057-a79e-029b152679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14139ec-09a7-4e6e-9309-fc94ad1bef62"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1547C1-7D88-4490-8579-8C2BB30496B7}">
  <ds:schemaRefs>
    <ds:schemaRef ds:uri="http://purl.org/dc/dcmitype/"/>
    <ds:schemaRef ds:uri="f14139ec-09a7-4e6e-9309-fc94ad1bef62"/>
    <ds:schemaRef ds:uri="http://purl.org/dc/elements/1.1/"/>
    <ds:schemaRef ds:uri="96cb5bdd-38b8-4057-a79e-029b152679ef"/>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3C90B30E-1415-4EAC-A1DC-11E459A4A714}">
  <ds:schemaRefs>
    <ds:schemaRef ds:uri="http://schemas.microsoft.com/sharepoint/v3/contenttype/forms"/>
  </ds:schemaRefs>
</ds:datastoreItem>
</file>

<file path=customXml/itemProps3.xml><?xml version="1.0" encoding="utf-8"?>
<ds:datastoreItem xmlns:ds="http://schemas.openxmlformats.org/officeDocument/2006/customXml" ds:itemID="{75F3E99C-90E6-4DDA-B155-A7A4FAAD7A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cb5bdd-38b8-4057-a79e-029b152679ef"/>
    <ds:schemaRef ds:uri="f14139ec-09a7-4e6e-9309-fc94ad1bef6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875</Words>
  <Application>Microsoft Office PowerPoint</Application>
  <PresentationFormat>Grand écran</PresentationFormat>
  <Paragraphs>150</Paragraphs>
  <Slides>9</Slides>
  <Notes>5</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9</vt:i4>
      </vt:variant>
    </vt:vector>
  </HeadingPairs>
  <TitlesOfParts>
    <vt:vector size="15" baseType="lpstr">
      <vt:lpstr>Arial</vt:lpstr>
      <vt:lpstr>Calibri</vt:lpstr>
      <vt:lpstr>Calibri Light</vt:lpstr>
      <vt:lpstr>Gotham Bold</vt:lpstr>
      <vt:lpstr>Gotham Light</vt:lpstr>
      <vt:lpstr>Office Theme</vt:lpstr>
      <vt:lpstr>Présentation PowerPoint</vt:lpstr>
      <vt:lpstr>Présentation PowerPoint</vt:lpstr>
      <vt:lpstr>NOTRE OFFRE DE SERVICES</vt:lpstr>
      <vt:lpstr>NOS DOMAINES D’EXPERTISE</vt:lpstr>
      <vt:lpstr>NOS PARTENAIRES</vt:lpstr>
      <vt:lpstr>NOS COLLABORATEURS…</vt:lpstr>
      <vt:lpstr>ILS NOUS FONT CONFIANCE…</vt:lpstr>
      <vt:lpstr>EXEMPLE DE PROJET IT STRATEGIQUE –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Eva</dc:creator>
  <cp:lastModifiedBy>Laurent LEIGNEL</cp:lastModifiedBy>
  <cp:revision>71</cp:revision>
  <cp:lastPrinted>2019-01-24T14:10:30Z</cp:lastPrinted>
  <dcterms:created xsi:type="dcterms:W3CDTF">2018-10-31T04:51:51Z</dcterms:created>
  <dcterms:modified xsi:type="dcterms:W3CDTF">2019-11-08T21:38:09Z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0x010100AECAAAE1ED8DB64487A2EA0B14F775F8</vt:lpwstr>
  </property>
</Properties>
</file>