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1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A7752-59E3-470D-BD48-43B7E21732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CEE57C-EF5E-4D39-8CBA-AAA6FFCE4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729FA-3E74-43D9-9BAC-1230A4A5F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26D05-6F23-4A96-B920-FEC663AF2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B03FB-F619-4C21-87A4-1214A9B4A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0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1E5CF-5FAD-44D3-ACF4-460373766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94A72B-38DB-4AF7-959A-B9BBFDBB86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F3E3D-6D8C-4DF3-80C5-7C04EEBDD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149C4-8ED5-40DA-A353-3428FC42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8E17F-BB20-4A60-A20B-F16BF3B25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4FC642-B345-4ABD-BE60-06665447C7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C89CFD-3680-4CCC-B474-FAC4E3333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2E191-357D-4678-AE2C-796D8263E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37B06-5259-4072-BB83-E4297D474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6658E-4DD2-46B8-A0F2-47EFFA178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63C80-0CBB-44EE-8BE9-1367B956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8876-A393-46E3-8718-5EA880C49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49C0E-6B5B-4A1F-8A0D-E800F0141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44F34-3B27-4ED5-A87D-B49F0FAB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B72A6-FE15-402A-AA69-D9FDEA69D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3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39E23-C5FB-4884-90FB-969AE9C9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1C5F0-D249-4534-A8CE-F1461FEE7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269B6-96CF-436D-95A2-843E56668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42E32-2C13-47FC-B0D1-EF0E2BD5A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D6D75-AA36-444E-AC7C-1DE37BB3C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5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C31C5-F228-42CF-9823-064A59B18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8B7D2-01D3-41A9-91A8-B2923CBAF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968F11-2E87-4282-8AE9-1902A644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2DCFC2-C512-4DB3-9AD7-82D2C8FF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46B726-E69F-404E-93C5-A6CDB75F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E7DEA-1DEA-4E5B-B6FF-FA4DE04D8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887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E7B00-0B10-4E37-889D-1AA2DC6B7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AEAEC-DD1A-4A41-8993-1CEE50399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97FB6C-35EB-425A-B6F0-0FC0F2BA0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51387C-6D17-423A-B347-82064465DC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424B8-892F-489E-9D23-03B49D35D8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6F17B-9B22-4533-9DCB-4B1E713CB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02502C-DD0B-4D1F-B9D1-95C886F6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2585D4-BA3A-4638-9115-8B5B18078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0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B25CE-8342-4580-95CA-C336F52D1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8B421E-E0E8-4D7A-9C44-9C6111C8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1D21D-FB53-4039-95F2-CE2E093A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E8149-00CB-4171-91B0-D4CAC4DE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84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093E11-6249-402B-9DFB-205E6C0AA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9A1C5E-DCF4-47AD-9FF4-7E169C13A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BA0B7-F9AB-46DA-8CAB-C3583D67C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48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24CCA-E3AD-46CE-9B76-A88CBB5D5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32E71-ED9A-4CDF-A59F-1FAF7BAC2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F85AB-68EA-4FA6-804A-2A887672F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78E0A-FB83-49CC-9EF0-C92A6E51B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59CDB-ED8A-4F08-B3B4-AA02D8EF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4633D0-9B33-4547-BBF0-81933FCD2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57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41A79-2471-444C-86A3-7231D1DD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2839C1-B2C9-47B6-BD90-A9BBECF67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53155-10C6-4A72-BE17-6B989A9BB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D2ED9-FBF3-46F5-A9E6-CE12C07E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BC858-B24F-4FB4-B9F8-19F3A39A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0731F-B637-4CCD-ABB0-605EB244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71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ABD28B-E83E-43EA-AC20-B507CF2DA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D0B13-F143-4B59-8143-F1982A549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D5ABB-850F-4D11-B1E5-1994D0F738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D0EB2-A3F4-46C3-AE83-40D086512D88}" type="datetimeFigureOut">
              <a:rPr lang="en-GB" smtClean="0"/>
              <a:t>13/10/2019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6DE13-B20D-48E3-B2F7-7D2BC6D5A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66DAD-04FA-42E2-9385-83D5EFCDA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108A-9074-4969-89DA-E26ACD5727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0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>
            <a:extLst>
              <a:ext uri="{FF2B5EF4-FFF2-40B4-BE49-F238E27FC236}">
                <a16:creationId xmlns:a16="http://schemas.microsoft.com/office/drawing/2014/main" id="{A06E79C0-2CF1-4EF1-B7CE-A4EA53BC3373}"/>
              </a:ext>
            </a:extLst>
          </p:cNvPr>
          <p:cNvSpPr/>
          <p:nvPr/>
        </p:nvSpPr>
        <p:spPr>
          <a:xfrm rot="1236519">
            <a:off x="4336099" y="1406283"/>
            <a:ext cx="4403448" cy="4274403"/>
          </a:xfrm>
          <a:prstGeom prst="cube">
            <a:avLst>
              <a:gd name="adj" fmla="val 26913"/>
            </a:avLst>
          </a:prstGeom>
          <a:solidFill>
            <a:srgbClr val="002060"/>
          </a:solidFill>
          <a:ln w="825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67F5B-D92F-4E52-85B3-D9A5D7CD1A1F}"/>
              </a:ext>
            </a:extLst>
          </p:cNvPr>
          <p:cNvCxnSpPr>
            <a:cxnSpLocks/>
          </p:cNvCxnSpPr>
          <p:nvPr/>
        </p:nvCxnSpPr>
        <p:spPr>
          <a:xfrm>
            <a:off x="6686550" y="1905000"/>
            <a:ext cx="819150" cy="285750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6AFC77-AD14-4C94-8ED5-5B80FFD4F567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5962650" y="2417349"/>
            <a:ext cx="384144" cy="878301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A043F-33AB-478A-B586-A87D92637D91}"/>
              </a:ext>
            </a:extLst>
          </p:cNvPr>
          <p:cNvCxnSpPr>
            <a:cxnSpLocks/>
          </p:cNvCxnSpPr>
          <p:nvPr/>
        </p:nvCxnSpPr>
        <p:spPr>
          <a:xfrm flipV="1">
            <a:off x="4514850" y="4048125"/>
            <a:ext cx="390525" cy="1000127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54EA4-E7E8-4A3C-A478-BE26F1706734}"/>
              </a:ext>
            </a:extLst>
          </p:cNvPr>
          <p:cNvCxnSpPr>
            <a:cxnSpLocks/>
          </p:cNvCxnSpPr>
          <p:nvPr/>
        </p:nvCxnSpPr>
        <p:spPr>
          <a:xfrm flipV="1">
            <a:off x="5753100" y="4489944"/>
            <a:ext cx="401622" cy="1072657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181ED-EECA-4E35-953B-7EB94FFE2EB5}"/>
              </a:ext>
            </a:extLst>
          </p:cNvPr>
          <p:cNvCxnSpPr>
            <a:cxnSpLocks/>
          </p:cNvCxnSpPr>
          <p:nvPr/>
        </p:nvCxnSpPr>
        <p:spPr>
          <a:xfrm flipV="1">
            <a:off x="8020050" y="3429000"/>
            <a:ext cx="533400" cy="238309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88B80-DEF2-401F-B2FB-8BA5CEAE9DAE}"/>
              </a:ext>
            </a:extLst>
          </p:cNvPr>
          <p:cNvCxnSpPr>
            <a:cxnSpLocks/>
          </p:cNvCxnSpPr>
          <p:nvPr/>
        </p:nvCxnSpPr>
        <p:spPr>
          <a:xfrm flipV="1">
            <a:off x="7724314" y="4489944"/>
            <a:ext cx="533400" cy="238309"/>
          </a:xfrm>
          <a:prstGeom prst="line">
            <a:avLst/>
          </a:prstGeom>
          <a:ln w="8255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FCF6ECD-1BCF-45E1-9F1C-AD2778E0D1D3}"/>
              </a:ext>
            </a:extLst>
          </p:cNvPr>
          <p:cNvSpPr txBox="1"/>
          <p:nvPr/>
        </p:nvSpPr>
        <p:spPr>
          <a:xfrm>
            <a:off x="721895" y="601579"/>
            <a:ext cx="3104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Envato</a:t>
            </a:r>
            <a:r>
              <a:rPr lang="en-GB"/>
              <a:t>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942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>
            <a:extLst>
              <a:ext uri="{FF2B5EF4-FFF2-40B4-BE49-F238E27FC236}">
                <a16:creationId xmlns:a16="http://schemas.microsoft.com/office/drawing/2014/main" id="{A06E79C0-2CF1-4EF1-B7CE-A4EA53BC3373}"/>
              </a:ext>
            </a:extLst>
          </p:cNvPr>
          <p:cNvSpPr/>
          <p:nvPr/>
        </p:nvSpPr>
        <p:spPr>
          <a:xfrm rot="1236519">
            <a:off x="4336099" y="1406283"/>
            <a:ext cx="4403448" cy="4274403"/>
          </a:xfrm>
          <a:prstGeom prst="cube">
            <a:avLst>
              <a:gd name="adj" fmla="val 26913"/>
            </a:avLst>
          </a:prstGeom>
          <a:solidFill>
            <a:schemeClr val="tx1"/>
          </a:solidFill>
          <a:ln w="825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67F5B-D92F-4E52-85B3-D9A5D7CD1A1F}"/>
              </a:ext>
            </a:extLst>
          </p:cNvPr>
          <p:cNvCxnSpPr>
            <a:cxnSpLocks/>
          </p:cNvCxnSpPr>
          <p:nvPr/>
        </p:nvCxnSpPr>
        <p:spPr>
          <a:xfrm>
            <a:off x="6686550" y="1905000"/>
            <a:ext cx="819150" cy="285750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6AFC77-AD14-4C94-8ED5-5B80FFD4F567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5962650" y="2417349"/>
            <a:ext cx="384144" cy="878301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A043F-33AB-478A-B586-A87D92637D91}"/>
              </a:ext>
            </a:extLst>
          </p:cNvPr>
          <p:cNvCxnSpPr>
            <a:cxnSpLocks/>
          </p:cNvCxnSpPr>
          <p:nvPr/>
        </p:nvCxnSpPr>
        <p:spPr>
          <a:xfrm flipV="1">
            <a:off x="4514850" y="4048125"/>
            <a:ext cx="390525" cy="1000127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54EA4-E7E8-4A3C-A478-BE26F1706734}"/>
              </a:ext>
            </a:extLst>
          </p:cNvPr>
          <p:cNvCxnSpPr>
            <a:cxnSpLocks/>
          </p:cNvCxnSpPr>
          <p:nvPr/>
        </p:nvCxnSpPr>
        <p:spPr>
          <a:xfrm flipV="1">
            <a:off x="5753100" y="4489944"/>
            <a:ext cx="401622" cy="1072657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181ED-EECA-4E35-953B-7EB94FFE2EB5}"/>
              </a:ext>
            </a:extLst>
          </p:cNvPr>
          <p:cNvCxnSpPr>
            <a:cxnSpLocks/>
          </p:cNvCxnSpPr>
          <p:nvPr/>
        </p:nvCxnSpPr>
        <p:spPr>
          <a:xfrm flipV="1">
            <a:off x="8020050" y="3429000"/>
            <a:ext cx="533400" cy="238309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88B80-DEF2-401F-B2FB-8BA5CEAE9DAE}"/>
              </a:ext>
            </a:extLst>
          </p:cNvPr>
          <p:cNvCxnSpPr>
            <a:cxnSpLocks/>
          </p:cNvCxnSpPr>
          <p:nvPr/>
        </p:nvCxnSpPr>
        <p:spPr>
          <a:xfrm flipV="1">
            <a:off x="7724314" y="4489944"/>
            <a:ext cx="533400" cy="238309"/>
          </a:xfrm>
          <a:prstGeom prst="line">
            <a:avLst/>
          </a:prstGeom>
          <a:ln w="825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5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>
            <a:extLst>
              <a:ext uri="{FF2B5EF4-FFF2-40B4-BE49-F238E27FC236}">
                <a16:creationId xmlns:a16="http://schemas.microsoft.com/office/drawing/2014/main" id="{A06E79C0-2CF1-4EF1-B7CE-A4EA53BC3373}"/>
              </a:ext>
            </a:extLst>
          </p:cNvPr>
          <p:cNvSpPr/>
          <p:nvPr/>
        </p:nvSpPr>
        <p:spPr>
          <a:xfrm rot="1236519">
            <a:off x="4336099" y="1406283"/>
            <a:ext cx="4403448" cy="4274403"/>
          </a:xfrm>
          <a:prstGeom prst="cube">
            <a:avLst>
              <a:gd name="adj" fmla="val 26913"/>
            </a:avLst>
          </a:prstGeom>
          <a:solidFill>
            <a:srgbClr val="FF6600"/>
          </a:solidFill>
          <a:ln w="82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67F5B-D92F-4E52-85B3-D9A5D7CD1A1F}"/>
              </a:ext>
            </a:extLst>
          </p:cNvPr>
          <p:cNvCxnSpPr>
            <a:cxnSpLocks/>
          </p:cNvCxnSpPr>
          <p:nvPr/>
        </p:nvCxnSpPr>
        <p:spPr>
          <a:xfrm>
            <a:off x="6686550" y="1905000"/>
            <a:ext cx="819150" cy="285750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6AFC77-AD14-4C94-8ED5-5B80FFD4F567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5962650" y="2417349"/>
            <a:ext cx="384144" cy="878301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A043F-33AB-478A-B586-A87D92637D91}"/>
              </a:ext>
            </a:extLst>
          </p:cNvPr>
          <p:cNvCxnSpPr>
            <a:cxnSpLocks/>
          </p:cNvCxnSpPr>
          <p:nvPr/>
        </p:nvCxnSpPr>
        <p:spPr>
          <a:xfrm flipV="1">
            <a:off x="4514850" y="4048125"/>
            <a:ext cx="390525" cy="1000127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54EA4-E7E8-4A3C-A478-BE26F1706734}"/>
              </a:ext>
            </a:extLst>
          </p:cNvPr>
          <p:cNvCxnSpPr>
            <a:cxnSpLocks/>
          </p:cNvCxnSpPr>
          <p:nvPr/>
        </p:nvCxnSpPr>
        <p:spPr>
          <a:xfrm flipV="1">
            <a:off x="5753100" y="4489944"/>
            <a:ext cx="401622" cy="1072657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181ED-EECA-4E35-953B-7EB94FFE2EB5}"/>
              </a:ext>
            </a:extLst>
          </p:cNvPr>
          <p:cNvCxnSpPr>
            <a:cxnSpLocks/>
          </p:cNvCxnSpPr>
          <p:nvPr/>
        </p:nvCxnSpPr>
        <p:spPr>
          <a:xfrm flipV="1">
            <a:off x="8020050" y="3429000"/>
            <a:ext cx="533400" cy="238309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88B80-DEF2-401F-B2FB-8BA5CEAE9DAE}"/>
              </a:ext>
            </a:extLst>
          </p:cNvPr>
          <p:cNvCxnSpPr>
            <a:cxnSpLocks/>
          </p:cNvCxnSpPr>
          <p:nvPr/>
        </p:nvCxnSpPr>
        <p:spPr>
          <a:xfrm flipV="1">
            <a:off x="7724314" y="4489944"/>
            <a:ext cx="533400" cy="238309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7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>
            <a:extLst>
              <a:ext uri="{FF2B5EF4-FFF2-40B4-BE49-F238E27FC236}">
                <a16:creationId xmlns:a16="http://schemas.microsoft.com/office/drawing/2014/main" id="{A06E79C0-2CF1-4EF1-B7CE-A4EA53BC3373}"/>
              </a:ext>
            </a:extLst>
          </p:cNvPr>
          <p:cNvSpPr/>
          <p:nvPr/>
        </p:nvSpPr>
        <p:spPr>
          <a:xfrm rot="1236519">
            <a:off x="4336099" y="1406283"/>
            <a:ext cx="4403448" cy="4274403"/>
          </a:xfrm>
          <a:prstGeom prst="cube">
            <a:avLst>
              <a:gd name="adj" fmla="val 26913"/>
            </a:avLst>
          </a:prstGeom>
          <a:solidFill>
            <a:srgbClr val="FF0000"/>
          </a:solidFill>
          <a:ln w="82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67F5B-D92F-4E52-85B3-D9A5D7CD1A1F}"/>
              </a:ext>
            </a:extLst>
          </p:cNvPr>
          <p:cNvCxnSpPr>
            <a:cxnSpLocks/>
          </p:cNvCxnSpPr>
          <p:nvPr/>
        </p:nvCxnSpPr>
        <p:spPr>
          <a:xfrm>
            <a:off x="6686550" y="1905000"/>
            <a:ext cx="819150" cy="285750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6AFC77-AD14-4C94-8ED5-5B80FFD4F567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5962650" y="2417349"/>
            <a:ext cx="384144" cy="878301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A043F-33AB-478A-B586-A87D92637D91}"/>
              </a:ext>
            </a:extLst>
          </p:cNvPr>
          <p:cNvCxnSpPr>
            <a:cxnSpLocks/>
          </p:cNvCxnSpPr>
          <p:nvPr/>
        </p:nvCxnSpPr>
        <p:spPr>
          <a:xfrm flipV="1">
            <a:off x="4514850" y="4048125"/>
            <a:ext cx="390525" cy="1000127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54EA4-E7E8-4A3C-A478-BE26F1706734}"/>
              </a:ext>
            </a:extLst>
          </p:cNvPr>
          <p:cNvCxnSpPr>
            <a:cxnSpLocks/>
          </p:cNvCxnSpPr>
          <p:nvPr/>
        </p:nvCxnSpPr>
        <p:spPr>
          <a:xfrm flipV="1">
            <a:off x="5753100" y="4489944"/>
            <a:ext cx="401622" cy="1072657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181ED-EECA-4E35-953B-7EB94FFE2EB5}"/>
              </a:ext>
            </a:extLst>
          </p:cNvPr>
          <p:cNvCxnSpPr>
            <a:cxnSpLocks/>
          </p:cNvCxnSpPr>
          <p:nvPr/>
        </p:nvCxnSpPr>
        <p:spPr>
          <a:xfrm flipV="1">
            <a:off x="8020050" y="3429000"/>
            <a:ext cx="533400" cy="238309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88B80-DEF2-401F-B2FB-8BA5CEAE9DAE}"/>
              </a:ext>
            </a:extLst>
          </p:cNvPr>
          <p:cNvCxnSpPr>
            <a:cxnSpLocks/>
          </p:cNvCxnSpPr>
          <p:nvPr/>
        </p:nvCxnSpPr>
        <p:spPr>
          <a:xfrm flipV="1">
            <a:off x="7724314" y="4489944"/>
            <a:ext cx="533400" cy="238309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38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A25CC992-7BCE-4B12-BFD8-81625A56DC1B}"/>
              </a:ext>
            </a:extLst>
          </p:cNvPr>
          <p:cNvSpPr/>
          <p:nvPr/>
        </p:nvSpPr>
        <p:spPr>
          <a:xfrm>
            <a:off x="3305175" y="895350"/>
            <a:ext cx="6400800" cy="519457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A06E79C0-2CF1-4EF1-B7CE-A4EA53BC3373}"/>
              </a:ext>
            </a:extLst>
          </p:cNvPr>
          <p:cNvSpPr/>
          <p:nvPr/>
        </p:nvSpPr>
        <p:spPr>
          <a:xfrm rot="1236519">
            <a:off x="4336099" y="1406283"/>
            <a:ext cx="4403448" cy="4274403"/>
          </a:xfrm>
          <a:prstGeom prst="cube">
            <a:avLst>
              <a:gd name="adj" fmla="val 26913"/>
            </a:avLst>
          </a:prstGeom>
          <a:solidFill>
            <a:srgbClr val="002060"/>
          </a:solidFill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467F5B-D92F-4E52-85B3-D9A5D7CD1A1F}"/>
              </a:ext>
            </a:extLst>
          </p:cNvPr>
          <p:cNvCxnSpPr>
            <a:cxnSpLocks/>
          </p:cNvCxnSpPr>
          <p:nvPr/>
        </p:nvCxnSpPr>
        <p:spPr>
          <a:xfrm>
            <a:off x="6686550" y="1905000"/>
            <a:ext cx="819150" cy="285750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6AFC77-AD14-4C94-8ED5-5B80FFD4F567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5962650" y="2417349"/>
            <a:ext cx="384144" cy="878301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A043F-33AB-478A-B586-A87D92637D91}"/>
              </a:ext>
            </a:extLst>
          </p:cNvPr>
          <p:cNvCxnSpPr>
            <a:cxnSpLocks/>
          </p:cNvCxnSpPr>
          <p:nvPr/>
        </p:nvCxnSpPr>
        <p:spPr>
          <a:xfrm flipV="1">
            <a:off x="4514850" y="4048125"/>
            <a:ext cx="390525" cy="1000127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54EA4-E7E8-4A3C-A478-BE26F1706734}"/>
              </a:ext>
            </a:extLst>
          </p:cNvPr>
          <p:cNvCxnSpPr>
            <a:cxnSpLocks/>
          </p:cNvCxnSpPr>
          <p:nvPr/>
        </p:nvCxnSpPr>
        <p:spPr>
          <a:xfrm flipV="1">
            <a:off x="5753100" y="4489944"/>
            <a:ext cx="401622" cy="1072657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181ED-EECA-4E35-953B-7EB94FFE2EB5}"/>
              </a:ext>
            </a:extLst>
          </p:cNvPr>
          <p:cNvCxnSpPr>
            <a:cxnSpLocks/>
          </p:cNvCxnSpPr>
          <p:nvPr/>
        </p:nvCxnSpPr>
        <p:spPr>
          <a:xfrm flipV="1">
            <a:off x="8020050" y="3429000"/>
            <a:ext cx="533400" cy="238309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88B80-DEF2-401F-B2FB-8BA5CEAE9DAE}"/>
              </a:ext>
            </a:extLst>
          </p:cNvPr>
          <p:cNvCxnSpPr>
            <a:cxnSpLocks/>
          </p:cNvCxnSpPr>
          <p:nvPr/>
        </p:nvCxnSpPr>
        <p:spPr>
          <a:xfrm flipV="1">
            <a:off x="7724314" y="4489944"/>
            <a:ext cx="533400" cy="238309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273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3</Words>
  <Application>Microsoft Office PowerPoint</Application>
  <PresentationFormat>Widescreen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Dyson</dc:creator>
  <cp:lastModifiedBy>Jason Dyson</cp:lastModifiedBy>
  <cp:revision>14</cp:revision>
  <dcterms:created xsi:type="dcterms:W3CDTF">2019-05-27T12:20:29Z</dcterms:created>
  <dcterms:modified xsi:type="dcterms:W3CDTF">2019-10-13T16:08:11Z</dcterms:modified>
</cp:coreProperties>
</file>