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1" r:id="rId3"/>
    <p:sldId id="258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139"/>
    <a:srgbClr val="F2542B"/>
    <a:srgbClr val="452D97"/>
    <a:srgbClr val="F8483A"/>
    <a:srgbClr val="FD375D"/>
    <a:srgbClr val="EBA32C"/>
    <a:srgbClr val="F0654E"/>
    <a:srgbClr val="EA4351"/>
    <a:srgbClr val="EA4A5B"/>
    <a:srgbClr val="EC4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97FD5-2888-476B-BE6D-1033367841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1C2AFE-C986-41BF-84E0-E21790643A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D05E3-2A30-4099-95EB-F666F6095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E2A12-15B5-43A2-B7F5-B552866B4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C461D-984F-4BAB-B88F-F5DE9B031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07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A1C7-1313-468A-9A8D-8026F4A52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5DCD32-947D-4AE9-8B3D-798F9323A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FF68A-F279-41F4-97E3-D6930FA6C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224C8-5B37-4183-A7CA-C4E7AFBB8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9271A-044E-4E01-AA3E-CB10F28F1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4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6560E2-0C01-47F3-A7C3-0A01213C0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A698AF-952B-48C0-8CE2-1F1764792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50D46-AFFD-43F1-ADFE-253085908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0BE1D-0643-4CA9-AAB5-F22DCF248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C3498-73FD-4DE2-8A3E-AA06337E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6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120A9-C1A5-45F4-AC3E-1702E2CA0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101C8-84F4-43E4-A38B-03A5C382E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22807-210A-4978-94DD-AE5E36E10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B5019-9AD4-4ED4-B734-13E6A759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951B2-208B-43A1-9536-DF91A68E4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8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1D5F2-76C7-4B68-882D-CD1B11E0C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B7BAB6-CECD-490B-8D31-C3A68D6F5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3E503-503E-46E0-82AF-3B1E55B92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F3351-7044-4BAC-8023-C33458704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B8059-A4DB-4673-8148-8F16C9140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5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E3084-CD02-4A94-BF0A-73906C9DA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BDBDD-F793-4222-B20E-6446CA998C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E13033-3C50-4A8F-B718-F223EDD0E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4A93D-0FC9-4EE7-9500-A29253F66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289CE1-C5B3-442F-9BB0-4F435D74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A9626D-8AE4-4FAF-8ED5-4B43593D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1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8C7C-16FD-4198-B8F4-2D2178BD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BD768-7F5C-4386-B159-900249684F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E8442-B18B-4B0A-995A-4DDB56536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47434C-381E-436D-9A2A-988945D6F9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A14270-79F4-4525-8AA9-20A07DF2D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8D933D-BFDA-4C1E-8B84-A63C7883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0035C-30BB-4D01-B2B9-FA49C9ED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80E217-0753-4BE5-B5F5-DDAFA9713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4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B7FE7-5E22-4C27-847D-75DCFE41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C09A07-A3C6-437D-886C-5AE1028D6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645A6F-3BCC-4774-800A-A3803E9D9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55FB85-C96B-4551-B1A6-80CA3F9F9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2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646FAD-9DCF-420D-9AAA-CFDE0E9D2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9EDDAA-8682-4741-A2CF-07D08DFAD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5EE9B2-4914-4EF0-AD63-DAB1C27D1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72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2A259-5A86-4C51-B0E9-4AE2732FB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F4FD0-394F-471E-A3E6-A799164CB2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4A5E9-2948-4147-A827-EDF8887C12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69A12-6723-4E05-AE7C-AF61668B6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17EFA-E2C0-4361-AA98-5A814CBB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BD662-C70E-4298-9C20-F7994EB04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2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DA9E1-191C-4E77-96FA-5C5AF888A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D1F341-4A59-4E17-BAD6-48394B4131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D4180C-7E31-4D6B-BC20-9874AAF10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8ACB7-799C-4E63-9551-FCBE0D4AA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1E70E7-8592-44DE-933E-55EA1F9CD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9AA1AD-8A86-4631-B862-4EB59685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92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2F52A1-E444-4238-90F0-B7A83959C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0FC647-2D24-4EE5-BAEB-EE39EBE7A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772AAC-C246-4336-B789-D0219A5FCC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63D69-0560-48D8-A430-81C861D18255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A39CF-97CD-4220-9977-1CF9178261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C7D62-6E06-46B5-9824-4915CB2DA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F72A8-FA94-4CAA-BDD3-BC22D72D59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0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6D6F91-F8C2-4A40-B162-81E3290E2A5B}"/>
              </a:ext>
            </a:extLst>
          </p:cNvPr>
          <p:cNvSpPr/>
          <p:nvPr/>
        </p:nvSpPr>
        <p:spPr>
          <a:xfrm>
            <a:off x="3565734" y="5306671"/>
            <a:ext cx="4348430" cy="1529255"/>
          </a:xfrm>
          <a:prstGeom prst="rect">
            <a:avLst/>
          </a:prstGeom>
          <a:solidFill>
            <a:srgbClr val="F361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1FB48D-2EFB-48A2-AFF8-76C5F70A9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BD7312-A988-4F28-82E2-DAADC80466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861" b="2861"/>
          <a:stretch/>
        </p:blipFill>
        <p:spPr>
          <a:xfrm rot="10800000">
            <a:off x="0" y="-108075"/>
            <a:ext cx="11934850" cy="5142529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C99566-AC62-4C16-9415-3258E1455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339" y="2741605"/>
            <a:ext cx="3829413" cy="23495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E54AB4-9BE7-4350-AF1D-0BF3AD4526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642" y="5322741"/>
            <a:ext cx="1570826" cy="1529254"/>
          </a:xfrm>
          <a:prstGeom prst="rect">
            <a:avLst/>
          </a:prstGeom>
          <a:solidFill>
            <a:srgbClr val="FD375D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427ED0-993D-4C31-9B9C-8EE95BAC39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0501"/>
                    </a14:imgEffect>
                  </a14:imgLayer>
                </a14:imgProps>
              </a:ext>
            </a:extLst>
          </a:blip>
          <a:srcRect r="1826"/>
          <a:stretch/>
        </p:blipFill>
        <p:spPr>
          <a:xfrm>
            <a:off x="-83608" y="5322742"/>
            <a:ext cx="3649342" cy="1535258"/>
          </a:xfrm>
          <a:prstGeom prst="rect">
            <a:avLst/>
          </a:prstGeom>
          <a:solidFill>
            <a:srgbClr val="EC4959"/>
          </a:solidFill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ADFE6A6-9F8A-4A3C-B3C5-3D92F4EAA22F}"/>
              </a:ext>
            </a:extLst>
          </p:cNvPr>
          <p:cNvSpPr txBox="1"/>
          <p:nvPr/>
        </p:nvSpPr>
        <p:spPr>
          <a:xfrm>
            <a:off x="8891752" y="4141076"/>
            <a:ext cx="2785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Text should have a slight slant or feel of movement with gradient variation.</a:t>
            </a:r>
          </a:p>
        </p:txBody>
      </p:sp>
    </p:spTree>
    <p:extLst>
      <p:ext uri="{BB962C8B-B14F-4D97-AF65-F5344CB8AC3E}">
        <p14:creationId xmlns:p14="http://schemas.microsoft.com/office/powerpoint/2010/main" val="230650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9F5BE-20AE-437E-8CA2-C2822BC4C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405C6F-15CB-4C42-A672-C1512DAFFD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4127" y="4162098"/>
            <a:ext cx="2469094" cy="26959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7CE0C7-2408-4E7E-8317-B061B3684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392"/>
            <a:ext cx="9379568" cy="4140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25CA17-59F9-4D79-AE6F-7FB7D7DCE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77592"/>
            <a:ext cx="2784127" cy="25804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28AB39-397B-4A51-862F-0ADEF0026F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1258" y="4277592"/>
            <a:ext cx="2286198" cy="25804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528350F-49ED-4EBC-B630-C36A5494E250}"/>
              </a:ext>
            </a:extLst>
          </p:cNvPr>
          <p:cNvSpPr txBox="1"/>
          <p:nvPr/>
        </p:nvSpPr>
        <p:spPr>
          <a:xfrm>
            <a:off x="9848193" y="1902372"/>
            <a:ext cx="2196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Blue than Purpose.</a:t>
            </a:r>
          </a:p>
        </p:txBody>
      </p:sp>
    </p:spTree>
    <p:extLst>
      <p:ext uri="{BB962C8B-B14F-4D97-AF65-F5344CB8AC3E}">
        <p14:creationId xmlns:p14="http://schemas.microsoft.com/office/powerpoint/2010/main" val="227314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E7219-F3DE-4024-91F4-5136CB8D0A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917FDE-CDBC-4097-A0A4-91DCB7EEC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03760" cy="43005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3865B1-50D6-4B9B-A086-422DAD84E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108" y="5039228"/>
            <a:ext cx="3000380" cy="17397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8F5BFF-E663-4B92-889C-3DCF398B4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3764" y="4279429"/>
            <a:ext cx="2469094" cy="24995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A159E51-241F-4C11-8B12-FCA9248793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7465" y="4359355"/>
            <a:ext cx="3017782" cy="22618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9D9CC23-ED8D-4FA1-8444-7CFCF8C0B51E}"/>
              </a:ext>
            </a:extLst>
          </p:cNvPr>
          <p:cNvSpPr txBox="1"/>
          <p:nvPr/>
        </p:nvSpPr>
        <p:spPr>
          <a:xfrm>
            <a:off x="6579477" y="3429000"/>
            <a:ext cx="5360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CLIENT WOULD LIKE THERE TO BE SOME SENSE OF MOVEMENT/SLANT/WAVE TO THE FONT.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07A85BD-B850-421F-BD04-995D587D51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9359" y="272971"/>
            <a:ext cx="3658955" cy="22074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6DE6CC5-AC7F-45D0-A1FD-9F3ABC5DBB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8163" y="4179482"/>
            <a:ext cx="4266423" cy="267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26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E7219-F3DE-4024-91F4-5136CB8D0A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FE0152-C5D1-4367-84C8-4C5C7F4D6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2772" y="5532744"/>
            <a:ext cx="10100441" cy="1655762"/>
          </a:xfrm>
        </p:spPr>
        <p:txBody>
          <a:bodyPr/>
          <a:lstStyle/>
          <a:p>
            <a:pPr algn="r"/>
            <a:r>
              <a:rPr lang="en-US" dirty="0"/>
              <a:t>The word FIT could be encapsulated in an </a:t>
            </a:r>
            <a:r>
              <a:rPr lang="en-US" b="1" dirty="0"/>
              <a:t>icon or some sort of icon include over or around the fit. </a:t>
            </a:r>
            <a:r>
              <a:rPr lang="en-US" dirty="0"/>
              <a:t>The FIT portion will apply to many programs like FIT65+, </a:t>
            </a:r>
            <a:r>
              <a:rPr lang="en-US" dirty="0" err="1"/>
              <a:t>FITKids</a:t>
            </a:r>
            <a:r>
              <a:rPr lang="en-US" dirty="0"/>
              <a:t>, </a:t>
            </a:r>
            <a:r>
              <a:rPr lang="en-US" dirty="0" err="1"/>
              <a:t>FITWorkplace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B67604-F5E9-45C8-8C14-6D2880F6E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069" y="-126463"/>
            <a:ext cx="4485168" cy="40492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DB6E09-25EC-408B-AEA1-B5413F856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795" y="0"/>
            <a:ext cx="7592602" cy="37963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B08556-A1C0-49B7-9C3F-B74680530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5397" y="-448392"/>
            <a:ext cx="6151397" cy="38773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10956C3-B4D1-428F-88C1-F3C9D2590C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437" b="35638"/>
          <a:stretch/>
        </p:blipFill>
        <p:spPr>
          <a:xfrm>
            <a:off x="81673" y="2638095"/>
            <a:ext cx="6858000" cy="24637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A5331C-47CB-42AA-97AC-43BC2459B5F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476" t="32759" r="10165" b="37049"/>
          <a:stretch/>
        </p:blipFill>
        <p:spPr>
          <a:xfrm>
            <a:off x="5765703" y="3295275"/>
            <a:ext cx="6426297" cy="190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336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Squeo</dc:creator>
  <cp:lastModifiedBy>Catherine Squeo</cp:lastModifiedBy>
  <cp:revision>26</cp:revision>
  <dcterms:created xsi:type="dcterms:W3CDTF">2019-10-03T23:15:07Z</dcterms:created>
  <dcterms:modified xsi:type="dcterms:W3CDTF">2019-10-04T20:15:28Z</dcterms:modified>
</cp:coreProperties>
</file>