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801" r:id="rId4"/>
    <p:sldMasterId id="2147484806" r:id="rId5"/>
  </p:sldMasterIdLst>
  <p:notesMasterIdLst>
    <p:notesMasterId r:id="rId11"/>
  </p:notesMasterIdLst>
  <p:sldIdLst>
    <p:sldId id="289" r:id="rId6"/>
    <p:sldId id="290" r:id="rId7"/>
    <p:sldId id="291" r:id="rId8"/>
    <p:sldId id="292" r:id="rId9"/>
    <p:sldId id="293" r:id="rId10"/>
  </p:sldIdLst>
  <p:sldSz cx="12192000" cy="6858000"/>
  <p:notesSz cx="6858000" cy="9144000"/>
  <p:custDataLst>
    <p:tags r:id="rId1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FY20 Objectives" id="{A5191A83-74D9-4F1B-8E35-EDF77240C9C5}">
          <p14:sldIdLst>
            <p14:sldId id="289"/>
            <p14:sldId id="290"/>
            <p14:sldId id="291"/>
            <p14:sldId id="292"/>
            <p14:sldId id="29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ezina, Michele" initials="VM" lastIdx="1" clrIdx="0">
    <p:extLst>
      <p:ext uri="{19B8F6BF-5375-455C-9EA6-DF929625EA0E}">
        <p15:presenceInfo xmlns:p15="http://schemas.microsoft.com/office/powerpoint/2012/main" userId="S-1-5-21-2025193558-2076190225-1934255263-15028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1BB46"/>
    <a:srgbClr val="28417C"/>
    <a:srgbClr val="4858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71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330" y="9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ags" Target="tags/tag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16FE57-A2C5-4F03-9D89-5581780CB61B}" type="datetimeFigureOut">
              <a:rPr lang="en-US" smtClean="0"/>
              <a:t>9/26/2019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D64690-8511-4C23-9058-7AED563F3867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504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5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6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7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8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9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20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2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2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2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2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4" Type="http://schemas.openxmlformats.org/officeDocument/2006/relationships/image" Target="../media/image2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9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0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tech - 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16"/>
          <p:cNvSpPr>
            <a:spLocks noGrp="1"/>
          </p:cNvSpPr>
          <p:nvPr>
            <p:ph type="body" sz="quarter" idx="11"/>
          </p:nvPr>
        </p:nvSpPr>
        <p:spPr>
          <a:xfrm>
            <a:off x="630932" y="4741739"/>
            <a:ext cx="4449612" cy="54766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600">
                <a:solidFill>
                  <a:srgbClr val="485865"/>
                </a:solidFill>
                <a:latin typeface="+mn-lt"/>
              </a:defRPr>
            </a:lvl1pPr>
            <a:lvl2pPr marL="457200" indent="0">
              <a:buFontTx/>
              <a:buNone/>
              <a:defRPr sz="1600">
                <a:solidFill>
                  <a:srgbClr val="485966"/>
                </a:solidFill>
                <a:latin typeface="+mn-lt"/>
              </a:defRPr>
            </a:lvl2pPr>
            <a:lvl3pPr marL="914400" indent="0">
              <a:buFontTx/>
              <a:buNone/>
              <a:defRPr sz="1600">
                <a:solidFill>
                  <a:srgbClr val="485966"/>
                </a:solidFill>
                <a:latin typeface="+mn-lt"/>
              </a:defRPr>
            </a:lvl3pPr>
            <a:lvl4pPr marL="1371600" indent="0">
              <a:buFontTx/>
              <a:buNone/>
              <a:defRPr sz="1600">
                <a:solidFill>
                  <a:srgbClr val="485966"/>
                </a:solidFill>
                <a:latin typeface="+mn-lt"/>
              </a:defRPr>
            </a:lvl4pPr>
            <a:lvl5pPr marL="1828800" indent="0">
              <a:buFontTx/>
              <a:buNone/>
              <a:defRPr sz="1600">
                <a:solidFill>
                  <a:srgbClr val="485966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Title Placeholder 1"/>
          <p:cNvSpPr>
            <a:spLocks noGrp="1"/>
          </p:cNvSpPr>
          <p:nvPr>
            <p:ph type="title"/>
          </p:nvPr>
        </p:nvSpPr>
        <p:spPr>
          <a:xfrm>
            <a:off x="630932" y="2373062"/>
            <a:ext cx="4728468" cy="146449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>
              <a:defRPr b="1" cap="none" baseline="0">
                <a:solidFill>
                  <a:srgbClr val="28417C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27663BD-5992-F74B-A343-E6CD23D080F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9832" y="788506"/>
            <a:ext cx="1629668" cy="5686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B0FD405-1094-1C4A-9A55-E05E27C8EA9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57900" y="0"/>
            <a:ext cx="6134100" cy="685800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3A25851-4F4F-0B40-BCD5-AD21E5E45F2E}"/>
              </a:ext>
            </a:extLst>
          </p:cNvPr>
          <p:cNvCxnSpPr/>
          <p:nvPr/>
        </p:nvCxnSpPr>
        <p:spPr>
          <a:xfrm>
            <a:off x="630932" y="4267200"/>
            <a:ext cx="2023368" cy="0"/>
          </a:xfrm>
          <a:prstGeom prst="line">
            <a:avLst/>
          </a:prstGeom>
          <a:ln w="76200">
            <a:solidFill>
              <a:srgbClr val="61BB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608330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tech - 5 Agenda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81"/>
          <p:cNvSpPr>
            <a:spLocks noGrp="1"/>
          </p:cNvSpPr>
          <p:nvPr>
            <p:ph type="body" sz="quarter" idx="11" hasCustomPrompt="1"/>
          </p:nvPr>
        </p:nvSpPr>
        <p:spPr>
          <a:xfrm>
            <a:off x="1160650" y="1159048"/>
            <a:ext cx="10611140" cy="822960"/>
          </a:xfrm>
          <a:prstGeom prst="rect">
            <a:avLst/>
          </a:prstGeom>
        </p:spPr>
        <p:txBody>
          <a:bodyPr anchor="ctr"/>
          <a:lstStyle>
            <a:lvl1pPr marL="0" indent="0">
              <a:buFontTx/>
              <a:buNone/>
              <a:defRPr sz="2400" b="0" i="0" baseline="0"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insert Agenda Item 1 Title</a:t>
            </a:r>
          </a:p>
        </p:txBody>
      </p:sp>
      <p:sp>
        <p:nvSpPr>
          <p:cNvPr id="14" name="Text Placeholder 81"/>
          <p:cNvSpPr>
            <a:spLocks noGrp="1"/>
          </p:cNvSpPr>
          <p:nvPr>
            <p:ph type="body" sz="quarter" idx="16" hasCustomPrompt="1"/>
          </p:nvPr>
        </p:nvSpPr>
        <p:spPr>
          <a:xfrm>
            <a:off x="1160650" y="2000053"/>
            <a:ext cx="10611140" cy="822960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insert Agenda Item 2 Title</a:t>
            </a:r>
          </a:p>
        </p:txBody>
      </p:sp>
      <p:sp>
        <p:nvSpPr>
          <p:cNvPr id="15" name="Text Placeholder 88"/>
          <p:cNvSpPr>
            <a:spLocks noGrp="1"/>
          </p:cNvSpPr>
          <p:nvPr>
            <p:ph type="body" sz="quarter" idx="18" hasCustomPrompt="1"/>
          </p:nvPr>
        </p:nvSpPr>
        <p:spPr>
          <a:xfrm>
            <a:off x="449645" y="1159048"/>
            <a:ext cx="675339" cy="82296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2800" b="0" i="0" baseline="0">
                <a:solidFill>
                  <a:srgbClr val="61BB4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16" name="Text Placeholder 88"/>
          <p:cNvSpPr>
            <a:spLocks noGrp="1"/>
          </p:cNvSpPr>
          <p:nvPr>
            <p:ph type="body" sz="quarter" idx="19" hasCustomPrompt="1"/>
          </p:nvPr>
        </p:nvSpPr>
        <p:spPr>
          <a:xfrm>
            <a:off x="446654" y="2004564"/>
            <a:ext cx="675339" cy="82296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2800" b="0" i="0" baseline="0">
                <a:solidFill>
                  <a:srgbClr val="61BB4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17" name="Oval 16"/>
          <p:cNvSpPr/>
          <p:nvPr/>
        </p:nvSpPr>
        <p:spPr bwMode="auto">
          <a:xfrm>
            <a:off x="467274" y="1250488"/>
            <a:ext cx="640080" cy="640080"/>
          </a:xfrm>
          <a:prstGeom prst="ellipse">
            <a:avLst/>
          </a:prstGeom>
          <a:noFill/>
          <a:ln w="15875">
            <a:solidFill>
              <a:srgbClr val="485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    </a:t>
            </a:r>
          </a:p>
        </p:txBody>
      </p:sp>
      <p:sp>
        <p:nvSpPr>
          <p:cNvPr id="18" name="Oval 17"/>
          <p:cNvSpPr/>
          <p:nvPr/>
        </p:nvSpPr>
        <p:spPr bwMode="auto">
          <a:xfrm>
            <a:off x="467274" y="2096004"/>
            <a:ext cx="640080" cy="640080"/>
          </a:xfrm>
          <a:prstGeom prst="ellipse">
            <a:avLst/>
          </a:prstGeom>
          <a:noFill/>
          <a:ln w="15875">
            <a:solidFill>
              <a:srgbClr val="485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    </a:t>
            </a:r>
          </a:p>
        </p:txBody>
      </p:sp>
      <p:sp>
        <p:nvSpPr>
          <p:cNvPr id="21" name="Title 22"/>
          <p:cNvSpPr>
            <a:spLocks noGrp="1"/>
          </p:cNvSpPr>
          <p:nvPr>
            <p:ph type="title"/>
          </p:nvPr>
        </p:nvSpPr>
        <p:spPr>
          <a:xfrm>
            <a:off x="365760" y="548640"/>
            <a:ext cx="11391608" cy="420798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81"/>
          <p:cNvSpPr>
            <a:spLocks noGrp="1"/>
          </p:cNvSpPr>
          <p:nvPr>
            <p:ph type="body" sz="quarter" idx="15" hasCustomPrompt="1"/>
          </p:nvPr>
        </p:nvSpPr>
        <p:spPr>
          <a:xfrm>
            <a:off x="1160650" y="2841058"/>
            <a:ext cx="10611140" cy="822960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insert Agenda Item 3 Title</a:t>
            </a:r>
          </a:p>
        </p:txBody>
      </p:sp>
      <p:sp>
        <p:nvSpPr>
          <p:cNvPr id="12" name="Text Placeholder 88"/>
          <p:cNvSpPr>
            <a:spLocks noGrp="1"/>
          </p:cNvSpPr>
          <p:nvPr>
            <p:ph type="body" sz="quarter" idx="20" hasCustomPrompt="1"/>
          </p:nvPr>
        </p:nvSpPr>
        <p:spPr>
          <a:xfrm>
            <a:off x="449645" y="2841058"/>
            <a:ext cx="675339" cy="82296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2800" b="0" i="0" baseline="0">
                <a:solidFill>
                  <a:srgbClr val="61BB4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19" name="Oval 18"/>
          <p:cNvSpPr/>
          <p:nvPr/>
        </p:nvSpPr>
        <p:spPr bwMode="auto">
          <a:xfrm>
            <a:off x="467274" y="2932498"/>
            <a:ext cx="640080" cy="640080"/>
          </a:xfrm>
          <a:prstGeom prst="ellipse">
            <a:avLst/>
          </a:prstGeom>
          <a:noFill/>
          <a:ln w="15875">
            <a:solidFill>
              <a:srgbClr val="485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    </a:t>
            </a:r>
          </a:p>
        </p:txBody>
      </p:sp>
      <p:sp>
        <p:nvSpPr>
          <p:cNvPr id="20" name="Text Placeholder 81"/>
          <p:cNvSpPr>
            <a:spLocks noGrp="1"/>
          </p:cNvSpPr>
          <p:nvPr>
            <p:ph type="body" sz="quarter" idx="12" hasCustomPrompt="1"/>
          </p:nvPr>
        </p:nvSpPr>
        <p:spPr>
          <a:xfrm>
            <a:off x="1160650" y="3682063"/>
            <a:ext cx="10611140" cy="822960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insert Agenda Item 4 Title</a:t>
            </a:r>
          </a:p>
        </p:txBody>
      </p:sp>
      <p:sp>
        <p:nvSpPr>
          <p:cNvPr id="22" name="Text Placeholder 88"/>
          <p:cNvSpPr>
            <a:spLocks noGrp="1"/>
          </p:cNvSpPr>
          <p:nvPr>
            <p:ph type="body" sz="quarter" idx="21" hasCustomPrompt="1"/>
          </p:nvPr>
        </p:nvSpPr>
        <p:spPr>
          <a:xfrm>
            <a:off x="449645" y="3687781"/>
            <a:ext cx="675339" cy="82296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2800" b="0" i="0" baseline="0">
                <a:solidFill>
                  <a:srgbClr val="61BB4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23" name="Oval 22"/>
          <p:cNvSpPr/>
          <p:nvPr/>
        </p:nvSpPr>
        <p:spPr bwMode="auto">
          <a:xfrm>
            <a:off x="467274" y="3779221"/>
            <a:ext cx="640080" cy="640080"/>
          </a:xfrm>
          <a:prstGeom prst="ellipse">
            <a:avLst/>
          </a:prstGeom>
          <a:noFill/>
          <a:ln w="15875">
            <a:solidFill>
              <a:srgbClr val="485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    </a:t>
            </a:r>
          </a:p>
        </p:txBody>
      </p:sp>
      <p:sp>
        <p:nvSpPr>
          <p:cNvPr id="24" name="Text Placeholder 81"/>
          <p:cNvSpPr>
            <a:spLocks noGrp="1"/>
          </p:cNvSpPr>
          <p:nvPr>
            <p:ph type="body" sz="quarter" idx="13" hasCustomPrompt="1"/>
          </p:nvPr>
        </p:nvSpPr>
        <p:spPr>
          <a:xfrm>
            <a:off x="1160650" y="4523068"/>
            <a:ext cx="10611140" cy="822960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insert Agenda Item 5 Title</a:t>
            </a:r>
          </a:p>
        </p:txBody>
      </p:sp>
      <p:sp>
        <p:nvSpPr>
          <p:cNvPr id="25" name="Text Placeholder 88"/>
          <p:cNvSpPr>
            <a:spLocks noGrp="1"/>
          </p:cNvSpPr>
          <p:nvPr>
            <p:ph type="body" sz="quarter" idx="22" hasCustomPrompt="1"/>
          </p:nvPr>
        </p:nvSpPr>
        <p:spPr>
          <a:xfrm>
            <a:off x="449645" y="4523068"/>
            <a:ext cx="675339" cy="82296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2800" b="0" i="0" baseline="0">
                <a:solidFill>
                  <a:srgbClr val="61BB4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26" name="Oval 25"/>
          <p:cNvSpPr/>
          <p:nvPr/>
        </p:nvSpPr>
        <p:spPr bwMode="auto">
          <a:xfrm>
            <a:off x="467274" y="4614508"/>
            <a:ext cx="640080" cy="640080"/>
          </a:xfrm>
          <a:prstGeom prst="ellipse">
            <a:avLst/>
          </a:prstGeom>
          <a:noFill/>
          <a:ln w="15875">
            <a:solidFill>
              <a:srgbClr val="485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   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1086855"/>
      </p:ext>
    </p:extLst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tech - 6 Agenda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81"/>
          <p:cNvSpPr>
            <a:spLocks noGrp="1"/>
          </p:cNvSpPr>
          <p:nvPr>
            <p:ph type="body" sz="quarter" idx="11" hasCustomPrompt="1"/>
          </p:nvPr>
        </p:nvSpPr>
        <p:spPr>
          <a:xfrm>
            <a:off x="1160650" y="1159048"/>
            <a:ext cx="10611140" cy="822960"/>
          </a:xfrm>
          <a:prstGeom prst="rect">
            <a:avLst/>
          </a:prstGeom>
        </p:spPr>
        <p:txBody>
          <a:bodyPr anchor="ctr"/>
          <a:lstStyle>
            <a:lvl1pPr marL="0" indent="0">
              <a:buFontTx/>
              <a:buNone/>
              <a:defRPr sz="2400" b="0" i="0" baseline="0"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insert Agenda Item 1 Title</a:t>
            </a:r>
          </a:p>
        </p:txBody>
      </p:sp>
      <p:sp>
        <p:nvSpPr>
          <p:cNvPr id="14" name="Text Placeholder 81"/>
          <p:cNvSpPr>
            <a:spLocks noGrp="1"/>
          </p:cNvSpPr>
          <p:nvPr>
            <p:ph type="body" sz="quarter" idx="16" hasCustomPrompt="1"/>
          </p:nvPr>
        </p:nvSpPr>
        <p:spPr>
          <a:xfrm>
            <a:off x="1160650" y="2000053"/>
            <a:ext cx="10611140" cy="822960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insert Agenda Item 2 Title</a:t>
            </a:r>
          </a:p>
        </p:txBody>
      </p:sp>
      <p:sp>
        <p:nvSpPr>
          <p:cNvPr id="15" name="Text Placeholder 88"/>
          <p:cNvSpPr>
            <a:spLocks noGrp="1"/>
          </p:cNvSpPr>
          <p:nvPr>
            <p:ph type="body" sz="quarter" idx="18" hasCustomPrompt="1"/>
          </p:nvPr>
        </p:nvSpPr>
        <p:spPr>
          <a:xfrm>
            <a:off x="449645" y="1159048"/>
            <a:ext cx="675339" cy="82296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2800" b="0" i="0" baseline="0">
                <a:solidFill>
                  <a:srgbClr val="61BB4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16" name="Text Placeholder 88"/>
          <p:cNvSpPr>
            <a:spLocks noGrp="1"/>
          </p:cNvSpPr>
          <p:nvPr>
            <p:ph type="body" sz="quarter" idx="19" hasCustomPrompt="1"/>
          </p:nvPr>
        </p:nvSpPr>
        <p:spPr>
          <a:xfrm>
            <a:off x="446654" y="2004564"/>
            <a:ext cx="675339" cy="82296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2800" b="0" i="0" baseline="0">
                <a:solidFill>
                  <a:srgbClr val="61BB4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17" name="Oval 16"/>
          <p:cNvSpPr/>
          <p:nvPr/>
        </p:nvSpPr>
        <p:spPr bwMode="auto">
          <a:xfrm>
            <a:off x="467274" y="1250488"/>
            <a:ext cx="640080" cy="640080"/>
          </a:xfrm>
          <a:prstGeom prst="ellipse">
            <a:avLst/>
          </a:prstGeom>
          <a:noFill/>
          <a:ln w="15875">
            <a:solidFill>
              <a:srgbClr val="485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85865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    </a:t>
            </a:r>
          </a:p>
        </p:txBody>
      </p:sp>
      <p:sp>
        <p:nvSpPr>
          <p:cNvPr id="18" name="Oval 17"/>
          <p:cNvSpPr/>
          <p:nvPr/>
        </p:nvSpPr>
        <p:spPr bwMode="auto">
          <a:xfrm>
            <a:off x="467274" y="2096004"/>
            <a:ext cx="640080" cy="640080"/>
          </a:xfrm>
          <a:prstGeom prst="ellipse">
            <a:avLst/>
          </a:prstGeom>
          <a:noFill/>
          <a:ln w="15875">
            <a:solidFill>
              <a:srgbClr val="485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85865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    </a:t>
            </a:r>
          </a:p>
        </p:txBody>
      </p:sp>
      <p:sp>
        <p:nvSpPr>
          <p:cNvPr id="21" name="Title 22"/>
          <p:cNvSpPr>
            <a:spLocks noGrp="1"/>
          </p:cNvSpPr>
          <p:nvPr>
            <p:ph type="title"/>
          </p:nvPr>
        </p:nvSpPr>
        <p:spPr>
          <a:xfrm>
            <a:off x="365760" y="548640"/>
            <a:ext cx="11391608" cy="420798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81"/>
          <p:cNvSpPr>
            <a:spLocks noGrp="1"/>
          </p:cNvSpPr>
          <p:nvPr>
            <p:ph type="body" sz="quarter" idx="15" hasCustomPrompt="1"/>
          </p:nvPr>
        </p:nvSpPr>
        <p:spPr>
          <a:xfrm>
            <a:off x="1160650" y="2841058"/>
            <a:ext cx="10611140" cy="822960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insert Agenda Item 3 Title</a:t>
            </a:r>
          </a:p>
        </p:txBody>
      </p:sp>
      <p:sp>
        <p:nvSpPr>
          <p:cNvPr id="12" name="Text Placeholder 88"/>
          <p:cNvSpPr>
            <a:spLocks noGrp="1"/>
          </p:cNvSpPr>
          <p:nvPr>
            <p:ph type="body" sz="quarter" idx="20" hasCustomPrompt="1"/>
          </p:nvPr>
        </p:nvSpPr>
        <p:spPr>
          <a:xfrm>
            <a:off x="449645" y="2841058"/>
            <a:ext cx="675339" cy="82296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2800" b="0" i="0" baseline="0">
                <a:solidFill>
                  <a:srgbClr val="61BB4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19" name="Oval 18"/>
          <p:cNvSpPr/>
          <p:nvPr/>
        </p:nvSpPr>
        <p:spPr bwMode="auto">
          <a:xfrm>
            <a:off x="467274" y="2932498"/>
            <a:ext cx="640080" cy="640080"/>
          </a:xfrm>
          <a:prstGeom prst="ellipse">
            <a:avLst/>
          </a:prstGeom>
          <a:noFill/>
          <a:ln w="15875">
            <a:solidFill>
              <a:srgbClr val="485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85865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    </a:t>
            </a:r>
          </a:p>
        </p:txBody>
      </p:sp>
      <p:sp>
        <p:nvSpPr>
          <p:cNvPr id="20" name="Text Placeholder 81"/>
          <p:cNvSpPr>
            <a:spLocks noGrp="1"/>
          </p:cNvSpPr>
          <p:nvPr>
            <p:ph type="body" sz="quarter" idx="12" hasCustomPrompt="1"/>
          </p:nvPr>
        </p:nvSpPr>
        <p:spPr>
          <a:xfrm>
            <a:off x="1160650" y="3682063"/>
            <a:ext cx="10611140" cy="822960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insert Agenda Item 4 Title</a:t>
            </a:r>
          </a:p>
        </p:txBody>
      </p:sp>
      <p:sp>
        <p:nvSpPr>
          <p:cNvPr id="22" name="Text Placeholder 88"/>
          <p:cNvSpPr>
            <a:spLocks noGrp="1"/>
          </p:cNvSpPr>
          <p:nvPr>
            <p:ph type="body" sz="quarter" idx="21" hasCustomPrompt="1"/>
          </p:nvPr>
        </p:nvSpPr>
        <p:spPr>
          <a:xfrm>
            <a:off x="449645" y="3687781"/>
            <a:ext cx="675339" cy="82296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2800" b="0" i="0" baseline="0">
                <a:solidFill>
                  <a:srgbClr val="61BB4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23" name="Oval 22"/>
          <p:cNvSpPr/>
          <p:nvPr/>
        </p:nvSpPr>
        <p:spPr bwMode="auto">
          <a:xfrm>
            <a:off x="467274" y="3779221"/>
            <a:ext cx="640080" cy="640080"/>
          </a:xfrm>
          <a:prstGeom prst="ellipse">
            <a:avLst/>
          </a:prstGeom>
          <a:noFill/>
          <a:ln w="15875">
            <a:solidFill>
              <a:srgbClr val="485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    </a:t>
            </a:r>
          </a:p>
        </p:txBody>
      </p:sp>
      <p:sp>
        <p:nvSpPr>
          <p:cNvPr id="24" name="Text Placeholder 81"/>
          <p:cNvSpPr>
            <a:spLocks noGrp="1"/>
          </p:cNvSpPr>
          <p:nvPr>
            <p:ph type="body" sz="quarter" idx="13" hasCustomPrompt="1"/>
          </p:nvPr>
        </p:nvSpPr>
        <p:spPr>
          <a:xfrm>
            <a:off x="1160650" y="4523068"/>
            <a:ext cx="10611140" cy="822960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insert Agenda Item 5 Title</a:t>
            </a:r>
          </a:p>
        </p:txBody>
      </p:sp>
      <p:sp>
        <p:nvSpPr>
          <p:cNvPr id="25" name="Text Placeholder 88"/>
          <p:cNvSpPr>
            <a:spLocks noGrp="1"/>
          </p:cNvSpPr>
          <p:nvPr>
            <p:ph type="body" sz="quarter" idx="22" hasCustomPrompt="1"/>
          </p:nvPr>
        </p:nvSpPr>
        <p:spPr>
          <a:xfrm>
            <a:off x="449645" y="4523068"/>
            <a:ext cx="675339" cy="82296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2800" b="0" i="0" baseline="0">
                <a:solidFill>
                  <a:srgbClr val="61BB4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26" name="Oval 25"/>
          <p:cNvSpPr/>
          <p:nvPr/>
        </p:nvSpPr>
        <p:spPr bwMode="auto">
          <a:xfrm>
            <a:off x="467274" y="4614508"/>
            <a:ext cx="640080" cy="640080"/>
          </a:xfrm>
          <a:prstGeom prst="ellipse">
            <a:avLst/>
          </a:prstGeom>
          <a:noFill/>
          <a:ln w="15875">
            <a:solidFill>
              <a:srgbClr val="485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85865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    </a:t>
            </a:r>
          </a:p>
        </p:txBody>
      </p:sp>
      <p:sp>
        <p:nvSpPr>
          <p:cNvPr id="27" name="Text Placeholder 81"/>
          <p:cNvSpPr>
            <a:spLocks noGrp="1"/>
          </p:cNvSpPr>
          <p:nvPr>
            <p:ph type="body" sz="quarter" idx="14" hasCustomPrompt="1"/>
          </p:nvPr>
        </p:nvSpPr>
        <p:spPr>
          <a:xfrm>
            <a:off x="1160650" y="5364075"/>
            <a:ext cx="10611140" cy="822960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insert Agenda Item 6 Title</a:t>
            </a:r>
          </a:p>
        </p:txBody>
      </p:sp>
      <p:sp>
        <p:nvSpPr>
          <p:cNvPr id="28" name="Text Placeholder 88"/>
          <p:cNvSpPr>
            <a:spLocks noGrp="1"/>
          </p:cNvSpPr>
          <p:nvPr>
            <p:ph type="body" sz="quarter" idx="23" hasCustomPrompt="1"/>
          </p:nvPr>
        </p:nvSpPr>
        <p:spPr>
          <a:xfrm>
            <a:off x="449645" y="5364075"/>
            <a:ext cx="675339" cy="82296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2800" b="0" i="0" baseline="0">
                <a:solidFill>
                  <a:srgbClr val="61BB4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29" name="Oval 28"/>
          <p:cNvSpPr/>
          <p:nvPr/>
        </p:nvSpPr>
        <p:spPr bwMode="auto">
          <a:xfrm>
            <a:off x="467274" y="5455515"/>
            <a:ext cx="640080" cy="640080"/>
          </a:xfrm>
          <a:prstGeom prst="ellipse">
            <a:avLst/>
          </a:prstGeom>
          <a:noFill/>
          <a:ln w="15875">
            <a:solidFill>
              <a:srgbClr val="485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85865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   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5405783"/>
      </p:ext>
    </p:extLst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tech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ADB9F68-40B0-43C6-B51E-6FDDA567CA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760" y="548640"/>
            <a:ext cx="11393424" cy="420624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48248575"/>
      </p:ext>
    </p:extLst>
  </p:cSld>
  <p:clrMapOvr>
    <a:masterClrMapping/>
  </p:clrMapOvr>
  <p:transition spd="med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tech - Title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15AFD1E-ACC8-49CB-A425-48E3C47BB8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760" y="1097280"/>
            <a:ext cx="11399696" cy="5074920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rgbClr val="28417C"/>
              </a:buClr>
              <a:buFont typeface="Wingdings" charset="2"/>
              <a:buChar char="§"/>
              <a:defRPr sz="2400"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buClr>
                <a:srgbClr val="28417C"/>
              </a:buClr>
              <a:buFont typeface="Wingdings" charset="2"/>
              <a:buChar char="§"/>
              <a:defRPr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Clr>
                <a:srgbClr val="28417C"/>
              </a:buClr>
              <a:buFont typeface="Wingdings" charset="2"/>
              <a:buChar char="§"/>
              <a:defRPr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Clr>
                <a:srgbClr val="28417C"/>
              </a:buClr>
              <a:buFont typeface="Wingdings" charset="2"/>
              <a:buChar char="§"/>
              <a:defRPr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Clr>
                <a:srgbClr val="28417C"/>
              </a:buClr>
              <a:buFont typeface="Wingdings" charset="2"/>
              <a:buChar char="§"/>
              <a:defRPr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22">
            <a:extLst>
              <a:ext uri="{FF2B5EF4-FFF2-40B4-BE49-F238E27FC236}">
                <a16:creationId xmlns:a16="http://schemas.microsoft.com/office/drawing/2014/main" id="{D43D6270-8C1E-49C0-839E-6754A1B8CC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760" y="548640"/>
            <a:ext cx="11391608" cy="420798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99128163"/>
      </p:ext>
    </p:extLst>
  </p:cSld>
  <p:clrMapOvr>
    <a:masterClrMapping/>
  </p:clrMapOvr>
  <p:transition spd="med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tech - Title +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365760" y="1097280"/>
            <a:ext cx="11401000" cy="45908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28417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Title 22">
            <a:extLst>
              <a:ext uri="{FF2B5EF4-FFF2-40B4-BE49-F238E27FC236}">
                <a16:creationId xmlns:a16="http://schemas.microsoft.com/office/drawing/2014/main" id="{88AB609F-F1F7-493B-8576-C2A79C894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760" y="548640"/>
            <a:ext cx="11391608" cy="420798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0806466"/>
      </p:ext>
    </p:extLst>
  </p:cSld>
  <p:clrMapOvr>
    <a:masterClrMapping/>
  </p:clrMapOvr>
  <p:transition spd="med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tech - Title + Subtitle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65760" y="1645920"/>
            <a:ext cx="11399696" cy="4526280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rgbClr val="28417C"/>
              </a:buClr>
              <a:buFont typeface="Wingdings" charset="2"/>
              <a:buChar char="§"/>
              <a:defRPr sz="2400"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buClr>
                <a:srgbClr val="28417C"/>
              </a:buClr>
              <a:buFont typeface="Wingdings" charset="2"/>
              <a:buChar char="§"/>
              <a:defRPr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Clr>
                <a:srgbClr val="28417C"/>
              </a:buClr>
              <a:buFont typeface="Wingdings" charset="2"/>
              <a:buChar char="§"/>
              <a:defRPr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Clr>
                <a:srgbClr val="28417C"/>
              </a:buClr>
              <a:buFont typeface="Wingdings" charset="2"/>
              <a:buChar char="§"/>
              <a:defRPr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Clr>
                <a:srgbClr val="28417C"/>
              </a:buClr>
              <a:buFont typeface="Wingdings" charset="2"/>
              <a:buChar char="§"/>
              <a:defRPr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8C897717-6DA6-4824-B8A6-F25BBE1B1C4F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365760" y="1097280"/>
            <a:ext cx="11401000" cy="45908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28417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Title 22">
            <a:extLst>
              <a:ext uri="{FF2B5EF4-FFF2-40B4-BE49-F238E27FC236}">
                <a16:creationId xmlns:a16="http://schemas.microsoft.com/office/drawing/2014/main" id="{CAD2C02E-7CE4-435D-BBC6-69677AACCF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760" y="548640"/>
            <a:ext cx="11391608" cy="420798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50834328"/>
      </p:ext>
    </p:extLst>
  </p:cSld>
  <p:clrMapOvr>
    <a:masterClrMapping/>
  </p:clrMapOvr>
  <p:transition spd="med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tech - Title + Subtitl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F0FD83-7612-45F0-B38E-C1995EC09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760" y="548640"/>
            <a:ext cx="11393424" cy="420624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half" idx="2"/>
          </p:nvPr>
        </p:nvSpPr>
        <p:spPr>
          <a:xfrm>
            <a:off x="365760" y="1645920"/>
            <a:ext cx="11399693" cy="45262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365760" y="1097280"/>
            <a:ext cx="11399695" cy="47119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28417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7381218"/>
      </p:ext>
    </p:extLst>
  </p:cSld>
  <p:clrMapOvr>
    <a:masterClrMapping/>
  </p:clrMapOvr>
  <p:transition spd="med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tech - Title +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5760" y="1645920"/>
            <a:ext cx="5486400" cy="4526280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rgbClr val="28417C"/>
              </a:buClr>
              <a:buFont typeface="Wingdings" charset="2"/>
              <a:buChar char="§"/>
              <a:defRPr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buClr>
                <a:srgbClr val="28417C"/>
              </a:buClr>
              <a:buFont typeface="Wingdings" charset="2"/>
              <a:buChar char="§"/>
              <a:defRPr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Clr>
                <a:srgbClr val="28417C"/>
              </a:buClr>
              <a:buFont typeface="Wingdings" charset="2"/>
              <a:buChar char="§"/>
              <a:defRPr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Clr>
                <a:srgbClr val="28417C"/>
              </a:buClr>
              <a:buFont typeface="Wingdings" charset="2"/>
              <a:buChar char="§"/>
              <a:defRPr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Clr>
                <a:srgbClr val="28417C"/>
              </a:buClr>
              <a:buFont typeface="Wingdings" charset="2"/>
              <a:buChar char="§"/>
              <a:defRPr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74777" y="1645920"/>
            <a:ext cx="5486400" cy="4526280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rgbClr val="28417C"/>
              </a:buClr>
              <a:buFont typeface="Wingdings" charset="2"/>
              <a:buChar char="§"/>
              <a:defRPr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buClr>
                <a:srgbClr val="28417C"/>
              </a:buClr>
              <a:buFont typeface="Wingdings" charset="2"/>
              <a:buChar char="§"/>
              <a:defRPr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Clr>
                <a:srgbClr val="28417C"/>
              </a:buClr>
              <a:buFont typeface="Wingdings" charset="2"/>
              <a:buChar char="§"/>
              <a:defRPr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Clr>
                <a:srgbClr val="28417C"/>
              </a:buClr>
              <a:buFont typeface="Wingdings" charset="2"/>
              <a:buChar char="§"/>
              <a:defRPr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Clr>
                <a:srgbClr val="28417C"/>
              </a:buClr>
              <a:buFont typeface="Wingdings" charset="2"/>
              <a:buChar char="§"/>
              <a:defRPr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365760" y="1097280"/>
            <a:ext cx="5486400" cy="514571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800" b="0">
                <a:solidFill>
                  <a:srgbClr val="28417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74777" y="1097280"/>
            <a:ext cx="5486400" cy="512064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800" b="0">
                <a:solidFill>
                  <a:srgbClr val="28417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itle 22">
            <a:extLst>
              <a:ext uri="{FF2B5EF4-FFF2-40B4-BE49-F238E27FC236}">
                <a16:creationId xmlns:a16="http://schemas.microsoft.com/office/drawing/2014/main" id="{7A0B4718-11E8-4CB5-B205-A84AB8E3B1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760" y="548640"/>
            <a:ext cx="11391608" cy="420798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9909855"/>
      </p:ext>
    </p:extLst>
  </p:cSld>
  <p:clrMapOvr>
    <a:masterClrMapping/>
  </p:clrMapOvr>
  <p:transition spd="med"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tech -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65760" y="1611502"/>
            <a:ext cx="11460748" cy="2852737"/>
          </a:xfrm>
          <a:prstGeom prst="rect">
            <a:avLst/>
          </a:prstGeom>
        </p:spPr>
        <p:txBody>
          <a:bodyPr anchor="b"/>
          <a:lstStyle>
            <a:lvl1pPr>
              <a:defRPr sz="6000" b="1"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365760" y="4589468"/>
            <a:ext cx="11460749" cy="15827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6697318"/>
      </p:ext>
    </p:extLst>
  </p:cSld>
  <p:clrMapOvr>
    <a:masterClrMapping/>
  </p:clrMapOvr>
  <p:transition spd="med"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Distech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869011734"/>
      </p:ext>
    </p:extLst>
  </p:cSld>
  <p:clrMapOvr>
    <a:masterClrMapping/>
  </p:clrMapOvr>
  <p:transition spd="med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tech - 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2752E08-08D7-2446-A425-4C49CB4EA6D8}"/>
              </a:ext>
            </a:extLst>
          </p:cNvPr>
          <p:cNvSpPr/>
          <p:nvPr/>
        </p:nvSpPr>
        <p:spPr>
          <a:xfrm>
            <a:off x="0" y="0"/>
            <a:ext cx="6057900" cy="6858000"/>
          </a:xfrm>
          <a:prstGeom prst="rect">
            <a:avLst/>
          </a:prstGeom>
          <a:solidFill>
            <a:srgbClr val="485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16"/>
          <p:cNvSpPr>
            <a:spLocks noGrp="1"/>
          </p:cNvSpPr>
          <p:nvPr>
            <p:ph type="body" sz="quarter" idx="11"/>
          </p:nvPr>
        </p:nvSpPr>
        <p:spPr>
          <a:xfrm>
            <a:off x="630932" y="4324976"/>
            <a:ext cx="4449612" cy="54766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600">
                <a:solidFill>
                  <a:schemeClr val="bg2"/>
                </a:solidFill>
                <a:latin typeface="+mn-lt"/>
              </a:defRPr>
            </a:lvl1pPr>
            <a:lvl2pPr marL="457200" indent="0">
              <a:buFontTx/>
              <a:buNone/>
              <a:defRPr sz="1600">
                <a:solidFill>
                  <a:srgbClr val="485966"/>
                </a:solidFill>
                <a:latin typeface="+mn-lt"/>
              </a:defRPr>
            </a:lvl2pPr>
            <a:lvl3pPr marL="914400" indent="0">
              <a:buFontTx/>
              <a:buNone/>
              <a:defRPr sz="1600">
                <a:solidFill>
                  <a:srgbClr val="485966"/>
                </a:solidFill>
                <a:latin typeface="+mn-lt"/>
              </a:defRPr>
            </a:lvl3pPr>
            <a:lvl4pPr marL="1371600" indent="0">
              <a:buFontTx/>
              <a:buNone/>
              <a:defRPr sz="1600">
                <a:solidFill>
                  <a:srgbClr val="485966"/>
                </a:solidFill>
                <a:latin typeface="+mn-lt"/>
              </a:defRPr>
            </a:lvl4pPr>
            <a:lvl5pPr marL="1828800" indent="0">
              <a:buFontTx/>
              <a:buNone/>
              <a:defRPr sz="1600">
                <a:solidFill>
                  <a:srgbClr val="485966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itle Placeholder 1"/>
          <p:cNvSpPr>
            <a:spLocks noGrp="1"/>
          </p:cNvSpPr>
          <p:nvPr>
            <p:ph type="title"/>
          </p:nvPr>
        </p:nvSpPr>
        <p:spPr>
          <a:xfrm>
            <a:off x="630932" y="2550862"/>
            <a:ext cx="4728468" cy="146449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>
              <a:defRPr b="1" cap="none"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B0FD405-1094-1C4A-9A55-E05E27C8EA9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57900" y="0"/>
            <a:ext cx="6134100" cy="685800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3A25851-4F4F-0B40-BCD5-AD21E5E45F2E}"/>
              </a:ext>
            </a:extLst>
          </p:cNvPr>
          <p:cNvCxnSpPr>
            <a:cxnSpLocks/>
          </p:cNvCxnSpPr>
          <p:nvPr/>
        </p:nvCxnSpPr>
        <p:spPr>
          <a:xfrm rot="5400000">
            <a:off x="4569966" y="3799453"/>
            <a:ext cx="2975868" cy="0"/>
          </a:xfrm>
          <a:prstGeom prst="line">
            <a:avLst/>
          </a:prstGeom>
          <a:ln w="101600">
            <a:solidFill>
              <a:srgbClr val="61BB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F83CF2B9-398C-3A43-8BB5-561F15F9627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9832" y="788506"/>
            <a:ext cx="1574800" cy="54947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62005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tech - Full Screen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03341479"/>
      </p:ext>
    </p:extLst>
  </p:cSld>
  <p:clrMapOvr>
    <a:masterClrMapping/>
  </p:clrMapOvr>
  <p:transition spd="med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Distech - Bullet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548640"/>
            <a:ext cx="4376464" cy="1013460"/>
          </a:xfrm>
          <a:prstGeom prst="rect">
            <a:avLst/>
          </a:prstGeom>
        </p:spPr>
        <p:txBody>
          <a:bodyPr anchor="t"/>
          <a:lstStyle>
            <a:lvl1pPr>
              <a:defRPr sz="3200" b="1"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548640"/>
            <a:ext cx="6526212" cy="5623560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rgbClr val="28417C"/>
              </a:buClr>
              <a:buFont typeface="Wingdings" charset="2"/>
              <a:buChar char="§"/>
              <a:defRPr sz="3200"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buClr>
                <a:srgbClr val="28417C"/>
              </a:buClr>
              <a:buFont typeface="Wingdings" charset="2"/>
              <a:buChar char="§"/>
              <a:defRPr sz="2800"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Clr>
                <a:srgbClr val="28417C"/>
              </a:buClr>
              <a:buFont typeface="Wingdings" charset="2"/>
              <a:buChar char="§"/>
              <a:defRPr sz="2400"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Clr>
                <a:srgbClr val="28417C"/>
              </a:buClr>
              <a:buFont typeface="Wingdings" charset="2"/>
              <a:buChar char="§"/>
              <a:defRPr sz="2000"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Clr>
                <a:srgbClr val="28417C"/>
              </a:buClr>
              <a:buFont typeface="Wingdings" charset="2"/>
              <a:buChar char="§"/>
              <a:defRPr sz="2000"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5760" y="1645920"/>
            <a:ext cx="4376464" cy="45262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4221232"/>
      </p:ext>
    </p:extLst>
  </p:cSld>
  <p:clrMapOvr>
    <a:masterClrMapping/>
  </p:clrMapOvr>
  <p:transition spd="med">
    <p:push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Distech -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4211" y="548641"/>
            <a:ext cx="4379976" cy="1013459"/>
          </a:xfrm>
          <a:prstGeom prst="rect">
            <a:avLst/>
          </a:prstGeom>
        </p:spPr>
        <p:txBody>
          <a:bodyPr anchor="t"/>
          <a:lstStyle>
            <a:lvl1pPr>
              <a:defRPr sz="3200" b="1" i="0" baseline="0"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548640"/>
            <a:ext cx="6590190" cy="562355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4211" y="1645920"/>
            <a:ext cx="4379976" cy="45262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6116877"/>
      </p:ext>
    </p:extLst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tech -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76463" y="2980694"/>
            <a:ext cx="4749646" cy="118122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>
              <a:defRPr b="1" cap="none" baseline="0">
                <a:solidFill>
                  <a:srgbClr val="28417C"/>
                </a:solidFill>
              </a:defRPr>
            </a:lvl1pPr>
          </a:lstStyle>
          <a:p>
            <a:r>
              <a:rPr lang="en-US" dirty="0"/>
              <a:t>Thank You!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10BC0A5-0906-A243-A260-AD884A9C568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9832" y="788506"/>
            <a:ext cx="1629668" cy="56861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130E3CA-B566-6149-9A06-65580C3EFBC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57900" y="0"/>
            <a:ext cx="61341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42208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tech - 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469557E-AF83-D749-95D9-93105B76FB8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249150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0F07837-ED96-6C4D-8F33-66FA9B5EAB7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726392"/>
            <a:ext cx="10515600" cy="1325563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6866" y="318462"/>
            <a:ext cx="497326" cy="497326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5487660" y="2212323"/>
            <a:ext cx="1216681" cy="1216681"/>
          </a:xfrm>
          <a:prstGeom prst="ellipse">
            <a:avLst/>
          </a:prstGeom>
          <a:noFill/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6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5487659" y="2211722"/>
            <a:ext cx="1216681" cy="1217278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4800"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BBFFE61-6B1B-4AC9-8157-2F13C45C960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6420" y="6205894"/>
            <a:ext cx="1091898" cy="37998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715610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istech - Title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15AFD1E-ACC8-49CB-A425-48E3C47BB8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760" y="1097280"/>
            <a:ext cx="11399696" cy="5074920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rgbClr val="28417C"/>
              </a:buClr>
              <a:buFont typeface="Wingdings" charset="2"/>
              <a:buChar char="§"/>
              <a:defRPr sz="2400"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buClr>
                <a:srgbClr val="28417C"/>
              </a:buClr>
              <a:buFont typeface="Wingdings" charset="2"/>
              <a:buChar char="§"/>
              <a:defRPr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Clr>
                <a:srgbClr val="28417C"/>
              </a:buClr>
              <a:buFont typeface="Wingdings" charset="2"/>
              <a:buChar char="§"/>
              <a:defRPr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Clr>
                <a:srgbClr val="28417C"/>
              </a:buClr>
              <a:buFont typeface="Wingdings" charset="2"/>
              <a:buChar char="§"/>
              <a:defRPr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Clr>
                <a:srgbClr val="28417C"/>
              </a:buClr>
              <a:buFont typeface="Wingdings" charset="2"/>
              <a:buChar char="§"/>
              <a:defRPr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22">
            <a:extLst>
              <a:ext uri="{FF2B5EF4-FFF2-40B4-BE49-F238E27FC236}">
                <a16:creationId xmlns:a16="http://schemas.microsoft.com/office/drawing/2014/main" id="{D43D6270-8C1E-49C0-839E-6754A1B8CC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760" y="548640"/>
            <a:ext cx="11391608" cy="420798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94028851"/>
      </p:ext>
    </p:extLst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621" y="618916"/>
            <a:ext cx="10515600" cy="537309"/>
          </a:xfrm>
          <a:prstGeom prst="rect">
            <a:avLst/>
          </a:prstGeom>
        </p:spPr>
        <p:txBody>
          <a:bodyPr anchor="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621" y="1221065"/>
            <a:ext cx="10515600" cy="4351338"/>
          </a:xfrm>
          <a:prstGeom prst="rect">
            <a:avLst/>
          </a:prstGeom>
        </p:spPr>
        <p:txBody>
          <a:bodyPr/>
          <a:lstStyle>
            <a:lvl1pPr>
              <a:buClr>
                <a:srgbClr val="DA291C"/>
              </a:buClr>
              <a:defRPr sz="2400"/>
            </a:lvl1pPr>
            <a:lvl2pPr>
              <a:buClr>
                <a:srgbClr val="DA291C"/>
              </a:buClr>
              <a:defRPr/>
            </a:lvl2pPr>
            <a:lvl3pPr>
              <a:buClr>
                <a:srgbClr val="DA291C"/>
              </a:buClr>
              <a:defRPr/>
            </a:lvl3pPr>
            <a:lvl4pPr>
              <a:buClr>
                <a:srgbClr val="DA291C"/>
              </a:buClr>
              <a:defRPr/>
            </a:lvl4pPr>
            <a:lvl5pPr>
              <a:buClr>
                <a:srgbClr val="DA291C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547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tech - 2 Agenda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81"/>
          <p:cNvSpPr>
            <a:spLocks noGrp="1"/>
          </p:cNvSpPr>
          <p:nvPr>
            <p:ph type="body" sz="quarter" idx="11" hasCustomPrompt="1"/>
          </p:nvPr>
        </p:nvSpPr>
        <p:spPr>
          <a:xfrm>
            <a:off x="1160650" y="1159048"/>
            <a:ext cx="10611140" cy="822960"/>
          </a:xfrm>
          <a:prstGeom prst="rect">
            <a:avLst/>
          </a:prstGeom>
        </p:spPr>
        <p:txBody>
          <a:bodyPr anchor="ctr"/>
          <a:lstStyle>
            <a:lvl1pPr marL="0" indent="0">
              <a:buFontTx/>
              <a:buNone/>
              <a:defRPr sz="2400" b="0" i="0" baseline="0"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insert Agenda Item 1 Title</a:t>
            </a:r>
          </a:p>
        </p:txBody>
      </p:sp>
      <p:sp>
        <p:nvSpPr>
          <p:cNvPr id="14" name="Text Placeholder 81"/>
          <p:cNvSpPr>
            <a:spLocks noGrp="1"/>
          </p:cNvSpPr>
          <p:nvPr>
            <p:ph type="body" sz="quarter" idx="16" hasCustomPrompt="1"/>
          </p:nvPr>
        </p:nvSpPr>
        <p:spPr>
          <a:xfrm>
            <a:off x="1160650" y="2000053"/>
            <a:ext cx="10611140" cy="822960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insert Agenda Item 2 Title</a:t>
            </a:r>
          </a:p>
        </p:txBody>
      </p:sp>
      <p:sp>
        <p:nvSpPr>
          <p:cNvPr id="15" name="Text Placeholder 88"/>
          <p:cNvSpPr>
            <a:spLocks noGrp="1"/>
          </p:cNvSpPr>
          <p:nvPr>
            <p:ph type="body" sz="quarter" idx="18" hasCustomPrompt="1"/>
          </p:nvPr>
        </p:nvSpPr>
        <p:spPr>
          <a:xfrm>
            <a:off x="449645" y="1159048"/>
            <a:ext cx="675339" cy="82296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2800" b="0" i="0" baseline="0">
                <a:solidFill>
                  <a:srgbClr val="61BB4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16" name="Text Placeholder 88"/>
          <p:cNvSpPr>
            <a:spLocks noGrp="1"/>
          </p:cNvSpPr>
          <p:nvPr>
            <p:ph type="body" sz="quarter" idx="19" hasCustomPrompt="1"/>
          </p:nvPr>
        </p:nvSpPr>
        <p:spPr>
          <a:xfrm>
            <a:off x="446654" y="2004564"/>
            <a:ext cx="675339" cy="82296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2800" b="0" i="0" baseline="0">
                <a:solidFill>
                  <a:srgbClr val="61BB4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17" name="Oval 16"/>
          <p:cNvSpPr/>
          <p:nvPr/>
        </p:nvSpPr>
        <p:spPr bwMode="auto">
          <a:xfrm>
            <a:off x="467274" y="1250488"/>
            <a:ext cx="640080" cy="640080"/>
          </a:xfrm>
          <a:prstGeom prst="ellipse">
            <a:avLst/>
          </a:prstGeom>
          <a:noFill/>
          <a:ln w="15875">
            <a:solidFill>
              <a:srgbClr val="485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    </a:t>
            </a:r>
          </a:p>
        </p:txBody>
      </p:sp>
      <p:sp>
        <p:nvSpPr>
          <p:cNvPr id="18" name="Oval 17"/>
          <p:cNvSpPr/>
          <p:nvPr/>
        </p:nvSpPr>
        <p:spPr bwMode="auto">
          <a:xfrm>
            <a:off x="467274" y="2096004"/>
            <a:ext cx="640080" cy="640080"/>
          </a:xfrm>
          <a:prstGeom prst="ellipse">
            <a:avLst/>
          </a:prstGeom>
          <a:noFill/>
          <a:ln w="15875">
            <a:solidFill>
              <a:srgbClr val="485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    </a:t>
            </a:r>
          </a:p>
        </p:txBody>
      </p:sp>
      <p:sp>
        <p:nvSpPr>
          <p:cNvPr id="21" name="Title 22"/>
          <p:cNvSpPr>
            <a:spLocks noGrp="1"/>
          </p:cNvSpPr>
          <p:nvPr>
            <p:ph type="title"/>
          </p:nvPr>
        </p:nvSpPr>
        <p:spPr>
          <a:xfrm>
            <a:off x="365760" y="548640"/>
            <a:ext cx="11391608" cy="420798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520977"/>
      </p:ext>
    </p:extLst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tech - 3 Agenda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81"/>
          <p:cNvSpPr>
            <a:spLocks noGrp="1"/>
          </p:cNvSpPr>
          <p:nvPr>
            <p:ph type="body" sz="quarter" idx="11" hasCustomPrompt="1"/>
          </p:nvPr>
        </p:nvSpPr>
        <p:spPr>
          <a:xfrm>
            <a:off x="1160650" y="1159048"/>
            <a:ext cx="10611140" cy="822960"/>
          </a:xfrm>
          <a:prstGeom prst="rect">
            <a:avLst/>
          </a:prstGeom>
        </p:spPr>
        <p:txBody>
          <a:bodyPr anchor="ctr"/>
          <a:lstStyle>
            <a:lvl1pPr marL="0" indent="0">
              <a:buFontTx/>
              <a:buNone/>
              <a:defRPr sz="2400" b="0" i="0" baseline="0"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insert Agenda Item 1 Title</a:t>
            </a:r>
          </a:p>
        </p:txBody>
      </p:sp>
      <p:sp>
        <p:nvSpPr>
          <p:cNvPr id="14" name="Text Placeholder 81"/>
          <p:cNvSpPr>
            <a:spLocks noGrp="1"/>
          </p:cNvSpPr>
          <p:nvPr>
            <p:ph type="body" sz="quarter" idx="16" hasCustomPrompt="1"/>
          </p:nvPr>
        </p:nvSpPr>
        <p:spPr>
          <a:xfrm>
            <a:off x="1160650" y="2000053"/>
            <a:ext cx="10611140" cy="822960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insert Agenda Item 2 Title</a:t>
            </a:r>
          </a:p>
        </p:txBody>
      </p:sp>
      <p:sp>
        <p:nvSpPr>
          <p:cNvPr id="15" name="Text Placeholder 88"/>
          <p:cNvSpPr>
            <a:spLocks noGrp="1"/>
          </p:cNvSpPr>
          <p:nvPr>
            <p:ph type="body" sz="quarter" idx="18" hasCustomPrompt="1"/>
          </p:nvPr>
        </p:nvSpPr>
        <p:spPr>
          <a:xfrm>
            <a:off x="449645" y="1159048"/>
            <a:ext cx="675339" cy="82296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2800" b="0" i="0" baseline="0">
                <a:solidFill>
                  <a:srgbClr val="61BB4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16" name="Text Placeholder 88"/>
          <p:cNvSpPr>
            <a:spLocks noGrp="1"/>
          </p:cNvSpPr>
          <p:nvPr>
            <p:ph type="body" sz="quarter" idx="19" hasCustomPrompt="1"/>
          </p:nvPr>
        </p:nvSpPr>
        <p:spPr>
          <a:xfrm>
            <a:off x="446654" y="2004564"/>
            <a:ext cx="675339" cy="82296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2800" b="0" i="0" baseline="0">
                <a:solidFill>
                  <a:srgbClr val="61BB4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17" name="Oval 16"/>
          <p:cNvSpPr/>
          <p:nvPr/>
        </p:nvSpPr>
        <p:spPr bwMode="auto">
          <a:xfrm>
            <a:off x="467274" y="1250488"/>
            <a:ext cx="640080" cy="640080"/>
          </a:xfrm>
          <a:prstGeom prst="ellipse">
            <a:avLst/>
          </a:prstGeom>
          <a:noFill/>
          <a:ln w="15875">
            <a:solidFill>
              <a:srgbClr val="485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    </a:t>
            </a:r>
          </a:p>
        </p:txBody>
      </p:sp>
      <p:sp>
        <p:nvSpPr>
          <p:cNvPr id="18" name="Oval 17"/>
          <p:cNvSpPr/>
          <p:nvPr/>
        </p:nvSpPr>
        <p:spPr bwMode="auto">
          <a:xfrm>
            <a:off x="467274" y="2096004"/>
            <a:ext cx="640080" cy="640080"/>
          </a:xfrm>
          <a:prstGeom prst="ellipse">
            <a:avLst/>
          </a:prstGeom>
          <a:noFill/>
          <a:ln w="15875">
            <a:solidFill>
              <a:srgbClr val="485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    </a:t>
            </a:r>
          </a:p>
        </p:txBody>
      </p:sp>
      <p:sp>
        <p:nvSpPr>
          <p:cNvPr id="21" name="Title 22"/>
          <p:cNvSpPr>
            <a:spLocks noGrp="1"/>
          </p:cNvSpPr>
          <p:nvPr>
            <p:ph type="title"/>
          </p:nvPr>
        </p:nvSpPr>
        <p:spPr>
          <a:xfrm>
            <a:off x="365760" y="548640"/>
            <a:ext cx="11391608" cy="420798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81"/>
          <p:cNvSpPr>
            <a:spLocks noGrp="1"/>
          </p:cNvSpPr>
          <p:nvPr>
            <p:ph type="body" sz="quarter" idx="15" hasCustomPrompt="1"/>
          </p:nvPr>
        </p:nvSpPr>
        <p:spPr>
          <a:xfrm>
            <a:off x="1160650" y="2841058"/>
            <a:ext cx="10611140" cy="822960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insert Agenda Item 3 Title</a:t>
            </a:r>
          </a:p>
        </p:txBody>
      </p:sp>
      <p:sp>
        <p:nvSpPr>
          <p:cNvPr id="12" name="Text Placeholder 88"/>
          <p:cNvSpPr>
            <a:spLocks noGrp="1"/>
          </p:cNvSpPr>
          <p:nvPr>
            <p:ph type="body" sz="quarter" idx="20" hasCustomPrompt="1"/>
          </p:nvPr>
        </p:nvSpPr>
        <p:spPr>
          <a:xfrm>
            <a:off x="449645" y="2841058"/>
            <a:ext cx="675339" cy="82296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2800" b="0" i="0" baseline="0">
                <a:solidFill>
                  <a:srgbClr val="61BB4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19" name="Oval 18"/>
          <p:cNvSpPr/>
          <p:nvPr/>
        </p:nvSpPr>
        <p:spPr bwMode="auto">
          <a:xfrm>
            <a:off x="467274" y="2932498"/>
            <a:ext cx="640080" cy="640080"/>
          </a:xfrm>
          <a:prstGeom prst="ellipse">
            <a:avLst/>
          </a:prstGeom>
          <a:noFill/>
          <a:ln w="15875">
            <a:solidFill>
              <a:srgbClr val="485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   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219549"/>
      </p:ext>
    </p:extLst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tech - 4 Agenda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81"/>
          <p:cNvSpPr>
            <a:spLocks noGrp="1"/>
          </p:cNvSpPr>
          <p:nvPr>
            <p:ph type="body" sz="quarter" idx="11" hasCustomPrompt="1"/>
          </p:nvPr>
        </p:nvSpPr>
        <p:spPr>
          <a:xfrm>
            <a:off x="1160650" y="1159048"/>
            <a:ext cx="10611140" cy="822960"/>
          </a:xfrm>
          <a:prstGeom prst="rect">
            <a:avLst/>
          </a:prstGeom>
        </p:spPr>
        <p:txBody>
          <a:bodyPr anchor="ctr"/>
          <a:lstStyle>
            <a:lvl1pPr marL="0" indent="0">
              <a:buFontTx/>
              <a:buNone/>
              <a:defRPr sz="2400" b="0" i="0" baseline="0"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insert Agenda Item 1 Title</a:t>
            </a:r>
          </a:p>
        </p:txBody>
      </p:sp>
      <p:sp>
        <p:nvSpPr>
          <p:cNvPr id="14" name="Text Placeholder 81"/>
          <p:cNvSpPr>
            <a:spLocks noGrp="1"/>
          </p:cNvSpPr>
          <p:nvPr>
            <p:ph type="body" sz="quarter" idx="16" hasCustomPrompt="1"/>
          </p:nvPr>
        </p:nvSpPr>
        <p:spPr>
          <a:xfrm>
            <a:off x="1160650" y="2000053"/>
            <a:ext cx="10611140" cy="822960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insert Agenda Item 2 Title</a:t>
            </a:r>
          </a:p>
        </p:txBody>
      </p:sp>
      <p:sp>
        <p:nvSpPr>
          <p:cNvPr id="15" name="Text Placeholder 88"/>
          <p:cNvSpPr>
            <a:spLocks noGrp="1"/>
          </p:cNvSpPr>
          <p:nvPr>
            <p:ph type="body" sz="quarter" idx="18" hasCustomPrompt="1"/>
          </p:nvPr>
        </p:nvSpPr>
        <p:spPr>
          <a:xfrm>
            <a:off x="449645" y="1159048"/>
            <a:ext cx="675339" cy="82296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2800" b="0" i="0" baseline="0">
                <a:solidFill>
                  <a:srgbClr val="61BB4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16" name="Text Placeholder 88"/>
          <p:cNvSpPr>
            <a:spLocks noGrp="1"/>
          </p:cNvSpPr>
          <p:nvPr>
            <p:ph type="body" sz="quarter" idx="19" hasCustomPrompt="1"/>
          </p:nvPr>
        </p:nvSpPr>
        <p:spPr>
          <a:xfrm>
            <a:off x="446654" y="2004564"/>
            <a:ext cx="675339" cy="82296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2800" b="0" i="0" baseline="0">
                <a:solidFill>
                  <a:srgbClr val="61BB4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17" name="Oval 16"/>
          <p:cNvSpPr/>
          <p:nvPr/>
        </p:nvSpPr>
        <p:spPr bwMode="auto">
          <a:xfrm>
            <a:off x="467274" y="1250488"/>
            <a:ext cx="640080" cy="640080"/>
          </a:xfrm>
          <a:prstGeom prst="ellipse">
            <a:avLst/>
          </a:prstGeom>
          <a:noFill/>
          <a:ln w="15875">
            <a:solidFill>
              <a:srgbClr val="485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    </a:t>
            </a:r>
          </a:p>
        </p:txBody>
      </p:sp>
      <p:sp>
        <p:nvSpPr>
          <p:cNvPr id="18" name="Oval 17"/>
          <p:cNvSpPr/>
          <p:nvPr/>
        </p:nvSpPr>
        <p:spPr bwMode="auto">
          <a:xfrm>
            <a:off x="467274" y="2096004"/>
            <a:ext cx="640080" cy="640080"/>
          </a:xfrm>
          <a:prstGeom prst="ellipse">
            <a:avLst/>
          </a:prstGeom>
          <a:noFill/>
          <a:ln w="15875">
            <a:solidFill>
              <a:srgbClr val="485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    </a:t>
            </a:r>
          </a:p>
        </p:txBody>
      </p:sp>
      <p:sp>
        <p:nvSpPr>
          <p:cNvPr id="21" name="Title 22"/>
          <p:cNvSpPr>
            <a:spLocks noGrp="1"/>
          </p:cNvSpPr>
          <p:nvPr>
            <p:ph type="title"/>
          </p:nvPr>
        </p:nvSpPr>
        <p:spPr>
          <a:xfrm>
            <a:off x="365760" y="548640"/>
            <a:ext cx="11391608" cy="420798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81"/>
          <p:cNvSpPr>
            <a:spLocks noGrp="1"/>
          </p:cNvSpPr>
          <p:nvPr>
            <p:ph type="body" sz="quarter" idx="15" hasCustomPrompt="1"/>
          </p:nvPr>
        </p:nvSpPr>
        <p:spPr>
          <a:xfrm>
            <a:off x="1160650" y="2841058"/>
            <a:ext cx="10611140" cy="822960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insert Agenda Item 3 Title</a:t>
            </a:r>
          </a:p>
        </p:txBody>
      </p:sp>
      <p:sp>
        <p:nvSpPr>
          <p:cNvPr id="12" name="Text Placeholder 88"/>
          <p:cNvSpPr>
            <a:spLocks noGrp="1"/>
          </p:cNvSpPr>
          <p:nvPr>
            <p:ph type="body" sz="quarter" idx="20" hasCustomPrompt="1"/>
          </p:nvPr>
        </p:nvSpPr>
        <p:spPr>
          <a:xfrm>
            <a:off x="449645" y="2841058"/>
            <a:ext cx="675339" cy="82296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2800" b="0" i="0" baseline="0">
                <a:solidFill>
                  <a:srgbClr val="61BB4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19" name="Oval 18"/>
          <p:cNvSpPr/>
          <p:nvPr/>
        </p:nvSpPr>
        <p:spPr bwMode="auto">
          <a:xfrm>
            <a:off x="467274" y="2932498"/>
            <a:ext cx="640080" cy="640080"/>
          </a:xfrm>
          <a:prstGeom prst="ellipse">
            <a:avLst/>
          </a:prstGeom>
          <a:noFill/>
          <a:ln w="15875">
            <a:solidFill>
              <a:srgbClr val="485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    </a:t>
            </a:r>
          </a:p>
        </p:txBody>
      </p:sp>
      <p:sp>
        <p:nvSpPr>
          <p:cNvPr id="20" name="Text Placeholder 81"/>
          <p:cNvSpPr>
            <a:spLocks noGrp="1"/>
          </p:cNvSpPr>
          <p:nvPr>
            <p:ph type="body" sz="quarter" idx="12" hasCustomPrompt="1"/>
          </p:nvPr>
        </p:nvSpPr>
        <p:spPr>
          <a:xfrm>
            <a:off x="1160650" y="3682063"/>
            <a:ext cx="10611140" cy="822960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4858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insert Agenda Item 4 Title</a:t>
            </a:r>
          </a:p>
        </p:txBody>
      </p:sp>
      <p:sp>
        <p:nvSpPr>
          <p:cNvPr id="22" name="Text Placeholder 88"/>
          <p:cNvSpPr>
            <a:spLocks noGrp="1"/>
          </p:cNvSpPr>
          <p:nvPr>
            <p:ph type="body" sz="quarter" idx="21" hasCustomPrompt="1"/>
          </p:nvPr>
        </p:nvSpPr>
        <p:spPr>
          <a:xfrm>
            <a:off x="449645" y="3687781"/>
            <a:ext cx="675339" cy="82296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2800" b="0" i="0" baseline="0">
                <a:solidFill>
                  <a:srgbClr val="61BB4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23" name="Oval 22"/>
          <p:cNvSpPr/>
          <p:nvPr/>
        </p:nvSpPr>
        <p:spPr bwMode="auto">
          <a:xfrm>
            <a:off x="467274" y="3779221"/>
            <a:ext cx="640080" cy="640080"/>
          </a:xfrm>
          <a:prstGeom prst="ellipse">
            <a:avLst/>
          </a:prstGeom>
          <a:noFill/>
          <a:ln w="15875">
            <a:solidFill>
              <a:srgbClr val="485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   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2341960"/>
      </p:ext>
    </p:extLst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18" Type="http://schemas.openxmlformats.org/officeDocument/2006/relationships/tags" Target="../tags/tag8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6" Type="http://schemas.openxmlformats.org/officeDocument/2006/relationships/slideLayout" Target="../slideLayouts/slideLayout22.xml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16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8"/>
    </p:custDataLst>
    <p:extLst>
      <p:ext uri="{BB962C8B-B14F-4D97-AF65-F5344CB8AC3E}">
        <p14:creationId xmlns:p14="http://schemas.microsoft.com/office/powerpoint/2010/main" val="778708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02" r:id="rId1"/>
    <p:sldLayoutId id="2147484803" r:id="rId2"/>
    <p:sldLayoutId id="2147484804" r:id="rId3"/>
    <p:sldLayoutId id="2147484805" r:id="rId4"/>
    <p:sldLayoutId id="2147484824" r:id="rId5"/>
    <p:sldLayoutId id="2147484825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>
            <a:cxnSpLocks/>
          </p:cNvCxnSpPr>
          <p:nvPr/>
        </p:nvCxnSpPr>
        <p:spPr>
          <a:xfrm>
            <a:off x="364212" y="457147"/>
            <a:ext cx="11493257" cy="0"/>
          </a:xfrm>
          <a:prstGeom prst="line">
            <a:avLst/>
          </a:prstGeom>
          <a:ln>
            <a:solidFill>
              <a:srgbClr val="485966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8021" y="109491"/>
            <a:ext cx="278108" cy="2781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FC13F5C-1208-4FC9-938A-0B09F6C24AC4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6421" y="6205894"/>
            <a:ext cx="1091896" cy="379980"/>
          </a:xfrm>
          <a:prstGeom prst="rect">
            <a:avLst/>
          </a:prstGeom>
        </p:spPr>
      </p:pic>
    </p:spTree>
    <p:custDataLst>
      <p:tags r:id="rId18"/>
    </p:custDataLst>
    <p:extLst>
      <p:ext uri="{BB962C8B-B14F-4D97-AF65-F5344CB8AC3E}">
        <p14:creationId xmlns:p14="http://schemas.microsoft.com/office/powerpoint/2010/main" val="2429973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07" r:id="rId1"/>
    <p:sldLayoutId id="2147484808" r:id="rId2"/>
    <p:sldLayoutId id="2147484809" r:id="rId3"/>
    <p:sldLayoutId id="2147484810" r:id="rId4"/>
    <p:sldLayoutId id="2147484811" r:id="rId5"/>
    <p:sldLayoutId id="2147484812" r:id="rId6"/>
    <p:sldLayoutId id="2147484813" r:id="rId7"/>
    <p:sldLayoutId id="2147484814" r:id="rId8"/>
    <p:sldLayoutId id="2147484815" r:id="rId9"/>
    <p:sldLayoutId id="2147484816" r:id="rId10"/>
    <p:sldLayoutId id="2147484817" r:id="rId11"/>
    <p:sldLayoutId id="2147484818" r:id="rId12"/>
    <p:sldLayoutId id="2147484819" r:id="rId13"/>
    <p:sldLayoutId id="2147484820" r:id="rId14"/>
    <p:sldLayoutId id="2147484821" r:id="rId15"/>
    <p:sldLayoutId id="2147484822" r:id="rId16"/>
  </p:sldLayoutIdLst>
  <p:transition spd="med">
    <p:push dir="u"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288">
          <p15:clr>
            <a:srgbClr val="F26B43"/>
          </p15:clr>
        </p15:guide>
        <p15:guide id="4" pos="739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DA516B0C-683C-4D66-AA4C-B1275EC87D9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Logo Request</a:t>
            </a:r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FD368F77-C081-4796-88CD-D4DB6B9D40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my</a:t>
            </a:r>
            <a:r>
              <a:rPr lang="en-US" dirty="0"/>
              <a:t> PEROSNIFY Workplace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4193859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50E869-065B-4C7B-872F-4E09BFFC0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The App</a:t>
            </a:r>
          </a:p>
        </p:txBody>
      </p:sp>
      <p:pic>
        <p:nvPicPr>
          <p:cNvPr id="3" name="Image 2" descr="Une image contenant parking, assis, afficher, noir&#10;&#10;Description générée automatiquement">
            <a:extLst>
              <a:ext uri="{FF2B5EF4-FFF2-40B4-BE49-F238E27FC236}">
                <a16:creationId xmlns:a16="http://schemas.microsoft.com/office/drawing/2014/main" id="{CBE03E85-41BA-42FF-9363-56663AED0B6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93" b="3653"/>
          <a:stretch/>
        </p:blipFill>
        <p:spPr>
          <a:xfrm>
            <a:off x="1012206" y="758952"/>
            <a:ext cx="10100531" cy="6526000"/>
          </a:xfrm>
          <a:prstGeom prst="rect">
            <a:avLst/>
          </a:prstGeom>
        </p:spPr>
      </p:pic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1CECF087-0137-4164-BF91-C1D851AEB6A4}"/>
              </a:ext>
            </a:extLst>
          </p:cNvPr>
          <p:cNvSpPr/>
          <p:nvPr/>
        </p:nvSpPr>
        <p:spPr>
          <a:xfrm>
            <a:off x="10141527" y="2969568"/>
            <a:ext cx="1690255" cy="701409"/>
          </a:xfrm>
          <a:prstGeom prst="round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/>
              <a:t>Main </a:t>
            </a:r>
            <a:r>
              <a:rPr lang="fr-FR" sz="1400" dirty="0" err="1"/>
              <a:t>Feature</a:t>
            </a:r>
            <a:endParaRPr lang="fr-FR" sz="1400" dirty="0"/>
          </a:p>
          <a:p>
            <a:pPr algn="ctr"/>
            <a:r>
              <a:rPr lang="fr-FR" sz="1400" dirty="0"/>
              <a:t>Very Important</a:t>
            </a:r>
          </a:p>
        </p:txBody>
      </p:sp>
    </p:spTree>
    <p:extLst>
      <p:ext uri="{BB962C8B-B14F-4D97-AF65-F5344CB8AC3E}">
        <p14:creationId xmlns:p14="http://schemas.microsoft.com/office/powerpoint/2010/main" val="3551795223"/>
      </p:ext>
    </p:extLst>
  </p:cSld>
  <p:clrMapOvr>
    <a:masterClrMapping/>
  </p:clrMapOvr>
  <p:transition spd="med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5DBF778-6222-4A59-A629-D35372323B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Look and </a:t>
            </a:r>
            <a:r>
              <a:rPr lang="fr-FR" dirty="0" err="1"/>
              <a:t>Fell</a:t>
            </a:r>
            <a:r>
              <a:rPr lang="fr-FR" dirty="0"/>
              <a:t> of the App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E3A41C1-05EA-4DE6-9487-61F96C3906A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150" r="22382"/>
          <a:stretch/>
        </p:blipFill>
        <p:spPr>
          <a:xfrm>
            <a:off x="724919" y="1458791"/>
            <a:ext cx="4438207" cy="4850569"/>
          </a:xfrm>
          <a:prstGeom prst="rect">
            <a:avLst/>
          </a:prstGeom>
        </p:spPr>
      </p:pic>
      <p:pic>
        <p:nvPicPr>
          <p:cNvPr id="6" name="Image 5" descr="Une image contenant moniteur, horloge, téléphone mobile&#10;&#10;Description générée automatiquement">
            <a:extLst>
              <a:ext uri="{FF2B5EF4-FFF2-40B4-BE49-F238E27FC236}">
                <a16:creationId xmlns:a16="http://schemas.microsoft.com/office/drawing/2014/main" id="{0BF49756-AAE9-4831-BDAA-788CEA9A18E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435" r="19666"/>
          <a:stretch/>
        </p:blipFill>
        <p:spPr>
          <a:xfrm>
            <a:off x="5313657" y="1223542"/>
            <a:ext cx="2580690" cy="489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983229"/>
      </p:ext>
    </p:extLst>
  </p:cSld>
  <p:clrMapOvr>
    <a:masterClrMapping/>
  </p:clrMapOvr>
  <p:transition spd="med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23B22E3-F1A3-4E30-B074-33FB41D879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760" y="1097280"/>
            <a:ext cx="6219767" cy="5074920"/>
          </a:xfrm>
        </p:spPr>
        <p:txBody>
          <a:bodyPr/>
          <a:lstStyle/>
          <a:p>
            <a:pPr algn="just"/>
            <a:r>
              <a:rPr lang="fr-FR" dirty="0"/>
              <a:t>Target : </a:t>
            </a:r>
            <a:r>
              <a:rPr lang="fr-FR" dirty="0" err="1"/>
              <a:t>Employees</a:t>
            </a:r>
            <a:r>
              <a:rPr lang="fr-FR" dirty="0"/>
              <a:t> in office buildings</a:t>
            </a:r>
          </a:p>
          <a:p>
            <a:pPr algn="just"/>
            <a:r>
              <a:rPr lang="fr-FR" dirty="0"/>
              <a:t>Description: </a:t>
            </a:r>
            <a:r>
              <a:rPr lang="en-US" dirty="0"/>
              <a:t>By connecting to Distech Controls Building Management System, my PERSONIFY Workplace app provides employees control over their workplace so they can comfortably do their best work.</a:t>
            </a:r>
            <a:endParaRPr lang="fr-FR" dirty="0"/>
          </a:p>
          <a:p>
            <a:pPr algn="just"/>
            <a:endParaRPr lang="fr-FR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6781430A-D3F0-4930-B89C-8C3A593744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App info</a:t>
            </a:r>
          </a:p>
        </p:txBody>
      </p:sp>
      <p:pic>
        <p:nvPicPr>
          <p:cNvPr id="5" name="Image 4" descr="Une image contenant bâtiment, extérieur, debout, homme&#10;&#10;Description générée automatiquement">
            <a:extLst>
              <a:ext uri="{FF2B5EF4-FFF2-40B4-BE49-F238E27FC236}">
                <a16:creationId xmlns:a16="http://schemas.microsoft.com/office/drawing/2014/main" id="{4151595E-E688-4B69-ABDC-0447F530A9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436" y="1480128"/>
            <a:ext cx="4864503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83113"/>
      </p:ext>
    </p:extLst>
  </p:cSld>
  <p:clrMapOvr>
    <a:masterClrMapping/>
  </p:clrMapOvr>
  <p:transition spd="med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B0A203-1B41-4C9F-8CF3-5B2B3901E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Ideas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4CF5B6F-C571-492F-AB01-62FC8DA94F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65760" y="1099127"/>
            <a:ext cx="11399693" cy="5073073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Localisation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 err="1"/>
              <a:t>Employee</a:t>
            </a:r>
            <a:r>
              <a:rPr lang="fr-FR" dirty="0"/>
              <a:t> services / </a:t>
            </a:r>
            <a:r>
              <a:rPr lang="fr-FR" dirty="0" err="1"/>
              <a:t>wellbeing</a:t>
            </a:r>
            <a:endParaRPr lang="fr-FR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An innovative logo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 err="1"/>
              <a:t>Ideas</a:t>
            </a:r>
            <a:r>
              <a:rPr lang="fr-FR" dirty="0"/>
              <a:t> on the </a:t>
            </a:r>
            <a:r>
              <a:rPr lang="fr-FR" dirty="0" err="1"/>
              <a:t>side</a:t>
            </a:r>
            <a:endParaRPr lang="fr-FR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FF0000"/>
                </a:solidFill>
                <a:highlight>
                  <a:srgbClr val="FFFF00"/>
                </a:highlight>
              </a:rPr>
              <a:t>Must look like </a:t>
            </a:r>
            <a:r>
              <a:rPr lang="fr-FR" dirty="0" err="1">
                <a:solidFill>
                  <a:srgbClr val="FF0000"/>
                </a:solidFill>
                <a:highlight>
                  <a:srgbClr val="FFFF00"/>
                </a:highlight>
              </a:rPr>
              <a:t>this</a:t>
            </a:r>
            <a:r>
              <a:rPr lang="fr-FR" dirty="0">
                <a:solidFill>
                  <a:srgbClr val="FF0000"/>
                </a:solidFill>
                <a:highlight>
                  <a:srgbClr val="FFFF00"/>
                </a:highlight>
              </a:rPr>
              <a:t> logo </a:t>
            </a:r>
            <a:r>
              <a:rPr lang="fr-FR" dirty="0" err="1">
                <a:solidFill>
                  <a:srgbClr val="FF0000"/>
                </a:solidFill>
                <a:highlight>
                  <a:srgbClr val="FFFF00"/>
                </a:highlight>
              </a:rPr>
              <a:t>without</a:t>
            </a:r>
            <a:r>
              <a:rPr lang="fr-FR" dirty="0">
                <a:solidFill>
                  <a:srgbClr val="FF0000"/>
                </a:solidFill>
                <a:highlight>
                  <a:srgbClr val="FFFF00"/>
                </a:highlight>
              </a:rPr>
              <a:t> the A logo (on the top </a:t>
            </a:r>
            <a:r>
              <a:rPr lang="fr-FR" dirty="0" err="1">
                <a:solidFill>
                  <a:srgbClr val="FF0000"/>
                </a:solidFill>
                <a:highlight>
                  <a:srgbClr val="FFFF00"/>
                </a:highlight>
              </a:rPr>
              <a:t>left</a:t>
            </a:r>
            <a:r>
              <a:rPr lang="fr-FR" dirty="0">
                <a:solidFill>
                  <a:srgbClr val="FF0000"/>
                </a:solidFill>
                <a:highlight>
                  <a:srgbClr val="FFFF00"/>
                </a:highlight>
              </a:rPr>
              <a:t> corner):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FF0000"/>
                </a:solidFill>
                <a:highlight>
                  <a:srgbClr val="FFFF00"/>
                </a:highlight>
              </a:rPr>
              <a:t>Have </a:t>
            </a:r>
            <a:r>
              <a:rPr lang="fr-FR" dirty="0" err="1">
                <a:solidFill>
                  <a:srgbClr val="FF0000"/>
                </a:solidFill>
                <a:highlight>
                  <a:srgbClr val="FFFF00"/>
                </a:highlight>
              </a:rPr>
              <a:t>provided</a:t>
            </a:r>
            <a:r>
              <a:rPr lang="fr-FR" dirty="0">
                <a:solidFill>
                  <a:srgbClr val="FF0000"/>
                </a:solidFill>
                <a:highlight>
                  <a:srgbClr val="FFFF00"/>
                </a:highlight>
              </a:rPr>
              <a:t> the source files </a:t>
            </a:r>
          </a:p>
          <a:p>
            <a:endParaRPr lang="fr-FR" dirty="0"/>
          </a:p>
          <a:p>
            <a:endParaRPr lang="fr-FR" dirty="0"/>
          </a:p>
        </p:txBody>
      </p:sp>
      <p:pic>
        <p:nvPicPr>
          <p:cNvPr id="1026" name="Picture 2" descr="Résultat de recherche d'images pour &quot;innovative logo app store&quot;">
            <a:extLst>
              <a:ext uri="{FF2B5EF4-FFF2-40B4-BE49-F238E27FC236}">
                <a16:creationId xmlns:a16="http://schemas.microsoft.com/office/drawing/2014/main" id="{C920DBE1-88FC-40B2-9B2E-016F2637E8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0856" y="758952"/>
            <a:ext cx="1414250" cy="141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Résultat de recherche d'images pour &quot;logo app&quot;">
            <a:extLst>
              <a:ext uri="{FF2B5EF4-FFF2-40B4-BE49-F238E27FC236}">
                <a16:creationId xmlns:a16="http://schemas.microsoft.com/office/drawing/2014/main" id="{6B4299B8-CC44-4D62-AA2C-0EC182CE4D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0919" y="758952"/>
            <a:ext cx="1414250" cy="141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Résultat de recherche d'images pour &quot;my personify&quot;">
            <a:extLst>
              <a:ext uri="{FF2B5EF4-FFF2-40B4-BE49-F238E27FC236}">
                <a16:creationId xmlns:a16="http://schemas.microsoft.com/office/drawing/2014/main" id="{EFC86B26-A7A5-4AF6-B481-9F7D004D21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47" y="3990313"/>
            <a:ext cx="3662881" cy="1923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0029389"/>
      </p:ext>
    </p:extLst>
  </p:cSld>
  <p:clrMapOvr>
    <a:masterClrMapping/>
  </p:clrMapOvr>
  <p:transition spd="med">
    <p:push dir="u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DESIGN_ID_1_COVER SLIDES" val="IWPP7lhh"/>
  <p:tag name="ARTICULATE_DESIGN_ID_1_NUMBERS AND FACTS" val="YDKAoOFN"/>
  <p:tag name="ARTICULATE_DESIGN_ID_ATRIUS" val="cKa5Rlua"/>
  <p:tag name="ARTICULATE_DESIGN_ID_15_ATRIUS CONTENT SLIDES" val="MzW3mXed"/>
  <p:tag name="ARTICULATE_DESIGN_ID_FY2018 ATG THEME" val="b3UDdTtC"/>
  <p:tag name="ARTICULATE_DESIGN_ID_1_RELOC" val="TGl94xYT"/>
  <p:tag name="ARTICULATE_DESIGN_ID_16_RELOC CONTENT SLIDES" val="du1Oqheh"/>
  <p:tag name="ARTICULATE_DESIGN_ID_2_NLIGHT" val="kib26nIS"/>
  <p:tag name="ARTICULATE_DESIGN_ID_17_NLIGHT CONTENT SLIDES" val="3Sxl22nl"/>
  <p:tag name="ARTICULATE_DESIGN_ID_3_SENSOR SWITCH" val="BDkhs9Dn"/>
  <p:tag name="ARTICULATE_DESIGN_ID_18_SENSOR SWITCH CONTENT SLIDES" val="yyWdjAs7"/>
  <p:tag name="ARTICULATE_DESIGN_ID_4_ROAM" val="AOrOklax"/>
  <p:tag name="ARTICULATE_DESIGN_ID_19_ROAM CONTENT SLIDES" val="y29NhhtB"/>
  <p:tag name="ARTICULATE_DESIGN_ID_5_DISTECH CONTROLS" val="QreRI13k"/>
  <p:tag name="ARTICULATE_DESIGN_ID_20_DISTECH CONTROLS CONTENT SLIDES" val="kTWDLCCx"/>
  <p:tag name="ARTICULATE_DESIGN_ID_6_POWER SENTRY" val="SDEomfqG"/>
  <p:tag name="ARTICULATE_DESIGN_ID_21_POWER SENTRY CONTENT SLIDES" val="sIXlwhiF"/>
  <p:tag name="ARTICULATE_DESIGN_ID_CUSTOM DESIGN" val="ugOZsJ44"/>
  <p:tag name="ARTICULATE_DESIGN_ID_FY2018 ALSG" val="qQ0eKUa0"/>
  <p:tag name="ARTICULATE_DESIGN_ID_ACULUX COVERS AND TRANSITION" val="xbPGaw0m"/>
  <p:tag name="ARTICULATE_DESIGN_ID_ACULUX SLIDE SET" val="Yai79A1H"/>
  <p:tag name="ARTICULATE_DESIGN_ID_AEL COVERS AND TRANSITION" val="IkasEWjJ"/>
  <p:tag name="ARTICULATE_DESIGN_ID_AEL SLIDE SET" val="cmuFgsz3"/>
  <p:tag name="ARTICULATE_DESIGN_ID_ASL COVERS AND TRANSITION" val="CvQIDqw5"/>
  <p:tag name="ARTICULATE_DESIGN_ID_ASL SLIDE SET" val="dndfcYYV"/>
  <p:tag name="ARTICULATE_DESIGN_ID_GOTHAM COVERS AND TRANSITION" val="bZoDFF6Q"/>
  <p:tag name="ARTICULATE_DESIGN_ID_GOTHAM SLIDE SET" val="zKLdOBoM"/>
  <p:tag name="ARTICULATE_DESIGN_ID_HEALTHCARE COVERS AND TRANSITION" val="sVhKYWsQ"/>
  <p:tag name="ARTICULATE_DESIGN_ID_HEALTHCARE SLIDE SET" val="mg5ww954"/>
  <p:tag name="ARTICULATE_DESIGN_ID_HOLOPHANE COVERS AND TRANSITION" val="MlnQ78zF"/>
  <p:tag name="ARTICULATE_DESIGN_ID_HOLOPHANE SLIDE SET" val="lLAVns1p"/>
  <p:tag name="ARTICULATE_DESIGN_ID_HYDREL COVERS AND TRANSITION" val="9ccnQ6YA"/>
  <p:tag name="ARTICULATE_DESIGN_ID_HYDREL SLIDE SET" val="XnURC4C1"/>
  <p:tag name="ARTICULATE_DESIGN_ID_INDY COVERS AND TRANSITION" val="xQbluUo2"/>
  <p:tag name="ARTICULATE_DESIGN_ID_INDY SLIDE SET" val="doUJ1JMr"/>
  <p:tag name="ARTICULATE_DESIGN_ID_JUNO COVERS AND TRANSITION" val="M9ZJn8sq"/>
  <p:tag name="ARTICULATE_DESIGN_ID_JUNO SLIDE SET" val="pvEtpCry"/>
  <p:tag name="ARTICULATE_DESIGN_ID_LITHONIA COVERS AND TRANSITION" val="DWY81McN"/>
  <p:tag name="ARTICULATE_DESIGN_ID_LITHONIA SLIDE SET" val="jyjSubbq"/>
  <p:tag name="ARTICULATE_DESIGN_ID_MARK COVERS AND TRANSITION" val="WrsAtpsf"/>
  <p:tag name="ARTICULATE_DESIGN_ID_MARK SLIDE SET" val="wsUjUlRO"/>
  <p:tag name="ARTICULATE_DESIGN_ID_PEERLESS COVERS AND TRANSITION" val="MuxC4W7v"/>
  <p:tag name="ARTICULATE_DESIGN_ID_PEERLESS SLIDE SET" val="COz5qQL1"/>
  <p:tag name="ARTICULATE_DESIGN_ID_SUNOPTICS COVERS AND TRANSITION" val="sPIdMrYM"/>
  <p:tag name="ARTICULATE_DESIGN_ID_SUNOPTICS SLIDE SET" val="Ggluz45h"/>
  <p:tag name="ARTICULATE_DESIGN_ID_WINONA COVERS AND TRANSITION" val="5J6kPaf6"/>
  <p:tag name="ARTICULATE_DESIGN_ID_WINONA SLIDE SET" val="RcRPrMWS"/>
  <p:tag name="ARTICULATE_DESIGN_ID_2_ASSETS AND STANDARD WORK" val="RBY9t1mX"/>
  <p:tag name="ARTICULATE_DESIGN_ID_AB CORPORATE LAYOUTS" val="D2xWa2sJ"/>
  <p:tag name="ARTICULATE_SLIDE_COUNT" val="14"/>
  <p:tag name="ARTICULATE_DESIGN_ID_AB - NUMBERS AND FACTS" val="JS1oi5yk"/>
  <p:tag name="ARTICULATE_DESIGN_ID_FY2018 ATG COVERS" val="9bFnK5z7"/>
  <p:tag name="ARTICULATE_DESIGN_ID_FY2018 COMPLETE" val="T5sy0vGQ"/>
  <p:tag name="ARTICULATE_DESIGN_ID_1_AB - NUMBERS AND FACTS" val="HHxPGyA5"/>
  <p:tag name="ARTICULATE_DESIGN_ID_AB COVERS AND TRANSITION" val="HpCTAWLe"/>
  <p:tag name="ARTICULATE_DESIGN_ID_ATRIUS SLIDE SET" val="7QYPpZVf"/>
  <p:tag name="ARTICULATE_DESIGN_ID_DISTECH COVERS AND TRANSITION" val="iQhCOcdx"/>
  <p:tag name="ARTICULATE_DESIGN_ID_DISTECH SLIDE SET" val="wjLzGfzv"/>
  <p:tag name="ARTICULATE_DESIGN_ID_NLIGHT COVERS AND TRANSITION" val="uVOB8EKE"/>
  <p:tag name="ARTICULATE_DESIGN_ID_POWER SENTRY COVERS AND TRANSITION" val="s0EC0Sgk"/>
  <p:tag name="ARTICULATE_DESIGN_ID_SENSOR SWITCH COVERS AND TRANSITION" val="H2yz8yqU"/>
  <p:tag name="ARTICULATE_DESIGN_ID_1_ASSETS AND STANDARD WORK" val="2rfuspcg"/>
  <p:tag name="ARTICULATE_DESIGN_ID_SENSOR SWITCH SLIDE SET" val="CVnomgoQ"/>
  <p:tag name="ARTICULATE_DESIGN_ID_NLIGHT SLIDE SET" val="Xleoe1Jh"/>
  <p:tag name="ARTICULATE_DESIGN_ID_POWER SENTRY SLIDE SET" val="tuDdxGjW"/>
  <p:tag name="ARTICULATE_DESIGN_ID_RELOC COVERS AND TRANSITION" val="I5x8xNcm"/>
  <p:tag name="ARTICULATE_DESIGN_ID_RELOC SLIDE SET" val="XrmkHHgi"/>
  <p:tag name="ARTICULATE_DESIGN_ID_ROAM COVERS AND TRANSITION" val="nteapuSr"/>
  <p:tag name="ARTICULATE_DESIGN_ID_ROAM SLIDE SET" val="lAsMk23n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Distech Covers and Transition Anglais">
  <a:themeElements>
    <a:clrScheme name="FY2018">
      <a:dk1>
        <a:srgbClr val="000000"/>
      </a:dk1>
      <a:lt1>
        <a:sysClr val="window" lastClr="FFFFFF"/>
      </a:lt1>
      <a:dk2>
        <a:srgbClr val="000000"/>
      </a:dk2>
      <a:lt2>
        <a:srgbClr val="F2F2F2"/>
      </a:lt2>
      <a:accent1>
        <a:srgbClr val="DA291C"/>
      </a:accent1>
      <a:accent2>
        <a:srgbClr val="0A90D5"/>
      </a:accent2>
      <a:accent3>
        <a:srgbClr val="92D4E0"/>
      </a:accent3>
      <a:accent4>
        <a:srgbClr val="7EC617"/>
      </a:accent4>
      <a:accent5>
        <a:srgbClr val="F7BC00"/>
      </a:accent5>
      <a:accent6>
        <a:srgbClr val="5B6770"/>
      </a:accent6>
      <a:hlink>
        <a:srgbClr val="0563C1"/>
      </a:hlink>
      <a:folHlink>
        <a:srgbClr val="0563C1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istech Slide Set Anglais">
  <a:themeElements>
    <a:clrScheme name="Personnalisé 1">
      <a:dk1>
        <a:srgbClr val="000000"/>
      </a:dk1>
      <a:lt1>
        <a:sysClr val="window" lastClr="FFFFFF"/>
      </a:lt1>
      <a:dk2>
        <a:srgbClr val="000000"/>
      </a:dk2>
      <a:lt2>
        <a:srgbClr val="F2F2F2"/>
      </a:lt2>
      <a:accent1>
        <a:srgbClr val="5B6770"/>
      </a:accent1>
      <a:accent2>
        <a:srgbClr val="0A90D5"/>
      </a:accent2>
      <a:accent3>
        <a:srgbClr val="92D4E0"/>
      </a:accent3>
      <a:accent4>
        <a:srgbClr val="7EC617"/>
      </a:accent4>
      <a:accent5>
        <a:srgbClr val="F7BC00"/>
      </a:accent5>
      <a:accent6>
        <a:srgbClr val="5B6770"/>
      </a:accent6>
      <a:hlink>
        <a:srgbClr val="0563C1"/>
      </a:hlink>
      <a:folHlink>
        <a:srgbClr val="0563C1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Y2018 Corporate Branded Theme" id="{2242A8D6-5DE5-4975-BD68-819F71E07EA5}" vid="{BFB644FD-D705-4B52-8846-75383EF57B24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5B898183FCF004C8EA0DB47FFFA5556" ma:contentTypeVersion="14" ma:contentTypeDescription="Create a new document." ma:contentTypeScope="" ma:versionID="25a2c0c58a76688d7099df50747488f3">
  <xsd:schema xmlns:xsd="http://www.w3.org/2001/XMLSchema" xmlns:xs="http://www.w3.org/2001/XMLSchema" xmlns:p="http://schemas.microsoft.com/office/2006/metadata/properties" xmlns:ns1="http://schemas.microsoft.com/sharepoint/v3" xmlns:ns2="1b8b3b62-5ef1-4d02-aa82-568b3df3ec1f" xmlns:ns3="170c2666-62a3-49d6-91fc-09b41b4914e9" targetNamespace="http://schemas.microsoft.com/office/2006/metadata/properties" ma:root="true" ma:fieldsID="8a44e5b634526b676fc165772f999e32" ns1:_="" ns2:_="" ns3:_="">
    <xsd:import namespace="http://schemas.microsoft.com/sharepoint/v3"/>
    <xsd:import namespace="1b8b3b62-5ef1-4d02-aa82-568b3df3ec1f"/>
    <xsd:import namespace="170c2666-62a3-49d6-91fc-09b41b4914e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6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7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b8b3b62-5ef1-4d02-aa82-568b3df3ec1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0c2666-62a3-49d6-91fc-09b41b4914e9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BBCD105-F6EC-472D-8312-03B89064FBFE}">
  <ds:schemaRefs>
    <ds:schemaRef ds:uri="http://purl.org/dc/elements/1.1/"/>
    <ds:schemaRef ds:uri="http://schemas.microsoft.com/office/2006/metadata/properties"/>
    <ds:schemaRef ds:uri="http://schemas.microsoft.com/sharepoint/v3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170c2666-62a3-49d6-91fc-09b41b4914e9"/>
    <ds:schemaRef ds:uri="1b8b3b62-5ef1-4d02-aa82-568b3df3ec1f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8E377355-4999-42BC-9539-1997CC6AA55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1b8b3b62-5ef1-4d02-aa82-568b3df3ec1f"/>
    <ds:schemaRef ds:uri="170c2666-62a3-49d6-91fc-09b41b4914e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E238966-B3A8-40A7-B80C-E0E2001D553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FY2018 ATG theme</Template>
  <TotalTime>3033</TotalTime>
  <Words>89</Words>
  <Application>Microsoft Office PowerPoint</Application>
  <PresentationFormat>Grand écran</PresentationFormat>
  <Paragraphs>16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5</vt:i4>
      </vt:variant>
    </vt:vector>
  </HeadingPairs>
  <TitlesOfParts>
    <vt:vector size="10" baseType="lpstr">
      <vt:lpstr>Arial</vt:lpstr>
      <vt:lpstr>Calibri</vt:lpstr>
      <vt:lpstr>Wingdings</vt:lpstr>
      <vt:lpstr>Distech Covers and Transition Anglais</vt:lpstr>
      <vt:lpstr>Distech Slide Set Anglais</vt:lpstr>
      <vt:lpstr>my PEROSNIFY Workplace</vt:lpstr>
      <vt:lpstr>The App</vt:lpstr>
      <vt:lpstr>Look and Fell of the App</vt:lpstr>
      <vt:lpstr>App info</vt:lpstr>
      <vt:lpstr>Ideas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ATG PowerPoint Template</dc:title>
  <dc:creator>Greer, Katherine W</dc:creator>
  <cp:lastModifiedBy>Demolliere, Sarah-Jane</cp:lastModifiedBy>
  <cp:revision>121</cp:revision>
  <dcterms:created xsi:type="dcterms:W3CDTF">2018-03-27T14:49:38Z</dcterms:created>
  <dcterms:modified xsi:type="dcterms:W3CDTF">2019-09-26T15:04:44Z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0x01010075B898183FCF004C8EA0DB47FFFA5556</vt:lpwstr>
  </property>
  <property fmtid="{D5CDD505-2E9C-101B-9397-08002B2CF9AE}" pid="3" name="ArticulateGUID">
    <vt:lpwstr>626A955B-2550-4B4F-B030-98F6B8C798C7</vt:lpwstr>
  </property>
  <property fmtid="{D5CDD505-2E9C-101B-9397-08002B2CF9AE}" pid="4" name="ArticulatePath">
    <vt:lpwstr>https://acuitybrandsinc.sharepoint.com/sites/marketing/creativeservices/PowerPoint Decks/FY2018 ATG PPT Template</vt:lpwstr>
  </property>
</Properties>
</file>