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2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naleigh Beard" initials="DB" lastIdx="1" clrIdx="0">
    <p:extLst>
      <p:ext uri="{19B8F6BF-5375-455C-9EA6-DF929625EA0E}">
        <p15:presenceInfo xmlns:p15="http://schemas.microsoft.com/office/powerpoint/2012/main" userId="b50e2ea41147604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92FD"/>
    <a:srgbClr val="F810ED"/>
    <a:srgbClr val="4CF258"/>
    <a:srgbClr val="967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18869-4D94-4E47-B132-995E3A1D89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90B4B8-206A-414E-8DB1-F3176BD8C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AE263-CBA1-441F-97F1-45524733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DF494-96E6-4495-9E01-88474CF2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5169F-914D-4C0E-A146-56D95FC7D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75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DC14-B2B6-4098-AC23-F51A99B97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237620-E864-445E-81E7-1FDC188DA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E9268-D951-453F-AC2E-CA3802F55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CAF49-C0C9-4A8C-9B3D-55D65F07C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D3592-53C1-406C-8B7C-7B4EBA42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3193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D55B62-E9C2-4058-962A-DA3947263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9AE337-C213-4223-8DAA-096A4FCAD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3070F-7EAC-400A-BF58-1447CE0D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FB7F6-7C0A-472E-A35B-8255E4FFD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0B503-F1CA-45FD-A2EA-38586C520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669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990F-1F8F-48DA-B0E4-CB2AD32A4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DC384-E486-4BD1-9D79-B1C795E09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5D90A-0779-4BED-989B-688D0BCD1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DBBAF-558A-4644-992A-DBFF38A81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388B2-D9D6-48AC-9C8C-011430AF3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770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DBA6-E19B-4992-BD33-E40063D9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171BA-654B-4D16-9A14-11A9D9522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E9A37-120A-4E3A-AB1F-4FE567A04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AC81F-AEBC-4AE7-A360-B5A61A42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54540-D087-4A87-9DB0-780357AC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1515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10501-A4E9-463A-8E48-A2E4CCCB0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8890F-E4D1-4A77-8045-11E12A91E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A9D52-86D2-4383-AF68-FDD28BE87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FD7EB-9691-4AEC-849A-3DE125D8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179ED-2D29-4719-9133-3BBFA4C54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C7363-F993-4F74-8F20-EA3C03912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043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E22B-C4CA-493D-BA92-9A1FA6010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E24FF-F317-41DA-A686-BA79A1B43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D1F2F-0E97-4527-ACA1-2A0A77D0A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FAC6B1-2F3E-4AE0-A869-1C07BC4CD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94FA0-1822-4CCC-ACF5-D25422BCD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8B12E4-C7FC-4377-AB38-8609FAF33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9F4561-9805-4017-87F0-16B727063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20AB68-0615-4695-AA71-B56962D78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837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C5B57-1EB8-4024-9782-3C31F0EB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4FE81A-B1BD-4A90-9EF8-4D215735C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F74D5-B3A1-43AA-8028-ED235F8A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DE290-BD14-4E62-B5BC-B36E5E96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91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FEE29C-C8AC-40EB-B76D-094168BBB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7E8FC-3ECA-4926-B147-7676ABE2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140BB-3282-415D-9C6F-661BF48CC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894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22893-271B-48FF-9696-44ACC57A5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63F24-10FB-4315-B9B2-961F7BE07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FE1E8-61B1-43C4-80A7-37BA34057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DC116-F2CF-41AC-AB9E-9AB7470FC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CC3CEA-636D-4992-A1C2-B388C627E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3AEB51-C7B5-4B3F-9DBF-294B30A7F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992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E406A-6E31-47B5-B1AA-BEC13C22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76C4B3-21FF-4DEB-8202-E04EED309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0FE783-583C-4CA1-9262-096791F15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20B3B-5489-4908-B45E-2BDE2DE7F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E310E-79E3-4C01-83AB-DEB3FC2C4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6E635-6650-4ADE-8543-E3B2D04A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005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F8E7E6-911F-4624-938C-690D88CBB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2CF41-5A0A-4632-90FC-982052221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2D20C-58EA-4F38-8AEC-E270FEEF8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F1A7F-B666-45A3-8280-B79EF791EDA4}" type="datetimeFigureOut">
              <a:rPr lang="en-AU" smtClean="0"/>
              <a:t>24/09/2019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F9193-6383-4396-BBD5-E6D50B9BF3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04295-75EB-413B-8608-3812AD47C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4F121-B052-4542-84E6-4594CC40E1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429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28.png"/><Relationship Id="rId26" Type="http://schemas.openxmlformats.org/officeDocument/2006/relationships/image" Target="../media/image32.png"/><Relationship Id="rId21" Type="http://schemas.microsoft.com/office/2007/relationships/hdphoto" Target="../media/hdphoto10.wdp"/><Relationship Id="rId34" Type="http://schemas.openxmlformats.org/officeDocument/2006/relationships/image" Target="../media/image36.png"/><Relationship Id="rId7" Type="http://schemas.microsoft.com/office/2007/relationships/hdphoto" Target="../media/hdphoto3.wdp"/><Relationship Id="rId12" Type="http://schemas.openxmlformats.org/officeDocument/2006/relationships/image" Target="../media/image25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33" Type="http://schemas.microsoft.com/office/2007/relationships/hdphoto" Target="../media/hdphoto16.wdp"/><Relationship Id="rId2" Type="http://schemas.openxmlformats.org/officeDocument/2006/relationships/image" Target="../media/image20.png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29" Type="http://schemas.microsoft.com/office/2007/relationships/hdphoto" Target="../media/hdphoto14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microsoft.com/office/2007/relationships/hdphoto" Target="../media/hdphoto5.wdp"/><Relationship Id="rId24" Type="http://schemas.openxmlformats.org/officeDocument/2006/relationships/image" Target="../media/image31.png"/><Relationship Id="rId32" Type="http://schemas.openxmlformats.org/officeDocument/2006/relationships/image" Target="../media/image35.png"/><Relationship Id="rId37" Type="http://schemas.microsoft.com/office/2007/relationships/hdphoto" Target="../media/hdphoto18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28" Type="http://schemas.openxmlformats.org/officeDocument/2006/relationships/image" Target="../media/image33.png"/><Relationship Id="rId36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microsoft.com/office/2007/relationships/hdphoto" Target="../media/hdphoto9.wdp"/><Relationship Id="rId31" Type="http://schemas.microsoft.com/office/2007/relationships/hdphoto" Target="../media/hdphoto15.wdp"/><Relationship Id="rId4" Type="http://schemas.openxmlformats.org/officeDocument/2006/relationships/image" Target="../media/image21.png"/><Relationship Id="rId9" Type="http://schemas.microsoft.com/office/2007/relationships/hdphoto" Target="../media/hdphoto4.wdp"/><Relationship Id="rId14" Type="http://schemas.openxmlformats.org/officeDocument/2006/relationships/image" Target="../media/image26.png"/><Relationship Id="rId22" Type="http://schemas.openxmlformats.org/officeDocument/2006/relationships/image" Target="../media/image30.png"/><Relationship Id="rId27" Type="http://schemas.microsoft.com/office/2007/relationships/hdphoto" Target="../media/hdphoto13.wdp"/><Relationship Id="rId30" Type="http://schemas.openxmlformats.org/officeDocument/2006/relationships/image" Target="../media/image34.png"/><Relationship Id="rId35" Type="http://schemas.microsoft.com/office/2007/relationships/hdphoto" Target="../media/hdphoto17.wdp"/><Relationship Id="rId8" Type="http://schemas.openxmlformats.org/officeDocument/2006/relationships/image" Target="../media/image23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D51F97-D862-4356-AAC8-944BBD2596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551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DFE645-F325-49D6-803B-90D3B16A37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2765">
            <a:off x="570710" y="4378922"/>
            <a:ext cx="1393871" cy="2589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8C9F3BE-B3DB-48D4-9358-F64F427AC7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0373" y="2092688"/>
            <a:ext cx="2843077" cy="641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A4A2D22-8573-423A-B24C-AE752AB0DC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1121" y="3240025"/>
            <a:ext cx="2994549" cy="56076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8938DE4-A71B-4082-8CB6-27043FA737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957" y="4140798"/>
            <a:ext cx="3038809" cy="100982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F67A458-CD16-439E-A991-665E489B8D8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438" y="5828592"/>
            <a:ext cx="3163386" cy="591174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B481B4E7-B452-4AC6-9926-662366B570BA}"/>
              </a:ext>
            </a:extLst>
          </p:cNvPr>
          <p:cNvSpPr/>
          <p:nvPr/>
        </p:nvSpPr>
        <p:spPr>
          <a:xfrm rot="21295292">
            <a:off x="570006" y="1948955"/>
            <a:ext cx="270037" cy="2184178"/>
          </a:xfrm>
          <a:prstGeom prst="rect">
            <a:avLst/>
          </a:prstGeom>
          <a:pattFill prst="pct70">
            <a:fgClr>
              <a:srgbClr val="FFFF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A" sz="1050" dirty="0">
                <a:solidFill>
                  <a:schemeClr val="tx1"/>
                </a:solidFill>
              </a:rPr>
              <a:t>Complimentary design here (inside glass on cabinet side)</a:t>
            </a:r>
            <a:endParaRPr lang="en-AU" sz="1050" dirty="0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E23C68-E9B8-4B6D-80A7-AEA31DF38B0D}"/>
              </a:ext>
            </a:extLst>
          </p:cNvPr>
          <p:cNvSpPr txBox="1"/>
          <p:nvPr/>
        </p:nvSpPr>
        <p:spPr>
          <a:xfrm>
            <a:off x="5615275" y="435721"/>
            <a:ext cx="6341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Mock-up</a:t>
            </a:r>
          </a:p>
          <a:p>
            <a:r>
              <a:rPr lang="en-CA" dirty="0"/>
              <a:t>Use stickers below to see how they look on the glass of machines.</a:t>
            </a:r>
          </a:p>
          <a:p>
            <a:r>
              <a:rPr lang="en-CA" dirty="0"/>
              <a:t>The area on the side panels between glass and shelves would be used to run a similar panel to tie in with sticker on glass front.</a:t>
            </a:r>
            <a:endParaRPr lang="en-AU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A255DE4D-0A4B-4D69-95F4-110CB4D7F2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948" y="3353205"/>
            <a:ext cx="3194206" cy="59449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47768B6-F9B7-4E36-8117-32CB0B75E67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534" y="4255779"/>
            <a:ext cx="3109812" cy="70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6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8941F9-2730-4EF1-B488-6224F1EC88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4A939-6EF8-456A-B194-50B3999CBB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0348" y="1863213"/>
            <a:ext cx="1009657" cy="3355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0D0098-E7FE-48CE-8F1B-88240CECC7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6250" y="857250"/>
            <a:ext cx="685800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173960-0321-4AD3-9D1B-EB3E5CADC8C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2828" y="2467897"/>
            <a:ext cx="1747104" cy="3939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D99A4C-6342-40E0-9226-5E9209EE80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9839" y="38399"/>
            <a:ext cx="1759795" cy="328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0895FC-81D1-4735-9E45-5149F823C15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126" y="447368"/>
            <a:ext cx="1766508" cy="3307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86DDD28-68BB-49E3-949C-504961C450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702" y="4782874"/>
            <a:ext cx="991311" cy="1845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C78B891-05BD-4FF6-9981-83FF1F8347B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029" y="4261358"/>
            <a:ext cx="1747104" cy="39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48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5CCFA7-86CD-45E3-87A2-868CE7A38C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344" y="0"/>
            <a:ext cx="3869111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A44F6A-9A6D-44EF-9DFE-5825FE2625DA}"/>
              </a:ext>
            </a:extLst>
          </p:cNvPr>
          <p:cNvSpPr txBox="1"/>
          <p:nvPr/>
        </p:nvSpPr>
        <p:spPr>
          <a:xfrm>
            <a:off x="545690" y="319549"/>
            <a:ext cx="127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Inspirations</a:t>
            </a:r>
            <a:endParaRPr lang="en-AU" dirty="0"/>
          </a:p>
        </p:txBody>
      </p:sp>
      <p:pic>
        <p:nvPicPr>
          <p:cNvPr id="7" name="Picture 1" descr="image002">
            <a:extLst>
              <a:ext uri="{FF2B5EF4-FFF2-40B4-BE49-F238E27FC236}">
                <a16:creationId xmlns:a16="http://schemas.microsoft.com/office/drawing/2014/main" id="{F5B50C54-A3C3-4A28-9B66-8295E9EEF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501" y="255486"/>
            <a:ext cx="4932363" cy="251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003">
            <a:extLst>
              <a:ext uri="{FF2B5EF4-FFF2-40B4-BE49-F238E27FC236}">
                <a16:creationId xmlns:a16="http://schemas.microsoft.com/office/drawing/2014/main" id="{6873BFD0-B7DB-495C-B245-CEA985767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494" y="2771246"/>
            <a:ext cx="5136416" cy="377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7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8B0D3D-619B-4418-AB42-5720F2AFB0FF}"/>
              </a:ext>
            </a:extLst>
          </p:cNvPr>
          <p:cNvGrpSpPr/>
          <p:nvPr/>
        </p:nvGrpSpPr>
        <p:grpSpPr>
          <a:xfrm>
            <a:off x="210297" y="132262"/>
            <a:ext cx="7949075" cy="1425146"/>
            <a:chOff x="210297" y="132262"/>
            <a:chExt cx="7949075" cy="1425146"/>
          </a:xfrm>
        </p:grpSpPr>
        <p:sp>
          <p:nvSpPr>
            <p:cNvPr id="50" name="Flowchart: Manual Input 49">
              <a:extLst>
                <a:ext uri="{FF2B5EF4-FFF2-40B4-BE49-F238E27FC236}">
                  <a16:creationId xmlns:a16="http://schemas.microsoft.com/office/drawing/2014/main" id="{44137F34-CBB2-4C12-9FBB-25F23C288F0D}"/>
                </a:ext>
              </a:extLst>
            </p:cNvPr>
            <p:cNvSpPr/>
            <p:nvPr/>
          </p:nvSpPr>
          <p:spPr>
            <a:xfrm>
              <a:off x="210297" y="388363"/>
              <a:ext cx="7949075" cy="1136293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3845 h 11845"/>
                <a:gd name="connsiteX1" fmla="*/ 10000 w 10000"/>
                <a:gd name="connsiteY1" fmla="*/ 0 h 11845"/>
                <a:gd name="connsiteX2" fmla="*/ 10000 w 10000"/>
                <a:gd name="connsiteY2" fmla="*/ 11845 h 11845"/>
                <a:gd name="connsiteX3" fmla="*/ 0 w 10000"/>
                <a:gd name="connsiteY3" fmla="*/ 11845 h 11845"/>
                <a:gd name="connsiteX4" fmla="*/ 0 w 10000"/>
                <a:gd name="connsiteY4" fmla="*/ 3845 h 11845"/>
                <a:gd name="connsiteX0" fmla="*/ 0 w 10012"/>
                <a:gd name="connsiteY0" fmla="*/ 5024 h 11845"/>
                <a:gd name="connsiteX1" fmla="*/ 10012 w 10012"/>
                <a:gd name="connsiteY1" fmla="*/ 0 h 11845"/>
                <a:gd name="connsiteX2" fmla="*/ 10012 w 10012"/>
                <a:gd name="connsiteY2" fmla="*/ 11845 h 11845"/>
                <a:gd name="connsiteX3" fmla="*/ 12 w 10012"/>
                <a:gd name="connsiteY3" fmla="*/ 11845 h 11845"/>
                <a:gd name="connsiteX4" fmla="*/ 0 w 10012"/>
                <a:gd name="connsiteY4" fmla="*/ 5024 h 11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2" h="11845">
                  <a:moveTo>
                    <a:pt x="0" y="5024"/>
                  </a:moveTo>
                  <a:lnTo>
                    <a:pt x="10012" y="0"/>
                  </a:lnTo>
                  <a:lnTo>
                    <a:pt x="10012" y="11845"/>
                  </a:lnTo>
                  <a:lnTo>
                    <a:pt x="12" y="11845"/>
                  </a:lnTo>
                  <a:cubicBezTo>
                    <a:pt x="8" y="9571"/>
                    <a:pt x="4" y="7298"/>
                    <a:pt x="0" y="502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400" b="1" i="1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r>
                <a:rPr lang="en-CA" sz="2400" b="1" i="1" dirty="0">
                  <a:solidFill>
                    <a:schemeClr val="bg1"/>
                  </a:solidFill>
                </a:rPr>
                <a:t>2x CHARGING SPEED </a:t>
              </a:r>
            </a:p>
            <a:p>
              <a:pPr algn="ctr"/>
              <a:r>
                <a:rPr lang="en-CA" sz="2400" i="1" dirty="0">
                  <a:solidFill>
                    <a:schemeClr val="bg1"/>
                  </a:solidFill>
                </a:rPr>
                <a:t>with USB-C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45E2B0E-F76C-47DE-8715-CCDBAF6ECA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95950" y="255797"/>
              <a:ext cx="1232589" cy="1036495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9B3EC7A-9070-476D-9456-2E9B94F70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47" b="97336" l="9967" r="89701">
                          <a14:foregroundMark x1="19934" y1="16874" x2="31229" y2="34281"/>
                          <a14:foregroundMark x1="31229" y1="34281" x2="30565" y2="39609"/>
                          <a14:foregroundMark x1="70764" y1="16696" x2="79070" y2="35169"/>
                          <a14:foregroundMark x1="79070" y1="35169" x2="78738" y2="36412"/>
                          <a14:foregroundMark x1="78738" y1="37123" x2="78738" y2="37123"/>
                          <a14:foregroundMark x1="78738" y1="40675" x2="79734" y2="47957"/>
                          <a14:foregroundMark x1="79734" y1="48668" x2="79402" y2="54885"/>
                          <a14:foregroundMark x1="28239" y1="89520" x2="28239" y2="89520"/>
                          <a14:foregroundMark x1="28239" y1="89520" x2="30233" y2="95382"/>
                          <a14:foregroundMark x1="79070" y1="93073" x2="79070" y2="93073"/>
                          <a14:foregroundMark x1="79402" y1="93606" x2="79402" y2="93606"/>
                          <a14:foregroundMark x1="80399" y1="96448" x2="80399" y2="96448"/>
                          <a14:foregroundMark x1="80399" y1="96448" x2="80399" y2="96448"/>
                          <a14:foregroundMark x1="27243" y1="97336" x2="27243" y2="97336"/>
                          <a14:foregroundMark x1="27243" y1="97336" x2="289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3017" y="132262"/>
              <a:ext cx="542457" cy="1042693"/>
            </a:xfrm>
            <a:prstGeom prst="rect">
              <a:avLst/>
            </a:prstGeom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351C849-4AB0-4800-BC52-EF209235580A}"/>
                </a:ext>
              </a:extLst>
            </p:cNvPr>
            <p:cNvGrpSpPr/>
            <p:nvPr/>
          </p:nvGrpSpPr>
          <p:grpSpPr>
            <a:xfrm>
              <a:off x="1989636" y="297908"/>
              <a:ext cx="623941" cy="1259500"/>
              <a:chOff x="2518175" y="4199896"/>
              <a:chExt cx="541582" cy="1114439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FC7D9E5B-1FF6-417E-8CC3-B60E89448C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7026" b="89973" l="9976" r="89786">
                            <a14:foregroundMark x1="41568" y1="9072" x2="69596" y2="702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2518175" y="4267394"/>
                <a:ext cx="300656" cy="1046941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CF3148D6-6F50-4013-96B3-B89A74D523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9947" b="97336" l="18519" r="100000">
                            <a14:foregroundMark x1="37037" y1="16874" x2="58025" y2="34281"/>
                            <a14:foregroundMark x1="58025" y1="34281" x2="56790" y2="39609"/>
                            <a14:foregroundMark x1="52469" y1="89520" x2="52469" y2="89520"/>
                            <a14:foregroundMark x1="52469" y1="89520" x2="56173" y2="95382"/>
                            <a14:foregroundMark x1="50617" y1="97336" x2="50617" y2="97336"/>
                            <a14:foregroundMark x1="50617" y1="97336" x2="53704" y2="968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59101" y="4199896"/>
                <a:ext cx="300656" cy="1046941"/>
              </a:xfrm>
              <a:prstGeom prst="rect">
                <a:avLst/>
              </a:prstGeom>
            </p:spPr>
          </p:pic>
        </p:grp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3F9F556-053A-4229-A049-268509F555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98435" l="0" r="100000">
                          <a14:foregroundMark x1="36139" y1="97981" x2="39653" y2="984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919985">
              <a:off x="652150" y="232441"/>
              <a:ext cx="1560970" cy="1193805"/>
            </a:xfrm>
            <a:prstGeom prst="rect">
              <a:avLst/>
            </a:prstGeom>
          </p:spPr>
        </p:pic>
        <p:sp>
          <p:nvSpPr>
            <p:cNvPr id="58" name="Arrow: Pentagon 57">
              <a:extLst>
                <a:ext uri="{FF2B5EF4-FFF2-40B4-BE49-F238E27FC236}">
                  <a16:creationId xmlns:a16="http://schemas.microsoft.com/office/drawing/2014/main" id="{784C0D99-A33F-4CAD-9EAB-62B45B90BF35}"/>
                </a:ext>
              </a:extLst>
            </p:cNvPr>
            <p:cNvSpPr/>
            <p:nvPr/>
          </p:nvSpPr>
          <p:spPr>
            <a:xfrm>
              <a:off x="219825" y="1007888"/>
              <a:ext cx="552007" cy="289239"/>
            </a:xfrm>
            <a:prstGeom prst="homePlate">
              <a:avLst>
                <a:gd name="adj" fmla="val 15873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200" b="1" dirty="0">
                  <a:solidFill>
                    <a:schemeClr val="tx1"/>
                  </a:solidFill>
                </a:rPr>
                <a:t>NEW</a:t>
              </a:r>
              <a:endParaRPr lang="en-AU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D7E775D6-34F0-4EC2-8DD3-71D6F8C7F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5494" y="1133828"/>
              <a:ext cx="1569576" cy="333851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6B70524-7A8A-41DF-8F79-72621D6289D9}"/>
              </a:ext>
            </a:extLst>
          </p:cNvPr>
          <p:cNvGrpSpPr/>
          <p:nvPr/>
        </p:nvGrpSpPr>
        <p:grpSpPr>
          <a:xfrm>
            <a:off x="194702" y="1824383"/>
            <a:ext cx="7946408" cy="1194074"/>
            <a:chOff x="194702" y="1824383"/>
            <a:chExt cx="7946408" cy="1194074"/>
          </a:xfrm>
        </p:grpSpPr>
        <p:sp>
          <p:nvSpPr>
            <p:cNvPr id="43" name="Arrow: Pentagon 42">
              <a:extLst>
                <a:ext uri="{FF2B5EF4-FFF2-40B4-BE49-F238E27FC236}">
                  <a16:creationId xmlns:a16="http://schemas.microsoft.com/office/drawing/2014/main" id="{98013AF6-7A4D-4B79-82F7-316F55457FC6}"/>
                </a:ext>
              </a:extLst>
            </p:cNvPr>
            <p:cNvSpPr/>
            <p:nvPr/>
          </p:nvSpPr>
          <p:spPr>
            <a:xfrm>
              <a:off x="201562" y="1824383"/>
              <a:ext cx="7939548" cy="1194074"/>
            </a:xfrm>
            <a:prstGeom prst="homePlate">
              <a:avLst/>
            </a:prstGeom>
            <a:pattFill prst="ltVert">
              <a:fgClr>
                <a:schemeClr val="accent4">
                  <a:lumMod val="40000"/>
                  <a:lumOff val="60000"/>
                </a:schemeClr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800" i="1" dirty="0">
                <a:solidFill>
                  <a:srgbClr val="4192FD"/>
                </a:solidFill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9D27FC8-4082-4DDC-99BE-46F1A662DF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06366" y="2144399"/>
              <a:ext cx="887032" cy="745913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B10AC1F-D3A9-4BC3-AC3E-F92F9696FD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98485" l="0" r="100000">
                          <a14:foregroundMark x1="36139" y1="97980" x2="39653" y2="9848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869265">
              <a:off x="349115" y="1855812"/>
              <a:ext cx="1497622" cy="1145357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9F936C5-FFC5-42D2-B652-7DDE29E4A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9947" b="97336" l="9967" r="89701">
                          <a14:foregroundMark x1="19934" y1="16874" x2="31229" y2="34281"/>
                          <a14:foregroundMark x1="31229" y1="34281" x2="30565" y2="39609"/>
                          <a14:foregroundMark x1="70764" y1="16696" x2="79070" y2="35169"/>
                          <a14:foregroundMark x1="79070" y1="35169" x2="78738" y2="36412"/>
                          <a14:foregroundMark x1="78738" y1="37123" x2="78738" y2="37123"/>
                          <a14:foregroundMark x1="78738" y1="40675" x2="79734" y2="47957"/>
                          <a14:foregroundMark x1="79734" y1="48668" x2="79402" y2="54885"/>
                          <a14:foregroundMark x1="28239" y1="89520" x2="28239" y2="89520"/>
                          <a14:foregroundMark x1="28239" y1="89520" x2="30233" y2="95382"/>
                          <a14:foregroundMark x1="79070" y1="93073" x2="79070" y2="93073"/>
                          <a14:foregroundMark x1="79402" y1="93606" x2="79402" y2="93606"/>
                          <a14:foregroundMark x1="80399" y1="96448" x2="80399" y2="96448"/>
                          <a14:foregroundMark x1="80399" y1="96448" x2="80399" y2="96448"/>
                          <a14:foregroundMark x1="27243" y1="97336" x2="27243" y2="97336"/>
                          <a14:foregroundMark x1="27243" y1="97336" x2="289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5804" y="2068106"/>
              <a:ext cx="482155" cy="901839"/>
            </a:xfrm>
            <a:prstGeom prst="rect">
              <a:avLst/>
            </a:prstGeom>
          </p:spPr>
        </p:pic>
        <p:sp>
          <p:nvSpPr>
            <p:cNvPr id="59" name="Arrow: Pentagon 58">
              <a:extLst>
                <a:ext uri="{FF2B5EF4-FFF2-40B4-BE49-F238E27FC236}">
                  <a16:creationId xmlns:a16="http://schemas.microsoft.com/office/drawing/2014/main" id="{508FA415-861F-40EC-BD13-B77D94120F2C}"/>
                </a:ext>
              </a:extLst>
            </p:cNvPr>
            <p:cNvSpPr/>
            <p:nvPr/>
          </p:nvSpPr>
          <p:spPr>
            <a:xfrm>
              <a:off x="194702" y="1825835"/>
              <a:ext cx="754111" cy="339494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/>
                <a:t>NEW</a:t>
              </a:r>
              <a:endParaRPr lang="en-AU" b="1" dirty="0"/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86600F26-7497-4B44-9B96-7F5D1C7FD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0075" y="1864621"/>
              <a:ext cx="1011159" cy="215075"/>
            </a:xfrm>
            <a:prstGeom prst="rect">
              <a:avLst/>
            </a:prstGeom>
          </p:spPr>
        </p:pic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224D6BB-933B-4BBC-9091-C401EBF72940}"/>
                </a:ext>
              </a:extLst>
            </p:cNvPr>
            <p:cNvSpPr/>
            <p:nvPr/>
          </p:nvSpPr>
          <p:spPr>
            <a:xfrm>
              <a:off x="2413501" y="1936205"/>
              <a:ext cx="323583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sz="2800" b="1" i="1" dirty="0">
                  <a:solidFill>
                    <a:srgbClr val="4192FD"/>
                  </a:solidFill>
                </a:rPr>
                <a:t>2x CHARGING SPEED </a:t>
              </a:r>
            </a:p>
            <a:p>
              <a:pPr algn="ctr"/>
              <a:r>
                <a:rPr lang="en-CA" sz="2800" i="1" dirty="0">
                  <a:solidFill>
                    <a:srgbClr val="4192FD"/>
                  </a:solidFill>
                </a:rPr>
                <a:t>with USB-C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3595B72-FC3B-4147-8D31-0D35A333CD6F}"/>
              </a:ext>
            </a:extLst>
          </p:cNvPr>
          <p:cNvGrpSpPr/>
          <p:nvPr/>
        </p:nvGrpSpPr>
        <p:grpSpPr>
          <a:xfrm>
            <a:off x="201562" y="4383514"/>
            <a:ext cx="7939548" cy="2324718"/>
            <a:chOff x="201562" y="4383514"/>
            <a:chExt cx="7939548" cy="2324718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A384B24D-D5CA-4B92-9F3D-8576FCC3D365}"/>
                </a:ext>
              </a:extLst>
            </p:cNvPr>
            <p:cNvSpPr/>
            <p:nvPr/>
          </p:nvSpPr>
          <p:spPr>
            <a:xfrm>
              <a:off x="201562" y="4581833"/>
              <a:ext cx="7939548" cy="2106562"/>
            </a:xfrm>
            <a:prstGeom prst="rtTriangl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b="1" i="1" dirty="0">
                  <a:solidFill>
                    <a:srgbClr val="FFC000"/>
                  </a:solidFill>
                </a:rPr>
                <a:t>2x CHARGING SPEED </a:t>
              </a:r>
            </a:p>
            <a:p>
              <a:pPr algn="ctr"/>
              <a:r>
                <a:rPr lang="en-CA" sz="2800" i="1" dirty="0"/>
                <a:t>with USB-C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2E917-8B91-4B9B-A674-A29AB78E4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screen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08870" y="5722646"/>
              <a:ext cx="1099088" cy="92423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F65961-40E5-4AA5-BDF9-EF0F5CD22C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screen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0" b="98485" l="0" r="100000">
                          <a14:foregroundMark x1="36139" y1="97980" x2="39653" y2="9848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869265">
              <a:off x="349336" y="4383514"/>
              <a:ext cx="1852637" cy="141686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9F1A14C-1435-486B-9AFE-6C5A79265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9947" b="97336" l="9967" r="89701">
                          <a14:foregroundMark x1="19934" y1="16874" x2="31229" y2="34281"/>
                          <a14:foregroundMark x1="31229" y1="34281" x2="30565" y2="39609"/>
                          <a14:foregroundMark x1="70764" y1="16696" x2="79070" y2="35169"/>
                          <a14:foregroundMark x1="79070" y1="35169" x2="78738" y2="36412"/>
                          <a14:foregroundMark x1="78738" y1="37123" x2="78738" y2="37123"/>
                          <a14:foregroundMark x1="78738" y1="40675" x2="79734" y2="47957"/>
                          <a14:foregroundMark x1="79734" y1="48668" x2="79402" y2="54885"/>
                          <a14:foregroundMark x1="28239" y1="89520" x2="28239" y2="89520"/>
                          <a14:foregroundMark x1="28239" y1="89520" x2="30233" y2="95382"/>
                          <a14:foregroundMark x1="79070" y1="93073" x2="79070" y2="93073"/>
                          <a14:foregroundMark x1="79402" y1="93606" x2="79402" y2="93606"/>
                          <a14:foregroundMark x1="80399" y1="96448" x2="80399" y2="96448"/>
                          <a14:foregroundMark x1="80399" y1="96448" x2="80399" y2="96448"/>
                          <a14:foregroundMark x1="27243" y1="97336" x2="27243" y2="97336"/>
                          <a14:foregroundMark x1="27243" y1="97336" x2="289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86499" y="5661291"/>
              <a:ext cx="559732" cy="104694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7512486-0FE0-4E61-AB13-E5C4035BB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screen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23" y="6315021"/>
              <a:ext cx="1177646" cy="250487"/>
            </a:xfrm>
            <a:prstGeom prst="rect">
              <a:avLst/>
            </a:prstGeom>
          </p:spPr>
        </p:pic>
        <p:sp>
          <p:nvSpPr>
            <p:cNvPr id="57" name="Arrow: Pentagon 56">
              <a:extLst>
                <a:ext uri="{FF2B5EF4-FFF2-40B4-BE49-F238E27FC236}">
                  <a16:creationId xmlns:a16="http://schemas.microsoft.com/office/drawing/2014/main" id="{2B82BAE0-540E-4390-90EE-30532D796198}"/>
                </a:ext>
              </a:extLst>
            </p:cNvPr>
            <p:cNvSpPr/>
            <p:nvPr/>
          </p:nvSpPr>
          <p:spPr>
            <a:xfrm>
              <a:off x="201562" y="5813010"/>
              <a:ext cx="860187" cy="446571"/>
            </a:xfrm>
            <a:prstGeom prst="homePlate">
              <a:avLst/>
            </a:prstGeom>
            <a:solidFill>
              <a:srgbClr val="F810ED"/>
            </a:solidFill>
            <a:ln>
              <a:solidFill>
                <a:srgbClr val="F810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/>
                <a:t>NEW</a:t>
              </a:r>
              <a:endParaRPr lang="en-AU" b="1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4F16BA9-45F2-428C-8DB9-7E28A33C66CC}"/>
                </a:ext>
              </a:extLst>
            </p:cNvPr>
            <p:cNvGrpSpPr/>
            <p:nvPr/>
          </p:nvGrpSpPr>
          <p:grpSpPr>
            <a:xfrm>
              <a:off x="2301606" y="4565833"/>
              <a:ext cx="623941" cy="1259500"/>
              <a:chOff x="2518175" y="4199896"/>
              <a:chExt cx="541582" cy="1114439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7D344AE-5B3C-4D62-8943-0060FCAF44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7026" b="89973" l="9976" r="89786">
                            <a14:foregroundMark x1="41568" y1="9072" x2="69596" y2="702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2518175" y="4267394"/>
                <a:ext cx="300656" cy="1046941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9B545808-1FBE-458D-9F20-165C376D7A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9947" b="97336" l="18519" r="100000">
                            <a14:foregroundMark x1="37037" y1="16874" x2="58025" y2="34281"/>
                            <a14:foregroundMark x1="58025" y1="34281" x2="56790" y2="39609"/>
                            <a14:foregroundMark x1="52469" y1="89520" x2="52469" y2="89520"/>
                            <a14:foregroundMark x1="52469" y1="89520" x2="56173" y2="95382"/>
                            <a14:foregroundMark x1="50617" y1="97336" x2="50617" y2="97336"/>
                            <a14:foregroundMark x1="50617" y1="97336" x2="53704" y2="968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59101" y="4199896"/>
                <a:ext cx="300656" cy="1046941"/>
              </a:xfrm>
              <a:prstGeom prst="rect">
                <a:avLst/>
              </a:prstGeom>
            </p:spPr>
          </p:pic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5E9102-B81E-4940-9424-F5D628845CBC}"/>
              </a:ext>
            </a:extLst>
          </p:cNvPr>
          <p:cNvGrpSpPr/>
          <p:nvPr/>
        </p:nvGrpSpPr>
        <p:grpSpPr>
          <a:xfrm>
            <a:off x="1872123" y="1747130"/>
            <a:ext cx="623941" cy="1259500"/>
            <a:chOff x="2518175" y="4199896"/>
            <a:chExt cx="541582" cy="1114439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E09B1BA4-C2EB-4847-9C16-860CB1B5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7026" b="89973" l="9976" r="89786">
                          <a14:foregroundMark x1="41568" y1="9072" x2="69596" y2="702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518175" y="4267394"/>
              <a:ext cx="300656" cy="1046941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55E04D2-3E09-4C5C-8C02-8BDF806FE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947" b="97336" l="18519" r="100000">
                          <a14:foregroundMark x1="37037" y1="16874" x2="58025" y2="34281"/>
                          <a14:foregroundMark x1="58025" y1="34281" x2="56790" y2="39609"/>
                          <a14:foregroundMark x1="52469" y1="89520" x2="52469" y2="89520"/>
                          <a14:foregroundMark x1="52469" y1="89520" x2="56173" y2="95382"/>
                          <a14:foregroundMark x1="50617" y1="97336" x2="50617" y2="97336"/>
                          <a14:foregroundMark x1="50617" y1="97336" x2="537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59101" y="4199896"/>
              <a:ext cx="300656" cy="1046941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2F26B8C-AD67-4B28-A1C7-67B87F27CC89}"/>
              </a:ext>
            </a:extLst>
          </p:cNvPr>
          <p:cNvGrpSpPr/>
          <p:nvPr/>
        </p:nvGrpSpPr>
        <p:grpSpPr>
          <a:xfrm>
            <a:off x="110900" y="3180485"/>
            <a:ext cx="7939548" cy="1194074"/>
            <a:chOff x="110900" y="3180485"/>
            <a:chExt cx="7939548" cy="119407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3CF68F-B5FF-4497-8963-B92AA9432A08}"/>
                </a:ext>
              </a:extLst>
            </p:cNvPr>
            <p:cNvGrpSpPr/>
            <p:nvPr/>
          </p:nvGrpSpPr>
          <p:grpSpPr>
            <a:xfrm>
              <a:off x="110900" y="3180485"/>
              <a:ext cx="7939548" cy="1194074"/>
              <a:chOff x="110900" y="3180485"/>
              <a:chExt cx="7939548" cy="1194074"/>
            </a:xfrm>
          </p:grpSpPr>
          <p:sp>
            <p:nvSpPr>
              <p:cNvPr id="35" name="Rectangle: Top Corners One Rounded and One Snipped 34">
                <a:extLst>
                  <a:ext uri="{FF2B5EF4-FFF2-40B4-BE49-F238E27FC236}">
                    <a16:creationId xmlns:a16="http://schemas.microsoft.com/office/drawing/2014/main" id="{22BE4A3F-E4D8-4AB0-9790-03541E4152A0}"/>
                  </a:ext>
                </a:extLst>
              </p:cNvPr>
              <p:cNvSpPr/>
              <p:nvPr/>
            </p:nvSpPr>
            <p:spPr>
              <a:xfrm>
                <a:off x="110900" y="3180485"/>
                <a:ext cx="7939548" cy="1194074"/>
              </a:xfrm>
              <a:prstGeom prst="snipRound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F810ED"/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sz="2800" b="1" i="1" dirty="0"/>
                  <a:t>2x CHARGING SPEED </a:t>
                </a:r>
              </a:p>
              <a:p>
                <a:pPr algn="ctr"/>
                <a:r>
                  <a:rPr lang="en-CA" sz="2800" i="1" dirty="0"/>
                  <a:t>with USB-C</a:t>
                </a:r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0D9C2AB9-4370-4BE5-870C-3A1A50236B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 cstate="screen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58447" y="3338028"/>
                <a:ext cx="1099088" cy="924233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E202CF0B-9022-46B4-B202-8644E50410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screen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0" b="98485" l="0" r="100000">
                            <a14:foregroundMark x1="36139" y1="97980" x2="39653" y2="9848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869265">
                <a:off x="258453" y="3211914"/>
                <a:ext cx="1497622" cy="1145357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2579DDF4-4D3B-47A9-85BA-61B5198559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screen">
                <a:extLst>
                  <a:ext uri="{BEBA8EAE-BF5A-486C-A8C5-ECC9F3942E4B}">
                    <a14:imgProps xmlns:a14="http://schemas.microsoft.com/office/drawing/2010/main">
                      <a14:imgLayer r:embed="rId31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73572" y="4174301"/>
                <a:ext cx="941498" cy="200258"/>
              </a:xfrm>
              <a:prstGeom prst="rect">
                <a:avLst/>
              </a:prstGeom>
            </p:spPr>
          </p:pic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6B3FC69-E09E-4378-BFFE-6784EE08729A}"/>
                  </a:ext>
                </a:extLst>
              </p:cNvPr>
              <p:cNvGrpSpPr/>
              <p:nvPr/>
            </p:nvGrpSpPr>
            <p:grpSpPr>
              <a:xfrm>
                <a:off x="1848813" y="3247753"/>
                <a:ext cx="500936" cy="1110429"/>
                <a:chOff x="2518175" y="4199896"/>
                <a:chExt cx="541582" cy="1114439"/>
              </a:xfrm>
            </p:grpSpPr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8501C075-8031-4269-98BA-514D1DA111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2" cstate="screen">
                  <a:extLst>
                    <a:ext uri="{BEBA8EAE-BF5A-486C-A8C5-ECC9F3942E4B}">
                      <a14:imgProps xmlns:a14="http://schemas.microsoft.com/office/drawing/2010/main">
                        <a14:imgLayer r:embed="rId33">
                          <a14:imgEffect>
                            <a14:backgroundRemoval t="7026" b="89973" l="9976" r="89786">
                              <a14:foregroundMark x1="41568" y1="9072" x2="69596" y2="7026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518175" y="4267394"/>
                  <a:ext cx="300656" cy="1046941"/>
                </a:xfrm>
                <a:prstGeom prst="rect">
                  <a:avLst/>
                </a:prstGeom>
              </p:spPr>
            </p:pic>
            <p:pic>
              <p:nvPicPr>
                <p:cNvPr id="66" name="Picture 65">
                  <a:extLst>
                    <a:ext uri="{FF2B5EF4-FFF2-40B4-BE49-F238E27FC236}">
                      <a16:creationId xmlns:a16="http://schemas.microsoft.com/office/drawing/2014/main" id="{B807CF9A-9A30-47D7-B1AA-16BF883851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4" cstate="screen">
                  <a:extLst>
                    <a:ext uri="{BEBA8EAE-BF5A-486C-A8C5-ECC9F3942E4B}">
                      <a14:imgProps xmlns:a14="http://schemas.microsoft.com/office/drawing/2010/main">
                        <a14:imgLayer r:embed="rId35">
                          <a14:imgEffect>
                            <a14:backgroundRemoval t="9947" b="97336" l="18519" r="100000">
                              <a14:foregroundMark x1="37037" y1="16874" x2="58025" y2="34281"/>
                              <a14:foregroundMark x1="58025" y1="34281" x2="56790" y2="39609"/>
                              <a14:foregroundMark x1="52469" y1="89520" x2="52469" y2="89520"/>
                              <a14:foregroundMark x1="52469" y1="89520" x2="56173" y2="95382"/>
                              <a14:foregroundMark x1="50617" y1="97336" x2="50617" y2="97336"/>
                              <a14:foregroundMark x1="50617" y1="97336" x2="53704" y2="968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759101" y="4199896"/>
                  <a:ext cx="300656" cy="1046941"/>
                </a:xfrm>
                <a:prstGeom prst="rect">
                  <a:avLst/>
                </a:prstGeom>
              </p:spPr>
            </p:pic>
          </p:grpSp>
        </p:grp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8BA7686-1D8F-477C-A4EB-31170E4F7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9947" b="97336" l="9967" r="89701">
                          <a14:foregroundMark x1="19934" y1="16874" x2="31229" y2="34281"/>
                          <a14:foregroundMark x1="31229" y1="34281" x2="30565" y2="39609"/>
                          <a14:foregroundMark x1="70764" y1="16696" x2="79070" y2="35169"/>
                          <a14:foregroundMark x1="79070" y1="35169" x2="78738" y2="36412"/>
                          <a14:foregroundMark x1="78738" y1="37123" x2="78738" y2="37123"/>
                          <a14:foregroundMark x1="78738" y1="40675" x2="79734" y2="47957"/>
                          <a14:foregroundMark x1="79734" y1="48668" x2="79402" y2="54885"/>
                          <a14:foregroundMark x1="28239" y1="89520" x2="28239" y2="89520"/>
                          <a14:foregroundMark x1="28239" y1="89520" x2="30233" y2="95382"/>
                          <a14:foregroundMark x1="79070" y1="93073" x2="79070" y2="93073"/>
                          <a14:foregroundMark x1="79402" y1="93606" x2="79402" y2="93606"/>
                          <a14:foregroundMark x1="80399" y1="96448" x2="80399" y2="96448"/>
                          <a14:foregroundMark x1="80399" y1="96448" x2="80399" y2="96448"/>
                          <a14:foregroundMark x1="27243" y1="97336" x2="27243" y2="97336"/>
                          <a14:foregroundMark x1="27243" y1="97336" x2="289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4922" y="3315008"/>
              <a:ext cx="482155" cy="90183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A97E21-5BAD-4D58-B2E6-6904C515223A}"/>
              </a:ext>
            </a:extLst>
          </p:cNvPr>
          <p:cNvGrpSpPr/>
          <p:nvPr/>
        </p:nvGrpSpPr>
        <p:grpSpPr>
          <a:xfrm>
            <a:off x="4106597" y="4424935"/>
            <a:ext cx="7946408" cy="1194074"/>
            <a:chOff x="4106597" y="4424935"/>
            <a:chExt cx="7946408" cy="1194074"/>
          </a:xfrm>
        </p:grpSpPr>
        <p:sp>
          <p:nvSpPr>
            <p:cNvPr id="72" name="Arrow: Pentagon 71">
              <a:extLst>
                <a:ext uri="{FF2B5EF4-FFF2-40B4-BE49-F238E27FC236}">
                  <a16:creationId xmlns:a16="http://schemas.microsoft.com/office/drawing/2014/main" id="{901A72C0-8583-48C3-A2E5-4CC36C0D3FF9}"/>
                </a:ext>
              </a:extLst>
            </p:cNvPr>
            <p:cNvSpPr/>
            <p:nvPr/>
          </p:nvSpPr>
          <p:spPr>
            <a:xfrm>
              <a:off x="4113457" y="4424935"/>
              <a:ext cx="7939548" cy="1194074"/>
            </a:xfrm>
            <a:prstGeom prst="homePlate">
              <a:avLst/>
            </a:prstGeom>
            <a:pattFill prst="trellis">
              <a:fgClr>
                <a:srgbClr val="4CF258"/>
              </a:fgClr>
              <a:bgClr>
                <a:srgbClr val="FFFF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800" i="1" dirty="0">
                <a:solidFill>
                  <a:srgbClr val="4192FD"/>
                </a:solidFill>
              </a:endParaRP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4071A21-B0EA-4E33-8683-09B4BE47DA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18261" y="4744951"/>
              <a:ext cx="887032" cy="745913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6F1608E-41C2-456F-A702-FAFCC563AC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98485" l="0" r="100000">
                          <a14:foregroundMark x1="36139" y1="97980" x2="39653" y2="9848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869265">
              <a:off x="4261010" y="4456364"/>
              <a:ext cx="1497622" cy="1145357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04BCBCDB-A80F-4438-96D0-6CD8779D46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9947" b="97336" l="9967" r="89701">
                          <a14:foregroundMark x1="19934" y1="16874" x2="31229" y2="34281"/>
                          <a14:foregroundMark x1="31229" y1="34281" x2="30565" y2="39609"/>
                          <a14:foregroundMark x1="70764" y1="16696" x2="79070" y2="35169"/>
                          <a14:foregroundMark x1="79070" y1="35169" x2="78738" y2="36412"/>
                          <a14:foregroundMark x1="78738" y1="37123" x2="78738" y2="37123"/>
                          <a14:foregroundMark x1="78738" y1="40675" x2="79734" y2="47957"/>
                          <a14:foregroundMark x1="79734" y1="48668" x2="79402" y2="54885"/>
                          <a14:foregroundMark x1="28239" y1="89520" x2="28239" y2="89520"/>
                          <a14:foregroundMark x1="28239" y1="89520" x2="30233" y2="95382"/>
                          <a14:foregroundMark x1="79070" y1="93073" x2="79070" y2="93073"/>
                          <a14:foregroundMark x1="79402" y1="93606" x2="79402" y2="93606"/>
                          <a14:foregroundMark x1="80399" y1="96448" x2="80399" y2="96448"/>
                          <a14:foregroundMark x1="80399" y1="96448" x2="80399" y2="96448"/>
                          <a14:foregroundMark x1="27243" y1="97336" x2="27243" y2="97336"/>
                          <a14:foregroundMark x1="27243" y1="97336" x2="28904" y2="968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17699" y="4668658"/>
              <a:ext cx="482155" cy="901839"/>
            </a:xfrm>
            <a:prstGeom prst="rect">
              <a:avLst/>
            </a:prstGeom>
          </p:spPr>
        </p:pic>
        <p:sp>
          <p:nvSpPr>
            <p:cNvPr id="76" name="Arrow: Pentagon 75">
              <a:extLst>
                <a:ext uri="{FF2B5EF4-FFF2-40B4-BE49-F238E27FC236}">
                  <a16:creationId xmlns:a16="http://schemas.microsoft.com/office/drawing/2014/main" id="{C2891569-2AD7-4E6D-8237-5E64C7D854F2}"/>
                </a:ext>
              </a:extLst>
            </p:cNvPr>
            <p:cNvSpPr/>
            <p:nvPr/>
          </p:nvSpPr>
          <p:spPr>
            <a:xfrm>
              <a:off x="4106597" y="4426387"/>
              <a:ext cx="754111" cy="339494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/>
                <a:t>NEW</a:t>
              </a:r>
              <a:endParaRPr lang="en-AU" b="1" dirty="0"/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09616739-BB6F-40EB-AECA-746BD6C7B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91970" y="4465173"/>
              <a:ext cx="1011159" cy="215075"/>
            </a:xfrm>
            <a:prstGeom prst="rect">
              <a:avLst/>
            </a:prstGeom>
          </p:spPr>
        </p:pic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C6FB888-555F-42AE-9A5A-87EB5B0361CB}"/>
                </a:ext>
              </a:extLst>
            </p:cNvPr>
            <p:cNvSpPr/>
            <p:nvPr/>
          </p:nvSpPr>
          <p:spPr>
            <a:xfrm>
              <a:off x="6325396" y="4536757"/>
              <a:ext cx="323583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sz="2800" b="1" i="1" dirty="0">
                  <a:solidFill>
                    <a:srgbClr val="4192FD"/>
                  </a:solidFill>
                </a:rPr>
                <a:t>2x CHARGING SPEED </a:t>
              </a:r>
            </a:p>
            <a:p>
              <a:pPr algn="ctr"/>
              <a:r>
                <a:rPr lang="en-CA" sz="2800" i="1" dirty="0">
                  <a:solidFill>
                    <a:srgbClr val="4192FD"/>
                  </a:solidFill>
                </a:rPr>
                <a:t>with USB-C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51174A0-0A22-478F-ACA4-B0758ED37678}"/>
              </a:ext>
            </a:extLst>
          </p:cNvPr>
          <p:cNvGrpSpPr/>
          <p:nvPr/>
        </p:nvGrpSpPr>
        <p:grpSpPr>
          <a:xfrm>
            <a:off x="4103930" y="904994"/>
            <a:ext cx="7949075" cy="1425146"/>
            <a:chOff x="4103930" y="904994"/>
            <a:chExt cx="7949075" cy="142514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B072D7AF-3273-40A5-AD4F-B03BB78C087E}"/>
                </a:ext>
              </a:extLst>
            </p:cNvPr>
            <p:cNvGrpSpPr/>
            <p:nvPr/>
          </p:nvGrpSpPr>
          <p:grpSpPr>
            <a:xfrm>
              <a:off x="4103930" y="904994"/>
              <a:ext cx="7949075" cy="1425146"/>
              <a:chOff x="210297" y="132262"/>
              <a:chExt cx="7949075" cy="1425146"/>
            </a:xfrm>
          </p:grpSpPr>
          <p:sp>
            <p:nvSpPr>
              <p:cNvPr id="87" name="Flowchart: Manual Input 49">
                <a:extLst>
                  <a:ext uri="{FF2B5EF4-FFF2-40B4-BE49-F238E27FC236}">
                    <a16:creationId xmlns:a16="http://schemas.microsoft.com/office/drawing/2014/main" id="{E7DDA5A9-254F-4C75-9A71-9CF81E595562}"/>
                  </a:ext>
                </a:extLst>
              </p:cNvPr>
              <p:cNvSpPr/>
              <p:nvPr/>
            </p:nvSpPr>
            <p:spPr>
              <a:xfrm>
                <a:off x="210297" y="388363"/>
                <a:ext cx="7949075" cy="1136293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3845 h 11845"/>
                  <a:gd name="connsiteX1" fmla="*/ 10000 w 10000"/>
                  <a:gd name="connsiteY1" fmla="*/ 0 h 11845"/>
                  <a:gd name="connsiteX2" fmla="*/ 10000 w 10000"/>
                  <a:gd name="connsiteY2" fmla="*/ 11845 h 11845"/>
                  <a:gd name="connsiteX3" fmla="*/ 0 w 10000"/>
                  <a:gd name="connsiteY3" fmla="*/ 11845 h 11845"/>
                  <a:gd name="connsiteX4" fmla="*/ 0 w 10000"/>
                  <a:gd name="connsiteY4" fmla="*/ 3845 h 11845"/>
                  <a:gd name="connsiteX0" fmla="*/ 0 w 10012"/>
                  <a:gd name="connsiteY0" fmla="*/ 5024 h 11845"/>
                  <a:gd name="connsiteX1" fmla="*/ 10012 w 10012"/>
                  <a:gd name="connsiteY1" fmla="*/ 0 h 11845"/>
                  <a:gd name="connsiteX2" fmla="*/ 10012 w 10012"/>
                  <a:gd name="connsiteY2" fmla="*/ 11845 h 11845"/>
                  <a:gd name="connsiteX3" fmla="*/ 12 w 10012"/>
                  <a:gd name="connsiteY3" fmla="*/ 11845 h 11845"/>
                  <a:gd name="connsiteX4" fmla="*/ 0 w 10012"/>
                  <a:gd name="connsiteY4" fmla="*/ 5024 h 1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" h="11845">
                    <a:moveTo>
                      <a:pt x="0" y="5024"/>
                    </a:moveTo>
                    <a:lnTo>
                      <a:pt x="10012" y="0"/>
                    </a:lnTo>
                    <a:lnTo>
                      <a:pt x="10012" y="11845"/>
                    </a:lnTo>
                    <a:lnTo>
                      <a:pt x="12" y="11845"/>
                    </a:lnTo>
                    <a:cubicBezTo>
                      <a:pt x="8" y="9571"/>
                      <a:pt x="4" y="7298"/>
                      <a:pt x="0" y="5024"/>
                    </a:cubicBezTo>
                    <a:close/>
                  </a:path>
                </a:pathLst>
              </a:custGeom>
              <a:solidFill>
                <a:srgbClr val="F810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2400" b="1" i="1" dirty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 algn="ctr"/>
                <a:r>
                  <a:rPr lang="en-CA" sz="2400" b="1" i="1" dirty="0">
                    <a:solidFill>
                      <a:schemeClr val="bg1"/>
                    </a:solidFill>
                  </a:rPr>
                  <a:t>2x CHARGING SPEED </a:t>
                </a:r>
              </a:p>
              <a:p>
                <a:pPr algn="ctr"/>
                <a:r>
                  <a:rPr lang="en-CA" sz="2400" i="1" dirty="0">
                    <a:solidFill>
                      <a:schemeClr val="bg1"/>
                    </a:solidFill>
                  </a:rPr>
                  <a:t>with USB-C</a:t>
                </a:r>
              </a:p>
            </p:txBody>
          </p:sp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9C7C8DD4-73B4-4220-B0D9-4DB0032CDF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95950" y="255797"/>
                <a:ext cx="1232589" cy="1036495"/>
              </a:xfrm>
              <a:prstGeom prst="rect">
                <a:avLst/>
              </a:prstGeom>
            </p:spPr>
          </p:pic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953E9987-7F00-4265-88CD-53B34A894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947" b="97336" l="9967" r="89701">
                            <a14:foregroundMark x1="19934" y1="16874" x2="31229" y2="34281"/>
                            <a14:foregroundMark x1="31229" y1="34281" x2="30565" y2="39609"/>
                            <a14:foregroundMark x1="70764" y1="16696" x2="79070" y2="35169"/>
                            <a14:foregroundMark x1="79070" y1="35169" x2="78738" y2="36412"/>
                            <a14:foregroundMark x1="78738" y1="37123" x2="78738" y2="37123"/>
                            <a14:foregroundMark x1="78738" y1="40675" x2="79734" y2="47957"/>
                            <a14:foregroundMark x1="79734" y1="48668" x2="79402" y2="54885"/>
                            <a14:foregroundMark x1="28239" y1="89520" x2="28239" y2="89520"/>
                            <a14:foregroundMark x1="28239" y1="89520" x2="30233" y2="95382"/>
                            <a14:foregroundMark x1="79070" y1="93073" x2="79070" y2="93073"/>
                            <a14:foregroundMark x1="79402" y1="93606" x2="79402" y2="93606"/>
                            <a14:foregroundMark x1="80399" y1="96448" x2="80399" y2="96448"/>
                            <a14:foregroundMark x1="80399" y1="96448" x2="80399" y2="96448"/>
                            <a14:foregroundMark x1="27243" y1="97336" x2="27243" y2="97336"/>
                            <a14:foregroundMark x1="27243" y1="97336" x2="28904" y2="968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23017" y="132262"/>
                <a:ext cx="542457" cy="1042693"/>
              </a:xfrm>
              <a:prstGeom prst="rect">
                <a:avLst/>
              </a:prstGeom>
            </p:spPr>
          </p:pic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C7C2388E-BC01-4036-A7EE-700E4FF00271}"/>
                  </a:ext>
                </a:extLst>
              </p:cNvPr>
              <p:cNvGrpSpPr/>
              <p:nvPr/>
            </p:nvGrpSpPr>
            <p:grpSpPr>
              <a:xfrm>
                <a:off x="1989636" y="297908"/>
                <a:ext cx="623941" cy="1259500"/>
                <a:chOff x="2518175" y="4199896"/>
                <a:chExt cx="541582" cy="1114439"/>
              </a:xfrm>
            </p:grpSpPr>
            <p:pic>
              <p:nvPicPr>
                <p:cNvPr id="94" name="Picture 93">
                  <a:extLst>
                    <a:ext uri="{FF2B5EF4-FFF2-40B4-BE49-F238E27FC236}">
                      <a16:creationId xmlns:a16="http://schemas.microsoft.com/office/drawing/2014/main" id="{176995BB-0907-4BB2-A866-AA0C6EFA8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7026" b="89973" l="9976" r="89786">
                              <a14:foregroundMark x1="41568" y1="9072" x2="69596" y2="7026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518175" y="4267394"/>
                  <a:ext cx="300656" cy="1046941"/>
                </a:xfrm>
                <a:prstGeom prst="rect">
                  <a:avLst/>
                </a:prstGeom>
              </p:spPr>
            </p:pic>
            <p:pic>
              <p:nvPicPr>
                <p:cNvPr id="95" name="Picture 94">
                  <a:extLst>
                    <a:ext uri="{FF2B5EF4-FFF2-40B4-BE49-F238E27FC236}">
                      <a16:creationId xmlns:a16="http://schemas.microsoft.com/office/drawing/2014/main" id="{1EA56A57-4722-42FE-AD72-056DC30AD0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screen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9947" b="97336" l="18519" r="100000">
                              <a14:foregroundMark x1="37037" y1="16874" x2="58025" y2="34281"/>
                              <a14:foregroundMark x1="58025" y1="34281" x2="56790" y2="39609"/>
                              <a14:foregroundMark x1="52469" y1="89520" x2="52469" y2="89520"/>
                              <a14:foregroundMark x1="52469" y1="89520" x2="56173" y2="95382"/>
                              <a14:foregroundMark x1="50617" y1="97336" x2="50617" y2="97336"/>
                              <a14:foregroundMark x1="50617" y1="97336" x2="53704" y2="968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759101" y="4199896"/>
                  <a:ext cx="300656" cy="1046941"/>
                </a:xfrm>
                <a:prstGeom prst="rect">
                  <a:avLst/>
                </a:prstGeom>
              </p:spPr>
            </p:pic>
          </p:grpSp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39644C29-70E8-41CC-89FD-04EB5A8CA8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98435" l="0" r="100000">
                            <a14:foregroundMark x1="36139" y1="97981" x2="39653" y2="9848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9919985">
                <a:off x="652150" y="232441"/>
                <a:ext cx="1560970" cy="1193805"/>
              </a:xfrm>
              <a:prstGeom prst="rect">
                <a:avLst/>
              </a:prstGeom>
            </p:spPr>
          </p:pic>
          <p:sp>
            <p:nvSpPr>
              <p:cNvPr id="92" name="Arrow: Pentagon 91">
                <a:extLst>
                  <a:ext uri="{FF2B5EF4-FFF2-40B4-BE49-F238E27FC236}">
                    <a16:creationId xmlns:a16="http://schemas.microsoft.com/office/drawing/2014/main" id="{A3459536-3870-4DB3-BB2F-1302623C318C}"/>
                  </a:ext>
                </a:extLst>
              </p:cNvPr>
              <p:cNvSpPr/>
              <p:nvPr/>
            </p:nvSpPr>
            <p:spPr>
              <a:xfrm>
                <a:off x="219825" y="1007888"/>
                <a:ext cx="552007" cy="289239"/>
              </a:xfrm>
              <a:prstGeom prst="homePlate">
                <a:avLst>
                  <a:gd name="adj" fmla="val 15873"/>
                </a:avLst>
              </a:prstGeom>
              <a:solidFill>
                <a:srgbClr val="4192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sz="1200" b="1" dirty="0">
                    <a:solidFill>
                      <a:schemeClr val="bg1"/>
                    </a:solidFill>
                  </a:rPr>
                  <a:t>NEW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148B5392-2D04-469D-AE53-2C36BCB31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screen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17699" y="1961204"/>
              <a:ext cx="1232589" cy="262173"/>
            </a:xfrm>
            <a:prstGeom prst="rect">
              <a:avLst/>
            </a:prstGeom>
          </p:spPr>
        </p:pic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A404D33-C928-447C-818C-977E2C7178AE}"/>
              </a:ext>
            </a:extLst>
          </p:cNvPr>
          <p:cNvSpPr txBox="1"/>
          <p:nvPr/>
        </p:nvSpPr>
        <p:spPr>
          <a:xfrm>
            <a:off x="40866" y="28559"/>
            <a:ext cx="1577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Source designs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174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90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Denaleigh Beard</dc:creator>
  <cp:lastModifiedBy>Joey Curts</cp:lastModifiedBy>
  <cp:revision>48</cp:revision>
  <dcterms:created xsi:type="dcterms:W3CDTF">2019-08-22T02:51:10Z</dcterms:created>
  <dcterms:modified xsi:type="dcterms:W3CDTF">2019-09-24T05:44:15Z</dcterms:modified>
</cp:coreProperties>
</file>