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3" autoAdjust="0"/>
    <p:restoredTop sz="94660"/>
  </p:normalViewPr>
  <p:slideViewPr>
    <p:cSldViewPr snapToGrid="0">
      <p:cViewPr varScale="1">
        <p:scale>
          <a:sx n="93" d="100"/>
          <a:sy n="93" d="100"/>
        </p:scale>
        <p:origin x="72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7T03:38:39.0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428 632 768,'-48'47'352,"26"-21"-288,-11 14 64,24-29 64,-13 16-160,0-4-32,5 0-64,-1 1-64,5-5-256,4-3-96</inkml:trace>
  <inkml:trace contextRef="#ctx0" brushRef="#br0" timeOffset="2034.355">576 578 1536,'13'-17'411,"1"0"0,8-7-411,-5 6 37,12-18-37,33-53-128,18-41 128,-67 104 127,-12 24-71,-1 0 0,1 0 1,0 1-1,-1-1 0,1 0 0,-1 0 1,1 0-1,-1 0 0,0 1 0,0-1 1,0 0-1,0 0 0,-1-1-56,1 3 6,0-1-1,0 1 1,-1 0-1,1 0 1,0-1-1,-1 1 0,1 0 1,0 0-1,0 0 1,-1-1-1,1 1 1,-1 0-1,1 0 1,0 0-1,-1 0 1,1 0-1,0 0 0,-1 0 1,1 0-1,-1 0 1,1 0-1,0 0 1,-1 0-1,1 0 1,0 0-1,-1 0 1,1 0-1,0 0 0,-1 0 1,1 1-1,-1-1 1,1 0-1,0 0 1,0 0-1,-1 1 1,1-1-1,0 0 1,-1 0-1,1 1 0,0-1 1,0 0-1,-1 1 1,1-1-6,-14 14 73,13-13-39,-91 104 2174,-5 15-2208,69-83 165,-46 65 108,3 4-273,6-8 255,-22 22-255,31-53 917,-2-2 0,-60 50-917,115-114-167,5-6-129,8-12-163,-7 11 560,-3 6-129,1 0-1,-1 0 1,0-1 0,0 1-1,1 0 1,-1-1-1,0 1 1,0 0 0,0 0-1,0-1 1,1 1-1,-1-1 1,0 1 0,0 0-1,0-1 1,0 1-1,0 0 1,0-1 0,0 1-1,0 0 1,0-1-1,0 1 1,0 0 0,0-1-1,0 1 1,0 0-1,0-1 1,-1 1 0,1-1-1,0 1 1,0 0 0,0 0-1,0-1 1,-1 1-1,1 0 1,0-1 0,0 1-1,-1 0 1,1 0-1,0-1 1,-1 1 28,0 0-123,0 0-1,-1 0 1,1 0 0,-1 0-1,1 1 1,0-1 0,-1 0-1,1 1 1,0-1 0,-1 1-1,1-1 1,0 1 0,0-1 0,-1 1 123,-18 11-112,20-11-54,-9 18 182,9-19-13,0 1-1,1 0 0,-1 0 1,0-1-1,1 1 1,-1 0-1,0-1 0,1 1 1,-1 0-1,1-1 1,-1 1-1,1-1 0,0 1 1,-1-1-1,1 1 1,-1-1-1,1 1 0,0-1 1,-1 0-1,1 1 0,0-1 1,0 0-1,-1 1 1,1-1-1,0 0 0,0 0 1,-1 0-1,1 0 1,0 0-3,26 3 80,362-8-2576,-303 5 1477</inkml:trace>
  <inkml:trace contextRef="#ctx0" brushRef="#br0" timeOffset="2811.752">949 1203 640,'0'0'304,"8"-4"4462,-5 1-5111,11-21 795,0 1 0,1 1 0,5-5-450,16-22 85,260-381-1093,-171 240 805,-37 54-202,-86 133 379,9-11-224,-8 15-112,-1 9-301,-2-9 639,-1-1 1,1 0-1,0 1 1,0-1-1,0 1 1,0-1-1,0 0 1,0 1-1,0-1 1,0 0-1,0 1 1,0-1-1,0 1 1,0-1-1,0 0 1,0 1-1,1-1 0,-1 0 1,0 1-1,0-1 1,0 0-1,0 1 1,1-1-1,-1 0 1,0 0-1,0 1 1,1-1-1,-1 0 1,0 1-1,0-1 1,1 0-1,-1 0 1,0 0-1,1 1 1,-1-1-1,0 0 1,1 0-1,-1 0 1,0 0-1,1 0 1,-1 0-1,1 0 1,-1 0-1,0 0 1,1 0-1,-1 0 1,0 0-1,1 0 1,-1 0-1,0 0 1,1 0-1,-1 0 1,1 0-1,-1 0 1,0 0-1,1-1 1,-1 1-1,0 0 1,1 0-1,-1 0 1,0-1-1,0 1 1,1 0-1,-1 0 1,0-1-1,0 1 24,3-2-160,0-1 0,0 1 0,0-1 0,-1 0 0,1 1 0,1-4 160,13-24-864,-8 11 613</inkml:trace>
  <inkml:trace contextRef="#ctx0" brushRef="#br0" timeOffset="3545.879">1603 31 1024,'-79'2'2747,"35"0"-2774,0-2 0,-23-4 27,-6 0 150,-72 4-150,56 1-22,80-1 15,6 0 11,0 0-1,0 0 1,0 0 0,0 0 0,0 0 0,0 1-1,0-1 1,0 1 0,-1 0-4,4-1 3,-1 0-1,1 0 1,0 1-1,-1-1 1,1 0 0,-1 0-1,1 0 1,-1 0 0,1 0-1,0 1 1,-1-1-1,1 0 1,-1 0 0,1 1-1,0-1 1,-1 0 0,1 1-1,0-1 1,0 0-1,-1 1 1,1-1 0,0 0-1,0 1 1,-1-1 0,1 1-1,0-1 1,0 0-1,0 1 1,0-1 0,-1 1-1,1-1 1,0 1 0,0-1-1,0 1 1,0-1-1,0 0 1,0 1 0,0-1-1,0 1 1,1-1 0,-1 1-1,0-1 1,0 1-1,0-1 1,0 0-3,1 1 26,-2 2 38,1 0 1,0 0-1,-1 0 1,0 0-1,0-1 0,0 1 1,0 0-1,0 0 1,0-1-1,-1 1 0,1-1 1,-1 1-1,0-1 1,1 0-1,-1 0 1,0 1-1,-1-1 0,1-1 1,0 2-65,-1-1 61,2-1-18,1-1-32,0 0-75,23-4 415,-9 3 38,1 0 0,14 2-389,17-1 358,-13-2-245,56-3 105,70-13-218,195-52-1376,-345 69-613,-8 1-91</inkml:trace>
  <inkml:trace contextRef="#ctx0" brushRef="#br0" timeOffset="4862.198">1781 190 1792,'-35'50'768,"9"-15"-576,-21 30-128,21-27-64,-13 16 0,-12 15 0,-15 17 0,-4 10 64,1 1-32,-1-17-32,15-10 32,7-9 32,8-14-96,9-9 0,11-7-608,3-8-224,3-4 224,6-7 192</inkml:trace>
  <inkml:trace contextRef="#ctx0" brushRef="#br0" timeOffset="6580.337">567 1304 1024,'6'-4'999,"-5"2"-329,-13 2-61,-19 6-487,-18 3 211,0-2 1,-1-2-1,-3-2-333,-152-3 588,98-1-437,91-3 273,15 0 5,10 0-179,20-2-206,1 1 0,0 1-1,26 1-43,18-2 3,131-19-90,96-10-365,-270 31 11,1-1 0,-1-1 1,0-2 440,-17 0-3664,-22 11 3141</inkml:trace>
  <inkml:trace contextRef="#ctx0" brushRef="#br0" timeOffset="8281.245">4 1196 640,'0'-1'32,"1"1"-1,0-1 1,0 1 0,-1 0-1,1-1 1,0 1 0,0 0 0,0 0-1,0-1 1,-1 1 0,1 0-1,0 0 1,0 0 0,0 0-1,0 0 1,0 0 0,0 1-1,-1-1 1,1 0 0,0 0 0,0 0-1,0 1 1,-1-1 0,1 0-1,0 1 1,0-1 0,-1 1-1,1-1 1,0 1 0,-1-1-1,1 1 1,0 0 0,-1-1 0,1 1-32,24 26 1144,-23-24-1041,1 1-77,-1-1-1,0 1 1,-1-1 0,1 1-1,-1-1 1,1 3-26,-1-4-77,0 1-1,-1-1 1,1 0 0,0 0 0,0 1-1,0-1 1,1 0 0,-1 0 0,0 0-1,1 0 1,-1 0 0,1 0-1,0-1 1,0 1 0,0-1 0,0 1 77,3-1-987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9T22:10:34.15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277 1990 6912,'-2'0'588,"0"0"1,0-1-1,0 1 1,0 0-1,0-1 1,0 1 0,0-1-1,0 1 1,-1-2-589,1 1 112,0 0 0,0-1 1,0 1-1,0-1 0,0 0 1,0 0-1,1 0 0,-1 0 1,0 0-1,1 0 1,0 0-1,-2-2-112,-16-41 656,15 37-560,-5-15 162,0 0 1,0-4-259,-27-127 170,25 101-142,-43-195-76,38 179 44,-27-126 114,34 151-39,4 25-10,1-1-1,1-4-60,3 22-2,-1 1-1,1 0 1,0 0 0,0-1-1,1 1 1,-1 0-1,0 0 1,0-1 0,1 1-1,-1 0 1,0 0 0,1 0-1,-1-1 1,1 1 2,-1 1-3,1 0 1,-1-1 0,0 1-1,0 0 1,1-1 0,-1 1-1,0 0 1,0 0-1,1 0 1,-1-1 0,0 1-1,1 0 1,-1 0 0,1 0-1,-1 0 1,0 0 0,1 0-1,-1 0 1,0 0-1,1 0 1,-1 0 0,1 0 2,0 0-4,0 0 0,0 0 0,0 1 0,1-1 0,-1 1 1,0-1-1,0 1 0,0-1 0,0 1 0,0 0 0,0 0 4,14 11-5,0 1 0,-1 1-1,-1 0 1,0 1 0,-1 1-1,-1 0 1,0 0 0,-1 1 5,31 51 58,14 14-58,-52-78 0,25 33-114,20 19 114,-39-46-493,0-1 1,0-1-1,1 1 0,1-2 1,-1 1-1,1-2 1,10 6 492,0-6-2267,-3-2-730</inkml:trace>
  <inkml:trace contextRef="#ctx0" brushRef="#br0" timeOffset="401.358">165 1519 6528,'-5'10'2229,"8"-5"-675,4 3-1033,-5-7-427,-1 0 0,1-1-1,-1 1 1,1-1 0,0 1 0,-1-1 0,1 0 0,0 1 0,-1-1 0,1 0 0,0 0 0,-1 0 0,1-1 0,0 1 0,0 0-1,-1-1 1,1 1 0,0-1-94,1 0 31,1-1 0,-1 0 0,0 0 0,0 0 0,0 0 0,0 0-1,0-1 1,0 1 0,0-2-31,25-29 92,-17 19-99,18-21-66,3-3 370,33-32-297,-34 41 10,12-18-10,-32 34-91,0-1 1,-1 0-1,-1-1 1,-1 0-1,2-4 91,-8 14-15,0-1 0,-1 1 0,1-1 0,-1 1 0,0-1 0,-1 0-1,0 1 1,1-1 0,-2-3 15,1 5-2,0 3 1,0 1 0,0 0 0,0-1 0,0 1 0,0 0 1,0-1-1,0 1 0,0 0 0,0-1 0,0 1 0,0 0 1,0-1-1,0 1 0,0 0 0,0-1 0,0 1 0,0 0 1,1-1-1,-1 1 0,0 0 0,0-1 0,0 1 0,1 0 1,-1 0-1,0-1 0,0 1 0,1 0 0,-1 0 0,0-1 1,0 1-1,1 0 0,-1 0 0,0 0 0,1 0 0,-1 0 0,0-1 1,1 1-1,-1 0 0,0 0 0,1 0 0,-1 0 0,0 0 1,1 0-1,-1 0 0,1 0 0,-1 0 0,0 0 0,1 0 1,-1 0-1,0 1 0,1-1 0,-1 0 0,0 0 0,1 0 1,-1 0-1,0 0 0,0 1 0,1-1 0,-1 0 0,0 0 1,0 1-1,1-1 0,-1 0 1,26 21-50,-16-12 41,1 1-50,1 1 1,-1 0-1,-1 1 1,0 0-1,2 4 59,-3-3-185,0-2-1,1 1 0,1-1 0,-1 0 0,7 3 186,-17-14-4,9 5-1749,-9-5 1650,0 0-1,0 0 1,0 0 0,1 0-1,-1 0 1,0 0 0,0 0-1,0 0 1,1 0 0,-1 0-1,0 0 1,0 0 0,0 0-1,1 0 1,-1 0 0,0-1-1,0 1 1,0 0 0,0 0-1,1 0 1,-1 0 0,0 0-1,0-1 1,0 1 0,0 0-1,0 0 1,0 0 0,0 0-1,1-1 1,-1 1 0,0 0-1,0 0 1,0 0 0,0-1-1,0 1 1,0 0 103,1-5-3285</inkml:trace>
  <inkml:trace contextRef="#ctx0" brushRef="#br0" timeOffset="771.451">416 864 6912,'-32'-39'2624,"32"39"-1408,-22-16-1152,17 16 608,1 0-576,-1 0-96,5 0-608,0 0-160,9-5-2240,0 2-960</inkml:trace>
  <inkml:trace contextRef="#ctx0" brushRef="#br0" timeOffset="1175.526">1040 1149 8704,'-6'0'1384,"1"0"0,0 0 1,-1-1-1,1 0 0,0 0-1384,1 0 419,0-1 0,1 1 0,-1-1 0,1 1-1,-1-1 1,-1-1-419,1 0 77,0-1 0,0 1 0,0-1-1,0 0 1,1 0 0,0 0 0,-1-1 0,1 1-1,1-1 1,-3-3-77,-1-6-172,0 0-1,0 0 1,2 0-1,-1-1 1,2 0-1,0 0 1,1 1 0,0-2-1,1 0 173,2 8-445,0-1-1,1 1 1,0-1-1,0 1 1,1 0 0,3-8 445,-3 9-362,2-5-957,0 0 0,1 1 1,0 0-1,2-3 1319,11-15-3221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9T22:10:44.73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55 476 4992,'-3'2'623,"0"0"1,0 0 0,-1-1-1,1 1 1,0-1-1,-1 1 1,1-1 0,-1 0-1,0 0 1,1-1-1,-1 1 1,1-1 0,-1 0-1,-1 0-623,4 0 432,1 0-21,4-18 352,4-7-659,2 0 1,0 1-1,1 0 1,6-7-105,-10 19 14,1 1 0,-1 0 0,2 1 0,0-1 0,0 2 0,1-1 0,0 1 0,0 1 0,6-4-14,-15 12-2,0-1 1,0 0 0,0 1-1,0-1 1,0 0 0,0 1-1,0-1 1,1 1 0,-1 0 0,0-1-1,0 1 1,0 0 0,0 0-1,1 0 1,-1 0 0,0 0-1,0 0 1,0 0 0,1 0 0,-1 0-1,0 0 1,0 1 0,0-1-1,0 0 1,1 1 0,-1-1 0,0 1-1,0 0 1,0-1 0,0 1-1,0 0 1,0-1 0,-1 1-1,1 0 1,0 0 0,0 0 0,0 0-1,-1 0 1,1 0 0,0 0-1,-1 0 1,1 0 0,-1 0-1,0 0 1,1 1 1,2 7-100,0-1 0,-1 1-1,1-1 1,-2 1 0,1 8 100,11 151-1372,-8 125 1372,-5-262 310,0-29-271,3 19 732,-3-21-739,0 1 0,0-1 1,0 1-1,1-1 0,-1 0 0,0 1 1,1-1-1,-1 0 0,0 1 1,1-1-1,-1 0 0,0 1 0,1-1 1,-1 0-1,0 1 0,1-1 1,-1 0-1,1 0 0,-1 0 0,1 0 1,-1 1-1,0-1 0,1 0 1,-1 0-1,1 0 0,-1 0 0,1 0 1,-1 0-1,1 0 0,-1 0 1,1 0-1,-1 0 0,1 0 0,-1-1 1,1 1-1,-1 0 0,0 0 1,1 0-1,-1-1 0,1 1 0,-1 0-31,14-7 371,-1-1 1,0 0 0,-1-1 0,0 0-1,2-2-372,5-4 142,47-44-68,-32 28-1549,5-7 1475,4-12-4151,-37 43 2207,-1-1 0,0 0 0,-1 0 0,2-4 1944,-4 7-581,11-22-2299</inkml:trace>
  <inkml:trace contextRef="#ctx0" brushRef="#br0" timeOffset="524.789">452 68 3968,'-2'-2'464,"-1"1"-1,1-1 1,-1 1 0,0 0 0,1 0-1,-1 0 1,0 0 0,0 1-1,0-1 1,0 1 0,-1 0-464,3 0 113,-1 0 0,1 0-1,0 1 1,0-1 0,0 1 0,0-1 0,0 1 0,-1-1 0,1 1 0,0-1-1,0 1 1,0 0 0,1 0 0,-1 0 0,0 0 0,0-1 0,0 1-1,1 0 1,-1 0 0,0 1 0,1-1 0,-1 0 0,1 0 0,-1 0-1,1 0 1,0 0 0,-1 0 0,1 1-113,-4 14 156,0 1 0,1-1 1,1 0-1,1 1 0,0 8-156,2 9 25,1-1 1,2 6-26,-1-18-26,0-1 1,2 0-1,1 0 0,0-1 1,3 4 25,-4-12 18,0 0 1,1 1 0,0-2-1,1 1 1,0-1 0,1 0 0,0-1-1,9 9-18,-13-15 61,0 1 0,1-1-1,-1 0 1,0 0 0,1-1 0,0 1-1,0-1 1,0 0 0,0-1-1,0 1 1,0-1 0,0 0 0,0 0-1,0-1 1,1 1 0,-1-1-1,0 0 1,1 0 0,-1-1 0,0 0-1,0 0 1,0 0 0,1-1-1,-1 1 1,-1-1 0,1 0 0,0-1-1,0 1 1,-1-1 0,1 0-1,-1 0 1,0 0 0,0-1 0,0 1-1,0-1 1,-1 0 0,0 0-1,0-1 1,3-3-61,0-3 68,0-1 0,0-1-1,-1 1 1,0-1 0,-1 0 0,-1 0-1,0 0 1,-1 0 0,0 0 0,-1-1-1,-1 1 1,0-9-68,-1 2 44,-1 0 0,0 0-1,-2 0 1,0 0 0,-2 0-1,0 1 1,-1-1 0,-1 1-44,3 9-95,0 1-1,-1 0 1,0 0 0,-1 0 0,0 1-1,-1 0 1,1 0 0,-2 1 0,1 0-1,-1 1 1,0-1 0,0 2 0,0-1 0,-1 1-1,0 1 1,0 0 0,0 0 0,-1 1-1,1 0 1,-1 1 0,-2 0 95,9 1-304,0 1 1,0-1-1,-1 1 0,1 1 1,0-1-1,0 0 1,0 1-1,0 0 0,0 0 1,0 0-1,0 1 1,0-1-1,1 1 0,-1 0 304,-12 10-3290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9T22:10:50.61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0 106 2432,'0'-1'245,"0"0"1,1 1-1,-1-1 0,0 0 1,0 1-1,1-1 1,-1 1-1,0-1 0,1 0 1,-1 1-1,0-1 1,1 1-1,-1-1 0,1 1 1,-1 0-1,1-1 0,-1 1 1,1-1-1,0 1 1,-1 0-1,1-1 0,-1 1 1,1 0-1,0 0 1,-1 0-1,1-1 0,0 1-245,23-5-639,-11 2 1074,65-18-214,31-9-202,-12-2 253,-96 32-265,0-1-1,0 1 1,-1 0-1,1 0 1,0-1-1,0 1 1,0 0-1,0 0 1,0 0-1,0 0 1,0 0 0,0 1-1,0-1 1,0 0-1,-1 0 1,1 0-1,0 1 1,0-1-1,0 0 1,0 1-1,0-1 1,-1 1-1,1-1 1,0 1 0,0 0-7,0 0 0,-1 0 0,0 0 0,1 0 1,-1-1-1,0 1 0,1 0 0,-1 0 1,0 0-1,0 0 0,0 0 1,0 0-1,0 0 0,0 0 0,0 0 1,0-1-1,0 1 0,0 0 0,-1 0 1,1 0-1,0 0 0,-1 0 1,1 0-1,0-1 0,-1 1 0,1 0 1,-1 0-1,-3 5-75,0-1 0,0 0 1,-1 0-1,0 0 0,0 0 0,0-1 1,-2 1 74,-15 15-229,7-6 110,5-4 14,0-1-1,0 2 1,-4 6 105,12-15-18,0 1-1,1-1 0,-1 1 1,1-1-1,-1 1 1,1 0-1,0 0 1,0-1-1,0 1 1,0 0-1,1 0 1,-1 0-1,1 0 1,0 0-1,0 0 1,0 0-1,0 0 1,1 3 18,-1-4-2,1-1-1,0 1 1,-1 0 0,1 0 0,0 0-1,0 0 1,0-1 0,1 1 0,-1 0 0,0-1-1,1 1 1,-1-1 0,1 0 0,-1 1-1,1-1 1,0 0 2,31 16-12,-12-7-15,-14-6 98,0 1 0,-1 0-1,1 0 1,-1 0 0,0 1 0,0 0-1,-1 0 1,0 1 0,0 0-1,0 0 1,-1 0 0,0 0 0,-1 0-1,1 1 1,-1 0 0,-1 0 0,1 0-1,-1 4-70,0-4 147,-1-1 1,0 1-1,0 0 0,-1 0 0,0 0 0,-1 0 0,0-1 1,0 1-1,0 0 0,-1 0 0,0-1 0,-1 1 0,0-1 1,0 0-1,0 0 0,-1 0 0,0 0 0,-1 0 0,-1 1-147,-2 1 75,0-1-1,0 0 1,-1 0-1,0-1 1,0 0-1,-1-1 1,0 0-1,0 0 0,-7 2-74,-10 3-31,-1-1 0,0-2-1,-6 1 32,23-6-355,1-1-1,-1 0 1,0-1-1,0 0 1,0-1 355,8 1-345,0-1-1,0-1 1,0 1 0,0 0 0,0-1-1,1 0 1,-1 1 0,0-1 0,0 0-1,0-1 1,1 1 0,-1 0 0,0-1-1,1 0 1,0 1 0,-1-1 0,1 0-1,0 0 1,0 0 0,-1-1 345,-7-17-2432</inkml:trace>
  <inkml:trace contextRef="#ctx0" brushRef="#br0" timeOffset="434.992">723 62 3456,'0'0'55,"0"-1"0,0 1 0,0 0 1,0 0-1,-1-1 0,1 1 0,0 0 0,0 0 0,-1-1 1,1 1-1,0 0 0,0 0 0,-1-1 0,1 1 0,0 0 0,0 0 1,-1 0-1,1 0 0,0 0 0,-1-1 0,1 1 0,0 0 1,-1 0-1,1 0 0,0 0 0,-1 0 0,1 0 0,0 0 1,-1 0-1,1 0 0,0 0 0,-1 0 0,1 0 0,0 1 1,-1-1-1,1 0 0,0 0 0,0 0 0,-1 0 0,1 1-55,-18 4 281,16-4-22,-11 5-141,0 0 0,0 0-1,1 1 1,0 1 0,0 0 0,1 1-1,0 0 1,0 0 0,1 1-1,0 1 1,1-1 0,0 2-1,1-1 1,-6 12-118,5-6 73,1-1 0,0 2 0,1-1 0,1 1 0,1 0 1,1 0-1,0 0 0,1 1 0,1 0 0,0 18-73,2-30 75,0 0-1,1 0 1,0-1 0,0 1-1,0 0 1,1 0 0,0-1-1,0 1-74,0-4 76,-1 0-1,0-1 0,1 1 0,0 0 1,-1-1-1,1 0 0,0 1 0,0-1 0,0 0 1,1 0-1,-1 0 0,0 0 0,1 0 1,0-1-1,-1 1 0,1-1 0,0 1 0,0-1 1,0 0-76,2 0 109,-1 0 1,1 0 0,0 0 0,-1 0 0,1-1-1,0 0 1,0 0 0,-1 0 0,1-1-1,0 1 1,-1-1 0,3-1-110,1 0 128,-1-1 1,1 0-1,-1-1 1,1 1-1,-1-1 1,0-1-1,1-1-128,3-1 100,-2-2 0,1 0 0,-1 0-1,0 0 1,-1-1 0,0 0 0,0-1-1,-1 0 1,1-4-100,-5 9-5,0-1 1,0 0-1,-1 1 0,0-1 0,0 0 1,-1-1-1,0 1 0,0 0 0,0 0 1,-1-1-1,0 1 0,-1 0 0,0 0 0,0 0 1,0-1-1,-1 1 0,0 0 0,0 1 1,-2-3 4,1 3-443,0-1 0,0 1 1,-1 0-1,0 1 0,0-1 1,-1 0-1,0 1 0,1 0 1,-2 0-1,1 1 0,-1-1 1,-3-1 442,6 4-496,1 1 0,-1 0 0,1 0 0,-1 0 0,0 0 0,0 0 0,1 0 0,-3 0 496,-19 0-2752</inkml:trace>
  <inkml:trace contextRef="#ctx0" brushRef="#br0" timeOffset="1300.403">1013 62 3968,'0'-10'519,"-1"-6"2870,-3 35-1431,-14 45-1824,9 5 64,1 35-198,7-79 20,1-1 1,2 1-1,0-1 0,2 0 0,0 0 1,2 2-21,-6-25 12,1 0 1,-1-1 0,0 1 0,0-1 0,0 1-1,0-1 1,1 1 0,-1-1 0,0 1 0,1-1-1,-1 1 1,0-1 0,1 1 0,-1-1 0,1 0-1,-1 1 1,0-1 0,1 0 0,-1 1-1,1-1 1,-1 0 0,1 1 0,-1-1 0,1 0-1,-1 0 1,1 0 0,0 0 0,-1 1 0,1-1-1,-1 0-12,2 0 27,-1-1-1,1 1 1,-1 0-1,1 0 1,-1-1-1,0 1 0,1-1 1,-1 0-1,1 1 1,-1-1-1,0 0 1,1 0-27,4-3 111,0-1 0,-1 0 1,1 0-1,3-5-111,4-6 126,-1 0-1,0-2-125,-3 5 88,0 0 0,0 1 0,2 0 0,3-4-88,-14 16-2,0 0-1,0-1 1,1 1 0,-1 0-1,0 0 1,0-1 0,1 1-1,-1 0 1,0-1 0,0 1-1,1 0 1,-1 0 0,0 0-1,1-1 1,-1 1 0,0 0-1,1 0 1,-1 0-1,0 0 1,1 0 0,-1 0-1,0 0 1,1 0 0,-1 0-1,0-1 1,1 2 0,-1-1-1,1 0 1,-1 0 0,0 0-1,1 0 1,-1 0 0,0 0-1,1 0 1,-1 0 0,0 0-1,1 1 1,-1-1 0,0 0-1,0 0 1,1 0 0,-1 1-1,0-1 1,1 0 0,-1 0-1,0 1 1,0-1 0,0 0-1,1 1 1,-1-1 0,0 0-1,0 1 1,0-1 0,0 0-1,1 1 1,-1-1 0,0 0-1,0 1 1,0-1 0,0 1 2,2 27-86,-1-20 83,-1 3 10,2 11-46,0 1 0,1-1 0,1 0 0,3 6 39,-6-22 16,1-1-1,0 1 1,0-1 0,0 0-1,1 0 1,0 0 0,0 0-1,0-1 1,1 1 0,-1-1 0,1 0-1,0 0 1,0 0 0,1 0-1,-1-1 1,1 1 0,-1-1-1,1 0 1,3 1-16,-3-3 66,0 1 1,0-1-1,-1 0 1,1 0-1,0 0 1,0-1-1,0 0 1,0 0-1,0 0 1,0-1-1,0 1 1,0-1-1,-1 0 1,1 0-1,0-1 1,0 0-1,-1 0 1,1 0-1,-1 0 1,3-2-67,3-3 101,-1 1 0,1-1 0,-2-1 0,1 1 0,-1-2 0,0 1 0,-1-1 1,2-2-102,5-10 127,-1-1 1,-1 0-1,-1 0 1,0-1-1,-2-1 1,6-23-128,-3-1-643,-2 0 0,-2 0 1,-2-5 642,-6 44-867,0 5-543,0 1-3454,-3 13 1408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9T22:10:48.45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18 1297 4480,'0'-1'183,"0"0"-1,0 0 1,-1 0 0,1 0 0,0 0-1,-1 0 1,1 1 0,-1-1 0,1 0 0,-1 0-1,1 0 1,-1 1 0,1-1 0,-1 0-1,0 0 1,1 1-183,-6-3 4030,6 3-3544,0 0-241,-1 3-226,0-1 1,0 1-1,1-1 0,-1 1 1,1-1-1,0 1 0,-1-1 1,1 1-1,1-1 0,-1 1 1,0-1-1,0 1 0,1-1 1,0 1-1,-1-1 0,1 1 1,0-1-1,1 1-19,1 4-28,0 1 0,1-1 0,1-1 0,-1 1 0,2 1 28,-4-6 5,1 0 1,-1 0-1,0 0 1,0 0-1,1-1 1,-1 1-1,1-1 1,0 1-1,-1-1 0,1 0 1,0 0-1,0 0 1,0-1-1,-1 1 1,1-1-1,0 1 1,0-1-1,1 0-5,10 0 16,0-1 1,-1 0-1,7-1-16,-4-1-3,57-4 24,-2-3 1,0-4-1,0-3 0,31-13-21,-44 8 249,53-29-249,52-37 458,-160 87-450,29-17 57,0-2-1,-2 0 1,0-2 0,-1-2 0,-2 0-1,0-2 1,11-15-65,1-6 244,-3-2-1,-1-2 1,-3-1-1,-2-1 1,-3-2 0,6-17-244,-25 51-6,1 0 0,1 2 0,2-3 6,-8 15-63,0 1 1,1 0 0,0 0-1,0 1 1,0-1-1,0 1 1,1 0 0,0 0-1,0 1 1,0 0 0,2-1 62,0 1-588,-1 1 0,1-1 0,0 2 0,0-1 0,0 1 0,0 0 0,0 1 0,0-1 0,1 2 0,-1-1 0,0 1 0,2 1 588,8 1-2512</inkml:trace>
  <inkml:trace contextRef="#ctx0" brushRef="#br0" timeOffset="7993.191">2065 112 5120,'-3'-13'1538,"2"9"-1004,0-1 1,0 1-1,0 0 0,-1 0 1,0 0-1,1 0 1,-1 1-1,-2-4-534,4 7 23,-1 0 0,1 0 0,0-1 1,0 1-1,0 0 0,0 0 0,-1 0 0,1-1 0,0 1 1,0 0-1,-1 0 0,1 0 0,0 0 0,0 0 0,-1 0 1,1 0-1,0 0 0,0 0 0,-1 0 0,1 0 0,0 0 1,0 0-1,-1 0 0,1 0 0,0 0 0,0 0 0,-1 0 1,1 0-1,0 0 0,0 0 0,-1 0 0,1 0 0,0 0 0,0 0 1,0 1-1,-1-1 0,1 0 0,0 0 0,0 0 0,0 0 1,-1 1-1,1-1 0,0 0 0,0 0 0,0 0 0,0 1 1,-1-1-24,-6 12 79,-1 7-120,2 1 0,0 0 0,1-1 0,1 2 0,0 10 41,1-16-40,1 1 28,0 0 0,1 0 0,1 0 1,2 16 11,-2-26-3,1 1 1,0-1-1,0 0 0,1 0 1,0 1-1,0-1 1,0 0-1,1-1 1,0 1-1,0 0 1,0-1-1,1 0 1,3 4 2,-4-6 0,-1-1 0,1 0 0,0 0 0,-1 0 0,1 0 0,0-1 0,0 1 0,0-1 0,0 0 0,1 0 0,1 1 0,39 5 0,-33-6 0,-1 1 0,1 0 0,5 2 0,-7 0 2,0 0 0,0 0 1,0 1-1,-1 1 1,0-1-1,0 2 1,0-1-1,6 7-2,24 20 50,-28-28 26,-1 1 1,1-1-1,0-1 1,0 1-1,0-2 1,1 0-1,-1 0 1,1 0-1,1-1-76,-10-2 28,0 0 0,-1 0 0,1 0 0,0 0 0,0-1 0,-1 1 0,1 0 0,0-1 0,-1 1 0,1-1 1,0 1-1,-1-1 0,1 0 0,-1 0 0,1 0 0,-1 0 0,1 0 0,-1 0 0,0 0 0,2-2-28,2-2 126,-1-1 0,1 0 0,-1 0 0,2-3-126,3-5 162,6-9-160,-1 1 1,-1-2-1,-1 0 1,0-1-3,-4 3-2413,0-1 0,3-19 2413,-2 4-4192,0 4 1232</inkml:trace>
  <inkml:trace contextRef="#ctx0" brushRef="#br0" timeOffset="8438.404">2916 380 4608,'0'-2'161,"0"1"1,1-1-1,-1 0 1,0 0-1,0 1 1,0-1-1,0 0 1,0 0-1,0 0 0,-1 1 1,1-1-1,-1 0 1,1 0-1,-1 1 1,1-1-1,-1 1 1,0-1-1,0 0 1,0 1-1,0-1 1,0 1-1,0 0 0,0-1 1,-1 1-1,1 0 1,0 0-1,-2-1-161,0-1 140,-1 1 1,1 0-1,0 1 0,-1-1 0,1 0 0,-1 1 0,1 0 0,-1 0 0,0 0 1,1 0-1,-1 1 0,0-1 0,-2 1-140,-5 1 38,0 0 0,1 0 0,-1 1 0,0 0 0,0 1 1,1 0-1,0 1 0,0 0 0,0 0 0,-8 6-38,12-7-16,0 1 0,1 0 1,-1 0-1,1 0 0,-1 1 0,2 0 0,-1 0 0,0 0 1,1 0-1,0 1 0,0 0 0,1 0 0,-1 0 0,1 0 1,1 0-1,-1 1 0,-1 5 16,4-11-5,0 0-1,-1 1 1,1-1-1,0 0 1,0 0 0,0 0-1,0 1 1,0-1-1,0 0 1,0 0 0,0 1-1,0-1 1,1 0-1,-1 0 1,1 0 0,-1 1-1,1-1 1,-1 0-1,1 0 6,-1 0 10,1-1-1,0 1 0,-1-1 0,1 1 1,0-1-1,-1 1 0,1-1 0,0 1 1,0-1-1,0 0 0,-1 0 1,1 1-1,0-1 0,0 0 0,0 0 1,0 0-1,-1 0 0,1 0 0,0 0 1,0 0-10,4 0 81,0-1 0,-1 0 0,1 0 0,-1 0 0,1-1 0,-1 0 0,1 1 0,1-3-81,21-11 639,0-2 0,12-12-639,-35 26 66,6-8 77,-6 7-229,-5 12-115,0-3 104,0 0-128,0-1 0,1 1-1,-1 0 1,1-1 0,0 1 0,0 0-1,0 0 1,0-1 0,1 1-1,0 0 1,0-1 0,2 5 225,-3-8-109,0-1 0,1 1 1,-1 0-1,1-1 0,-1 1 1,1-1-1,-1 1 0,1-1 1,-1 1-1,1-1 0,-1 0 1,1 1-1,-1-1 0,1 0 1,0 1-1,0-1 109,11 1-2533</inkml:trace>
  <inkml:trace contextRef="#ctx0" brushRef="#br0" timeOffset="8801.614">3090 44 4352,'0'-28'2916,"0"21"-389,0 19-1389,-2 40-290,-1 1 0,-5 15-848,-15 166 363,23-227-432,-1 46-207,1-47-86,0 0 0,1 0-1,0-1 1,0 1 0,1 0 0,-1-1 0,3 5 362,-4-10-102,0 0 0,0 0 0,0 1 0,0-1 0,0 0 0,1 0 0,-1 1 0,0-1 0,0 0 1,0 0-1,1 1 0,-1-1 0,0 0 0,0 0 0,1 0 0,-1 0 0,0 1 0,0-1 0,1 0 0,-1 0 1,0 0-1,1 0 0,-1 0 0,0 0 0,1 0 0,-1 0 0,0 0 0,1 0 0,-1 0 0,0 0 0,0 0 1,1 0-1,-1 0 0,0 0 0,1 0 0,-1 0 0,0 0 0,1 0 0,-1-1 0,0 1 0,0 0 0,1 0 0,-1 0 1,0-1-1,0 1 0,1 0 0,-1 0 0,0 0 0,0-1 0,0 1 0,0 0 0,1-1 0,-1 1 0,0 0 1,0 0 101,9-14-2683</inkml:trace>
  <inkml:trace contextRef="#ctx0" brushRef="#br0" timeOffset="9147.143">3268 1 4352,'-6'14'6376,"-2"11"-4964,-5 32-1488,-5 34 763,0 35-687,15-93-243,1 1 0,1 0 0,3 0 0,0-1 0,5 19 243,2-20-1728,0-8-1168</inkml:trace>
  <inkml:trace contextRef="#ctx0" brushRef="#br0" timeOffset="9755.892">2083 1201 6016,'0'-1'181,"-1"1"1,1-1-1,0 0 0,0 1 1,0-1-1,-1 1 0,1-1 1,0 1-1,-1-1 1,1 1-1,0-1 0,-1 1 1,1-1-1,-1 1 0,1-1 1,-1 1-1,1 0 0,-1-1 1,1 1-1,-1 0 1,1-1-1,-1 1 0,0 0 1,0-1-182,-18-5 1102,13 4-589,2 1-446,0 0 0,0 0 0,0 0 1,-1 1-1,1 0 0,0-1 1,0 1-1,0 1 0,0-1 0,0 0 1,-1 1-1,1 0 0,0 0 1,0 0-1,1 1 0,-1-1 0,0 1 1,0 0-1,1 0 0,-1 0 0,1 1 1,-1-1-1,1 1 0,0 0 1,-2 2-68,-3 4-37,0 0 1,1 1 0,1 0 0,-1 0-1,2 0 1,-1 1 0,1-1 0,-2 9 36,-2 8-47,2 0 1,0 0-1,2 1 0,1 0 1,2-1-1,0 1 1,2 0-1,0 0 1,3 0-1,0 0 1,2 1 46,-3-19-7,0 0 0,1 0 0,1-1 0,-1 1 1,2-1-1,-1 0 0,1 0 0,1-1 0,4 7 7,-8-12 12,1 0 0,0 0 0,-1 1 0,2-2 0,-1 1 0,0 0 0,0-1-1,1 1 1,-1-1 0,1 0 0,0 0 0,0 0 0,-1-1 0,1 0 0,0 1 0,1-1-1,-1 0 1,0-1 0,0 1 0,0-1 0,0 0 0,1 0 0,-1 0 0,2-1-12,2-1-54,0 0 0,0 0 1,0-1-1,-1 0 1,1-1-1,-1 0 1,4-3 53,13-9-2591,12-11 2591,-19 14-1530,19-19-2219,0-5 826</inkml:trace>
  <inkml:trace contextRef="#ctx0" brushRef="#br0" timeOffset="10159.771">2492 1102 3456,'0'-10'784,"-2"-9"169,4 10 4494,-5 14-5306,1 1 0,-1-1 0,1 1 0,1-1 0,-1 1 0,1 0 0,0 0 0,0 5-141,-1 53 13,2-44 67,-5 95 203,-18 100-283,12-125 21,7-65 79,2 0 0,1 0 0,1 0 0,2 21-100,1-38 417,1-13-53,2-12 38,-5 16-396,11-47 299,-8 28-281,1 1 1,1 1 0,0-1 0,1 1 0,2 0 0,4-8-25,-13 26 0,0 0 0,0-1 0,0 1 0,0 0-1,1 0 1,-1-1 0,0 1 0,0 0 0,0 0 0,0 0 0,0-1 0,1 1 0,-1 0 0,0 0 0,0 0 0,1 0 0,-1-1 0,0 1 0,0 0 0,0 0 0,1 0 0,-1 0 0,0 0 0,0 0 0,1 0 0,-1 0 0,0 0 0,1 0 0,-1 0 0,0 0 0,0 0 0,1 0 0,-1 0 0,0 0 0,5 8 1,0 15-17,-3 9-257,-3 21 273,0-29-837,1-1 0,0 1 0,5 22 837,-4-43-289,3 11-998,-4-13 1195,0-1 1,0 1-1,0-1 1,0 0-1,1 1 1,-1-1-1,0 0 1,0 1-1,1-1 1,-1 0-1,0 0 1,1 1 0,-1-1-1,0 0 1,1 0-1,-1 1 1,0-1-1,1 0 1,-1 0-1,0 0 1,1 0-1,-1 0 1,1 1 0,-1-1-1,0 0 1,1 0-1,-1 0 1,1 0-1,-1 0 1,1 0 91,11-6-2544</inkml:trace>
  <inkml:trace contextRef="#ctx0" brushRef="#br0" timeOffset="10561.351">2925 1474 4352,'1'-1'265,"1"0"0,-1-1-1,0 1 1,1-1 0,-1 1 0,0-1 0,0 1-1,0-1 1,0 1 0,0-1 0,0 0 0,0-1-265,-1 3 100,0 0 1,0-1-1,0 1 1,1-1 0,-1 0-1,0 1 1,0-1-1,0 1 1,-1-1-1,1 1 1,0-1-1,0 1 1,0-1-1,0 1 1,0 0 0,0-1-1,-1 1 1,1-1-1,0 1 1,-1-1-101,0 0 82,1 0 0,-1 1 1,0-1-1,0 1 0,0-1 1,1 1-1,-1-1 0,0 1 1,0-1-1,0 1 0,0 0 0,0-1 1,0 1-1,-1 0-82,-1 0 35,1 0 1,0 0-1,-1 0 1,1 0-1,0 0 0,0 1 1,-1-1-1,1 1 1,0 0-1,0 0 1,-1-1-1,1 1 0,0 1 1,-1 0-36,-32 22-56,21-13 64,2-3-9,0 1 1,1 0-1,0 1 1,1 1-1,0-1 0,0 1 1,1 1-1,1 0 1,-6 9 0,9-11-3,2-5-9,0 0 1,1 0-1,-1 1 0,1-1 1,0 0-1,1 1 0,-1-1 1,0 6 11,2-11 2,1 0 1,-1 1-1,0-1 1,0 1-1,0-1 0,0 1 1,0-1-1,1 1 1,-1-1-1,0 0 1,0 1-1,1-1 1,-1 1-1,0-1 1,0 0-1,1 1 1,-1-1-1,0 0 0,1 0 1,-1 1-1,1-1 1,-1 0-1,0 0 1,1 1-1,-1-1 1,1 0-1,-1 0 1,1 0-1,-1 0 1,0 0-1,1 0 1,-1 0-1,1 1 0,-1-1 1,1-1-1,-1 1 1,1 0-1,-1 0 1,1 0-1,-1 0 1,1 0-1,-1 0 1,0 0-1,1-1 1,-1 1-3,23-8 475,-10 2-296,0-2 0,0 1 0,-1-2 0,0 1 1,0-2-1,-1 0 0,9-10-179,-16 16-39,0-1 73,-1 1 1,1 0-1,0 1 0,3-3-34,-6 5-9,-1 1 0,0 0 0,1-1 0,-1 1 0,0 0 0,1 0 0,-1-1 0,0 1 0,1 0 0,-1 0 0,1 0 0,-1 0 0,0 0 0,1-1-1,-1 1 1,1 0 0,-1 0 0,1 0 0,-1 0 0,0 0 0,1 0 0,-1 0 0,1 0 0,-1 0 0,1 1 0,-1-1 0,0 0 0,1 0 0,-1 0 0,1 0 0,-1 1-1,0-1 1,1 0 0,-1 0 0,0 1 0,1-1 0,-1 0 0,0 0 0,1 1 0,-1-1 0,0 1 0,0-1 0,1 0 0,-1 1 0,0-1 0,0 0 0,0 1 0,0-1-1,1 1 1,-1-1 0,0 0 0,0 1 0,0-1 0,0 1 0,0-1 0,0 1 0,0-1 0,0 1 9,1 37-1580,1 4-762,-2-39 1931,1-1-1,-1 1 1,1 0 0,0-1-1,0 1 1,0-1 0,0 1-1,0-1 1,1 0 0,-1 1 0,1-1-1,-1 0 1,2 1 411,10 6-1968</inkml:trace>
  <inkml:trace contextRef="#ctx0" brushRef="#br0" timeOffset="10905.382">3081 1474 3456,'-4'5'251,"1"-1"0,-1 1 0,1 0 1,1 1-1,-1-1 0,1 0 0,0 1 0,0-1 0,1 1 1,-1 1-252,-6 19 554,4-14-226,0 0-1,1 0 1,0 0-1,1 0 1,1 1-1,0-1 1,1 1-1,0-1 1,0 0-1,2 3-327,4 2 1339,-1-15-431,0-10-254,11-61 395,-10 41-833,6-16-216,-9 34-311,0 1-1,1 0 1,0 1 0,1-1 0,0 1 0,4-6 311,-8 12-321,1 0 1,0 0 0,-1 0-1,1 0 1,0 1-1,0-1 1,0 0 0,0 1-1,0 0 1,0-1 0,0 1-1,1 0 1,-1 0-1,3 0 321,13-1-2714</inkml:trace>
  <inkml:trace contextRef="#ctx0" brushRef="#br0" timeOffset="11484.981">3433 1510 6144,'0'-2'211,"-1"1"0,1-1 0,-1 0-1,1 0 1,-1 1 0,0-1 0,0 1 0,0-1 0,0 1 0,0-1 0,0 1 0,0-1 0,0 1-1,0 0 1,-1 0 0,1 0 0,-1 0 0,1 0 0,-1 0 0,1 0 0,-1 0 0,1 0-1,-1 1 1,0-1-211,-10-4 183,0 1 1,1 0-1,-4 0-183,9 3 191,-1-1-182,1 1-1,-1 0 1,1 1 0,-1 0-1,1 0 1,-1 0-1,1 1 1,-1 0 0,1 0-1,-1 0 1,1 1-1,0 0 1,-3 2-9,6-4-14,0 2 1,0-1-1,1 0 1,-1 0-1,1 1 0,0-1 1,-1 1-1,1 0 1,0 0-1,0 0 1,0 0-1,0 0 0,0 0 1,0 1-1,1-1 1,-1 1-1,1-1 0,0 1 1,-1-1-1,1 1 1,0 0-1,1 0 1,-1-1-1,0 1 0,1 0 1,0 0-1,0 0 1,0 0-1,0 0 1,0-1-1,0 3 14,0-4-5,1 1-1,-1-1 1,0 0 0,0 1-1,1-1 1,-1 0 0,1 0 0,-1 1-1,1-1 1,0 0 0,-1 0-1,1 0 1,0 0 0,0 0-1,0 0 1,0 0 0,0 0 0,0 0-1,0 0 1,0 0 0,0-1-1,0 1 1,0 0 0,2 0 5,0 0 36,1-1 0,-1 1 0,1-1-1,-1 1 1,1-1 0,0 0 0,2-1-36,5 1 244,-10 0-236,0 0 1,-1 0-1,1 0 1,0 0-1,0 1 1,0-1-1,0 0 1,-1 0-1,1 1 1,0-1-1,0 0 1,0 1-1,-1-1 0,1 1 1,0-1-1,-1 1 1,1-1-1,0 1 1,-1 0-1,1-1 1,-1 1-1,1 0 1,-1-1-1,1 1 1,-1 0-1,0 0 0,1-1 1,-1 1-1,0 0 1,0 0-1,1 0 1,-1 0-1,0-1 1,0 1-1,0 0 1,0 0-1,0 0 1,0 0-9,0 6 9,0 0 1,-1 0 0,0-1 0,-2 7-10,1-3 28,-24 111-191,-27 72 163,40-148-226,4-15 70,-1 0 0,-2-1 0,-1-1 0,-5 9 156,18-36 8,-1 0 0,1-1 0,0 1 0,-1 0 0,1 0 0,-1-1 0,1 1-1,0 0 1,-1-1 0,1 1 0,-1-1 0,0 1 0,1-1 0,-1 1 0,0-1 0,1 1 0,-1-1 0,0 1 0,1-1 0,-1 0 0,0 1 0,0-1 0,1 0 0,-1 0-9,0 0 15,0-1-1,1 1 0,-1-1 1,0 0-1,1 1 0,-1-1 0,1 0 1,-1 0-1,1 1 0,-1-1 1,1 0-1,-1 0 0,1 0 0,0 0 1,-1 0-1,1 1 0,0-1 0,0 0 1,0 0-1,0 0 0,0-1-13,-3-12 6,2-1 0,0 0 0,1 0 1,1 0-1,0 1 0,0-1 0,2 0 0,0 1 0,1-1 0,0 1 0,3-6-6,2-3-2,1 1 0,1 1-1,0-1 1,2 2 0,1 0 0,10-12 2,7-3 38,5-2-38,-14 16 32,-2-1-1,0-1 1,10-17-32,-13 12 112,-15 22-80,-10 16-176,5-5 61,-1 1-1,2-1 1,-1 1 0,1 0 0,-1-1-1,2 1 1,-1 0 0,1 0 0,0 0-1,-1 6 84,2-3-68,-1 0 0,1 0-1,1 1 1,0-1 0,0 0-1,3 8 69,-3-14 16,0 1-1,0-1 1,0 0 0,0 0-1,1 0 1,0 0-1,-1 0 1,1 0-1,0 0 1,1 0-1,-1 0 1,1 0-16,-2-3 36,0 1-1,0 0 1,0-1-1,0 1 1,0-1-1,0 1 1,0-1-1,0 1 1,0-1 0,1 0-1,-1 1 1,0-1-1,0 0 1,0 0-1,1 0 1,-1 0-1,0 0 1,0 0 0,0 0-1,1-1 1,-1 1-1,0 0 1,0-1-1,0 1 1,0-1-1,0 1 1,0-1 0,0 1-1,0-1 1,0 0-1,0 1 1,0-1-1,0 0 1,0 0-1,0 0 1,0-1-36,12-13 258,-1 0 1,0-2-1,-2 1 1,1-1-1,-2-1 1,2-6-259,8-13 92,-6 11-230,-8 14 103,0 1 1,1 0-1,3-3 35,-7 12-278,-1-1-1,1 1 0,0 0 1,0 0-1,0 0 1,0 0-1,0 0 1,1 0-1,-1 1 0,0-1 1,1 1-1,-1 0 1,1-1-1,0 1 1,-1 0-1,2 0 279,14 0-3093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9T22:10:53.73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19 25 3456,'0'-1'128,"0"0"0,1 0 1,-1 1-1,0-1 0,0 0 0,0 0 1,0 0-1,1 0 0,-1 1 1,0-1-1,-1 0 0,1 0 0,0 0 1,0 0-1,0 0-128,-1-9 1612,1 10-844,0 0-160,0 0-235,-1 8-58,-5 15-149,2 0 1,1 1 0,0-1-1,2 8-166,3 33 61,4-1-1,3 1 1,5 15-61,-11-62 226,1-1 0,0 1 1,1-1-1,1 0 0,1-1 0,0 0 1,2 3-227,-9-17 40,1-1 1,-1 1-1,0 0 1,1-1 0,-1 1-1,1-1 1,-1 1-1,1-1 1,-1 1-1,1-1 1,-1 1 0,1-1-1,-1 0 1,1 1-1,0-1 1,-1 0-1,1 1 1,0-1 0,-1 0-1,1 0 1,0 1-1,-1-1 1,1 0-1,0 0 1,-1 0 0,1 0-1,0 0-40,0-1 51,0 1 0,1 0 0,-1-1 0,0 0 0,0 1 0,0-1 0,0 0 0,0 1 0,0-1 0,0 0 0,0 0 0,0 0 0,0 0 0,0 0-51,3-4 144,0-1 0,0 0-1,-1 0 1,0 0 0,1-3-144,22-58 569,-2-6-569,15-37-159,-38 105-221,1 0 1,0 0-1,0 0 0,1 0 0,-1 1 0,1-1 0,0 1 1,0 0-1,3-2 380,3 1-3264</inkml:trace>
  <inkml:trace contextRef="#ctx0" brushRef="#br0" timeOffset="361.128">599 40 4736,'-3'-1'275,"-1"-1"1,1 1-1,-1 0 0,1 1 1,-1-1-1,1 1 0,-1 0 1,0 0-1,1 0 0,-1 0 1,0 0-1,0 1-275,-5 0 85,0 1-1,1 1 1,0-1-1,-4 3-84,6-3-1,1 0-1,0 1 0,0 0 0,0 0 1,0 1-1,1-1 0,-1 1 0,1 0 1,0 0-1,-2 2 2,5-4-11,-1 0-1,1-1 1,0 1-1,0 0 1,0 0-1,0 1 1,0-1 0,0 0-1,0 0 1,1 0-1,-1 0 1,1 1 0,-1-1-1,1 0 1,0 1-1,0-1 1,0 0 0,0 1-1,1-1 1,-1 0-1,0 0 1,1 1 0,0-1-1,-1 0 1,1 0-1,0 0 1,1 2 11,18 27 170,0-2-1,13 13-169,15 21 1032,-43-56-859,-1-1 0,0 1 1,0 0-1,-1 0 0,0 1 0,0-1 1,-1 1-1,0-1 0,0 1 0,-1 0 1,0 0-174,0-3 122,-1 1 1,0-1-1,-1 1 1,1-1-1,-1 1 1,0-1-1,0 1 1,-1-1 0,0 0-1,0 0 1,0 0-1,0 0 1,-1 0-1,0 0 1,0-1-1,-1 2-122,-4 2 18,1 0 1,-1-1-1,0 1 0,0-2 0,-1 1 0,0-1 1,0-1-1,-1 0 0,1 0 0,-1-1 0,0 0 1,0 0-1,-1-1 0,1-1 0,-1 0 0,1 0 1,-8 0-19,14-2-236,0 0 1,1-1-1,-1 1 1,0 0-1,1-1 1,-1 0 0,1 0-1,-1 0 1,1 0-1,-1-1 1,1 1 0,0-1-1,-1 0 1,1 0-1,0 0 1,0 0-1,1-1 1,-1 1 0,0-1-1,1 0 1,-2-1 235,-9-17-2960</inkml:trace>
  <inkml:trace contextRef="#ctx0" brushRef="#br0" timeOffset="1072.438">826 158 4096,'-9'50'3498,"-6"57"-1156,2 53-2342,9-115 1063,3-39-372,3-30-419,0-15 118,-2-28-390,-1 20 58,-3-39-30,1-12-101,3 80-3,1-1-1,1 1 0,1 1 0,2-7 77,-4 21-8,-1 1-1,1-1 0,0 0 0,0 0 1,1 1-1,-1-1 0,0 0 0,1 1 1,0-1-1,0 1 0,-1 0 0,1 0 1,1 0-1,-1 0 0,0 0 0,0 0 1,1 0-1,-1 1 0,1-1 0,0 1 1,-1 0-1,1-1 0,0 1 0,0 0 1,-1 1-1,1-1 0,0 1 0,0-1 0,0 1 1,0 0-1,0 0 0,0 0 0,0 0 1,0 1-1,0-1 0,0 1 0,0 0 1,-1-1-1,3 2 9,-4-1 15,0 0 0,0-1 0,0 1 0,0 0 0,-1 0 1,1-1-1,0 1 0,-1 0 0,1 0 0,-1 0 0,1 0 0,-1 0 0,1 0 0,-1 0 0,0 0 1,1 0-1,-1 0 0,0 0 0,0 0 0,0 0 0,0 0 0,0 0 0,0 1 0,0-1 1,0 0-1,0 0 0,0 0 0,0 0 0,-1 0 0,1 0 0,-1 0-15,-1 8 82,-1 0 1,-1 0-1,-2 5-82,-1 1-11,-1 6-32,1 0-1,1 0 1,1 0 0,0 2 43,4-15-22,1-1 1,-1 0-1,1 1 1,0-1-1,1 1 1,0-1-1,0 0 0,0 1 1,1-1-1,0 0 1,1 0-1,-1 0 1,4 6 21,-4-9 18,0 0 0,0 0 0,0 1 0,-1-1 0,0 1 0,0-1 0,0 1 0,-1 0 0,1-1 0,-1 1 0,0 0-18,-1 9 68,-1 0-1,-3 13-67,0 2 72,1 1-114,-6 18 42,7-38-31,0 0 0,0 0-1,-1 0 1,-1-1 0,1 0 0,-5 6 31,9-15-75,-1 1 0,1 0 0,-1 0 0,1 0 0,-1 0 0,0 0 0,1-1 0,-1 1 0,0 0 0,0 0 0,0-1 0,1 1 0,-1-1 0,0 1 0,0-1 1,0 1-1,0-1 0,0 0 0,0 1 0,0-1 0,0 0 0,0 0 0,0 1 0,0-1 0,0 0 0,0 0 0,0 0 0,0 0 0,-1-1 0,1 1 0,0 0 0,0 0 0,0-1 0,0 1 1,0 0-1,0-1 0,1 1 0,-1-1 75,-13-8-2672</inkml:trace>
  <inkml:trace contextRef="#ctx0" brushRef="#br0" timeOffset="1427.104">1022 286 4992,'32'-12'1824,"-5"7"-960,16-2-928,-29 7 352,8 0 0,1 0 160,-1 0-128,-4 0 0,0 0-192,-4 0-96,-7 0 0,3 0-1728,-1-5-1600,4 2 768</inkml:trace>
  <inkml:trace contextRef="#ctx0" brushRef="#br0" timeOffset="1793.083">1572 59 6400,'0'0'82,"0"0"1,0 0 0,0 0-1,0 0 1,0-1 0,0 1-1,1 0 1,-1 0 0,0 0-1,0 0 1,0-1 0,0 1-1,0 0 1,0 0 0,0 0-1,0-1 1,0 1 0,0 0-1,0 0 1,0 0 0,0-1-1,0 1 1,0 0 0,0 0-1,0 0 1,0 0 0,0-1-1,0 1 1,0 0 0,0 0-1,-1 0 1,1-1 0,0 1-1,0 0 1,0 0-1,0 0 1,0 0 0,0 0-1,-1-1 1,1 1 0,0 0-1,0 0-82,-10 3 1232,-12 11-831,11-4-339,0 0 0,0 1 0,1 0-1,0 0 1,1 1 0,1 0 0,0 1 0,0 0 0,1 0 0,1 0 0,0 1 0,1 0 0,-1 6-62,-1 5 197,2-1-1,0 1 1,2 0-1,1 0 1,1 0-1,1 1 1,2 12-197,-1-18 339,1 0 1,1 0 0,0-1-1,2 1 1,0-1-1,6 14-339,-10-32 30,-1 1 0,1-1 0,0 1 1,-1-1-1,1 0 0,0 0 0,0 1 0,0-1 0,0 0 0,0 0 0,0 0 0,1 0 0,-1 0 0,0 0 1,1 0-31,-1-1-16,0 1 0,0-1 0,0 0 1,0 0-1,0 0 0,0 0 0,0 1 1,0-1-1,1-1 0,-1 1 0,0 0 1,0 0-1,0 0 0,0 0 0,0-1 1,0 1-1,0-1 16,4-2-307,0 0 1,0 0-1,0-1 1,0 0-1,-1 0 1,0 0-1,1-1 307,3-3-843,22-18-2042,11 1-555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9T22:11:02.68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4192 79 8960,'-9'-21'4203,"-5"2"-3492,14 19-719,-8-28 680,5 22 55,0 2-192,-5 7-437,3 1-122,0-1 1,1 1-1,0 0 0,0 1 1,0-1-1,0 1 0,1-1 0,-1 3 24,-23 42-86,19-33 85,-12 21 18,-2 0-1,-2-1 1,-1-1 0,-2-2 0,-1 0-1,-2-2 1,-19 15-17,-56 44 156,-4-5 0,-4-5-1,-3-5 1,-3-5 0,-94 39-156,-82 19 637,-4-13 0,-175 38-637,134-63-522,-4-15-1,-2-14 1,-50-12 522,-50 2-4667,312-34 1142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9T22:11:06.7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142 1594 5760,'-5'-3'425,"0"0"-1,0 0 1,0-1 0,0 1 0,0-1-1,1 0 1,0 0 0,0-1 0,0 1-1,0-1 1,1 0 0,0 0 0,0 0-1,-1-2-424,3 4 81,-1 1-26,1-1 1,0 1-1,0-1 0,0 1 0,1-1 1,-1 0-1,1 1 0,-1-2-55,5 13-27,3 13-63,23 79 68,4-1 1,43 81 21,-48-118 251,10 10-251,-25-48 192,2-1 0,0-1 0,2 0 0,5 3-192,-19-21 130,0-1 0,1 0 1,-1 0-1,1 0 1,0 0-1,0-1 1,1 0-131,-5-2 49,1 0 1,-1-1 0,0 1 0,1-1 0,-1 1 0,1-1 0,-1 0-1,0 1 1,1-1 0,-1 0 0,1 0 0,-1 0 0,1 0 0,-1 0-1,1-1 1,-1 1 0,1 0 0,-1-1 0,0 1 0,1-1 0,-1 1-1,1-1 1,-1 0 0,0 0 0,0 1 0,0-1 0,1 0 0,-1 0-1,0 0 1,0 0 0,0 0-50,3-6 121,1 1-1,-1-1 1,-1 0-1,1 0 1,-1-1-1,-1 1 1,1 0-1,-1-1 1,-1 0-1,2-7-120,7-44 158,-3-1 0,-1-37-158,-5-123-782,-1 118-559,0 94 1095,1-25-1505,-1 31 1456,0 0-1,0 0 1,0 1-1,1-1 1,-1 0-1,0 1 1,1-1-1,0 0 1,-1 1-1,1-1 1,0 0-1,0 1 1,0-1-1,0 1 296,0 0-118,-1 1 0,0 0-1,1 0 1,-1 0 0,0 0-1,1 0 1,-1 0 0,0 0-1,0 0 1,1 0 0,-1 0 0,0 0-1,1 0 1,-1 0 0,0 0-1,1 0 1,-1 0 0,0 0-1,1 0 1,-1 0 0,0 1-1,0-1 1,1 0 0,-1 0-1,0 0 1,1 1 118,-1-1-6</inkml:trace>
  <inkml:trace contextRef="#ctx0" brushRef="#br0" timeOffset="382.252">918 1063 8832,'-4'1'293,"0"0"0,0 0 1,0 1-1,0 0 0,0 0 1,0 0-1,1 0 0,-1 1 1,1 0-1,0-1 0,0 1 1,0 0-1,0 0 0,0 1 1,0-1-1,0 2-293,2-2 33,-2 0-53,0 1-1,1 0 1,0 0 0,0 0-1,0 0 1,1 0 0,-1 1-1,1-1 1,0 0 0,0 1-1,1-1 1,-1 1 0,1-1-1,0 1 1,0 2 20,2 3-8,0 0 0,0 0 1,1 0-1,0-1 0,1 1 0,0-1 1,0 1-1,1-1 0,0 0 0,2 2 8,14 18 14,1-1-1,10 8-13,7 9 51,-37-42-50,29 35 418,9 18-419,-32-44 160,-1 0 0,0 1 0,-1 0 1,0 0-1,-1 0 0,-1 1 0,1 2-160,-4-9 93,0 0-1,0 0 0,0 0 1,-1 0-1,0 0 0,0 0 1,-1 0-1,0 0 0,-2 6-92,2-9-10,0 0 0,0 0 0,-1-1 0,0 1 0,1 0 0,-1-1 0,-1 0 0,1 1 0,0-1 0,-1 0 0,0 0 0,0 0 0,0 0 0,0-1 0,0 1 0,0-1 0,-1 0 0,0 0 10,-5 3-243,0-1 0,0-1 1,-1 0-1,1 0 0,-1-1 1,0 0-1,0 0 0,-1-1 243,-22 0-3108,-26-1 3108,40 0-731,-65-3-2597</inkml:trace>
  <inkml:trace contextRef="#ctx0" brushRef="#br0" timeOffset="924.995">1078 1336 8064,'1'-1'132,"-1"1"0,0 0 1,0-1-1,1 1 0,-1 0 0,1-1 1,-1 1-1,0 0 0,1 0 1,-1-1-1,0 1 0,1 0 0,-1 0 1,1 0-1,-1 0 0,1 0 0,-1 0 1,1-1-1,-1 1 0,0 0 1,1 0-1,-1 0 0,1 0 0,-1 1 1,1-1-1,-1 0 0,1 0 0,-1 0-132,1 0 64,0 1 0,0 0 0,-1-1 0,1 1 0,0 0 0,0-1 0,-1 1 0,1 0 0,-1 0 0,1-1 0,0 1 0,-1 0 0,1 0-64,11 32-872,-10-27 1209,100 294 418,-84-251-604,0-1 569,-14-43-89,-3-8-81,-1-16 178,-1 15-642,-27-222 870,3 31-958,24 186-4,-7-76 94,4-22-88,4 81-33,1 1 0,2 0 0,0 0-1,1 1 1,2-1 0,5-14 33,-9 33-54,1 0 1,-1-1-1,1 1 0,1 0 1,-1 0-1,1 0 0,0 1 0,0-1 1,1 1-1,-1 0 0,1 0 1,1 1-1,1-2 54,-2 3-45,0 0 1,0 0-1,1 1 1,-1-1-1,0 2 1,1-1 0,-1 0-1,1 1 1,0 0-1,-1 0 1,1 1-1,0 0 1,0 0-1,-1 0 1,7 1 44,-9-1-53,0 1-1,0-1 1,0 1 0,0 0-1,0 0 1,0 0 0,0 0-1,0 0 1,-1 1 0,1-1-1,0 1 1,-1 0 0,0 0-1,1 0 1,-1 0 0,1 1 53,-2-1-39,1 0-1,-1 0 1,0 0 0,0 0 0,0 0 0,0 0 0,0 1 0,0-1 0,-1 0 0,1 1-1,-1-1 1,0 1 0,0-1 0,0 0 0,0 1 0,0-1 0,0 1 0,0-1-1,-1 0 1,1 1 0,-2 1 39,0 3-36,-1 1 0,0-1-1,0 1 1,-1-1 0,0 0-1,0 0 1,-4 3 36,-10 12 257,-11 11-257,-10 11 456,38-43-453,1-1 0,-1 0 0,1 1 0,-1-1 0,1 1 0,0-1 0,-1 1 0,1-1 0,-1 1 0,1-1 0,0 1 0,0-1 0,-1 1 0,1-1 0,0 1 0,0 0 0,0-1 0,0 1 0,0-1 0,0 1 0,0 0 0,0-1 0,0 1 0,0-1 0,0 1 1,0 0-1,0-1 0,0 1 0,0-1 0,1 1-3,0 0-11,1 0 1,-1 0 0,1 0 0,-1 0 0,1 0 0,-1-1-1,1 1 1,0-1 0,-1 1 0,1-1 0,1 1 10,25 5-105,11 3 2,0 2 1,22 10 102,-47-16 11,0 1 0,-1 1-1,0 0 1,0 1-1,-1 1 1,9 6-11,-17-11 38,1 0-1,-1 1 1,0 0 0,0-1-1,-1 1 1,1 0 0,-1 1-1,0-1 1,-1 0 0,1 1-1,-1 0 1,0 0 0,0-1-1,-1 1 1,0 0 0,0 0-1,0 6-37,-1-5 10,0 0 0,-1 1-1,0-1 1,0 1 0,-1-1 0,0 0-1,0 0 1,-1 0 0,0 0-1,0 0 1,0-1 0,-1 1 0,0-1-1,0 0 1,-1 0 0,0 0-1,0-1 1,0 1-10,-10 7-307,0 0-1,0-1 1,-1 0 0,0-1-1,-1-1 1,-2 0 307,-39 19-1936,-1-8-1253</inkml:trace>
  <inkml:trace contextRef="#ctx0" brushRef="#br0" timeOffset="1254.373">1800 1205 10496,'-9'0'3936,"5"8"-2112,4-11-1920,0 3 703,9 0-543,4-9 0,10 1-288,8 1 0,5 2 97,3-2-289,-3-1-32,0-1-544,-9 6-192,-4-6-1824,-16 2-1760,-7-5 1568</inkml:trace>
  <inkml:trace contextRef="#ctx0" brushRef="#br0" timeOffset="1596.924">2309 507 8064,'0'-16'3072,"0"20"-1664,0-8-1568,0 4 544</inkml:trace>
  <inkml:trace contextRef="#ctx0" brushRef="#br0" timeOffset="1597.924">2300 503 12576,'-16'22'-26,"-1"-1"1,-6 6 25,-19 24 349,24-26-78,1 0 0,1 1 0,1 1-1,2 0 1,1 1 0,1 0 0,-3 13-271,10-25 163,0 0 1,1 1 0,0-1-1,2 1 1,0 0 0,1-1-1,0 1 1,1 0 0,1-1-1,1 1 1,1-1 0,0 0-1,0 0 1,4 4-164,-3-7 150,1 0 1,1-1 0,0 0-1,0 0 1,2 0-1,-1-1 1,1-1 0,1 1-1,0-1 1,1-1-151,-3-2-10,0-1 0,0 0 1,1-1-1,0 0 0,0 0 1,0-1-1,0 0 0,1-1 1,0 0-1,0-1 0,-1 1 1,1-2-1,1 0 0,2 0 10,2 0-252,0-2 0,-1 0-1,1-1 1,-1 0 0,1-1-1,-1-1 1,0 0 0,0-1-1,7-3 253,-2-1-452,-1-1-1,0-1 1,-1 0-1,0-2 0,0 0 1,6-8 452,121-125-8917,-96 93 6117</inkml:trace>
  <inkml:trace contextRef="#ctx0" brushRef="#br0" timeOffset="1952.905">3460 0 10624,'-8'4'4661,"-1"4"-3561,-6 13-1464,12-13 329,0-1-1,0 1 1,1 0 0,0 1-1,0-1 1,1 0 0,0 0-1,1 1 1,0-1 0,0 1 35,0 6-15,-1 33-3,3-1 0,5 33 18,21 96 64,-16-106-39,54 276-2654,-59-320-1478,-13-42 1217</inkml:trace>
  <inkml:trace contextRef="#ctx0" brushRef="#br0" timeOffset="2304.478">3168 491 7296,'-3'-2'310,"-1"1"-1,0 0 1,0 0 0,1 1-1,-1-1 1,0 1 0,0 0 0,0-1-1,0 2 1,0-1 0,0 0 0,0 1-1,0 0-309,1 0 256,4 0-223,0-1 0,0 1 0,0 0 0,0-1-1,0 1 1,1-1 0,-1 1 0,0-1 0,0 1 0,0-1-1,0 0 1,0 0 0,1 1-33,13 0 31,0 0-1,0-1 1,-1-1 0,1 0-1,4-1-30,73-16 108,-49 8-42,-19 3-35,1 2 1,-1 1-1,7 0-31,-27 4 64,0 0-1,0 0 0,0 0 0,0 1 1,0 0-1,0 0 0,0 0 1,0 0-1,0 1 0,0-1 1,-1 1-1,1 0 0,2 2-63,6 4 172,-1 1-1,-1 0 1,5 5-172,-5-4 41,0-1 0,1 0 1,1 0-42,-2-3 48,0-1 1,1 0 0,-1 0-1,1-1 1,0 0-1,0-1 1,1-1 0,-1 1-1,0-2 1,1 0 0,0 0-1,9-1-48,-6-1 71,0 0 0,0-1 0,0-1 0,-1 0 0,1-1-1,-1-1 1,0 0 0,0-1 0,8-4-71,-9 2 34,0 0 1,-1-1-1,0 0 0,0 0 1,3-5-35,-11 10-15,1-1-1,-1 1 1,0-1 0,0-1-1,0 1 1,-1 0 0,0-1 0,0 0-1,0 0 1,-1 1 0,0-2-1,0 1 1,1-4 15,-3 8-21,0 0-1,0 0 1,0 0-1,0 0 1,0-1-1,0 1 1,0 0-1,-1 0 1,1 0-1,-1 0 1,0 0-1,0 0 0,1 0 1,-1 0-1,0 0 1,-1 0-1,1 1 1,0-1-1,0 0 1,-1 1-1,1-1 1,-1 0-1,0 1 1,1 0-1,-1-1 1,0 1-1,0 0 1,0 0-1,0 0 1,0 0-1,0 1 1,0-1-1,0 0 1,0 1 21,-7-3-229,0 1 1,-1 1-1,1 0 1,0 0-1,-1 1 1,1 0 0,-6 1 228,-6 1-880,0 1 0,0 1 880,-48 14-3152</inkml:trace>
  <inkml:trace contextRef="#ctx0" brushRef="#br0" timeOffset="3069.778">70 2850 12032,'0'-3'354,"0"1"1,0 0-1,0 0 1,0 0-1,0 0 1,0 0-1,-1 0 1,1 0-1,-1 0 1,1 0-1,-1 0 1,0 0-1,0 0 1,0 0-1,0 0 1,0 0-1,-1 1 1,1-1-1,-1 0-354,1-4-219,2 14-127,-6 114-1596,-12 52 1942,3-28-100,8-76 128,-7 106 710,11-116 778,6 56-1516,-4-107 103,1 0 0,1 1 0,-1-1 0,2 0 0,-1 0-1,4 7-102,-5-14 24,0 0-1,0 0 0,0 0 0,0 0 0,0 0 0,1 0 0,-1-1 1,1 1-1,-1 0 0,1-1 0,0 0 0,0 1 0,0-1 1,0 0-1,0 0 0,0 0 0,0 0 0,0 0 0,0 0 1,0-1-1,0 1 0,1-1 0,-1 1 0,0-1 0,0 0 0,1 0 1,-1 0-1,0 0 0,0 0 0,1 0-23,7-2 78,0 0 0,-1 0 0,1-1 0,-1 0 0,9-4-78,45-25 50,-50 25-53,60-36-632,29-26 635,16-9-1450,-111 73 1333,10-4-360,0-2 0,-2 0 0,1 0 0,-1-2 0,-1 0 0,0 0 0,2-5 477,8-13-2047,-3-2 0,0-1 0,-2 0 0,0-4 2047,5-16-2052,-2-2 2052,3-17 6192,-22 65-5532,-2 5-400,0-1-1,-1 1 0,1 0 0,1 0 0,-1 0 1,0 0-1,1 0 0,0 1 0,0-1 0,-1 0 1,2 1-1,0-3-259,-2 5 18,0 0 0,-1-1 0,1 1 0,0 0 0,-1 0-1,1 0 1,0-1 0,0 1 0,-1 0 0,1 0 0,0 0 0,-1 0 0,1 0 0,0 0 0,-1 1 0,1-1 0,0 0 0,0 0 0,-1 0 0,1 1 0,0-1-1,-1 0 1,1 1 0,-1-1 0,1 0 0,0 1 0,-1-1 0,1 1 0,-1-1 0,1 1 0,-1-1 0,0 1 0,1-1 0,-1 1-18,15 20-13,-15-21 19,16 31-179,-1 1 0,4 17 173,3 4-2022,-18-38 411,4 3-4122,-8-23 2517</inkml:trace>
  <inkml:trace contextRef="#ctx0" brushRef="#br0" timeOffset="3404.256">882 2615 10368,'-18'-27'3936,"9"18"-2112,-14-1-2560,14 10 416,5 0-1312,-1 3-416,10 9-1600,4 0-704</inkml:trace>
  <inkml:trace contextRef="#ctx0" brushRef="#br0" timeOffset="3740.631">1300 2726 7040,'9'4'477,"-1"-1"0,1 0 1,-1 0-1,1-1 0,0 0 1,0-1-1,-1 0 0,4-1-477,37 5 768,-48-5-533,-4 0 229,-11 1-187,0 0 1,1 1-1,-1 0 0,1 1 0,0 0 1,-1 2-1,1-1 0,1 1 1,-1 1-1,1 0 0,-11 8-277,9-5 105,2 0 0,0 1 0,0 0 1,0 1-1,2 1 0,-1-1 0,1 2 0,1-1 0,0 1 0,-2 8-105,7-14 40,0 1 0,1-1 0,0 1 1,1 0-1,-1 3-40,2-8 7,0 0 1,1 0-1,0 0 1,-1 1 0,1-1-1,0 0 1,0 0 0,1 0-1,-1 0 1,1 0-1,-1 0 1,1 0 0,0 0-1,0 0 1,1 0-8,-2-2 1,1 0 0,0 0 0,0-1 0,-1 1 0,1 0 0,0-1 0,0 1 0,0 0 0,0-1 0,0 1 0,0-1 0,0 1 0,0-1 0,0 0 0,1 0 1,-1 1-1,0-1 0,0 0 0,0 0 0,0 0 0,0 0 0,0 0 0,1 0 0,-1 0 0,0-1 0,0 1 0,0 0 0,0-1 0,1 1-1,6-3 11,0 0-1,0 0 1,5-3-11,-6 3 23,1-1-20,1 1-1,-1 0 0,0 0 1,1 1-1,-1 0 0,6 0-2,-8 2-7,-1 0-1,1 0 0,0 0 0,-1 1 0,1 0 1,-1 0-1,1 0 0,-1 1 0,0-1 0,5 4 8,-1-1-10,0 1 0,-1 0-1,0 1 1,0 0 0,-1 0-1,1 1 1,-1 0 0,-1 0-1,1 0 1,-1 1 0,4 7 10,5 9 16,-2 1 1,0 0-1,4 16-16,-5-10 36,-2 0 1,-1 1-1,-1 0 0,-2 0 1,-1 1-1,-1 1-36,-2-8 113,-2 0 1,0 0 0,-2 0-1,0 0 1,-2 0 0,-1 0-1,-8 22-113,9-34 6,-1-1 0,-1 0 0,0 0 0,-1 0-1,0-1 1,-1 0 0,0-1 0,-1 1 0,0-2 0,-1 1-1,0-1 1,-6 4-6,9-9-169,0 0-1,-1 0 0,1-1 1,-1 0-1,0 0 0,0-1 1,-1 0-1,1 0 1,0-1-1,-1 0 0,0-1 1,0 0-1,1 0 1,-1-1-1,0 0 0,0 0 1,1-1-1,-1 0 0,0-1 1,-5-1 169,-4-2-827,1-1 1,0 0-1,-6-5 827,-14-9-3675,-4-4 3675,40 24-10</inkml:trace>
  <inkml:trace contextRef="#ctx0" brushRef="#br0" timeOffset="4093.747">1492 2315 9472,'-4'-16'3584,"-5"-1"-1920,9-2-1952,0 11 640,0 1-384,0 2-64</inkml:trace>
  <inkml:trace contextRef="#ctx0" brushRef="#br0" timeOffset="4433.112">1479 2251 14688,'0'60'124,"3"1"0,3-1 0,2-1 0,6 19-124,54 177 1295,-66-247-1243,1-1-1,0 1 0,0-1 0,1 0 0,3 6-51,-7-12 10,1 0 0,0 1 0,0-1 0,-1 0 0,1 0 0,0 0 0,0 0-1,0 0 1,0 0 0,0 0 0,0-1 0,1 1 0,-1 0 0,0-1 0,0 1 0,1 0 0,-1-1 0,0 1 0,1-1 0,-1 0 0,0 0 0,1 1 0,-1-1 0,0 0-1,1 0 1,-1 0 0,1 0 0,-1 0 0,0-1 0,1 1 0,-1 0 0,0-1 0,1 1 0,-1-1 0,0 1 0,1-1-10,1-1 5,-1 0 1,1 0-1,0 0 1,-1 0 0,0 0-1,1-1 1,-1 1-1,0-1 1,0 0-1,0 1 1,-1-2-6,19-36-6,-17 31 27,1 1 0,0-1 0,1 1-1,4-6-20,-7 11 35,0 0 0,1 0 0,-1 1 0,1-1 0,-1 1-1,1-1 1,0 1 0,0 0 0,0 0 0,0 1 0,1-1-1,-1 0 1,1 1-35,-2 0 21,1 1 0,0-1-1,0 1 1,-1 0 0,1 0 0,0 0-1,0 0 1,-1 1 0,1-1 0,0 1-1,-1-1 1,1 1 0,-1 0 0,1 0-1,0 0 1,-1 0 0,2 1-21,6 5-281,0 1-1,0 0 1,0 0 0,-1 1 0,0 0 0,0 1 281,-5-6-398,-2-1 53,6 4-1020,-8-7 1298,0 0 0,0 0 0,1 0-1,-1 0 1,0 0 0,0 0 0,1 0-1,-1 0 1,0 0 0,1 0 0,-1 0-1,0 0 1,0 0 0,1 0 0,-1 0-1,0 0 1,0 0 0,1-1 0,-1 1-1,0 0 1,0 0 0,1 0 0,-1 0-1,0 0 1,0-1 0,0 1 0,0 0-1,1 0 1,-1 0 0,0-1 0,0 1 0,0 0-1,0 0 1,0-1 0,1 1 0,-1 0-1,0-1 68,5-16-3594</inkml:trace>
  <inkml:trace contextRef="#ctx0" brushRef="#br0" timeOffset="4434.112">2033 1807 7296,'-1'-2'396,"0"0"0,0 0 0,0 0 0,0 0 0,0 1 0,0-1 0,-1 1 0,0-2-396,-2 1 778,5 9-532,36 110 703,34 38-529,-10-22-296,-4-3-38,55 138-1623,-112-267 1518,3 6-735,-1 1-1,1 0 1,-1-1-1,-1 1 0,1 3 755,-2-11-55,0 0 0,0 1 0,0-1 0,0 0 0,0 0 0,0 0 0,0 0 0,0 0 0,0 0 0,0 0 0,0 1 0,0-1 0,0 0 0,0 0 0,0 0 0,0 0 0,0 0 0,0 0 0,0 0 0,0 0 0,0 1 0,0-1 0,0 0 0,0 0 0,-1 0 0,1 0 0,0 0-1,0 0 1,0 0 0,0 0 0,0 0 0,0 0 0,0 0 0,0 0 0,0 0 0,-1 0 0,1 0 0,0 0 0,0 0 0,0 1 0,0-1 0,0 0 0,0 0 0,0 0 0,-1-1 0,1 1 0,0 0 55</inkml:trace>
  <inkml:trace contextRef="#ctx0" brushRef="#br0" timeOffset="4826.426">1904 2294 8448,'-27'0'4741,"36"6"-4250,8-4-507,0 0 1,0 0-1,-1-2 1,1 0 0,0-1-1,0-1 1,9-2 15,16-5 131,0-2 0,15-7-131,-48 15-16,0 0 1,0 1-1,0 1 0,1-1 0,-1 2 0,1-1 0,-1 1 1,1 1-1,-1-1 0,1 2 0,-1-1 0,0 1 0,8 3 16,-2 0 7,-1 2 0,1-1-1,-1 2 1,-1 0-1,1 1 1,-2 0-1,11 9-6,94 71 175,-88-68-24,-18-15 108,-11-6-246,0 0 0,1 0 0,-1 0 0,0 0 0,0 0 1,1 0-1,-1-1 0,0 1 0,0 0 0,1 0 0,-1 0 0,0 0 0,0 0 0,0 0 0,1 0 0,-1 0 0,0 0 0,0-1 1,0 1-1,1 0 0,-1 0 0,0 0 0,0 0 0,0-1 0,0 1 0,1 0 0,-1 0-13,0-2 76,1 0 0,-1 0 0,1 0 0,-1 0 0,0 0 0,0 0 0,1 0 0,-2-2-76,2-11 28,8-25 158,9-20-186,-16 51 68,2 0 0,0 1 1,0-1-1,0 1 0,1 0 0,3-4-68,-7 10 16,1 0-1,-1 0 1,1 0 0,0 0-1,-1 0 1,1 0 0,0 1-1,0-1 1,0 1 0,0-1-1,1 1 1,-1 0-1,0 0 1,0-1 0,1 2-1,-1-1 1,1 0 0,-1 0-1,1 1 1,-1 0 0,1-1-1,-1 1 1,1 0 0,-1 0-1,2 0-15,1 2 23,0-1 0,0 1 0,0 0 0,-1 1-1,1-1 1,0 1 0,-1 0 0,1 0 0,-1 0 0,0 1 0,0 0-1,-1-1 1,1 1 0,0 1-23,9 12 57,-1 0-1,10 19-56,-10-17-108,27 52-2873,-39-71 2951,0 0-1,0 0 1,1 0-1,-1 0 1,0 0 0,0 0-1,0 0 1,0 0-1,0 0 1,0 0-1,0 0 1,0 0-1,0-1 1,0 1-1,0 0 1,0 0 0,1 0-1,-1 0 1,0 0-1,0 0 1,0 0-1,0 0 1,0 0-1,0 0 1,0 0-1,0 0 1,0 0 0,1 0-1,-1 0 1,0 0-1,0 0 1,0 0-1,0 0 1,0 0-1,0 0 1,0 0-1,0 0 1,0 1 0,0-1-1,1 0 1,-1 0-1,0 0 1,0 0-1,0 0 1,0 0-1,0 0 1,0 0-1,0 0 1,0 0 0,0 0-1,0 0 1,0 1-1,0-1 1,0 0-1,0 0 1,0 0-1,0 0 1,0 0-1,0 0 1,0 0 0,0 0-1,0 0 1,0 0-1,0 1 1,0-1-1,0 0 31,1-9-1616,-1 8 1520,0-21-2944</inkml:trace>
  <inkml:trace contextRef="#ctx0" brushRef="#br0" timeOffset="5185.974">2991 1886 6656,'5'9'2464,"-1"6"-1344,4 14-1088,-4-10 512,5 8-160,5 9 96,-1 8-192,1 4-96,-5 0-96,-5-5 0,1-8 0,-5-11-256,0-5-128,-9-10-480,0-21-224,-5-12-2112</inkml:trace>
  <inkml:trace contextRef="#ctx0" brushRef="#br0" timeOffset="5697.06">3285 2171 9728,'5'43'4677,"-5"-42"-5002,0-2-33,1-8 289,-1 1 0,2 0 0,-1 0 1,2-1 68,3-25 115,-2 6 43,17-127 325,-14 122-656,1 0 1,1 1-1,9-20 173,-16 48-95,0 0 1,0 0 0,0 0-1,0 0 1,3-2 94,-5 5-38,1 0-1,-1 0 1,1 1 0,0-1 0,-1 0 0,1 1 0,0-1-1,0 0 1,-1 1 0,1-1 0,0 1 0,0 0 0,0-1 0,0 1-1,0-1 1,0 1 0,0 0 0,0 0 0,0 0 0,-1 0 0,1-1-1,0 1 1,0 0 0,0 1 0,0-1 0,0 0 0,0 0-1,0 0 1,1 1 38,4 2-156,0 1-1,1 0 0,-2 1 1,1-1-1,0 1 0,-1 0 0,0 0 1,2 3 156,19 18-240,-20-21 206,1-1 0,0 1-1,0-1 1,1 0 0,-1-1 0,1 0 0,0 0 0,0 0-1,0-1 35,-3-1 15,0 0 0,0 0 0,0 0-1,1-1 1,-1 1 0,0-1 0,0-1-1,1 1 1,-1-1 0,0 0-1,0 0 1,0 0 0,0-1 0,4-1-15,-7 1 149,0 0 1,1 1 0,-1-1 0,-1 0 0,1 0-1,0 0 1,0 0 0,-1-1 0,1 1 0,-1 0-1,0-1 1,1 1 0,-1-1 0,-1 1 0,1-1-1,0 1 1,0-1 0,-1 0 0,0 0 0,1 1-1,-1-1 1,0 0 0,0-1-150,-9 24 1189,9-15-1188,-1 1 1,1-1-1,1 1 0,-1-1 0,1 1 1,-1-1-1,2 1 0,-1-1 0,1 0 1,-1 1-1,1-1 0,1 0 0,-1 0 1,2 1-2,-2-3 15,0 0 1,0 0 0,0 0-1,0 0 1,1 0 0,-1-1-1,1 1 1,0-1 0,0 0-1,0 0 1,0 0 0,0 0-1,0 0 1,1-1 0,-1 1-1,1-1 1,-1 0 0,1 0 0,-1 0-1,1 0 1,2-1-16,2 0 21,-1 0 0,0 0 0,1-1 0,-1-1 0,1 1 0,-1-1 0,0 0 0,0-1 0,0 1 0,0-1 0,5-4-21,8-5 87,-1-1-1,-1-1 1,2-2-87,3-2 298,-22 17-269,-1 0 0,1 1 0,0-1 0,0 1 0,0-1 0,0 1 0,0-1 0,0 1-1,0-1 1,0 1 0,0 0 0,0 0 0,0-1 0,0 1 0,0 0 0,0 0 0,0 0 0,0 0 0,0 0 0,0 0 0,0 1-1,0-1 1,0 0 0,1 1-29,0 0 35,0 0 1,0 0-1,0 1 0,-1-1 0,1 0 0,0 1 1,-1 0-1,1-1 0,-1 1 0,1 0 0,-1 0 0,0 0-35,5 9 83,0 1-1,0 0 0,-2 0 0,2 3-82,-5-11 11,9 28 157,-2 0 0,0 0 0,-3 1 0,-1 0-1,-1 5-167,0 18 786,-4-1 0,-4 38-786,1-56 288,-2 0 0,-1 0 0,-1-1 1,-3 0-1,-1-1 0,-16 34-288,19-49-94,-2-1-1,0-1 1,-1 0 0,-1-1-1,-12 13 95,14-18-224,-1-2-1,0 1 1,0-1-1,-1-1 1,0 0-1,0-1 1,-1-1-1,-4 2 225,9-5-374,0 0 0,0-1-1,0 0 1,-1-1 0,1 0 0,-1-1 0,1 1-1,-1-2 1,0 0 0,1 0 0,-1 0 0,-8-2 374,-2-3-2232,0-1 0,-10-4 2232</inkml:trace>
  <inkml:trace contextRef="#ctx0" brushRef="#br0" timeOffset="6050.931">2964 1423 14848,'-36'40'5631,"23"-32"-3071,8 7-5024,1-6-32,8 6-3231,5 1-1249</inkml:trace>
  <inkml:trace contextRef="#ctx0" brushRef="#br0" timeOffset="6597.895">2379 3900 9728,'-1'0'264,"-1"-1"1,0 1-1,1 0 1,-1-1 0,1 1-1,-1-1 1,1 0-1,-1 0 1,1 1 0,-1-1-1,1 0 1,0 0-1,0 0 1,-1 0 0,1 0-1,0-1 1,0 1-1,0 0 1,0 0 0,0-1-1,0-1-264,-4-5-355,0-1 0,1 0 0,-1-4 355,0 1 421,-2-4-229,-1-1 0,-1 1 0,0 0 1,-1 1-1,-1 1 0,-9-11-192,14 19 208,-1-1-1,0 1 1,0 0-1,0 1 1,-1 0-1,0 0 1,0 1-1,0 0 1,0 0-1,-1 1 1,1 0-1,-1 0 1,0 1-1,-5-1-207,6 2 46,1 0 1,-1 1-1,0 0 1,0 0-1,0 1 0,0 0 1,0 0-1,0 1 0,0 0 1,1 0-1,-1 1 1,1 0-1,0 0 0,0 1 1,0 0-1,0 0 0,0 1 1,-1 1-47,-2 3-36,1-1 1,0 2-1,1-1 0,-1 1 1,2 0-1,0 1 0,0-1 1,1 1-1,0 1 0,1-1 1,-1 4 35,-4 14-56,1 0 1,2 1-1,1 0 1,1 0-1,2 1 1,1-1-1,1 9 56,2-3-11,2 0 1,1 0-1,1 0 0,2 0 0,12 34 11,-13-51 25,1-1-1,1 1 1,1-2 0,0 1-1,2-1 1,0-1-1,0 1 1,2-2 0,0 0-1,8 8-24,-13-16 3,1 0 0,-1-1 0,1 0 0,0 0 0,1-1-1,-1 0 1,1-1 0,0 0 0,3 1-3,-4-3-24,-1 0 1,1 0-1,0-1 1,-1 0-1,1-1 1,0 0-1,-1 0 1,1-1-1,0 0 1,-1-1-1,1 0 0,2-1 24,9-4-80,1-1-1,-1-1 0,0-1 0,-1-1 1,0 0-1,13-12 81,20-18-246,28-29 246,12-19 837,-4-4 0,13-26-837,-85 101 143,-11 13-86,0-1 0,0 1 1,-1-1-1,0 0 0,0 0 0,3-6-57,-7 11 5,0 1 0,1-1-1,-1 0 1,1 1 0,-1-1 0,0 0 0,0 0 0,1 1 0,-1-1 0,0 0 0,0 0 0,0 0 0,0 1 0,0-1 0,0 0 0,0 0-1,0 0 1,0 1 0,-1-1 0,1 0 0,0 0 0,0 0-5,-1 1-1,1 0 1,-1 0-1,1-1 0,-1 1 1,1 0-1,-1 0 0,1 0 1,-1-1-1,1 1 0,-1 0 1,1 0-1,-1 0 0,0 0 1,1 0-1,-1 0 0,1 0 1,-1 1-1,1-1 0,-1 0 1,1 0-1,-1 0 0,1 0 1,-1 1 0,-5 1-44,1 0 1,0 1 0,0 0 0,0 0 0,-3 3 43,2-1-20,0 2 0,0-1 0,1 1 0,0-1 0,0 1 0,0 1 0,1-1-1,0 1 1,0 0 0,1 0 0,0 0 0,1 0 0,0 0 0,0 1 0,0-1 0,1 1 0,0 5 20,1-12 5,0 0 0,0 0 0,0 0 0,1 0 1,-1 1-1,0-1 0,1 0 0,-1 0 0,1 0 0,0 0 1,0 0-1,0 0 0,0-1 0,0 1 0,0 0 1,0 0-1,1-1 0,-1 1 0,1-1 0,-1 1 0,1-1 1,-1 1-1,1-1 0,0 0 0,0 0 0,0 0 0,-1 0 1,1 0-1,0 0 0,0-1 0,0 1 0,0-1 0,1 1 1,-1-1-1,0 0 0,1 0-5,6 1-24,2-1 1,-1 0-1,-1-1 1,1 0-1,0-1 1,0 0-1,2-1 24,15-4-179,43-9-441,-61 14 443,0 1 0,0 1 0,0-1 0,0 1 0,0 1 0,8 1 177,-11-1-118,-3 0-80,-1 0 0,1-1 0,0 1 0,0-1 0,0 0 0,0 0 1,1 0 197,-3 0-126,-1 0 1,1-1 0,0 1-1,-1 0 1,1 0 0,0-1 0,-1 1-1,1 0 1,0-1 0,-1 1 0,1 0-1,0-1 1,-1 1 0,1-1 0,-1 1-1,1-1 1,-1 0 0,1 1-1,-1-1 1,0 1 0,1-1 0,-1 0-1,0 1 1,1-1 0,-1 0 0,0 0-1,0 1 1,0-1 0,0 0 0,1 1-1,-1-2 126,0-22-2698,0-10-566</inkml:trace>
  <inkml:trace contextRef="#ctx0" brushRef="#br0" timeOffset="6937.511">3084 3460 7808,'5'-73'5973,"-4"90"-6278,0-1 0,1 1 1,3 7 304,3 25-286,1 92 63,-4-29 1113,-3-88-552,-2-11-128,1-1 1,0 0-1,1 1 0,0-1 1,1 1-211,-2-11 44,0 1 0,-1-1 1,1 0-1,0 1 1,1-1-1,-1 0 0,0 0 1,1 0-1,-1 0 0,1 0 1,-1 0-1,1 0 1,0 0-1,0-1 0,0 1 1,0-1-1,0 1 0,0-1 1,0 0-1,1 0 1,-1 0-1,0 0 0,1 0 1,-1 0-1,1-1 1,0 1-45,17 0-10,-1 0 1,1-2 0,0 0 0,-1-1 0,2-1 9,8-1-605,26 0 605,-45 4-10,0 1-1,0 0 1,0 0-1,0 1 1,0 0 0,-1 1-1,1 0 1,7 4 10,-13-5 31,0-1 0,0 2 0,-1-1-1,1 0 1,0 1 0,-1-1 0,0 1 0,0 0 0,0 0 0,0 1 0,0-1-1,0 0 1,-1 1 0,0 0 0,0-1 0,0 1 0,0 0 0,0 0-1,-1 0 1,0 1 0,1 0-31,-2-3-63,0 1-1,1-1 1,-1 1-1,0 0 1,0-1-1,-1 1 1,1 0 0,0-1-1,-1 1 1,0 0-1,1-1 1,-1 1-1,0-1 1,0 0-1,-1 1 1,1-1 0,0 0-1,-1 1 1,0-1-1,1 0 1,-1 0-1,0 0 1,0-1-1,0 1 1,0 0-1,0-1 1,0 1 0,-1-1-1,1 0 1,-1 0-1,1 0 1,-1 0-1,1 0 1,-1 0-1,1-1 1,-1 1-1,1-1 1,-1 0 0,0 1 63,-11-2-1144,0 1 0,0-2 0,0 0 0,0 0 0,1-2 0,-8-2 1144,-37-16-3712</inkml:trace>
  <inkml:trace contextRef="#ctx0" brushRef="#br0" timeOffset="7340.863">3607 3103 9984,'-6'11'755,"1"1"1,0-1 0,1 1-1,0 0 1,1 0-1,1 0 1,-1 6-756,-2 26-407,2 20 407,3-60 62,-2 61-60,2 1 0,6 22-2,-3-63 80,0 0 0,2 0 1,1 0-1,1-1 0,1 0 0,1 0 0,9 13-80,-14-29 69,0 0 0,1 0 0,1 0 0,-1-1 0,1 0 0,1 0 0,-1 0 0,1-1 0,0 0 0,1 0-69,-4-4 33,0 1 0,0-1 0,0 0-1,1 0 1,-1 0 0,1 0-1,-1-1 1,1 0 0,0 0-1,-1 0 1,1 0 0,0-1 0,0 0-1,0 0 1,-1 0 0,1-1-1,0 1 1,0-1 0,2-1-33,4-2 5,-1 0 0,0-1 0,0 0 0,0-1 1,0 0-1,-1 0 0,0-1 0,-1 0 0,1-1 0,-1 1 1,-1-2-1,1 1 0,-2-1 0,4-4-5,9-16-143,-2-1-1,0 0 1,-2-2-1,-1 0 144,-6 12 50,0-1-1,-2 1 0,0-2 0,-1 1 0,1-19-49,-5 40 12,-1-1 1,0 1-1,0-1 1,0 1 0,0-1-1,0 1 1,0-1-1,0 1 1,0-1-1,0 1 1,0-1-1,0 1 1,0-1 0,0 1-1,0-1 1,-1 1-1,1-1 1,0 1-1,0-1 1,-1 1-1,1-1 1,0 1-1,-1-1 1,1 1 0,-1-1-13,1 1 12,0 0 0,-1 1 0,1-1 0,-1 0 0,1 0 0,0 0 1,-1 1-1,1-1 0,0 0 0,-1 0 0,1 1 0,0-1 0,-1 0 0,1 1 1,0-1-1,0 0 0,-1 1 0,1-1 0,0 0 0,0 1 0,0-1 1,-1 1-1,1-1 0,0 0 0,0 1 0,0 0-12,-2 5 82,0 1 0,1 0 0,0 0 0,1 0 0,-1 0 0,1 0 0,0 0 0,1 0 0,0 0 0,0 0 0,2 5-82,3 12 378,1 0 1,7 14-379,-9-25 116,0-1 1,1-1 0,1 1 0,0-1-1,0 0 1,1 0 0,0-1 0,3 2-117,-4-5 8,1 0 0,0 0-1,0-1 1,0-1 0,1 1 0,0-1 0,0 0 0,0-1 0,1 0 0,7 1-8,-8-2-178,1-1 0,0 0 0,0-1 0,0 0 0,0-1 0,0 0 0,0 0 0,0-1 0,0 0 0,0-1 1,0 0-1,0-1 0,0 0 0,-1-1 0,2 0 178,3-3-1188,0 0 0,0-1 0,-1-1 0,0 0 1,-1-1-1,0 0 0,0 0 0,-1-2 0,3-3 1188,27-37-3994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9T22:11:16.50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42 370 5760,'-9'-9'2176,"4"6"-1152,1-2-1120,-1 5 416</inkml:trace>
  <inkml:trace contextRef="#ctx0" brushRef="#br0" timeOffset="372.348">15 349 9824,'-5'-4'457,"-1"0"-419,5 5-45,1-1 0,-1 1 0,1 0 1,0-1-1,0 1 0,-1 0 0,1-1 0,0 1 0,0 0 0,0-1 1,0 1-1,0 0 0,0 0 0,0-1 0,0 1 0,0 0 0,0 0 7,1 9 14,0 0 0,0-1 0,1 1 1,0 0-1,1-1 0,0 1 0,0-1 0,1 0 0,2 3-14,6 10 25,1 1-1,16 19-24,-24-35 33,0 0-1,1 0 0,0-1 0,0 0 1,1 0-1,0 0 0,0-1 0,2 1-32,-6-4 62,1 0 1,-1 0-1,1-1 0,0 1 0,0-1 0,0 0 0,0 0 0,0 0 0,0 0 0,0-1 1,0 0-1,0 0 0,0 0 0,0 0 0,0-1 0,0 1 0,0-1 0,2-1-62,0 0 70,1 0 1,-1-1-1,0 1 0,0-2 0,0 1 0,-1-1 0,1 0 0,-1 0 0,1 0 1,-1-1-1,-1 0 0,1 0 0,-1 0 0,0 0 0,0-1 0,0 0 0,-1 1 1,0-1-1,0-1 0,0 1 0,-1 0 0,0-2-70,3-9-402,-1-1 1,-1 1-1,-1-1 0,0 0 0,-1 0 1,-1 0-1,-2-13 402,-2 2-2837</inkml:trace>
  <inkml:trace contextRef="#ctx0" brushRef="#br0" timeOffset="1702.225">1272 302 7040,'5'-7'2624,"-5"7"-1408,4 0-1856,1 0 288,-1 0 96,5 3 128,0 1 160,5-1 64,-2 2-32,1-1 32,5-1 0,0 2-128,0-5 32,0 0-768,0-5-320,-4 2-1408</inkml:trace>
  <inkml:trace contextRef="#ctx0" brushRef="#br0" timeOffset="2077.632">1584 20 4096,'2'-4'489,"-2"3"-410,1 0 0,-1 0 0,0 1 0,1-1 0,-1 0 0,1 0 0,-1 0 0,1 1 0,-1-1 0,1 0 0,-1 1 0,1-1 1,0 0-1,-1 1 0,1-1 0,0 1 0,0-1 0,0 1 0,-1-1 0,1 1 0,1-1-79,11 1-37,-13 0 32,0 0 1,0 0-1,0 0 0,0 0 1,0 0-1,0 0 0,0 0 1,0 0-1,0 0 0,0 0 1,1 0-1,-1 0 0,0 0 1,0 0-1,0 0 1,0 0-1,0 0 0,0 0 1,0 0-1,0 0 0,0 0 1,0 0-1,0 1 0,0-1 1,0 0-1,0 0 1,0 0-1,0 0 0,0 0 1,0 0-1,0 0 0,0 0 1,0 0-1,0 0 0,0 0 1,0 1-1,0-1 1,0 0-1,0 0 0,0 0 1,0 0-1,0 0 0,0 0 1,0 0-1,0 0 0,0 0 1,0 0-1,0 0 0,0 1 1,0-1-1,0 0 1,0 0-1,0 0 0,0 0 1,0 0-1,0 0 0,0 0 1,-1 0-1,1 0 0,0 0 1,0 0 4,-3 4-32,-10 8 339,1 1 1,0 0-1,1 1 0,1 0 1,0 1-1,1 0 0,0 0 0,2 1 1,-1 0-1,1 3-307,3-9 161,1 1 1,0 1-1,1-1 0,0 0 1,1 1-1,0-1 0,0 1 1,1-1-1,1 1 1,0-1-1,1 1 0,0-1 1,0 0-1,2 0 0,3 10-161,-4-14 64,1 0-1,0 0 1,0-1-1,1 1 1,-1-1-1,1 0 1,1-1-1,-1 1 0,1-1 1,0 0-1,0 0 1,1-1-1,-1 0 1,1 0-1,5 2-63,-1-1-139,0-1-1,0 0 1,1-1-1,-1 0 1,1 0 0,-1-2-1,1 1 1,0-2-1,0 1 1,1-2 139,10 0-1830,0-1 1,9-2 1829,-8-4-2485</inkml:trace>
  <inkml:trace contextRef="#ctx0" brushRef="#br0" timeOffset="753.318">612 206 5888,'28'-35'2828,"-24"30"-3318,-1-1 0,1 0 0,-2 1 0,1-1 0,2-6 490,-5 12-15,0-1 0,0 1-1,0-1 1,1 1-1,-1 0 1,0-1-1,0 1 1,0-1-1,0 1 1,0-1-1,0 1 1,0-1-1,0 1 1,0-1-1,0 1 1,0-1-1,0 1 1,0-1-1,0 1 1,0-1 0,-1 1-1,1-1 16,-7 5 255,-8 16 214,12-14-425,1 0-1,0 0 0,0 0 0,0 1 0,1-1 0,0 0 0,0 1 0,0-1 0,1 1 0,0-1 0,1 3-43,1 14 488,2 0 0,3 13-488,-2-15 593,1 10 339,-1-12 93,-1 1-1,0 8-1024,-4-22 103,1-1-1,-1 1 0,-1-1 1,1 1-1,-1-1 1,0 1-1,0-1 0,0 1 1,-1-1-1,-2 4-102,4-8-26,0-1 0,0 1 0,0-1 0,0 0 0,-1 1 0,1-1-1,0 0 1,0 1 0,-1-1 0,1 0 0,0 0 0,0 1 0,-1-1 0,1 0 0,0 0-1,-1 1 1,1-1 0,0 0 0,-1 0 0,1 0 0,0 0 0,-1 1 0,1-1 0,-1 0-1,1 0 1,0 0 0,-1 0 0,1 0 0,0 0 0,-1 0 0,1 0 0,-1 0 0,1 0-1,0 0 1,-1-1 0,1 1 0,0 0 0,-1 0 0,1 0 26,-15-12-1936,-3-9-928</inkml:trace>
  <inkml:trace contextRef="#ctx0" brushRef="#br0" timeOffset="1275.573">772 262 7296,'5'8'3220,"-2"7"-2784,-2-7-551,8 29-533,-1 1 0,-3 1 0,1 18 648,-2-13 227,-2 7 301,-3-38-325,2 0-1,-1 0 1,2 0 0,0 0-1,0-1 1,3 10-203,-5-22 17,0 0 0,0 0 0,0 1 0,0-1 0,0 0 1,0 0-1,0 1 0,0-1 0,1 0 0,-1 0 0,0 0 0,0 1 1,0-1-1,0 0 0,0 0 0,0 0 0,0 1 0,0-1 0,1 0 1,-1 0-1,0 0 0,0 0 0,0 1 0,0-1 0,1 0 0,-1 0 1,0 0-1,0 0 0,0 0 0,1 0 0,-1 0 0,0 1 0,0-1 1,0 0-1,1 0 0,-1 0 0,0 0 0,0 0 0,1 0 0,-1 0 1,0 0-1,0 0 0,0 0 0,1 0 0,-1 0 0,0 0 0,0-1 1,1 1-1,-1 0 0,0 0 0,0 0 0,0 0 0,1 0 1,-1 0-1,0 0 0,0-1 0,0 1 0,0 0 0,0 0 0,1 0 1,-1 0-1,0-1 0,0 1 0,0 0-17,8-16 465,0-9-129,0-1 0,-2 0 1,1-12-337,7-79 394,-6 4-388,-5 53 113,3 1 1,9-41-120,-14 99-15,-1-1 0,0 0 0,1 1 1,-1-1-1,1 1 0,0-1 0,-1 1 0,1-1 0,0 1 0,0-1 0,0 1 0,0 0 0,0-1 0,0 1 0,0 0 0,0 0 1,1 0-1,-1 0 0,0 0 0,1 0 15,1 0-18,0 0 1,-1 0-1,1 1 1,0-1-1,0 1 1,0-1-1,0 1 1,0 0 0,0 0-1,-1 0 1,3 1 17,2 0 40,0-1 1,0 2-1,0-1 1,0 1 0,-1 0-1,7 3-40,-10-4-5,-1 0-1,0 0 0,0 0 0,0 1 1,0-1-1,0 1 0,-1-1 0,1 1 1,0 0-1,-1 0 0,1 0 0,-1 0 1,1 0-1,-1 0 0,0 0 0,0 0 1,0 0-1,0 1 0,0-1 0,-1 0 1,1 1-1,-1 0 6,2 4-2,-1-3 24,0-1 1,-1 1-1,1-1 0,-1 1 1,1-1-1,-1 1 0,0 0 1,-1-1-1,1 1 0,0 0 1,-1-1-1,0 1 0,0-1 1,0 1-1,0-1 0,-1 0 1,1 1-1,-1-1-22,-46 60 91,48-63-96,0 1 1,-1 0 0,1 0 0,0-1-1,0 1 1,0 0 0,-1 0 0,1 0 0,0-1-1,0 1 1,0 0 0,0 0 0,1 0-1,-1-1 1,0 1 0,0 0 0,0 0 0,1 0-1,-1-1 1,0 1 0,1 0 0,-1-1 0,0 1-1,1 0 1,-1-1 0,1 1 0,0 0-1,-1-1 1,1 1 4,21 18 20,-14-12-29,-7-6 12,1 0 8,1 1 0,-1 0 1,0 0-1,0 0 0,-1 0 1,1 0-1,0 1 1,0 1-12,-2-3 1,1 0 0,-1-1 0,0 1 0,0 0 0,0 0 0,0 0 0,0-1 0,0 1 0,0 0 0,-1 0 0,1 0 0,0-1 0,0 1 0,0 0 0,-1 0 1,1-1-1,-1 1 0,1 0 0,0-1 0,-1 1 0,1 0 0,-1-1 0,1 1 0,-1-1 0,0 1 0,1-1 0,-1 1 0,0-1 0,1 1 0,-1-1 0,0 1 1,0-1-2,-32 17 0,11-7 0,-10 4-37,26-12-145,-1 1 1,1 0 0,0 0-1,0 0 1,0 0-1,0 1 182,6-3-47,0-1 0,0 0 0,0 1-1,0-1 1,0 1 0,0-1 0,0 0 0,0 1-1,0-1 1,0 0 0,0 1 0,0-1-1,0 0 1,0 1 0,0-1 0,1 0 0,-1 1-1,0-1 1,0 0 0,0 0 0,1 1 0,-1-1-1,0 0 1,0 1 0,1-1 0,-1 0 0,0 0-1,0 0 48,9 9-331,-8-8 240,4 3-193,0 0-1,1-1 1,-1 1-1,7 2 285,-9-5-63,1 1-1,0-1 1,-1 1-1,0 0 1,1 0-1,-1 1 1,0-1-1,0 1 1,0 0-1,0-1 1,-1 1-1,1 0 1,-1 1-1,0-1 1,1 2 63,-2-3-45,-1 0 1,0-1 0,-1 1 0,1 0-1,0 0 1,0-1 0,-1 1-1,1 0 1,-1-1 0,1 1 0,-1-1-1,0 1 1,0-1 0,1 1-1,-1-1 1,0 1 0,0-1 0,-1 0-1,1 1 1,0-1 0,0 0-1,-1 0 1,1 0 44,-16 11-2149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9T22:11:24.2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33 12 6144,'-1'-3'821,"1"3"-752,0 0 0,0 0 0,0-1 0,0 1 0,0 0 0,0 0 0,0-1 0,0 1 0,0 0 0,0-1 0,0 1 0,0 0 1,0 0-1,0-1 0,0 1 0,0 0 0,0-1 0,0 1 0,0 0 0,0 0 0,1-1 0,-1 1 0,0 0 0,0 0 0,0-1 0,0 1 0,1 0 0,-1 0 0,0 0 1,0-1-1,0 1 0,1 0 0,-1 0 0,0 0 0,0 0 0,1 0 0,-1-1 0,0 1-69,1 0 459,-1 0 95,0 0 1,-4 21 240,1-9-766,-6 23 2,2 1-1,0 16-30,3 3 172,2 0 0,2 3-172,2-35 70,0-1 0,1 1 0,1-1-1,1 0 1,1 0 0,5 9-70,-10-27 15,1 0 1,0 0-1,0 0 1,0 0-1,1-1 1,-1 1-1,1-1 1,0 0-1,0 0 1,0 0-1,0 0 1,0 0-1,1-1 1,0 1-1,-1-1 1,4 1-16,-4-1 4,1-1-1,-1 0 1,1 0-1,-1 0 1,1 0-1,0-1 1,-1 0-1,1 1 1,0-1-1,0-1 1,-1 1-1,1 0 1,0-1-1,-1 0 1,1 0-1,-1 0 1,1 0-1,-1-1 1,4-1-4,-1 0 77,-1-1 1,1 0 0,-1-1 0,1 1 0,-1-1 0,0 0 0,-1-1 0,0 1-1,1-1 1,-2 0 0,1 0 0,-1 0 0,0 0 0,0-1 0,0 1-1,-1-1 1,0 0 0,0 1 0,-1-1 0,0-5-78,0 11 45,-1 0 1,0-1-1,0 1 0,0 0 1,0-1-1,0 1 1,0 0-1,-1-1 0,1 1 1,0 0-1,-1-1 1,1 1-1,-1 0-45,1 0 22,0 1 1,0 0-1,-1 0 1,1-1-1,0 1 1,0 0-1,-1-1 1,1 1-1,0 0 1,-1 0-1,1 0 1,0-1-1,-1 1 0,1 0 1,0 0-1,-1 0 1,1 0-1,-1 0 1,1 0-1,0-1 1,-1 1-1,1 0 1,0 0-1,-1 0 1,1 0-1,-1 0 1,1 1-23,-2-1 50,1 1 0,-1-1 0,0 1 0,1 0 0,-1 0 0,1 0 0,-1 0 0,1 0 0,0 0 0,-1 0 0,1 0 0,0 1 1,0-1-1,0 0 0,0 1 0,0-1 0,0 1-50,-1 1 9,0 1-1,0 0 1,1-1 0,0 1-1,-1 0 1,1 0 0,0 0-1,1 0 1,-1 0 0,1 0 0,0 1-1,0-1 1,0 0 0,0 0-1,1 0 1,0 0 0,0 0 0,0 0-1,0 0 1,1 0 0,-1-1-1,1 1 1,0 0 0,0-1-1,0 1 1,0-1 0,3 3-9,1 2-138,1-1 0,0 0 1,0 0-1,0 0 0,1-1 1,0 0-1,0-1 0,1 0 0,0 0 1,-1-1-1,4 1 138,1 0-676,0-1 1,0-1-1,1 0 1,-1-1-1,0 0 1,1-1-1,0 0 1,-1-2-1,11 0 676,2-3-3605,19-6 3605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9T22:11:23.5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330 233 7680,'-8'-2'306,"0"1"1,0-1 0,0 1 0,-1 1-1,1-1 1,0 2 0,0-1-1,-1 1 1,1 0 0,0 1-1,0-1 1,0 2 0,0-1-1,0 1 1,1 0 0,-8 5-307,-1 0-38,1 2 1,0 0 0,0 0-1,1 1 1,1 1-1,0 0 1,-3 5 37,6-7 114,0 1 0,1 1 1,0-1-1,1 1 0,-4 8-114,11-16 6,-1 0 1,0 0-1,1 0 1,0 1-1,0-1 0,0 0 1,0 1-1,1-1 0,-1 0 1,1 1-1,1-1 1,-1 0-1,0 1 0,1-1 1,0 0-1,0 1 0,0-1 1,1 0-1,-1 0 1,2 1-7,-1 0-78,1-1 0,0 1 0,0-1 0,0 0 0,0 0 0,1 0 0,-1-1 0,1 1 0,0-1 0,0 0 0,1 0 0,-1 0 0,1-1 1,-1 1-1,1-1 0,0 0 0,0-1 0,0 1 0,0-1 0,2 1 78,12 1-384,1 0 1,-1-2-1,0 0 0,18-2 384,12-3 37,0-2 1,9-3-38,-16 1 320,-5 2 137,0-1-1,-1-3 1,0-1-1,0-1 1,15-9-457,-45 18 153,-1 0 1,1 0-1,0 0 1,-1-1 0,1 0-1,-1 0 1,0-1-1,-1 1 1,1-1 0,-1-1-154,-4 6 11,1 0 0,-1 0 0,0 0 0,0 0 1,0 0-1,0 0 0,0-1 0,0 1 0,0 0 0,0 0 1,0 0-1,0 0 0,1-1 0,-1 1 0,0 0 1,0 0-1,0 0 0,0 0 0,0-1 0,0 1 1,0 0-1,0 0 0,0 0 0,0 0 0,-1-1 1,1 1-1,0 0 0,0 0 0,0 0 0,0 0 1,0 0-1,0-1 0,0 1 0,0 0 0,0 0 1,0 0-1,-1 0 0,1 0 0,0 0-11,-8-2 222,-10 6-59,11-2-140,-1 0 1,1 1 0,0 0-1,0 0 1,-4 4-24,8-6 5,1 1 0,-1-1 1,1 1-1,0 0 0,0-1 1,0 1-1,0 0 0,0 0 0,0 1 1,1-1-1,-1 0 0,1 1 1,-1-1-1,1 1 0,0-1 1,0 1-1,0 1-5,0-3 5,1-1 0,0 1-1,0 0 1,0 0 0,0 0 0,0-1 0,0 1 0,0 0 0,0 0-1,1-1 1,-1 1 0,0 0 0,0-1 0,1 1 0,-1 0 0,0 0-1,1-1 1,-1 1 0,0-1 0,1 1 0,-1 0 0,1-1 0,-1 1-1,1-1 1,0 1 0,-1-1 0,1 1 0,-1-1 0,1 0 0,0 1-1,-1-1 1,1 0 0,0 1 0,0-1 0,-1 0 0,1 0 0,0 0-1,0 0 1,-1 1 0,1-1 0,0 0 0,0 0-5,4 0 0,0 0 1,0 0 0,0-1 0,0 1-1,0-1 1,1 0-1,30-8-40,-1-2 0,17-7 40,-52 18-8,1-1 1,0 1-1,0 0 1,0 0-1,-1-1 1,1 1-1,0 0 1,0 0-1,0 0 1,0 0-1,-1 0 1,1 0-1,0 0 1,0 1-1,0-1 1,0 0-1,-1 0 1,1 1-1,0-1 0,0 0 1,-1 1-1,1-1 1,0 1-1,-1-1 1,1 1-1,0-1 1,-1 1-1,1-1 1,-1 1-1,1 0 1,0-1-1,-1 1 1,0 0-1,1-1 1,-1 1-1,1 0 1,-1 0-1,0-1 1,0 1-1,1 0 8,-1 2-198,1-1 0,0 0 0,-1 1 0,0-1 0,1 1 0,-1-1 0,0 1 1,0-1-1,-1 1 0,1-1 0,0 1 0,-1-1 0,0 1 0,1-1 198,0-2-51,0 0-1,0 0 1,0 1-1,0-1 1,0 0-1,0 0 1,-1 0 0,1 0-1,0 0 1,0 1-1,0-1 1,0 0-1,0 0 1,0 0-1,0 0 1,0 0 0,0 0-1,0 0 1,0 1-1,-1-1 1,1 0-1,0 0 1,0 0 0,0 0-1,0 0 1,0 0-1,0 0 1,-1 0-1,1 0 1,0 0 0,0 0-1,0 0 1,0 0-1,0 0 1,-1 0-1,1 0 1,0 0 0,0 0 51,-4-5-2110,0-11-1132,3-9 335</inkml:trace>
  <inkml:trace contextRef="#ctx0" brushRef="#br0" timeOffset="357.361">852 28 7424,'1'-8'691,"2"-9"1687,-2 14-1335,-1 8-558,-1 23-700,-2 0-1,-2 9 216,1-15 65,1 0 0,2-1 0,0 1 0,2 15-65,-1-35 28,0 1-1,1-1 0,-1 0 1,1 1-1,-1-1 0,1 0 0,0 0 1,0 1-1,0-1 0,1 0 1,-1 0-1,0 0 0,1-1 1,-1 1-1,1 0 0,-1 0 1,1-1-1,0 1 0,0-1 0,0 1 1,0-1-1,0 0 0,0 0 1,0 0-1,0 0 0,1 0 1,0 0-28,8 1 98,-1 1 1,1-2 0,0 1-1,0-2 1,7 1-99,20 1 60,-29 0 4,1 0 0,0 0 0,-1 1 0,1 0 0,-1 1 0,0 0 0,6 4-64,-12-7 72,0 1 0,-1 0 0,1-1 1,-1 1-1,1 0 0,-1 0 0,0 1 0,0-1 1,0 0-1,0 1 0,0-1 0,-1 1 0,1-1 1,-1 1-1,0 0 0,1 0 0,-1 0 1,-1 0-1,1-1 0,0 1 0,-1 0 0,1 1 1,-1-1-1,0 0 0,0 0 0,0 2-72,0-3 5,-1-1-1,1 1 1,-1-1 0,1 1-1,-1-1 1,1 1-1,-1-1 1,0 1 0,1-1-1,-1 0 1,0 1-1,0-1 1,0 0 0,0 0-1,0 0 1,-1 0-1,1 0 1,0 0 0,-1 0-5,-1 1-71,0 0 1,0-1-1,0 1 1,0-1 0,-1 0-1,1 0 1,-1 0-1,1 0 1,-1-1 70,-6 1-395,0 0-1,0-1 1,-1 0 0,1-1 0,-9-2 395,0 1-802,12 1-45,0 0 1,-1 0-1,1-1 1,0 0-1,-4-1 847,11 3-184,-1-1-1,1 1 0,-1 0 1,0 0-1,1-1 1,-1 1-1,1-1 0,-1 1 1,1-1-1,-1 1 1,1 0-1,0-1 0,-1 0 1,1 1-1,-1-1 1,1 1-1,0-1 1,-1 0 184,0-14-2731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7T03:39:01.8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628 346 128,'21'-15'291,"-1"-1"1,0-1-1,-1 0 1,0-3-292,-2 4 285,-1 0 0,2 1 0,0 0 1,1 2-1,6-4-285,-20 14 187,-1 1 0,-1-1-1,1 0 1,0-1 0,-1 1 0,1-1-1,-1 1 1,0-1 0,-1 0 0,1 0 0,1-3-187,10-14 697,-10 14-367,-3 6-323,-1 0 1,1-1 0,0 1-1,-1 0 1,1 0 0,0 0 0,0 0-1,0 0 1,0 0 0,0 0-1,0 0 1,0 0 0,0 0 0,0 1-1,0-1 1,0 0 0,0 1-1,1-1 1,-1 1 0,0-1 0,0 1-1,1 0 1,-1-1 0,0 1-1,1 0-7,-2 0 11,0 0-1,1 0 0,-1 0 1,0 0-1,1 0 0,-1 0 0,0 0 1,0 0-1,1 0 0,-1 0 1,0 0-1,1 0 0,-1 0 0,0 1 1,0-1-1,1 0 0,-1 0 0,0 0 1,0 0-1,1 1 0,-1-1 1,0 0-1,0 0 0,0 0 0,1 1 1,-1-1-1,0 0 0,0 0 1,0 1-1,0-1 0,0 0 0,1 1-10,-3 10 188,-14 17-37,12-21-104,-15 24 64,0-1-1,-3-1 1,-4 4-111,-75 81 612,3-5-100,-22 26-128,-5-6 0,-81 60-384,55-57 368,129-110-592,18-18-428,6-8-343,9-7-2067,1 5 646</inkml:trace>
  <inkml:trace contextRef="#ctx0" brushRef="#br0" timeOffset="464.997">168 1075 512,'4'0'256,"-4"0"-192,0 0 32,0 0 32,0 0-64,0 0-64,0 0-128,0 0 0,0 0 64,0 0 96,0 0-160,-4 8 32,4-8-128,-4 0 64</inkml:trace>
  <inkml:trace contextRef="#ctx0" brushRef="#br0" timeOffset="2771.597">423 1024 2048,'-3'-2'5,"-1"1"0,0 0 0,0-1 0,0 1 0,0 1 0,0-1 0,0 1 0,0-1 0,-1 1 0,1 0 1,0 0-1,0 1 0,0 0 0,0-1 0,0 1 0,0 0 0,0 1 0,0-1 0,-2 2-5,-18 5 528,1-1 0,-1-1 0,-1-1 0,1-2 0,-1 0 0,-19-1-528,42-2 101,3 2-51,-1 1 0,1-1 0,0 0 1,-1 0-1,1 1 0,0-1 0,0 0 0,0 0 0,1 0 0,-1 0 0,0 0 0,1-1 0,0 1 0,-1 0 1,1-1-1,1 2-50,33 25 966,-26-21-659,0-1-206,1 0 0,1 0 1,-1-1-1,1 0 0,0-1 1,0-1-1,1 0 0,-1 0 1,0-1-1,14 0-101,2-3 40,0-1 1,1-1-1,-1-2 0,0-1 1,24-8-41,-6 2-117,21-2 117,-48 11 30,27-2-225,-46 5-2,-18 0-209,7-1 445,1 0-1,-1 0 0,-9-4-38,10 3-299,0 0-1,-1 1 0,-8-1 300,18 2-368,1 1 341,-1-1 0,1 0-1,0 1 1,-1-1 0,1 0-1,0 1 1,0-1 0,-1 1-1,1-1 1,0 0-1,0 1 1,-1-1 0,1 1-1,0-1 1,0 1 0,0-1-1,0 1 1,0-1 0,0 1-1,0-1 1,0 1-1,0-1 1,0 1 0,0-1-1,0 1 28,0 14-89,1-13 92,0 1-1,0-1 1,1 0-1,-1 0 1,0 1-1,1-1 1,-1 0-1,1 0 0,0 0 1,0 0-1,0-1 1,0 1-1,0 0 1,0-1-1,0 0 1,0 1-1,0-1 1,1 0-1,-1 0 1,1 0-1,-1 0 1,1-1-1,-1 1 1,1-1-1,1 1-2,10 1 15,0-1-1,1 0 1,-1-1-1,5-1-14,4 0 3,-20 1 4,0 0-1,-1 0 1,1 0 0,0 1 0,0-1-1,0 1 1,0 0 0,0 0-7,-3-1 2,0 0 0,0 0 0,0 0 0,0 0 0,0 0-1,0 0 1,0 0 0,0 0 0,0 0 0,0 0 0,0 0 0,0 0 0,-1 0 0,1 0 0,0 0 0,0 0 0,0 0 0,0 0 0,0 1 0,0-1 0,0 0-1,0 0 1,0 0 0,0 0 0,0 0 0,0 0 0,0 0 0,0 0 0,0 0 0,0 0 0,0 0 0,0 0 0,0 0 0,0 0 0,0 0 0,0 1-1,0-1 1,0 0 0,0 0 0,0 0 0,0 0 0,0 0 0,0 0 0,0 0 0,0 0 0,0 0 0,0 0 0,0 0 0,0 0 0,0 0 0,0 0-1,0 1 1,0-1 0,0 0 0,0 0 0,0 0 0,0 0 0,0 0 0,0 0 0,0 0 0,0 0 0,0 0 0,0 0 0,0 0 0,0 0 0,1 0-1,-1 0-1,-17 2 83,17-3-79,0 1-1,-1 0 0,1 0 0,0 0 1,-1 0-1,1 0 0,0-1 0,0 1 1,-1 0-1,1 0 0,0-1 0,0 1 1,-1 0-1,1 0 0,0-1 0,0 1 0,0 0 1,0-1-1,-1 1 0,1 0 0,0-1 1,0 1-1,0 0 0,0-1 0,0 1 1,0 0-1,0-1 0,0 1 0,0 0 0,0-1 1,0 1-1,0 0 0,0-1 0,0 1 1,0 0-1,0-1 0,0 1 0,0 0 1,1-1-1,-1 1-3,5-17-2,19-31-7,2 1-1,26-35 10,-36 58 19,43-63-221,3 2-1,64-64 203,84-86-2389,-162 185 1861,22-15 528,-69 63 6,1 1-1,0-1 1,0 1 0,-1-1-1,1 1 1,0 0 0,0 0-1,1 0 1,-1 0 0,0 0-1,1 0-5,-3 1 4,1 0-1,0 0 1,0 0-1,0 0 0,0 0 1,-1 0-1,1 1 0,0-1 1,0 0-1,0 0 0,-1 1 1,1-1-1,0 1 0,0-1 1,-1 1-1,1-1 1,0 1-1,-1-1 0,1 1 1,-1-1-1,1 1 0,-1 0 1,1-1-1,-1 1 0,1 0 1,-1 0-1,1-1 1,-1 1-1,0 0-3,1 1-14,9 13 1,-9-14 6,-1-1 0,0 1 0,0-1 0,1 0 0,-1 1 0,0-1 0,1 0 0,-1 1 0,0-1 0,1 0 0,-1 1 0,1-1 0,-1 0-1,0 0 1,1 0 0,-1 1 0,1-1 0,-1 0 0,1 0 0,-1 0 0,1 0 0,-1 0 0,1 0 0,-1 0 0,1 0 0,-1 0 0,1 0 0,-1 0 0,1 0-1,-1 0 1,1 0 0,-1-1 0,0 1 0,1 0 7,0-3-147,-1 0 0,0 1 0,1-1 0,-1 0 0,0 0 0,0 0 0,-1 0-1,1-1 148,0-2-652,0 2 621,0 1-1,1-1 1,-1 1 0,1 0 0,0-1-1,0 1 1,0 0 0,1-1-1,-1 1 1,1 0 0,-1 0 0,1 0-1,1-1 32,2-3 199,-5 6-164,0 1 0,0-1 1,0 1-1,0-1 0,0 1 0,-1-1 1,1 1-1,0-1 0,0 1 0,0-1 1,0 1-1,-1-1 0,1 1 0,0-1 1,0 1-1,-1-1 0,1 1 0,0 0 1,-1-1-1,1 1 0,-1 0 0,1-1 1,0 1-1,-1 0 0,1-1 0,-1 1 1,1 0-1,-1 0 0,1-1 0,-1 1 1,1 0-1,-1 0 0,1 0 0,-1 0-35,-19-7 621,-11 1-468,-1 3 0,0 0 0,0 2 0,-27 2-153,3 0-68,-49-2 212,0-6 0,-62-12-144,-19-4 277,179 22-284,3 1 11,0-1 0,0 1 1,0-1-1,0 1 0,0 1 0,0-1 0,0 0 1,-3 2-5,6-2 11,1 0 1,0 0-1,0 1 1,0-1 0,0 0-1,0 0 1,0 0 0,0 0-1,0 1 1,0-1 0,0 0-1,0 0 1,0 0-1,0 0 1,0 1 0,0-1-1,0 0 1,0 0 0,0 0-1,1 0 1,-1 1-1,0-1 1,0 0 0,0 0-1,0 0 1,0 0 0,0 0-1,0 1 1,0-1 0,1 0-1,-1 0 1,0 0-1,0 0 1,0 0 0,0 0-1,0 0 1,1 0 0,-1 0-1,0 0 1,0 1 0,0-1-1,0 0 1,1 0-1,-1 0 1,0 0-12,9 4 298,7 0-288,-1-1 0,1-1 0,0-1 0,0 0 0,0-1 0,0 0 0,2-2-10,13 1-230,14-2-204,-1-1-1,1-3 1,13-5 434,132-37-749,-88 21 582,-62 17 125,-20 4-206,1 1-1,-1 2 0,1 0 1,1 1-1,2 1 249,-1 4-544</inkml:trace>
  <inkml:trace contextRef="#ctx0" brushRef="#br0" timeOffset="3635.906">1613 258 1152,'-1'1'64,"-4"2"211,0 0 0,1 0-1,0 1 1,0 0-1,0 0 1,-1 0-275,-8 9 728,12-13-673,1 0-1,-1 1 1,1-1-1,0 0 1,-1 1 0,1-1-1,-1 0 1,1 0-1,-1 0 1,1 0-1,-1 0 1,1 1 0,-1-1-1,1 0 1,-1 0-1,1 0 1,-1 0-1,1 0 1,-1 0 0,1-1-1,-1 1 1,1 0-1,-1 0 1,1 0-1,-1 0 1,1 0 0,0-1-1,-1 1 1,1 0-1,-1 0 1,1-1 0,-1 1-55,0-2 191,1-1-95,0 3-160,0 0-42,0 0 58,-30 51 0,-42 70-47,-25 40 25,68-117-10,-88 133 565,-18 9-485,125-173-163,8-8-95,5-9-446,24-32 152,-1-2 0,7-17 552,15-23 48,-31 53-30,32-50-1396,37-40 1378,5 4-1035,-49 56 491</inkml:trace>
  <inkml:trace contextRef="#ctx0" brushRef="#br0" timeOffset="4090.696">1668 195 2048,'-1'2'752,"-22"22"-517,2 2-1,-2 4-234,-26 32 331,-102 104 219,-40 45-161,53-56-83,-75 91 1169,201-224-1299,24-21-54,-7-2-101,1-1 0,-1 0 0,1-1 0,-1 1 0,0-1 0,0 0 0,0 0 0,0-1 0,0 1-1,3-5-20,9-8 109,0-2 0,-1-1-109,-3 5 64,387-439-811,-376 424 580,-15 17-499,1 0 0,1 1 0,5-5 666,-27 25-947,3-3 794,1 0 1,0 1-1,0-1 1,-1 3 152,-32 43-1008,-11 22 1008,18-21-832</inkml:trace>
  <inkml:trace contextRef="#ctx0" brushRef="#br0" timeOffset="4669.474">828 1245 1152,'-26'34'1163,"24"-28"1126,3-12-1794,-1 4-475,0 0 1,0 1 0,0-1 0,-1 0-1,1 1 1,-1-1 0,1 1 0,-1-1-1,1 1 1,-1-1 0,0 1 0,0-1 0,0 1-1,0-1 1,0 1 0,0 0 0,0 0-1,0 0 1,-1 0 0,1-1 0,0 2 0,-1-1-21,-5-4 54,0 2 0,0-1-1,0 1 1,-4-1-54,4 1 37,1 0-1,-1 0 0,1 0 0,-1 0 0,1-1-36,-17-15 276,15 12-203,0 1 1,0-1-1,-1 1 0,0 0 0,0 1 1,0 0-1,-1 1 0,1 0 1,-1 0-1,0 1 0,-3 0-73,-11-1-37,-1 2-1,1 0 0,-1 2 1,0 0-1,-5 3 38,-41 6-768,-8 5 768,-11 1-286,80-13 260,6-1-156,-1 0-1,1 0 1,0-1-1,-1 1 1,1-1-1,-1 0 1,1 0-1,-1-1 1,1 1-1,-2-2 183,6 2-20,0 0 0,0 0 0,-1 0 0,1 0 0,0 0 0,0-1 0,0 1 0,0 0 0,0 0 0,0 0 0,0 0 0,0-1 0,0 1 0,0 0 0,0 0 0,0 0 0,0-1 0,0 1 0,0 0 0,0 0 0,0 0 0,0 0 0,0-1 0,0 1 0,0 0 0,0 0 0,0 0 0,0 0 0,1-1 0,-1 1 0,0 0 0,0 0 0,0 0 0,0 0 0,0 0 0,0-1 0,1 1 0,-1 0 0,0 0 0,0 0 0,0 0 0,0 0 0,0 0 0,1 0 0,-1 0 0,0 0 0,0 0 0,0 0 0,1 0 0,-1 0 0,0 0 0,0 0 0,0 0 0,0 0 0,1 0 0,-1 0 20,13-4-218,79-3-438,-25 1-864,12-5 1520,-45 4-203</inkml:trace>
  <inkml:trace contextRef="#ctx0" brushRef="#br0" timeOffset="5004.032">267 1202 1152,'-33'0'416,"15"0"-320,-4-4 64,9 4 32,0 0-256,0 0-96,0 0-64,4 0-32,0 0-128,9 0-96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9T22:11:16.14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1 987 5888,'0'-1'126,"0"1"0,0-1 0,0 1 0,0 0 0,0-1 0,0 1 0,0 0 0,0-1 0,0 1 0,0-1 0,0 1 0,0 0 0,0-1 0,0 1 1,0-1-1,0 1 0,0 0 0,1-1 0,-1 1 0,0 0 0,0-1 0,0 1 0,1 0 0,-1-1 0,0 1 0,0 0 0,1 0 0,-1-1 0,0 1 0,1 0 0,-1 0 0,0-1 0,1 1-126,17-17 1594,-6 6-435,8-14-621,0-1 0,-2-1 0,-1 0 0,0-4-538,6-8 413,20-25-413,-1 10 314,3 3 0,51-46-314,111-82 577,-170 149-569,0 1 0,2 2 0,2 2 0,0 1 0,1 3 0,1 1 0,1 2 0,20-4-8,109-26-1168,-165 45 630,0 0-1,0-1 0,0 0 1,5-4 538,-12 7-207,0 1 0,0-1 0,0 1-1,-1-1 1,1 1 0,0-1 0,-1 1 0,1-1 0,0 0 0,-1 1 0,1-1 0,-1 0 0,1 1 0,0-1 207,-1 0-226,-1 0-1,1 0 0,0 1 1,0-1-1,0 0 0,0 1 1,-1-1-1,1 0 0,0 1 1,-1-1-1,1 0 0,0 1 1,-1-1-1,1 1 0,-1-1 1,1 1-1,-1-1 0,1 1 0,-1-1 227,-15-17-3610</inkml:trace>
  <inkml:trace contextRef="#ctx0" brushRef="#br0" timeOffset="2920.067">1779 100 6912,'0'3'2624,"0"4"-1408,-4 10-1568,-5-5 352,0 7-192,1 10 128,-1 2 32,5 8 32,-1 9 0,1 0-96,4 3 64,0-7-544,0-5-256,0-6-1536,4-11-832,1-10 1440</inkml:trace>
  <inkml:trace contextRef="#ctx0" brushRef="#br0" timeOffset="3290.743">1490 344 6656,'0'0'62,"0"0"0,-1 0 0,1 0 0,0 0 0,0 0 0,0 0 1,0 0-1,0 0 0,0 0 0,0 0 0,0 0 0,0 0 0,-1 0 0,1 0 0,0 0 0,0 1 1,0-1-1,0 0 0,0 0 0,0 0 0,0 0 0,0 0 0,0 0 0,0 0 0,-1 0 1,1 0-1,0 0 0,0 0 0,0 0 0,0 0 0,0 1 0,0-1 0,0 0 0,0 0 0,0 0 1,0 0-1,0 0 0,0 0 0,0 0 0,0 0 0,0 0 0,0 1 0,0-1 0,0 0 1,0 0-1,0 0 0,0 0 0,0 0 0,0 0 0,0 0 0,0 0-62,4 8 508,9 5-823,-6-8 256,1 0 1,-1 0 0,1-1-1,0 0 1,7 3 58,0-1-44,9 4 96,0-1-1,0-2 1,1-1 0,0 0 0,0-2 0,0-1-1,11 0-51,-12-4 221,1 0 1,-1-1-1,1-2 0,-1 0 0,16-6-221,16-3 190,-56 13-177,1 0 0,0 0 0,0 0 1,-1 0-1,1 0 0,0 0 0,0 0 0,0 1 0,-1-1 0,1 0 0,0 0 0,-1 1 0,1-1 0,0 0 0,-1 1 0,1-1 0,0 0 0,-1 1 0,1-1 0,0 1 0,-1-1 0,1 1 0,-1 0 0,1-1 1,-1 1-14,13 21 56,-1-2-124,-9-17 92,0-1-1,1 0 1,0 0-1,-1 0 1,1 0-1,0 0 1,0-1-1,0 0 1,0 1 0,0-1-1,0-1 1,0 1-1,1-1 1,-1 0-1,4 0-23,4 0 164,1-1 0,0-1-1,0 0 1,6-2-164,-14 3 93,-1-1 0,0 1 0,0-1 0,0 0 0,0 0 0,0 0 0,0 0 0,0-1 0,2-2-93,-5 5 11,0-1 0,0 0 0,-1 0 0,1 1 0,0-1 0,-1 0 0,1 0 0,0 0 0,-1 0 0,1 0 1,-1 0-1,1 0 0,-1 0 0,0 0 0,1 0 0,-1 0 0,0 0 0,0 0 0,0-1 0,1 1 0,-1 0 0,-1 0 1,1 0-1,0 0 0,0 0 0,0 0 0,0 0 0,-1 0 0,1 0 0,-1-1 0,1 1 0,-1 0 0,1 1 0,-1-1 1,1 0-1,-1 0 0,0 0 0,1 0 0,-1 0 0,-1 0-11,-4-4-333,0 0-1,-1 1 1,0 0 0,1 0-1,-1 0 1,-1 1 0,1 0-1,-5-1 334,-15-4-3146</inkml:trace>
  <inkml:trace contextRef="#ctx0" brushRef="#br0" timeOffset="3883.017">1196 943 6272,'-3'2'185,"1"0"0,-1-1 0,1 1 0,0 1 1,-1-1-1,1 0 0,0 1 0,1-1 0,-1 1 0,0-1 0,1 1 1,-1 0-1,1-1 0,0 1 0,0 0 0,0 0 0,0 2-185,-2 9-424,1-1 0,0 1-1,1 7 425,1-16 78,-1 13 78,1-1 0,1 0 0,0 1 0,2-1 0,0 0 1,0 0-1,2 0 0,0 0 0,1-1 0,1 0 0,0 0 0,1 0 1,1-1-1,0 0 0,1-1 0,1 0 0,0-1 0,7 7-156,-15-18 108,0 1 0,0 0-1,0-1 1,0 0 0,1 0-1,-1 0 1,1 0 0,-1 0-1,1-1 1,0 1 0,0-1-1,0 0 1,-1-1 0,1 1-1,0 0 1,0-1 0,0 0-1,0 0 1,0 0 0,0-1-1,0 1 1,1-1-108,0-1 49,1 1-1,-1-1 1,0 0 0,0 0-1,0-1 1,0 0 0,0 0-1,0 0 1,-1 0 0,1-1-1,-1 0 1,0 0 0,0 0-1,0 0 1,0-1-49,5-8 8,-1 0 1,0-1-1,-1 0 0,-1 0 1,0 0-1,0-1 0,-2 1 0,2-8-8,-1-5-476,0 0-1,-2 0 1,-1 0-1,-1-11 477,-1 29-1293,-1 1 0,0-1 1,0 0-1,-1 1 0,-2-8 1293,-1-4-3429</inkml:trace>
  <inkml:trace contextRef="#ctx0" brushRef="#br0" timeOffset="4303.907">1905 975 8704,'-18'-5'3952,"-11"2"-4190,-5-1-1871,28 2 1798,-1 1-60,1-1 1,-1 1-1,0 1 1,0-1 0,-2 1 370,8 0-6,0 0 1,1 0 0,-1 0-1,0 0 1,0 0-1,0 0 1,0 0 0,0 0-1,1 1 1,-1-1 0,0 0-1,0 0 1,0 1-1,1-1 1,-1 1 0,0-1-1,0 1 1,1-1 0,-1 1-1,0-1 1,1 1-1,-1 0 1,1-1 0,-1 1-1,1 0 1,-1 0-1,1-1 1,-1 1 0,1 0-1,0 0 1,-1-1 0,1 1-1,0 0 1,0 0-1,0 0 1,0 0 0,0 0-1,0-1 1,0 1 0,0 0-1,0 0 1,0 0-1,0 0 6,3 11 139,0-1 0,1 1 0,1-1 0,0 0 0,0 0-1,1-1 1,0 0 0,4 5-139,2 3 1012,9 19-1012,-16-25 211,3 4 255,-1 0-1,3 14-465,-8-26 49,-1 0 0,0 1 0,0-1-1,-1 1 1,1-1 0,-1 0 0,0 1-1,0-1 1,-1 1 0,1-1-1,-1 1 1,0-1 0,-1 3-49,2-6 2,-1 0 0,1 0 0,-1 1 0,0-1 0,1 0 0,-1 0 0,0 0 0,0 0 0,0 0 0,1 0 0,-1 0 0,0 0 0,0 0 0,-1 0 0,1-1 0,0 1 0,0 0 0,0-1 0,0 1 0,-1-1 0,0 1-2,0-1-93,-1 1 0,1-1 0,-1 0 1,0 0-1,1 0 0,-1 0 0,1 0 0,-1 0 0,1-1 0,-1 0 0,0 1 93,-7-4-905,0 0-1,-1 0 0,2-1 0,-10-6 906,-12-11-2538</inkml:trace>
  <inkml:trace contextRef="#ctx0" brushRef="#br0" timeOffset="4914.882">2030 1105 5120,'-1'9'529,"0"-1"0,0 1 1,-1-1-1,0 0 0,-2 5-529,1-2 95,-18 76 897,4 2 0,-4 73-992,19-148 1306,5-37-937,6-60-768,-2-67 399,-4 64 532,10-58-532,-12 134 104,1 0 0,0 0 0,1 0 0,0 1 0,1 0 0,1-4-104,-4 10-1,0 1 1,0 0-1,1 0 1,-1 0-1,0 0 0,1 0 1,-1 0-1,1 1 1,0-1-1,0 0 1,0 1-1,0-1 1,0 1-1,0 0 0,0 0 1,0 0-1,0 0 1,0 0-1,1 0 1,-1 0-1,0 1 0,1-1 1,-1 1-1,0 0 1,1 0-1,-1 0 1,1 0-1,-1 0 1,7 1-43,-1 0 0,0 1 0,0 0 0,0 0 1,0 1-1,0 0 0,0 1 0,-1-1 0,0 1 0,0 1 0,3 1 43,1 3 34,1 1-1,-2 0 1,1 1-1,-1 0 1,8 12-34,-5-8 166,-10-12-388,-1 0 1,1 0 0,-1 1-1,1-1 1,-1 0 0,0 1 221,-1-2-84,-1-1 1,1 1-1,-1-1 1,0 1-1,1 0 1,-1-1-1,0 1 1,0-1-1,0 1 1,0-1 0,0 1-1,0 0 1,-1-1-1,1 1 1,0-1-1,-1 1 1,0 1 83,-9 19-249,7-17 217,1-1 1,0 0-1,0 1 0,1-1 1,-1 1-1,1 0 0,0 0 1,0-1-1,1 1 0,-1 1 32,2 0 42,-1 0 0,0 0-1,-1 0 1,0 0 0,0 0-1,0 0 1,0-1 0,-1 1-1,0 0 1,0-1 0,-1 1-1,1-1 1,-1 0 0,0 0-1,-1 0 1,-1 1-42,-21 30 499,21-27-396,-1-1 0,0 0 0,0 0-1,-1-1 1,-4 4-103,10-10 49,1 1-1,-1-1 0,0 0 1,1 0-1,-1 0 0,1 0 0,-1 0 1,1 1-1,0-1 0,0 0 1,-1 0-1,1 1 0,0-1 1,0 0-1,0 0 0,0 1 0,1-1 1,-1 0-1,0 1-48,0 4-336,0-6 218,0 1 0,0 0 0,-1-1 0,1 1 1,0-1-1,-1 1 0,1-1 0,0 0 0,-1 1 1,1-1-1,-1 1 0,1-1 0,-1 0 0,1 1 1,-1-1-1,1 0 0,-1 1 0,1-1 118,-1 0-466,0 1-1971</inkml:trace>
  <inkml:trace contextRef="#ctx0" brushRef="#br0" timeOffset="5336.425">2355 1371 8192,'0'0'3072,"9"-3"-1664,0-2-1920,-4 5 384,7 0-96,2-3 96,4 3 32,0-4 32,4-4 64,-4 4-160,5-1-608,-1 2-160,-1 3-1056,-3 0-1344,5 0 864</inkml:trace>
  <inkml:trace contextRef="#ctx0" brushRef="#br0" timeOffset="5850.736">1985 1416 2048,'0'0'22,"0"0"0,0 0 0,0 0 0,0 0 0,1 0 0,-1 0-1,0 0 1,0 0 0,0 0 0,0 0 0,0 1 0,0-1 0,0 0 0,0 0 0,0 0 0,0 0 0,1 0 0,-1 0 0,0 0 0,0 1 0,0-1-1,0 0 1,0 0 0,0 0 0,0 0 0,0 0 0,0 0 0,0 0 0,0 1 0,0-1 0,0 0 0,0 0 0,0 0 0,0 0 0,0 0 0,0 0-1,0 1 1,-1-1 0,1 0 0,0 0 0,0 0 0,0 0 0,0 0 0,0 0 0,0 0-22,-4 11 196,-2 5 269,4 0 1072,2-14-1319,0 0-1,-1 0 0,1 0 0,0 0 0,0 1 1,0-1-1,0 0 0,1 0 0,-1 0 0,0 0 1,1 0-1,0 1-217,0-1 78,-1 1 0,1-1 1,0 0-1,1 1 0,-1-1 0,0 0 1,1 0-1,-1 0 0,1 0 1,-1 0-1,1 0 0,0 0 0,0 0 1,0-1-1,0 1 0,0-1 0,0 1 1,1-1-1,-1 0 0,0 0 1,1 0-1,-1 0 0,1 0 0,-1-1 1,1 1-1,-1-1 0,1 0 1,0 0-1,-1 1 0,1-2 0,0 1-78,2 0 67,-1 0-1,1-1 0,-1 0 1,1 0-1,-1 0 0,1 0 1,-1-1-1,1 0 0,-1 1 1,0-2-1,0 1 0,0 0 0,0-1 1,2-2-67,-1 0 98,0 1 0,0-1 0,-1 0 0,0 0 0,0 0 0,-1 0 1,1-1-1,-1 0 0,0 1 0,1-5-98,-2 5-64,0 0-1,-1-1 1,1 1 0,-1-1 0,0 1-1,-1-1 1,1 1 0,-1-1 0,0 1-1,-1-1 1,1 0 0,-1 0 64,0 2-255,0 0 1,-1 0-1,1 0 1,-1 1-1,1-1 1,-1 0-1,0 1 0,0-1 1,-1 1-1,1 0 1,-1 0-1,0 0 0,1 0 1,-1 0-1,-1 1 1,1-1-1,-1 0 255,-26-13-2533</inkml:trace>
  <inkml:trace contextRef="#ctx0" brushRef="#br0" timeOffset="6557.164">2899 1086 4608,'-15'5'2643,"5"-2"-2512,0 0 1,0 1-1,0 0 0,-2 3-131,0 1 116,1 0 1,0 1 0,0 0-1,1 1 1,1 0-1,-1 1 1,2 0 0,0 0-1,0 1 1,1 0-1,0 0 1,-3 10-117,7-15 138,0 1 1,1 0-1,0-1 1,1 1-1,-1 0 1,1 0-1,1 0 1,0 0-1,0 0 1,1 5-139,0-6 122,0-1 0,0 0 0,1 0-1,0 1 1,1-2 0,-1 1 0,1 0 0,0 0 0,1-1 0,-1 0 0,1 1 0,0-1-1,0-1 1,2 2-122,2 2 63,1-1 0,0 0 0,0-1 0,0 0 0,1 0 0,-1-1 0,1 0 0,5 1-63,0-1-459,1 0 0,0-1 0,0 0-1,1-1 1,4-1 459,25 0-3018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7T03:39:10.3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412 356 640,'0'-92'5280,"0"92"-5142,0 0 28,5 8 330,-8 72-429,-8 34-67,-1 14 45,11-105-16,0-1 0,-2 0 0,-1 0 0,-1 0 0,0 0 0,-2-1-1,-7 15-28,-16 37-336,30-73 323,0 0 0,1 0 0,-1 1 0,0-1 0,0 0 0,0 0 0,0 0 0,0 1 0,1-1 1,-1 0-1,0 0 0,0 0 0,0 0 0,0 1 0,1-1 0,-1 0 0,0 0 0,0 0 0,1 0 0,-1 0 0,0 0 0,0 0 0,0 0 0,1 0 0,-1 0 0,0 0 0,0 0 0,1 0 0,-1 0 0,0 0 0,0 0 0,1 0 0,-1 0 0,0 0 0,0 0 0,0 0 0,1 0 0,-1 0 0,0 0 13,17-2-283,-12 2 118,-1 0 185,0-1 0,1 1 0,-1-1 0,0 1 0,0-1 0,0 0 0,0-1 0,0 1-20,-1 0 37,6-2-77,0 1 0,0 1 0,7-1 40,13-2-77,-23 2 71,0 0 1,1 0-1,-1-1 1,0 0-1,-1 0 0,1 0 1,0-1-1,3-3 6,-3 3-3,0-1 1,0 1-1,1 1 0,0-1 0,5-1 3,-7 4-1,-2-1 2,1 1 0,0 0 0,0 0 0,0 0 0,0 1 0,-1-1-1,3 1 0,-5 0 48,-1 0 16,0 0-74,0 0-6,-9-22 521,1 0 0,1 0 0,-5-21-505,-3-14 831,5 22-825,1-1-1,2 0 0,1 0 1,2-1-1,1 0 0,2 1 1,2-7-6,8-41-1007,-7 73 778,1 0-1,-1 0 0,2 1 1,0-1-1,0 1 1,3-5 229,1 4 35,-7 11-131,0-1-1,0 0 1,-1 0-1,1 0 1,0 0-1,-1 0 1,1 0-1,-1 0 1,1 0-1,-1 0 1,1 0-1,-1 0 1,0-1-1,1 1 1,-1 0-1,0 0 1,0-1 96,-13 2-1003,-13 9 485,0 0-1,-21 11 519,28-12 253,-3 4 112,17-9-366,1-1 1,0 1-1,-1-1 0,1 0 0,-1-1 0,0 1 0,0-1 0,1 0 0,-5 1 1,8-2-117,1 0 5,0 0-32,13 0-1648,-4 0 1472</inkml:trace>
  <inkml:trace contextRef="#ctx0" brushRef="#br0" timeOffset="1663.309">529 175 896,'22'4'2048,"56"-1"-2037,-51-1-7,0-1 0,-1-1 1,1-2-1,0 0 0,17-5-4,214-68-371,-128 34-463,6 5 834,-99 28-258,0 3 0,0 0 0,38 2 258,-73 3-41,0 0-1,1 0 1,-1 0-1,0 0 0,1 1 1,-1-1-1,0 1 1,0 0-1,1-1 0,0 2 42,6 5-261</inkml:trace>
  <inkml:trace contextRef="#ctx0" brushRef="#br0" timeOffset="2100.043">1565 102 128,'1'0'5,"-1"1"-1,0 0 1,0 0-1,0 0 1,0-1 0,1 1-1,-1 0 1,0 0 0,1-1-1,-1 1 1,0 0-1,1-1 1,-1 1 0,1 0-1,0-1-4,1 1 29,0 0 0,0 0 0,0 0 0,0 0 0,0-1 0,0 1 0,1-1 0,-1 1 0,0-1 0,1 0 0,-1 0 0,0 0 0,0 0 0,1 0 0,-1-1 0,0 1 0,0-1 0,2 0-29,7-2 118,-1-1 1,1-1-1,3-1-118,4-3 201,-17 9-115,0-1 0,0 0 0,0 1 0,0-1 0,0 1 1,0 0-1,0-1 0,0 1 0,0 0 0,0 0 0,0 0 1,0-1-1,0 1 0,0 0 0,0 1 0,0-1 0,0 0 1,0 0-1,1 0 0,-1 1-86,-1 0 56,1 0-1,0 0 1,-1 1-1,1-1 1,-1 0 0,1 1-1,-1-1 1,0 0 0,0 1-1,1-1 1,-1 0-1,0 1 1,0-1 0,0 1-1,-1-1 1,1 1-56,-2 51 629,-3 0 1,-6 22-630,-2 16 53,-8 172-114,20-210 58,2 0-1,2 0 1,3 0-1,3 1 4,2-1 66,2-1 1,9 19-67,-11-42-835,1 1 1,1-2-1,2 0 1,13 19 834,-20-34-1088</inkml:trace>
  <inkml:trace contextRef="#ctx0" brushRef="#br0" timeOffset="3044.968">573 881 3456,'1'-4'679,"0"0"-515,0 1 0,1 0 0,-1 0 0,0-1 0,1 1 0,0 0 1,-1 1-1,1-1 0,1 0 0,0-1-164,-3 5 31,1-1 0,-1 0 0,1 1 1,-1-1-1,1 0 0,-1 1 0,1-1 0,-1 1 0,0-1 1,1 1-1,-1-1 0,0 1 0,1-1 0,-1 1 0,0 0 1,0-1-1,1 1 0,-1-1 0,0 1 0,0 0 1,0-1-1,0 1-31,6 19 210,-4 19-99,-1 1 0,-2 11-111,0 10-68,-1-34 58,1 23 114,2-46-12,-1 1-1,0-1 1,1 0-1,0 0 1,0 0-1,0 0 1,0-1-1,1 1 1,1 3-92,-3-4 69,-26-2-725,-11 3 475,44-4 157,242-5 333,-191 1-433,0-3 1,-1-2-1,15-6 124,340-84-3231,-329 79 1300</inkml:trace>
  <inkml:trace contextRef="#ctx0" brushRef="#br0" timeOffset="4434.376">265 367 128,'7'9'0</inkml:trace>
  <inkml:trace contextRef="#ctx0" brushRef="#br0" timeOffset="4930.098">356 410 896,'0'-1'37,"1"1"0,-1 0-1,1 0 1,-1 0 0,1 0 0,-1 0-1,0-1 1,1 1 0,-1 0 0,1 0 0,-1-1-1,1 1 1,-1 0 0,0-1 0,1 1 0,-1-1-1,0 1 1,1 0 0,-1-1 0,0 1-1,0-1 1,1 1 0,-1-1 0,0 1 0,0-1-1,0 1 1,1-1 0,-1 1 0,0-1 0,0 1-1,0-1 1,0 1 0,0-1 0,0 1 0,0-1-1,0 1 1,0-1 0,-1 1 0,1-1-1,0 1 1,0-1 0,0 1 0,-1-1 0,1 1-1,0 0-36,-1-1 37,1 0-1,-1 0 0,0 0 0,0 0 1,1 0-1,-1 0 0,0 1 1,0-1-1,0 0 0,0 1 0,0-1 1,0 1-1,0-1 0,0 1 0,0-1 1,0 1-1,0 0 0,0-1 0,0 1 1,-1 0-1,1 0 0,0 0-36,-7 1 21,0 0 0,1 0 0,-1 1 0,1 0 0,-1 1 0,1 0 0,-3 1-21,-17 6-8,-4 1 155,-1-2 1,0-1 0,0-1-1,-1-2 1,0-2-1,-4 0-147,57-4 99,-1-1-1,1-1 0,-1-1 1,0 0-1,10-4-98,-1-2 128,0 0-1,0-2 1,16-10-128,-44 22-11,1 0 1,-1 0 0,1-1-1,-1 1 1,0 0 0,1 0-1,-1 0 1,0 0 0,1 0-1,-1-1 1,0 1 0,1 0-1,-1 0 1,0-1-1,1 1 1,-1 0 0,0 0-1,0-1 1,1 1 0,-1 0-1,0-1 1,0 1 0,0 0-1,1-1 1,-1 1 0,0 0-1,0-1 1,0 1-1,0-1 1,0 1 0,0 0-1,0-1 1,0 1 10,-12-3-136,-21 4 75,2 6 200,25-5-634,0-1 0,0 0 0,0 1 0,-1-2 0,0 1 495,6-1-1285</inkml:trace>
  <inkml:trace contextRef="#ctx0" brushRef="#br0" timeOffset="5364.678">96 715 128,'13'0'160,"-9"4"-128,-1-1-64,-3-3-64</inkml:trace>
  <inkml:trace contextRef="#ctx0" brushRef="#br0" timeOffset="5931.626">129 668 1920,'0'-1'50,"0"1"0,-1-1 0,1 0 0,0 1 0,-1-1 0,1 1 0,-1-1 0,1 1 0,-1-1 0,1 1 0,-1 0 0,1-1 0,-1 1 0,1-1 0,-1 1 0,0 0-1,1 0 1,-1-1 0,0 1 0,1 0 0,-1 0-50,-1 0-55,1 0 1,0 0-1,-1 0 0,1 1 0,0-1 0,0 1 0,-1-1 0,1 1 0,0-1 1,0 1-1,0-1 0,0 1 0,-1 0 55,-10 7-975,-31 20 146,39-26 1092,0 0-1,0 0 1,0-1 0,0 1-1,0-1 1,0 0 0,-1 0-1,1 0 1,-4 0-263,21-9 981,42-10-1178,37-6 197,-82 21 46,1-1 0,-1 0 0,0 0 0,-1-1 0,7-4-46,-13 7-6,10-6-1069,-24 12 1171,-24 11 1171,34-15-1230,-73 35 566,74-35-586,0 0 0,-1 0 0,1 0 0,-1 0 0,1 0 0,0 1 0,-1-1 0,1 0 0,0 0 1,-1 0-1,1 1 0,0-1 0,-1 0 0,1 0 0,0 1 0,0-1 0,-1 0 0,1 1 0,0-1 0,0 0 0,-1 1 0,1-1 0,0 0 1,0 1-1,0-1 0,0 0 0,0 1 0,0-1 0,-1 1 0,1-1 0,0 0 0,0 1 0,0-1 0,0 1 0,0-1 0,1 0 0,-1 1 1,0-1-1,0 1 0,0-1 0,0 0 0,0 1 0,0-1 0,1 0 0,-1 1 0,0-1 0,0 0 0,1 1 0,-1-1 0,0 0 0,0 1 0,1-1 1,-1 0-1,0 0 0,1 1 0,-1-1 0,0 0 0,1 0 0,-1 0 0,0 0 0,1 1 0,-1-1 0,1 0 0,-1 0-17,27 9 646,-3-6-1326,0-1-1,0-1 0,0-1 0,0-1 0,-1-2 0,23-4 681,-24 1-1050,-4-2 239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10-17T03:37:46.848"/>
    </inkml:context>
    <inkml:brush xml:id="br0">
      <inkml:brushProperty name="width" value="0.05" units="cm"/>
      <inkml:brushProperty name="height" value="0.05" units="cm"/>
      <inkml:brushProperty name="ignorePressure" value="1"/>
    </inkml:brush>
    <inkml:context xml:id="ctx1">
      <inkml:inkSource xml:id="inkSrc3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1" timeString="2019-10-17T03:39:31.218"/>
    </inkml:context>
    <inkml:brush xml:id="br1">
      <inkml:brushProperty name="width" value="0.05" units="cm"/>
      <inkml:brushProperty name="height" value="0.05" units="cm"/>
    </inkml:brush>
  </inkml:definitions>
  <inkml:trace contextRef="#ctx0" brushRef="#br0">1283 825,'0'0</inkml:trace>
  <inkml:trace contextRef="#ctx0" brushRef="#br0" timeOffset="880.454">1283 825,'0'0</inkml:trace>
  <inkml:trace contextRef="#ctx0" brushRef="#br0" timeOffset="1215.795">1283 825,'0'0</inkml:trace>
  <inkml:trace contextRef="#ctx1" brushRef="#br1">1046 1604 1408,'0'-178'5109,"-13"148"-3258,10 26-1800,2 3-48,1 0 0,-1 0-1,1 0 1,-1 0-1,1 0 1,-1 0 0,1-1-1,-1 1 1,1 0-1,0 0 1,0 0 0,0 0-1,0-1 1,-1 1-1,2-1-2,-8-10 181,4 10 221,5 9 343,0 2-747,1 1-1,-1-1 0,-1 1 0,1 0 1,-2 0-1,1 0 0,-2 4 3,-6 75 46,3-52-30,-7 145 139,9 31-155,3-170 53,3 0 0,3 10-53,-6-44 64,-2-8-46,1 0-1,0 0 1,0 0-1,0 0 0,0 0 1,0 0-1,0 0 1,0 0-1,0 0 0,1 0 1,-1 0-1,0 0 1,1 0-1,-1 0 0,0 0 1,1 0-1,-1-1 1,1 1-1,-1 0-17,1-4 66,0 1 0,-1-1-1,1 0 1,-1 0 0,0 0 0,0 0-1,0 0 1,-1 1 0,1-3-66,-1-4 91,-5-183 47,-18-81-138,19 211-131,5-47 131,0 56-45,0 53 41,0-1 0,0 1 0,0-1 0,0 1 1,0 0-1,0-1 0,0 1 0,0-1 0,0 1 0,0-1 0,0 1 0,0 0 0,0-1 0,0 1 0,0 0 0,0-1 0,1 1 0,-1-1 0,0 1 0,0 0 0,1-1 0,-1 1 0,0 0 0,0-1 0,1 1 0,-1 0 0,0 0 1,1-1-1,-1 1 0,1 0 4,9 5 3,9 19 4,-19-23-16,10 14 2,-1 1 0,-1 1 0,-1-1-1,0 1 1,-1 0 0,-1 1 0,3 16 7,0 11 28,-2 0-1,-1 27-27,-4 0-5,-5 33 5,-1 22-1611,5-127 1583,0 0 0,0 0-1,0 1 1,0-1-1,0 0 1,0 0-1,0 0 1,0 0 0,0 0-1,0 1 1,0-1-1,0 0 1,0 0 0,0 0-1,0 0 1,0 1-1,0-1 1,0 0-1,0 0 1,0 0 0,0 0-1,0 0 1,0 0-1,0 1 1,1-1-1,-1 0 1,0 0 0,0 0-1,0 0 1,0 0-1,0 0 1,0 0 0,0 1-1,1-1 1,-1 0-1,0 0 1,0 0-1,0 0 1,0 0 0,0 0-1,0 0 1,1 0-1,-1 0 1,0 0 0,0 0-1,0 0 1,0 0-1,1 0 1,-1 0-1,0 0 1,0 0 0,0 0-1,0 0 1,0 0-1,1 0 29,-1 0-78,0-1-1,1 1 0,-1 0 0,0-1 0,0 1 1,1 0-1,-1 0 0,0-1 0,1 1 1,-1-1-1,0 1 0,0 0 0,0-1 1,0 1-1,1 0 0,-1-1 0,0 1 1,0-1-1,0 1 0,0-1 0,0 1 0,0-1 79,-1-43-1302,0 16 1438,1 1-1,2-1 1,2-15-136,2 0-133,-1-27 133,2-11-86,-2 18 1019,-1-44-933,3 169 704,-18 324 304,10-246-965,-1-175-23,-2 1 1,-1 0 0,-2 0-1,-8-20-20,0-9-77,5 12 76,3 0-1,1-1 1,3 0 0,3-14 1,0-46-86,1 101 16,1 10 42,5 16 51,5 28 10,-9-13-14,-1-1 0,-1 1-1,-1 0 1,-2-1 0,-2 14-19,-1 9 7,-26 264 52,27-284-33,-6 40 54,-7 19-80,14-82 181,0-15-59,1-17 23,-6-257 426,8-136-928,2 422 331,0 0 1,1-1 0,-1 1-1,2-1 1,-1 0 0,4 4 25,5 10-56,9 20 116,3-1 1,1-1-1,9 7-60,-21-34 129,-13-10-106,1 1-1,-1-1 0,0 0 0,1 0 1,-1 0-1,1 0 0,-1 0 1,0 0-1,1 0 0,-1 0 0,1 0 1,-1 0-1,0 0 0,1 0 0,-1-1 1,1 1-1,-1 0 0,0 0 0,1 0 1,-1 0-1,0-1 0,1 1 0,-1 0-22,1-1 43,0-1-1,0 1 0,0 0 1,-1 0-1,1-1 0,-1 1 0,1 0 1,-1-1-1,1 1 0,-1-1 0,0 1 1,1-1-1,-1 1 0,0-1 0,0 1 1,0-1-1,0 1-42,-2-23 72,-1 0 0,-2 0 0,0 0 0,-1 1 1,-6-13-73,7 19-36,-4-14-83,3 9-69,-2 0-1,-4-11 189,9 25-53,1-1 0,1 1 0,-1 0 0,1-1 0,1 1 0,0-1 0,0-4 53,0 11-82,9 56 1597,0 29-1425,-10 45-10,-12 67-80,0 2 32,9 116-32,4-234 6,-2-46 20,-1-1 1,-2 1-1,-4 16-26,-2 8-69,10-37 133,2-17 1,3-12-34,8-43-151,-1-1 0,0-27 120,6-111-346,-8-5 346,-7-150-209,-3 186 114,1 160 47,0 13 0,13 501 112,-11-477-73,17 172-30,-19-205 49,1 0 0,-1 0-1,1-1 1,0 1 0,1 0 0,-1 0 0,1 1-10,1-3 64,-2-8-54,0-10-34,-1 12 33,-5-137 145,-14-66-154,12 120-151,5 48 101,-1 0 1,-9-34 49,12 71-15,-1-1 0,1 1 0,-1 0 0,0-1 0,0 1 0,0 0 0,0-1 0,-1 1 0,1 0 0,-1 0 0,1 0 0,-1 0 0,1 0 0,-1 1 0,-1-2 15,3 3-7,-1 0 0,0-1 0,1 1 0,-1 0 0,1-1 0,-1 1 0,0 0 0,1 0 0,-1 0 0,0 0 0,1 0 0,-1 0 0,0 0 0,0 0 0,1 0 0,-1 0 0,0 0 0,1 0 0,-1 0 0,0 0 0,0 1 7,0 0-3,-1-1 0,1 1 0,-1 0 0,1 0 0,0 1 0,0-1 0,-1 0 0,1 0 0,0 1 0,0-1 0,0 0 0,0 1 0,0-1 3,-5 11-1,0 0 0,1 1 0,0-1-1,0 1 1,-1 10 1,-12 70 1,11-50-38,3 1 0,1-1 1,4 41 36,1-53-3,2 0 1,0 0-1,2-1 1,2 0-1,11 29 3,-15-48 35,1-1-1,1 1 1,0-1 0,0 0-1,1-1 1,0 1 0,1-1-1,7 6-34,-28-49 150,-5 4-339,13 23-234,0 0 1,1-1 0,-1 1 0,-1-7 422,4 7-447,0 3-214,0-1 1,0 0-1,1 0 0,0 0 1,0 0-1,0 0 1,0-4 660,1-9-1739</inkml:trace>
  <inkml:trace contextRef="#ctx1" brushRef="#br1" timeOffset="833.077">1081 1400 1664,'-1'-1'68,"0"0"0,0 1-1,-1-1 1,1 0 0,0 1 0,-1-1 0,1 1 0,0-1 0,-1 1-1,1 0 1,-1 0 0,1 0 0,-1-1 0,1 1 0,0 1-1,-1-1 1,1 0 0,-1 0 0,0 1-68,-33 8 18,24-6-40,-21 2 983,29-5-319,5 0-69,18 0-104,-17 0-446,-1-1-27,-1 1 1,0 0 0,0 0-1,0 0 1,1 0 0,-1 0 0,0 0-1,0 0 1,0 0 0,1 0-1,-1 1 1,0-1 0,0 0-1,0 1 1,0-1 0,0 1 0,0 0-1,0-1 1,0 1 0,0 0-1,0-1 1,0 1 0,0 0 0,0 0-1,0 0 1,-1 0 0,1 0-1,0 0 1,-1 0 0,1 0-1,0 0 4,-1 0-2,1 1 0,-1-1 0,1 0 0,0 0 0,-1 0 0,1 0 0,0 0 0,0 0 0,0 0 0,0 0 0,0 0 0,0 0 0,0 0 0,0 0 0,1 0 2,-1-1-93,-1 0 0,1 1 0,0-1 0,-1 0 0,1 0 0,0 0 0,-1 0 0,1 0 0,0 0 0,-1 0 0,1 0 0,0 0 0,-1 0 0,1 0 0,0 0 0,-1 0 0,1-1 0,-1 1 1,1 0-1,0 0 0,-1-1 0,1 1 0,-1-1 0,1 1 0,-1 0 0,1-1 0,-1 1 0,1-1 0,-1 1 0,1-1 0,-1 1 0,1-1 0,-1 0 93,4-5-1328</inkml:trace>
  <inkml:trace contextRef="#ctx1" brushRef="#br1" timeOffset="1966.87">1081 1374 1408,'-2'0'213,"2"0"61,-6 6-57,6-5-532,0-1-117,0 0 214,0 0 228,0 0 326,0 0 198,-22 0 2303,21 1-2760,0-1 0,0 0 0,0 1 1,0-1-1,0 1 0,0-1 0,0 1 0,0 0 0,0-1 0,0 1 1,0 0-1,0 0 0,0 0-77,1-1 460,1-9-3,-2 6-420,1 0 1,0 1-1,-1-1 1,0 1-1,1-1 1,-1 0-1,0 1 1,-1-1-1,1 1 1,0 0-1,-1-2-37,-9-19 462,0-5-320,-1 0-1,-1 0 0,-2 1 0,-2-1-141,-22-45-37,37 71 29,1 0 0,0-1 0,0 0 0,0 1 0,0-1-1,1 1 1,-1-1 0,1 0 0,0 0 0,-1 1-1,1-1 1,1 0 0,-1 0 0,0 1 0,1-1 0,-1-1 8,2-1-35,0 0 0,0 0 1,1 0-1,0 0 0,-1 1 1,2-1-1,1-2 35,-4 3-15,1 1 0,-2 0 0,1-1 0,0 1 0,-1-1 0,1 1 1,-1-1-1,0 0 0,0 1 0,-1-3 15,1-4 26,0 9 12,0 1-65,0 0-48,17-3 6,7 3 72,-1-1 0,1-2 0,-1 0 0,1-1 0,-1-2 0,-1 0 0,13-6-3,-34 12-1,0-1 0,1 1-1,-1-1 1,0 1-1,0-1 1,1 1-1,-1 0 1,0-1 0,1 1-1,-1 0 1,0 0-1,1 0 1,-1 0-1,0 1 1,1-1 0,0 0 1,-2 1-3,0-1 0,1 1 1,-1-1-1,0 1 1,1-1-1,-1 1 0,0-1 1,1 1-1,-1 0 0,0-1 1,0 1-1,0 0 1,0-1-1,0 1 0,0 0 1,0-1-1,0 1 0,0-1 1,0 1-1,0 0 1,0-1-1,0 1 0,0 0 1,-1-1-1,1 1 0,0-1 1,0 1-1,-1 0 1,1-1-1,0 1 0,-1-1 1,1 1 2,-9 22-10,1 1 0,-2 14 10,-2 7-28,-5 11 27,3 1 1,2 0-1,-2 38 1,12-76 2,1 0-1,1 0 1,0 0 0,1 0 0,2 0 0,0 0-1,0 0 1,2-1 0,0 0 0,2 0 0,0 0-1,0 0 1,4 2-2,9 6-749,-7-12-1915,-8-7 424</inkml:trace>
  <inkml:trace contextRef="#ctx1" brushRef="#br1" timeOffset="2685.111">890 1149 1664,'5'-10'386,"5"-11"565,-1 0 0,6-23-951,-13 35 3,-1 0 0,0 0 0,0 0 0,-1 0 0,0-5-3,0 5 230,0 8-150,0 1-26,0 9 132,0 35 202,-1-7-69,1 0 0,2 0 0,2 0 0,4 16-319,26 97-4330,-29-134 3354,3-4 421</inkml:trace>
  <inkml:trace contextRef="#ctx1" brushRef="#br1" timeOffset="15405.08">1389 1508 128,'8'-10'218,"-6"8"-10,-1 1 1,0 0-1,0 0 1,0-1 0,0 1-1,-1 0 1,1-1-1,0 1 1,-1-1-1,1 1 1,0-2-209,3-14 1239,-1-1 1,0 0-1,-1-6-1239,0-28 163,-3-17-163,0 9 289,-1 13 119,-1-1 0,-3 1 0,-2 0 0,-8-25-408,11 56 134,2 11-136,2 11-92,2 15 22,1-1 0,1 4 72,4 36-16,28 485 352,-6-18 197,-28-490-517,1 94 3,-3-109 27,-1 0 0,-1 0 0,-1 0 0,-5 15-46,8-32 67,-1 1 0,-1-1 0,1 0-1,-1 0 1,0 0 0,0 0 0,0 0 0,-1 0-67,4-4 21,-1-1-1,0 1 1,1 0-1,-1 0 1,0-1-1,0 1 1,0-1-1,0 1 1,1-1-1,-1 1 1,0-1-1,0 1 1,0-1-1,0 0 1,0 1-1,0-1 1,0 0-1,0 0 0,0 0-20,0 0-1,-1 0 0,1-1 0,0 1 0,0 0 0,0-1 0,0 1 0,0-1 0,1 1 0,-1-1 0,0 0 0,0 1 0,0-1 0,0 0 0,1 0-1,-1 0 1,0 1 0,1-1 0,-1 0 0,0 0 0,1 0 0,-1 0 0,1 0 1,-5-8-52,1-1-1,1 1 1,-1-1-1,2 1 1,-1-1-1,1 0 1,1 0 0,-1-4 52,0-22-58,2-27 58,1 25 189,-1-948 216,-9 811-463,14 96-22,-5 78 74,0-1 0,0 1 0,0-1 1,0 1-1,0-1 0,1 1 0,-1 0 1,0-1-1,1 1 0,-1-1 1,1 1-1,0 0 0,0-2 6,-1 3-2,0 0 0,1 0 0,-1 0 0,0 0 0,0 0 0,0 0 0,0 0 0,0 0 0,0-1 0,0 1 0,0 0 0,0 0 0,1 0 0,-1 0 0,0 0 0,0 0 0,0 0 1,0 0-1,0 0 0,0 0 0,1 0 0,-1 0 0,0 0 0,0 0 0,0 0 0,0 0 0,0 0 0,0 0 0,0 0 0,1 0 0,-1 0 0,0 1 0,0-1 0,0 0 0,0 0 0,0 0 0,0 0 0,0 0 0,0 0 0,0 0 0,1 0 0,-1 0 0,0 0 0,0 0 0,0 1 0,0-1 2,3 13-85,14 182-85,-8-74 169,47 761 156,-55-843-92,1 19-11,2 1 0,3 0 0,9 33-52,-7-70 22,-8-22-19,-1 0 0,0 0 0,0 1 0,0-1 0,0 0 0,1 0 0,-1 1 0,0-1 0,0 0 0,0 0 0,1 0 1,-1 1-1,0-1 0,0 0 0,1 0 0,-1 0 0,0 0 0,1 1 0,-1-1 0,0 0 0,0 0 0,1 0 0,-1 0 0,0 0 0,1 0 1,-1 0-4,0 0 6,1-1 0,-1 1 1,1-1-1,-1 1 0,1-1 1,-1 1-1,0-1 1,1 1-1,-1-1 0,0 1 1,0-1-1,1 1 0,-1-1 1,0 1-1,0-1 1,0 0-1,0 1 0,0-1 1,0 1-1,0-1-6,1-12 22,-1 1-1,0-1 1,-1 1-1,0 0 1,-1-1-1,-1 1 1,0 0-1,-2-5-21,-6-29 153,-15-117 200,8-1-1,5-35-352,5-331-280,9 455 255,-2 58-25,4-71-100,-2 76 81,1 0-1,0 0 0,1 0 0,0 0 0,1 1 1,0-2 69,-3 11 2,0 1 1,-1-1 0,1 1-1,0-1 1,0 1 0,0 0-1,0 0 1,0-1 0,0 1-1,0 0 1,0 0 0,1 0-1,-1 0 1,0 0 0,1 1-1,-1-1 1,0 0 0,1 1-3,-2 0-2,1 0 0,-1 0 0,0 1 0,1-1 1,-1 1-1,0-1 0,1 0 0,-1 1 0,0-1 1,0 1-1,1-1 0,-1 0 0,0 1 0,0-1 0,0 1 1,1-1-1,-1 1 0,0-1 0,0 1 0,0-1 1,0 1-1,0-1 0,0 1 0,0-1 0,0 1 1,0-1 1,-1 24-66,1-14 61,-5 156 112,-1-24-112,0 443-75,6-565 69,-5 193 528,-15 53-517,11-193 395,7-295 458,-13-42-853,-17-166-373,20-66 373,13 443-256,2 0 0,2 0 256,-4 46-4,1 1 0,0-1 0,0 1 0,0-1 0,1 1 0,-1 0 0,2 0 0,-1 0 0,1 0 0,-1 1 0,2-1 0,1-1 4,-6 6-4,1 1 0,-1 0 0,1-1 0,0 1 0,-1 0 0,1 0 0,-1-1 0,1 1 0,-1 0-1,1 0 1,-1 0 0,1 0 0,0 0 0,-1 0 0,1 0 0,-1 0 0,1 0 0,0 0 0,-1 0 0,1 0 0,-1 0 0,1 0 0,0 0 0,-1 1 0,1-1 0,-1 0 0,1 0-1,-1 1 1,1-1 0,-1 0 0,1 1 0,-1-1 0,1 1 0,-1-1 0,1 0 0,-1 1 0,0-1 0,1 1 0,-1-1 0,0 1 0,0-1 0,1 1 4,12 27-43,-7-5 8,-1 0-1,-1 0 1,-2 1 0,0 0 0,-1 0 0,-1 2 35,1 24-13,-7 706 161,-5-254-3,11-331-1153,0-193-1096,0 6-2362,0 5 2311</inkml:trace>
  <inkml:trace contextRef="#ctx1" brushRef="#br1" timeOffset="6724.98">3778 1813 1792,'2'-14'274,"-1"0"0,2 0 1,0 0-1,1 0 0,2-6-274,0 1 584,-1 0 0,1-8-584,3-36 1783,11-89-244,-20 136-1518,1-16-16,-1 31-4,1 0-1,-1 0 1,0 0-1,0 0 1,0 0-1,1 0 1,-1 0-1,0 0 0,1 0 1,-1 0-1,1 0 1,-1 0-1,1 0 1,-1 1-1,1-1 1,0 0-1,-1 0 1,1 1-1,0-1 1,0 0-1,0 1 1,-1-1-1,1 1 0,0-1 0,0 1 19,0 0 0,0 0 0,0 0 0,-1 1 0,1-1 0,0 0 0,0 0 0,0 1 0,-1-1 0,1 0 0,0 1-1,-1-1 1,1 0 0,0 1 0,-1-1 0,1 1 0,0 0 0,-1-1 0,1 1 0,-1-1 0,1 1 0,-1 0 0,1-1-1,-1 1 1,0 0 0,1 0 0,-1-1 0,0 1 0,1 0-19,9 25 760,-9-24-693,2 12 34,0 0-1,-1 0 0,0 1 0,-1-1 0,-1 1 0,0-1 0,-2 2-100,2 39 126,17 332 215,-4-147-281,0 60-13,-13-300-81,0 1 0,0 0 0,0 0-1,0-1 1,1 1 0,-1 0 0,0-1 0,0 1 0,1-1-1,-1 1 1,0 0 0,1-1 0,-1 1 0,1-1 0,-1 1-1,0 0 1,1-1 0,-1 0 0,1 1 0,0-1 0,-1 1-1,1-1 1,0 1 34,-1-1-13,0 0 0,1 0 0,-1 0 0,0 0-1,1 0 1,-1 0 0,0 0 0,1 0 0,-1 0-1,0 0 1,1 0 0,-1 0 0,0 0 0,1 0-1,-1-1 1,0 1 0,0 0 0,1 0 0,-1 0-1,0 0 1,1-1 0,-1 1 0,0 0 0,0 0-1,1-1 1,-1 1 0,0 0 0,0 0 0,0-1-1,0 1 1,1 0 0,-1 0 0,0-1 0,0 1-1,0 0 1,0-1 0,0 1 0,0 0 0,0-1-1,0 1 1,0 0 0,0-1 0,0 1 0,0 0-1,0-1 1,0 1 0,0 0 0,0-1 0,0 1-1,0 0 1,0 0 0,0-1 13,0-17 73,0-4-123,-1 1 0,-2-17 50,2 7-597,1 31 592,0 0-1,0 1 1,0-1-1,0 0 1,0 0-1,0 0 1,0 0-1,0 0 1,0 0-1,-1 0 1,1 1-1,0-1 1,0 0 0,0 0-1,0 0 1,0 0-1,0 0 1,0 0-1,-1 0 1,1 0-1,0 0 1,0 0-1,0 0 1,0 0-1,0 0 1,0 0 0,-1 0-1,1 0 1,0 0-1,0 0 1,0 0-1,0 0 1,0 0-1,-1 0 1,1 0-1,0 0 1,0 0-1,0 0 1,0 0-1,0 0 1,0 0 0,0 0-1,-1 0 1,1 0-1,0 0 1,0-1-1,0 1 1,0 0-1,0 0 1,0 0-1,0 0 1,0 0-1,0 0 1,0 0-1,-1 0 1,1-1 0,0 1-1,0 0 1,0 0-1,0 0 1,0 0-1,0 0 1,0-1-1,0 1 1,0 0-1,0 0 1,0 0-1,0 0 1,0 0-1,0-1 6,-7 11-204,5-3 189,1 0 0,0 0 0,0 0 0,0 0-1,1 0 1,0 0 0,1 4 15,-1 25 48,-3-9-72,0-5 17,2 1 0,0 4 7,1-26 38,0-1-54,-26 0 74,18 0-164,7 0 36,-15 23 33,11-2 17,7-12 49,-2-9-24,0 0 0,1 0-1,-1 0 1,0 0 0,0 0 0,1 0-1,-1 0 1,0 0 0,0 0 0,1 0-1,-1 0 1,0 0 0,1 0 0,-1 0-1,0 0 1,0 0 0,1 0 0,-1 0-1,0 0 1,0 0 0,0 0 0,1-1-1,-1 1 1,0 0 0,0 0 0,0 0-1,1 0 1,-1-1 0,0 1 0,0 0 0,0 0-1,0 0 1,1-1 0,-1 1-5,8-9 12,1 1 0,0 1 0,0-1 1,1 2-1,0-1 0,0 1 0,1 1 1,-1-1-1,1 2 0,0 0 0,1 0 1,-1 1-1,1 0 0,-1 1 0,1 1 1,0-1-1,3 2-12,36 1 36,-5-1-440,18-2 404,-33-4-422,-30 6 403,1-1 0,-1 1 1,0 0-1,0 0 0,0-1 1,0 1-1,0-1 1,0 1-1,0-1 0,0 0 1,-1 1-1,1-1 0,0 0 1,0 1-1,0-1 0,-1 0 1,1 0-1,0 0 1,-1 0-1,1 0 0,-1 0 1,1 0-1,-1 0 0,1 0 1,-1 0-1,0 0 19,0 0-32,0 0 0,0 1 0,0-1 0,-1 0 0,1 1 0,0-1 0,-1 0 0,1 1 0,-1-1 0,1 0 0,-1 1 1,1-1-1,-1 0 0,1 1 0,-1-1 0,0 1 0,1-1 0,-1 1 0,0 0 0,1-1 0,-1 1 0,0 0 0,1-1 0,-1 1 0,0 0 0,0 0 0,0 0 0,1 0 0,-1-1 0,0 1 0,0 0 32,-27-2-871,26 2 765,-7 1 177,-1-2 0,0 1 0,1-1 0,-1-1 0,0 0 0,1 0 0,0-1 1,-1 0-72,6 1 84,1 0 0,-1 0 1,0 0-1,1 0 0,-1 0 0,1-1 1,0 0-1,0 0 0,0 0 1,0 0-1,1 0 0,-1 0 1,1-1-1,0 1 0,0-1 1,0 0-1,0 0 0,0 0 1,0-3-85,-2-11 132,1 0-1,1 0 1,0-1 0,1 1-1,1 0 1,2-6-132,-2-13 90,0-644 598,0 647-762,-1 1 0,-3-1 0,0 1 0,-2 0 0,-2 1 0,-1-1 0,-9-22 74,11 39-149,4 10 259,1 0-1,-1 0 1,1 0 0,1-1 0,-1 1-1,1 0 1,-1-7-110,11 29-181,-6-4 169,0 1 0,-1-1 0,0 1 0,-1 0 0,-1 3 12,2 17-68,7 147 40,-6-71 18,28 459 10,-27-503-52,3-1 0,2 0 0,4 0 0,2-1 52,-10-53-177,1-14-68,0-17-74,-5-13 271,-2 0 0,-1 0 0,-2 1 0,-1-1 1,-2-3 47,-5-39 15,-6-57 62,-38-229-31,46 316 163,4 24-188,1-1 0,1 1 0,2-1 0,-1-15-21,4 33 1,0 0-1,1 0 0,-1 0 1,1 1-1,0-1 0,0 0 1,1 1-1,-1 0 1,1-1-1,2-2 0,13-24 1,-16 19 140,-7 7 30,4 5-174,0 0 0,0 0 0,0 0 0,0 0 0,0 0 0,0 0 0,0 1 0,0-1-1,0 0 1,0 1 0,0-1 0,0 1 0,0-1 0,1 1 0,-1-1 0,0 1 0,0-1-1,0 1 4,-1 2-2,-1 0-1,0 0 1,1 1-1,0-1 1,0 0-1,0 1 1,0-1-1,1 1 1,-1 0-1,1-1 1,0 1-1,-1 3 3,-5 51-86,5-40 69,-6 76-24,4 0-1,4 0 0,4 0 1,4 0-1,9 31 42,-14-106-62,-2 0 0,0 0 0,-1 0 62,0-13 5,0-5-1,0-1 1,0 1-1,0-1 1,0 0-1,0 1 0,0-1 1,0 1-1,0-1 1,0 1-1,0-1 1,0 0-1,0 1 1,0-1-1,0 1 0,-1-1 1,1 0-1,0 1 1,0-1-1,0 1 1,-1-1-1,1 0 1,0 1-1,0-1 0,-1 0 1,1 1-1,0-1 1,-1 0-1,1 0 1,0 1-1,-1-1 1,1 0-1,-1 0 0,1 0 1,0 1-1,-1-1 1,1 0-1,-1 0 1,1 0-1,-1 0 1,1 0-1,0 0 0,-1 0 1,1 0-1,-1 0 1,1 0-1,-1 0 1,1 0-5,-14-7 148,10 4-101,1-1 1,0 0-1,0 1 0,1-1 1,-1-1-1,1 1 0,0 0 1,0-1-1,0 1 0,0-3-47,-11-51 442,10 43-344,-7-47-19,2 0 0,2-27-79,3-129-233,4 166 154,-1-286-23,8 692-31,2-170 52,20 242 109,-27-394-119,-2 29 91,-4-49-243,3-11 197,0-1 0,0 0 0,0 0 0,0 0 0,-1 0 0,1 0 0,0 0 0,0 0 0,0 0 0,0 0 0,-1 0 0,1 0 0,0 0 0,0 0 0,0 0 0,0 0 0,-1 0 0,1 0-1,0 0 1,0 0 0,0 0 0,-1 0 0,1 0 0,0 0 0,0 0 0,0 0 0,0 0 0,-1 0 0,1 0 0,0 0 0,0 0 0,0-1 0,0 1 0,0 0 0,-1 0 0,1 0 46,-1-1-80,0 0 1,1 0 0,-1 0 0,0-1 0,0 1-1,1 0 1,-1 0 0,1-1 0,-1 1-1,1 0 1,-1 0 0,1-1 0,0 1 0,0-1-1,0 1 1,0-1 79,3-156 522,2 82-4014,4-5 3492,-5 52-971</inkml:trace>
  <inkml:trace contextRef="#ctx1" brushRef="#br1" timeOffset="12574.357">4502 1747 1408,'3'-14'315,"-1"-1"-1,-1 1 1,0-1-1,-2-6-314,1 2 147,1 0 0,1-8-147,5-27 375,-3 0 1,-2 0-1,-2 0 0,-3 0 1,-2 0-1,-3 0 0,-2 1 0,-15-48-375,12 45 214,7 32-262,0 0 0,-3-5 48,8 36-177,-1 8 212,1-1 0,1 11-35,13 75-184,3 22 224,-10 20 47,-11 109-87,0-34-18,5-185 52,3 165-124,1-142 158,2 0 0,7 30-68,-11-74-10,0 0-1,-2 1 0,1 8 11,-11-24 379,6-2-220,0 1-1,0-1 0,0 0 1,1 0-1,0 0 0,0-1 1,1 1-1,-1-2-158,-14-58 665,12 41-586,-19-100 300,6-1 0,4-13-379,5 46 244,-20-332 50,28 230-539,2 108 84,-2 86 158,1 1 0,0-1 0,0 1 0,0-1 0,0 1 0,0-1 0,1 1 0,-1-1 0,0 0 0,0 1 0,0-1 0,0 1 0,1-1 0,-1 1 0,0-1 0,0 1 0,1-1 0,-1 1 0,1-1 3,6 2-130,-5 1 138,-1-1 0,1 1 1,-1-1-1,1 1 1,-1-1-1,0 1 1,0 0-1,1 0 0,-1 1-8,5 10-16,-2 1 0,0 0-1,2 8 17,5 21 39,-4-16-74,-2 1 0,0 0 0,-2 0 0,-1 18 35,3 16-4,21 344 4,-13-172 0,-8-145-107,-4 0 0,-4 13 107,2-90-36,0 0 0,-2-1-1,1 1 1,-1 0 0,-1-1-1,0 0 1,-1 1 0,0-2-1,-1 1 1,0-1-1,-5 8 37,-15 16-1040,25-33 875,1-1 151,0 0 0,-1 0 0,1 0 0,0-1 0,-1 1 1,1 0-1,0 0 0,-1 0 0,1-1 0,0 1 0,0 0 0,-1-1 0,1 1 0,0 0 0,0 0 0,0-1 0,-1 1 0,1 0 0,0-1 1,0 1-1,0 0 0,0-1 0,0 1 0,0 0 0,0-1 0,0 1 0,0-1 0,0 1 0,0 0 0,0-1 0,0 1 0,0 0 0,0-1 0,0 1 1,0 0-1,0-1 0,0 1 0,0 0 0,1-1 14,-1 0 1,0 1 1,0-1-1,0 0 1,1 0-1,-1 1 0,0-1 1,0 0-1,1 1 1,-1-1-1,1 0 0,-1 1 1,0-1-1,1 1 1,-1-1-1,1 0 1,-1 1-1,1 0 0,0-1 1,-1 1-1,1-1 1,0 1-1,-1-1-1,6 1-6,1 0 0,-1-1 0,0 2 0,0-1 1,0 1-1,0 0 0,0 0 0,0 1 0,0 0 0,-1 0 0,2 0 6,33 9-191,-22-9-31,0-1 0,0 0-1,1-2 1,-1 0 0,0-1 0,0-1 0,0 0-1,-1-2 1,10-3 222,-26 8-62,0 0 0,0 0 0,0-1 0,0 1 0,0 0 0,0 0 0,-1-1 0,1 1 0,0-1 0,0 1 0,0-1 0,-1 1 0,1-1 0,0 1 0,-1-1 1,1 0-1,-1 1 0,1-1 0,0 0 0,-1 0 0,1 1 0,-1-1 0,0 0 0,1 0 0,-1 0 0,0 1 0,1-1 0,-1 0 0,0 0 0,0 0 0,0 0 0,0 0 0,0 0 0,0 0 62,-1-3-156,0 0 0,0 1 0,-1-1 0,0 1 0,1-1 0,-1 1 1,-3-3 155,-7-15 281,-36-100 2322,-26-107-2603,54 153 302,4 0 0,4-2 0,-3-59-302,-16-242 395,19 255-278,10 103-249,0-7-177,2 27 303,0 0-1,0 0 1,0 0-1,0 0 1,0 0-1,0 0 1,0 0 0,0 0-1,0 0 1,0 0-1,0 0 1,0 0-1,-1 0 1,1 0-1,0 0 1,0 0-1,0-1 1,0 1-1,0 0 7,0 17-49,5 81 263,4-1 0,18 76-214,-4-20 148,43 554-74,-64-666-25,0-2-438,1 0-1,2-1 1,9 37 389,-8-63-73,-6-12 65,0 0 0,0 0 0,1 0 0,-1 0 0,0 1 0,0-1 0,0 0-1,0 0 1,0 0 0,1 0 0,-1 0 0,0 0 0,0 0 0,0 0 0,0 0 0,1 0 0,-1 0 0,0 0 0,0 0 0,0 0 0,0 0 0,1 0 0,-1 0 0,0 0 0,0 0 0,0 0 0,0-1 0,0 1 0,1 0 0,-1 0 0,0 0 0,0 0 0,0 0 0,0 0 0,0 0 0,0 0 0,1-1 0,-1 1 0,0 0 8,1-1-32,-1-1-1,1 0 1,0 1 0,0-1-1,-1 0 1,0 1 0,1-1-1,-1 0 1,0 0 0,1 1 0,-1-1-1,0-1 33,-5-94 1743,-4-1 0,-5-5-1743,6 43 301,-36-266 94,-27-213-774,64 457 271,4-67 108,3 144-10,9-104 133,-9 102-81,-2-24-569,-5 11-2886,3 13 1450</inkml:trace>
  <inkml:trace contextRef="#ctx1" brushRef="#br1" timeOffset="19623.6">4823 602 3968,'6'-6'1736,"2"-1"-768,-7 7-914,1-1-1,0 0 1,-1 1 0,1-1 0,-1 0 0,1 0-1,-1 0 1,0-1 0,1 1 0,-1 0 0,0 0 0,0-1-1,0 1 1,0-1 0,0 1 0,0-1 0,0 1-1,0-1 1,0 0 0,-1 1 0,1-1 0,-1 0-1,1 1 1,-1-2-54,0 0 29,1 0-1,-1 0 0,0 0 0,0-1 0,0 1 1,-1 0-1,1 0 0,-1 0 0,1 0 1,-1 0-1,0 0 0,-1 0 0,1-1-28,-5-7 83,-1 1-1,0 0 0,0 0 1,-1 1-1,0-1 0,-1 2 1,0-1-1,0 1 0,-1 1 0,0 0 1,0 0-1,-1 1 0,-5-2-82,-14-6 53,-1 1-1,0 1 1,-1 2-1,-12-1-52,-100-27-38,-233-54 530,308 76-471,-529-106 127,423 94-152,-1 8-1,-78 5 5,120 14-184,-91 14 184,145-4-24,1 3 0,0 4 0,-33 14 24,-16 12-131,-101 50 131,-115 71 117,292-138-114,-573 314-131,415-204 24,152-93 161,2 3 1,-22 26-58,51-44 2,2 2 0,1 0 0,1 2 0,1 1 0,2 0 0,2 2 0,1 0 0,1 1 0,2 0 0,1 1 0,2 1 0,2 0 0,-4 31-2,0 27-12,4 1 0,4 0 0,4 1 0,7 38 12,8 13 85,6-2 1,24 78-86,-28-154 90,3-1 0,2-1 1,4-1-1,31 58-90,-40-94 103,2 0 1,1-2-1,2 0 1,0-1-1,2-1 0,1-1 1,1-2-1,1 0 1,1-1-1,1-2 1,2-1-104,11 5 152,2-2 1,1-2-1,1-2 0,0-2 1,2-2-1,0-2 1,23 3-153,15-2 273,1-3 1,0-4 0,71-4-274,-16-9 167,0-6 0,95-22-167,277-73-80,-345 69 50,810-157-194,-664 144 167,300-54-105,-493 81-121,-1-6 0,30-15 283,-102 28-90,-1-1-1,-1-3 0,-1-2 1,0-1-1,-2-3 1,37-30 90,-56 37 14,-1-1 0,-2-1 0,0-1 0,-1-1 1,-1-1-1,-2 0 0,0-1 0,-2-1 0,0-1 0,-2 0 1,5-19-15,-7 15 111,-2-1 1,-2 0 0,-1 0 0,-1-1 0,-2 1 0,-1-1 0,-1 0 0,-3 0-1,0 1 1,-5-19-112,-1 10 157,-2 0 1,-2 1-1,-1 0 0,-2 1 0,-2 0 0,-8-10-157,-3-1 84,-3 2-1,-2 0 1,-1 3-1,-17-16-83,-11-5-68,-3 2 0,-33-24 68,-148-102-469,158 130-23,-2 4-1,-2 4 1,-3 4 0,-1 4-1,-3 4 1,-34-6 492,68 28-1830,-44-5 1830,-64-3-2810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9T22:10:23.0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5655 1025 1664,'-11'-6'25,"1"1"1,-1 0-1,0 0 1,0 1-1,0 1 0,-10-2-25,-33-11-392,19 0 315,-33-19 77,15 7 40,-273-118 451,-10 17 19,169 67-199,47 16-41,-377-137 185,297 119-87,-110-17-368,-13 17 32,-2 15 0,-167 2-32,-572 22-16,854 27-27,-616 16-474,742-13-379,6 2-336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9T22:10:28.87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185 1067 5888,'5'18'768,"-3"-9"-151,0-1 1,0 0-1,0 0 0,-1 2-617,3 42 4283,-4-51-3195,-3-3-134,-39-58 753,29 40-1438,1-2 0,1 0 0,1 0 0,1-1 0,-5-19-269,2 8 116,10 29-108,-17-47 23,2 0-1,-5-33-30,16 57-57,1 0-1,2-1 1,1 1-1,1-1 0,3-13 58,0 8-54,6-50-156,-6 71 235,0 1 0,1 0 0,0 0 1,1 0-1,3-5-25,-6 15 28,-1 1 0,1-1 1,0 1-1,0 0 0,0-1 0,0 1 1,0 0-1,0-1 0,0 1 0,0 0 0,1 0-28,-2 1 16,0-1-1,0 1 0,1 0 0,-1 0 0,0 0 0,1 0 0,-1 0 1,0 0-1,1-1 0,-1 1 0,0 0 0,1 0 0,-1 0 0,0 0 1,0 0-1,1 0 0,-1 0 0,0 0 0,1 0 0,-1 1 0,0-1 1,1 0-1,-1 0 0,0 0 0,1 0 0,-1 0 0,0 1 0,0-1 1,1 0-1,-1 0 0,0 0-15,1 2 48,0-1 0,0 1 1,0-1-1,0 1 0,0 0 0,-1-1 1,1 1-1,0 0 0,-1-1 0,0 1 1,1 0-1,-1 0 0,0 0 0,0-1 1,0 3-49,-1 21-178,-1-1 0,-3 10 178,1-10-2374,1 1 0,2 8 2374,1-8-4261</inkml:trace>
  <inkml:trace contextRef="#ctx0" brushRef="#br0" timeOffset="391.451">198 5 8576,'-15'-4'2944,"14"4"-2843,1 0 0,-1 0 0,1 0-1,-1 0 1,0 0 0,1 0 0,-1 0 0,0 0 0,1 0 0,-1 1 0,1-1 0,-1 0 0,0 0 0,1 0 0,-1 1 0,1-1 0,-1 0 0,1 1 0,-1-1 0,1 1 0,-1-1 0,1 1 0,-1-1 0,1 1-101,-1-1 334,0 1-85,0 0-1,-1 0 1,1 0 0,0 0 0,0 0-1,0 1 1,0-1 0,0 0-1,0 0 1,1 1 0,-1-1 0,0 1-1,1-1 1,-1 0 0,0 1 0,1-1-1,0 1 1,-1 0 0,1-1 0,0 2-250,0 2 57,0 1 0,1-1 0,-1 1 0,1-1 0,1 2-56,0 2 330,7 34 267,3-1 0,11 27-597,-11-33 118,30 82-61,13 16-57,22 25-3177,-62-133 630,1 0 1,7 7 2546,0-1-4000</inkml:trace>
  <inkml:trace contextRef="#ctx0" brushRef="#br0" timeOffset="761.615">648 515 8320,'0'-16'2388,"-2"22"-26,0 27 24,1 14-1093,1 0 443,3 26-1736,-2-58 370,2 0 1,-1 0 0,2 0-1,0 0 1,1 0 0,5 10-371,-9-22 115,1 0 0,-1-1 0,1 1 0,0 0 0,0-1 0,0 1 0,0-1 0,1 1-115,-3-3 48,1 1-1,0 0 1,0-1-1,0 1 1,0 0-1,-1-1 1,1 1-1,0-1 1,0 0-1,0 1 0,0-1 1,0 0-1,0 1 1,0-1-1,0 0 1,1 0-1,-1 0 1,0 0-1,0 0 1,0 0-1,0 0 0,0 0 1,0-1-1,0 1 1,0 0-1,1-1-47,-1 0 43,1 0 0,-1 0 0,1 0 0,-1 0 0,0-1-1,1 1 1,-1 0 0,0-1 0,0 1 0,0-1 0,0 1-1,0-1 1,0 1 0,0-1 0,-1 0 0,1 1 0,0-3-43,5-28 205,-5 29-221,0-10-295,0-1 1,0 1-1,-2 0 1,0-4 310,0-22-1846,1 19 715,0-26-3357,4 14-1317,1 7 1784</inkml:trace>
  <inkml:trace contextRef="#ctx0" brushRef="#br0" timeOffset="1127.019">965 293 9728,'-11'-29'3264,"5"19"-1520,4 8-1870,-1-1 475,-1-1-1,1 1 1,-1 0-1,1 0 1,-1 0-1,0 0-348,3 3 74,0-1 1,0 1-1,1-1 0,-1 1 0,0-1 0,0 1 0,0 0 0,0-1 1,0 1-1,0 0 0,0 0 0,1 0 0,-1 0 0,0 0 1,0 0-1,0 0 0,0 0 0,0 0 0,0 0 0,0 0 0,0 1 1,0-1-1,0 0 0,1 1 0,-1-1 0,0 0 0,0 1 0,0-1 1,1 1-1,-1 0 0,0-1 0,0 1 0,1 0 0,-1-1 0,1 1 1,-1 0-1,0 0-74,0 1-1,0 0 1,0 0 0,0 0-1,0 0 1,1 0 0,-1 0 0,0 1-1,1-1 1,0 0 0,0 0-1,-1 0 1,1 1 0,0-1-1,1 0 1,-1 0 0,0 0-1,1 1 1,-1-1 0,1 0-1,0 0 1,-1 0 0,1 0 0,1 2 0,4 6-15,0 1 0,1-1 0,0-1 0,2 3 15,-1-2 88,20 24 213,-6-8 806,5 10-1107,-11-12 728,-1 1-1,-1 0 1,-1 0-1,8 26-727,-18-42-112,0 0-1,0 0 1,-1 1-1,-1-1 0,1 0 1,-1 1-1,-1-1 1,0 1-1,0-1 1,-1 0-1,0 1 1,-1-1-1,0 0 0,0 1 1,-1-1-1,-3 6 113,4-11-587,0-1-1,0 1 0,0-1 0,0 1 0,-1-1 0,0 0 1,1 0-1,-1 0 0,-1 0 588,0 0-1476,1 0-1,-1-1 1,0 1 0,0-1 0,-2 1 1476,-7 4-3840</inkml:trace>
  <inkml:trace contextRef="#ctx0" brushRef="#br0" timeOffset="1490.886">29 713 6400,'0'48'7226,"0"-48"-7199,0 1-1,0-1 1,0 0-1,0 0 1,0 0 0,0 1-1,0-1 1,0 0-1,0 0 1,0 0-1,0 0 1,1 1 0,-1-1-1,0 0 1,0 0-1,0 0 1,0 0-1,0 0 1,1 1-1,-1-1 1,0 0 0,0 0-1,0 0 1,0 0-1,1 0 1,-1 0-1,0 0 1,0 0-1,0 0 1,1 0 0,-1 0-1,0 0 1,0 0-1,1 0-26,10-1 751,-8 1-630,-1-1 0,1 0 1,-1 0-1,1 0 0,-1 0 1,0 0-1,1 0 0,0-1-121,1-2 95,0-1-1,1 1 0,-1-1 1,-1 0-1,1 0 0,-1 0 1,0-1-1,0 1 0,0-1 1,-1 0-1,0 0 1,0 0-95,0-4 89,0 0 0,0 0 1,-1 0-1,0-1 1,-1 1-1,0 0 1,-1-2-90,-2-14-279,-2 1 1,0 0 0,-2-1 0,0 2 0,-7-13 278,10 27-747,0 1 0,0 0 0,-3-4 747,5 9-848,-1 1 0,0-1 1,0 0-1,0 1 0,-2-2 848,-9-7-3514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9T22:10:27.90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 4 7936,'0'-3'3230,"-1"4"-1200,-1 8-482,0 15-863,4 12 154,2-1 0,5 24-839,-6-39 167,29 143-2044,17 39 1877,-41-176-5323,9 23 5323,-7-24-3482</inkml:trace>
  <inkml:trace contextRef="#ctx0" brushRef="#br0" timeOffset="380.539">290 59 6016,'-44'14'2069,"44"-14"-2028,-1 0-1,1 0 1,-1 0-1,1 0 1,-1 0-1,1 0 1,-1 0-1,1 1 1,-1-1-1,1 0 1,-1 0-1,1 0 1,0 1 0,-1-1-1,1 0 1,-1 1-1,1-1 1,0 0-1,-1 1 1,1-1-1,0 0 1,0 1-1,-1-1 1,1 1-1,0-1 1,0 0-1,-1 1 1,1-1 0,0 1-1,0-1-40,-4 10 246,0-1 446,0 0 0,1 0 1,0 0-1,1 0 1,0 0-1,0 3-692,1 3 220,1 1 0,1-1 0,0 0 1,1 0-1,0 0 0,1 0 0,1 0 0,4 8-220,-1-2 154,2-1-1,1 0 0,0 0 1,2-1-1,7 10-153,-13-21 96,1 1 0,0-2 1,0 1-1,0-1 0,1 0 1,5 3-97,-8-7 92,-1 0 0,1 0 0,-1 0 0,1-1 0,0 0 1,0 0-1,0 0 0,0-1 0,1 0 0,-1 0 0,0 0 1,0-1-1,2 1-92,-5-1 57,0 0-1,0-1 1,0 1 0,0 0 0,0-1-1,0 0 1,0 1 0,-1-1 0,1 0-1,0 0 1,0 0 0,0 0 0,-1 0 0,1 0-1,-1 0 1,2-2-57,0 0 88,0 0 1,0-1-1,0 1 0,-1-1 0,0 0 0,1 0 0,0-3-88,3-9 213,0 0 0,-1-1-1,2-13-212,-5 18 66,-1 11-57,8-39 313,-1-6-322,-6 34 54,-1 0 0,-1-1 1,0 1-1,0 0 1,-3-12-55,2 17-66,0 0 0,-1 0 0,-1 0 0,1 0 0,-1 0 0,0 0 0,0 0 0,-1 1 0,0 0 0,0 0 0,-1 0 0,1 0 0,-1 0 0,-1 1 0,1 0 0,-1 0 0,0 1 0,0-1 0,-5-2 66,3 3-377,1 0-1,-1 1 0,0 0 1,0 0-1,0 0 0,0 1 1,0 0-1,-1 1 0,1 0 1,-1 0-1,1 1 378,-39 0-4453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9T22:10:26.39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200 1288 8448,'-36'0'2944,"35"0"-2875,1 0 1,0 0 0,-1 0 0,1 0 0,-1 0-1,1 0 1,-1 0 0,1 0 0,-1 0 0,1 0-1,-1 0 1,1-1 0,-1 1 0,1 0 0,-1 0-1,1 0 1,-1-1 0,1 1 0,0 0 0,-1 0-1,1-1 1,0 1 0,-1-1-70,-11-8 574,6 5-122,1 0 0,-1 0-1,1-1 1,0 0 0,0 0 0,0 0-1,1-1 1,-1 0 0,-2-5-452,-3-16 402,1 0 1,-6-29-403,1-18 187,3-1-1,1-24-186,-3-152 32,10 52-181,19-141 149,-16 332 9,0 4 3,1-1 0,-1 1 0,1 0 0,0 0 1,0-1-1,0 1 0,0 0 0,1 0 0,-1 0 0,1 1 1,0-1-1,1 0-12,-3 3 8,1 1 0,-1-1-1,1 0 1,-1 0 0,1 1 0,-1-1 0,1 1 0,0-1 0,-1 1 0,1-1 0,0 1 0,-1-1 0,1 1 0,0-1-1,0 1 1,-1 0 0,1 0 0,0-1 0,0 1 0,0 0 0,0 0 0,-1 0 0,1 0 0,0 0 0,0 0-1,0 0 1,0 0 0,0 0 0,0 0-8,2 1 39,0 1-1,0-1 0,0 1 1,0-1-1,-1 1 1,1 0-1,0 0 0,-1 0 1,1 0-1,0 2-38,29 31 224,-2 2 0,-1 1 0,1 5-224,21 36 259,-4 2-1,24 57-258,6 21-2145,-25-54-7565,-47-93 6222</inkml:trace>
  <inkml:trace contextRef="#ctx0" brushRef="#br0" timeOffset="337.922">19 788 11392,'-14'0'4224,"14"0"-2305,-4 4-1663,4-4 864,0 3-640,0 2-96,0-1-256,0-4-96,13 0 0,-4 0-32,17-4 0,-4-1-448,28-7-96,-10 0-640,17-15-287,-7 3-545,-1-12-256,-5 9-1600</inkml:trace>
  <inkml:trace contextRef="#ctx0" brushRef="#br0" timeOffset="673.713">677 332 7808,'-4'12'2880,"4"-12"-1536,-5 7-512,5-2 928,0 2-512,0 2-161,0 11-127,0-5 0,5 13-512,-1-4-192,5 11-32,0-2-128,0 1 0,0-1-736,0-6-288,-4-3-1471,-5-19-513,0-2-1472</inkml:trace>
  <inkml:trace contextRef="#ctx0" brushRef="#br0" timeOffset="1018.382">1150 629 10112,'-21'-6'3434,"20"6"-3347,1-1 0,-1 1 1,1 0-1,-1 0 0,1 0 0,-1-1 0,1 1 0,-1 0 0,1-1 0,0 1 0,-1 0 1,1-1-1,-1 1 0,1 0 0,0-1 0,-1 1 0,1-1 0,0 1 0,0-1 0,-1 1 1,1-1-88,-41-60 2538,35 47-2479,-1 0 1,1 0-1,1-1 1,1 0-1,0 0 0,1 0 1,0 0-1,1-1 0,1 1 1,1-1-1,0 1 0,1 0 1,0-1-1,1 1 1,1 0-1,1 0 0,0 0 1,1 0-1,0 0 0,1 1 1,1 0-1,0 1 0,2-2-59,0 1-238,-3 3-642,1 1 0,0-1 0,7-7 880,-10 15-1661,0-1 1,0 1-1,0 0 0,0 0 1,0 0-1,4-2 1661,7-3-3909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9T22:10:32.23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5666 508 7296,'3'-7'2056,"-4"8"-808,1 0-1227,-1 0 0,0 0 0,0 0 0,0 0 0,0 0 0,0 0 0,0 0 0,-1 0 0,1 0 0,-1 0-21,-16 9 172,-2 0 1038,0 1 0,-6 6-1210,19-12 89,1 0 0,1 1 0,-1-1 0,1 1 0,0 0 0,0 1 0,1-1 0,-3 6-89,-5 12 150,-9 24-150,13-28 15,-1 0 0,-1-1 0,-3 5-15,-9 7 72,-2 0 0,-1-1 0,-1-2 0,-1-1-1,-2-1 1,0-1 0,-30 18-72,-15 5 533,-3-4-1,-74 32-532,16-18 597,-11-1-597,-144 41 341,204-69-261,-433 126 269,-7-17 9,511-134-345,-574 125 334,415-100-434,-146 5 87,-175-12-542,-18 1-2306,416-16 981,-5-2-1663</inkml:trace>
  <inkml:trace contextRef="#ctx0" brushRef="#br0" timeOffset="4165.772">60 916 5760,'5'12'937,"3"11"3804,-7-21-3488,0-3-149,-3-12 306,-19-79 88,15 58-1289,-19-84 132,7 35-320,18 83-28,0-1 0,-1 1 0,1-1 0,0 0 0,0 1 0,-1-1 0,1 1 0,0-1 0,0 0 0,0 1 0,0-1 0,0 0 0,0 1 0,0-1 0,0 1 0,0-1 0,0 0 0,1 1 0,-1-1 0,0 0 0,0 1 0,0-1 0,1 1 0,-1-1 0,0 1 0,1-1 0,-1 1 0,1-1 0,-1 1 0,1-1 7,0 1-7,-1 0 0,1 1 0,0-1 1,0 0-1,0 1 0,0-1 0,-1 0 0,1 1 1,0-1-1,0 1 0,-1-1 0,1 1 1,0 0-1,-1-1 0,1 1 0,-1 0 0,1-1 1,0 1-1,-1 0 0,0 0 0,1 0 0,-1-1 1,0 1-1,1 1 7,0 0 3,2 4-10,1 0 1,0 0-1,0-1 0,0 1 7,-3-5-4,0 0 1,-1-1-1,1 1 1,0 0-1,-1-1 1,1 1-1,0-1 1,0 1-1,0-1 1,-1 1-1,1-1 0,0 1 1,0-1-1,1 0 4,-2 0-2,1 0-1,-1 0 1,1 0-1,-1 0 0,1 0 1,-1 0-1,1 0 0,-1-1 1,0 1-1,1 0 1,-1 0-1,1-1 0,-1 1 1,1 0-1,-1 0 1,0-1-1,1 1 0,-1-1 1,0 1-1,1 0 0,-1-1 1,0 1-1,0-1 1,1 1-1,-1 0 0,0-1 1,0 1-1,0-1 0,0 0 3,5-13 90,-1-1 0,-1 0 0,0 0-1,-1 0 1,0-15-90,1-1 53,4-55 427,-5-21-480,-2 100 25,0 6-24,-1 0 0,1 0 0,0 0 0,0 0 0,0 0 0,0 0 1,0 0-1,0 0 0,0 0 0,0 0 0,1 0 0,-1 0 0,0 0 0,1 0 0,-1 0 0,0 0 0,1 1 1,-1-1-1,1 0 0,0 0 0,0 0-1,-1 1-3,0-1 1,0 1-1,1 0 0,-1 0 1,0 0-1,0 0 0,1 0 1,-1 0-1,0 0 1,0 0-1,1 0 0,-1 0 1,0 0-1,0 0 1,1 0-1,-1 0 0,0 0 1,1 0-1,-1 0 0,0 0 1,0 0-1,1 0 1,-1 0-1,0 0 0,0 0 1,0 1-1,1-1 0,-1 0 1,0 0-1,0 0 1,0 0-1,1 1 0,-1-1 1,0 0-1,0 0 1,0 0-1,0 1 3,8 9-44,-7-8 30,9 17 45,-1 0 0,0 1 1,-1 0-1,-2 0-31,11 26-130,-15-41 69,9 21-2132,15 26 2193,-22-44-774,1-1 0,0 0-1,0 0 1,1 0 0,0-1 0,0 1-1,0-1 1,5 2 774,16 12-3509</inkml:trace>
  <inkml:trace contextRef="#ctx0" brushRef="#br0" timeOffset="4576.611">609 203 5504,'0'0'1920,"-3"4"-547,2-4 1659,1-1-2701,0-1 1,0 1-1,-1-1 1,1 1-1,0-1 0,0 1 1,-1-1-1,1 1 1,-1 0-1,0-1 1,0 0-332,1 2 57,0-1 0,-1 1 0,1 0 0,-1-1 1,1 1-1,0 0 0,-1-1 0,1 1 1,-1 0-1,1 0 0,-1-1 0,1 1 0,-1 0 1,1 0-1,-1 0 0,1 0 0,-1 0 1,1-1-1,-1 1 0,1 0 0,-1 0 0,1 0 1,-1 0-1,1 1 0,-1-1 0,1 0 0,-1 0 1,1 0-1,-1 0 0,1 0 0,-1 1 1,1-1-1,-1 0 0,1 0 0,-1 1 0,1-1 1,0 0-1,-1 1 0,1-1-57,-5 4 14,0 0-1,1 0 1,-1 1 0,1-1-1,0 1 1,0 0-1,1 0 1,0 0 0,0 1-1,0-1 1,0 1 0,1-1-1,0 1 1,0 0-1,0 0 1,1 0 0,0 0-1,0 0 1,1 3-14,-1 4-32,1 1-1,0 0 1,1-1-1,0 1 1,1-1 0,1 1-1,0-1 1,2 3 32,-4-13-7,-1-1-1,1 1 0,0 0 1,1 0-1,-1-1 0,0 1 1,1 0-1,-1-1 1,1 1-1,0-1 0,0 0 1,0 0-1,0 0 0,0 0 1,1 0-1,-1 0 1,1 0-1,-1-1 0,1 1 1,-1-1-1,4 1 8,-5-2 5,0 0-1,0 1 0,1-1 1,-1 0-1,0 0 0,1 0 1,-1-1-1,0 1 1,0 0-1,1 0 0,-1-1 1,0 1-1,0-1 1,1 1-1,-1-1 0,0 1 1,0-1-1,0 0 1,0 0-1,0 1 0,0-1 1,0 0-1,0 0 1,0 0-1,0 0 0,-1 0 1,1 0-1,0 0 1,0-1-5,3-6 88,0 0 0,0 0 1,0 0-1,0-2-88,3-7 143,19-57 369,-26 73-524,0 1 1,0-1-1,0 1 0,0 0 1,1-1-1,-1 1 0,0-1 0,0 1 1,1-1-1,-1 1 0,0-1 1,0 1-1,1 0 0,-1-1 1,1 1-1,-1 0 0,0-1 0,1 1 1,-1 0-1,1-1 0,-1 1 1,0 0-1,1 0 12,0 0-25,-1 0-1,0 0 1,1 0 0,-1 0 0,0 1-1,1-1 1,-1 0 0,0 0 0,1 0-1,-1 1 1,0-1 0,1 0 0,-1 1 0,0-1-1,0 0 1,1 1 0,-1-1 0,0 0-1,0 1 1,0-1 0,1 0 0,-1 1 25,10 28-1371,-8-22 996,3 7-2201,0 0 0,7 10 2576,1 1-3664</inkml:trace>
  <inkml:trace contextRef="#ctx0" brushRef="#br0" timeOffset="4939.531">894 425 7168,'1'0'222,"-1"0"0,1 0 0,-1 0 1,1-1-1,-1 1 0,1 0 0,-1-1 1,0 1-1,1 0 0,-1-1 0,1 1 1,-1 0-1,0-1 0,0 1 0,1-1 0,-1 1 1,0-1-1,0 1 0,1-1 0,-1 1 1,0-1-1,0 1 0,0-1 0,0 1 0,0-1 1,0 1-223,4-22 2607,-2 11-1851,19-64 797,20-67-2125,-27 98-2644,-3 0 0,-1-2 3216,-5 16-3402</inkml:trace>
  <inkml:trace contextRef="#ctx0" brushRef="#br0" timeOffset="5272.834">801 37 10368,'5'24'3872,"-5"-24"-2112,18 39-1504,-18-30 863,9 6-575,0-3-128,16 7-256,-2-2-64,8-2-32,-4 1-64,14-4 96,-11 0-352,6 0-64,-5-4-1248,1 4-575,-5-5-2401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1008B-29F8-4B4C-91F5-FAA70D7D1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6D61D9-F721-4CBF-91E9-E34DCFBD77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AC83B-1702-4F75-8B01-098B3FD45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4F9AD-BFA3-4D6F-972F-B5C361C0EBB9}" type="datetimeFigureOut">
              <a:rPr lang="en-AU" smtClean="0"/>
              <a:t>20/10/2019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6A282F-BC21-402B-A15C-C89C6E746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870E2-AE12-47F5-993C-9095D09AE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48484-12FD-48ED-BABB-EDDDE87E77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13324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F206A-5F0D-4F20-A094-BB2E35ABF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916A44-F81B-4E01-8AC6-F4A8CC8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E60A90-3B2C-40FD-AECF-AA2808E65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4F9AD-BFA3-4D6F-972F-B5C361C0EBB9}" type="datetimeFigureOut">
              <a:rPr lang="en-AU" smtClean="0"/>
              <a:t>20/10/2019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1180A-7448-42ED-A311-6066E74BB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4A723-36F7-4D1F-83CA-68E105060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48484-12FD-48ED-BABB-EDDDE87E77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7926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DD95D1-2115-41B4-BDBF-B3CC74B96F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62C584-2BFD-4E29-B5EF-327F083ACA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025AE5-1D26-4B26-A112-7CD88E5FC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4F9AD-BFA3-4D6F-972F-B5C361C0EBB9}" type="datetimeFigureOut">
              <a:rPr lang="en-AU" smtClean="0"/>
              <a:t>20/10/2019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2F848-C6C9-4649-A234-515777294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65686-29D7-4B99-87AE-0AB5398EC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48484-12FD-48ED-BABB-EDDDE87E77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5914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D8CC6-9397-4445-B144-B09CE4EA5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06626-5130-4DEB-ABB8-5325BC816C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A82900-C0A3-481E-BDC0-F71975DB8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4F9AD-BFA3-4D6F-972F-B5C361C0EBB9}" type="datetimeFigureOut">
              <a:rPr lang="en-AU" smtClean="0"/>
              <a:t>20/10/2019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C4C5F-3031-48FF-A25F-CC37D4F58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1816AD-56BD-4935-B8F4-6F87D3DB1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48484-12FD-48ED-BABB-EDDDE87E77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5249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BBC08-102A-4A44-B4CF-489BE89A8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E98605-24E1-4E10-B046-32E8A5394D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1ED04-16D7-4FEC-B36A-6A983D98D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4F9AD-BFA3-4D6F-972F-B5C361C0EBB9}" type="datetimeFigureOut">
              <a:rPr lang="en-AU" smtClean="0"/>
              <a:t>20/10/2019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9BE28D-0EE5-4908-A913-1B92A0E85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3DAC02-E604-418F-9E9D-7E85311E5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48484-12FD-48ED-BABB-EDDDE87E77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2478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FAEB6-671F-427D-965A-9615AAB1A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CCE9E8-95D9-4611-8230-99146B0F6B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1C6646-F90F-42DE-B2D3-5783A57C38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CE6058-6A64-4702-96FA-FA0721C1F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4F9AD-BFA3-4D6F-972F-B5C361C0EBB9}" type="datetimeFigureOut">
              <a:rPr lang="en-AU" smtClean="0"/>
              <a:t>20/10/2019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1C4DE2-0810-47B3-A216-53100D3A2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B7470C-E8AB-4126-AD33-0E6186527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48484-12FD-48ED-BABB-EDDDE87E77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6023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94710-EE1D-472D-A9D0-F0CF6932A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CAEFF7-F902-4F1E-9BC8-C59504206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9D33AC-AA15-499C-9D9D-272AF7679A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A66C45-5204-446A-9C20-C92C443E0E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2CD417-F5B0-4365-9CCC-556365225D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459EF2-76E9-4A20-87DB-B2ED04359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4F9AD-BFA3-4D6F-972F-B5C361C0EBB9}" type="datetimeFigureOut">
              <a:rPr lang="en-AU" smtClean="0"/>
              <a:t>20/10/2019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D28C31-AC3F-4059-AA99-B7E3576D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52F244-7763-41A3-9E8C-349BDA197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48484-12FD-48ED-BABB-EDDDE87E77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51774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9AF9E-267D-46D7-A395-9305B785F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F3CEAB-2BCE-4D0C-B593-B4CD4D608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4F9AD-BFA3-4D6F-972F-B5C361C0EBB9}" type="datetimeFigureOut">
              <a:rPr lang="en-AU" smtClean="0"/>
              <a:t>20/10/2019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E3D290-27CF-4C42-8F4A-786B56676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E836F5-7DB9-4148-B06C-1384FE8B3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48484-12FD-48ED-BABB-EDDDE87E77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4283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200032-38F1-47C9-BD55-41F82A4C6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4F9AD-BFA3-4D6F-972F-B5C361C0EBB9}" type="datetimeFigureOut">
              <a:rPr lang="en-AU" smtClean="0"/>
              <a:t>20/10/2019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5A6014-404E-4AD6-A4E2-A8C3930A6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B35551-2F62-4131-B5B7-9BA3E4097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48484-12FD-48ED-BABB-EDDDE87E77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6957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AB58E-86C5-40A9-813A-E2A2E523F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103923-FB30-496D-AE2C-239A1306E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F99C5F-862B-4AAC-88DE-CF4B1B80EA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AE33A3-8DB7-447C-8279-47B1C9160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4F9AD-BFA3-4D6F-972F-B5C361C0EBB9}" type="datetimeFigureOut">
              <a:rPr lang="en-AU" smtClean="0"/>
              <a:t>20/10/2019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29A18A-F1CF-4153-BEF6-CCC32BEA5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F21B4A-FE86-4F2B-9BE2-3051ACFB5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48484-12FD-48ED-BABB-EDDDE87E77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4935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F0B8F-CF03-4F19-93E2-62D19D54D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29C5BD-E561-470F-B81D-76040B0A7E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61CA77-2FCF-455F-8283-7F2B7CB45E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0B2915-1465-4B6B-B936-82D16C25A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4F9AD-BFA3-4D6F-972F-B5C361C0EBB9}" type="datetimeFigureOut">
              <a:rPr lang="en-AU" smtClean="0"/>
              <a:t>20/10/2019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EA7539-144C-4305-AC0E-ACF86AB4E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51C89-3964-45C8-9947-843553138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48484-12FD-48ED-BABB-EDDDE87E77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9969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0739A1-7C45-4AEE-86FB-56670561D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5339F4-7279-430E-A6D7-019F79BAD1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099D72-FB6F-400E-A200-CFB088C929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4F9AD-BFA3-4D6F-972F-B5C361C0EBB9}" type="datetimeFigureOut">
              <a:rPr lang="en-AU" smtClean="0"/>
              <a:t>20/10/2019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2C44A4-297F-4EA7-BAAB-216EC13845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083135-ECF6-4CEB-BDB3-5B74A64C9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48484-12FD-48ED-BABB-EDDDE87E77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926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.png"/><Relationship Id="rId18" Type="http://schemas.openxmlformats.org/officeDocument/2006/relationships/customXml" Target="../ink/ink9.xml"/><Relationship Id="rId26" Type="http://schemas.openxmlformats.org/officeDocument/2006/relationships/customXml" Target="../ink/ink13.xml"/><Relationship Id="rId39" Type="http://schemas.openxmlformats.org/officeDocument/2006/relationships/image" Target="../media/image19.png"/><Relationship Id="rId21" Type="http://schemas.openxmlformats.org/officeDocument/2006/relationships/image" Target="../media/image10.png"/><Relationship Id="rId34" Type="http://schemas.openxmlformats.org/officeDocument/2006/relationships/customXml" Target="../ink/ink17.xml"/><Relationship Id="rId7" Type="http://schemas.openxmlformats.org/officeDocument/2006/relationships/image" Target="../media/image3.png"/><Relationship Id="rId2" Type="http://schemas.openxmlformats.org/officeDocument/2006/relationships/customXml" Target="../ink/ink1.xml"/><Relationship Id="rId16" Type="http://schemas.openxmlformats.org/officeDocument/2006/relationships/customXml" Target="../ink/ink8.xml"/><Relationship Id="rId20" Type="http://schemas.openxmlformats.org/officeDocument/2006/relationships/customXml" Target="../ink/ink10.xml"/><Relationship Id="rId29" Type="http://schemas.openxmlformats.org/officeDocument/2006/relationships/image" Target="../media/image14.png"/><Relationship Id="rId41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11" Type="http://schemas.openxmlformats.org/officeDocument/2006/relationships/image" Target="../media/image5.png"/><Relationship Id="rId24" Type="http://schemas.openxmlformats.org/officeDocument/2006/relationships/customXml" Target="../ink/ink12.xml"/><Relationship Id="rId32" Type="http://schemas.openxmlformats.org/officeDocument/2006/relationships/customXml" Target="../ink/ink16.xml"/><Relationship Id="rId37" Type="http://schemas.openxmlformats.org/officeDocument/2006/relationships/image" Target="../media/image18.png"/><Relationship Id="rId40" Type="http://schemas.openxmlformats.org/officeDocument/2006/relationships/customXml" Target="../ink/ink20.xml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23" Type="http://schemas.openxmlformats.org/officeDocument/2006/relationships/image" Target="../media/image11.png"/><Relationship Id="rId28" Type="http://schemas.openxmlformats.org/officeDocument/2006/relationships/customXml" Target="../ink/ink14.xml"/><Relationship Id="rId36" Type="http://schemas.openxmlformats.org/officeDocument/2006/relationships/customXml" Target="../ink/ink18.xml"/><Relationship Id="rId10" Type="http://schemas.openxmlformats.org/officeDocument/2006/relationships/customXml" Target="../ink/ink5.xml"/><Relationship Id="rId19" Type="http://schemas.openxmlformats.org/officeDocument/2006/relationships/image" Target="../media/image9.png"/><Relationship Id="rId31" Type="http://schemas.openxmlformats.org/officeDocument/2006/relationships/image" Target="../media/image15.png"/><Relationship Id="rId4" Type="http://schemas.openxmlformats.org/officeDocument/2006/relationships/customXml" Target="../ink/ink2.xml"/><Relationship Id="rId9" Type="http://schemas.openxmlformats.org/officeDocument/2006/relationships/image" Target="../media/image4.png"/><Relationship Id="rId14" Type="http://schemas.openxmlformats.org/officeDocument/2006/relationships/customXml" Target="../ink/ink7.xml"/><Relationship Id="rId22" Type="http://schemas.openxmlformats.org/officeDocument/2006/relationships/customXml" Target="../ink/ink11.xml"/><Relationship Id="rId27" Type="http://schemas.openxmlformats.org/officeDocument/2006/relationships/image" Target="../media/image13.png"/><Relationship Id="rId30" Type="http://schemas.openxmlformats.org/officeDocument/2006/relationships/customXml" Target="../ink/ink15.xml"/><Relationship Id="rId35" Type="http://schemas.openxmlformats.org/officeDocument/2006/relationships/image" Target="../media/image17.png"/><Relationship Id="rId8" Type="http://schemas.openxmlformats.org/officeDocument/2006/relationships/customXml" Target="../ink/ink4.xml"/><Relationship Id="rId3" Type="http://schemas.openxmlformats.org/officeDocument/2006/relationships/image" Target="../media/image1.png"/><Relationship Id="rId12" Type="http://schemas.openxmlformats.org/officeDocument/2006/relationships/customXml" Target="../ink/ink6.xml"/><Relationship Id="rId17" Type="http://schemas.openxmlformats.org/officeDocument/2006/relationships/image" Target="../media/image8.png"/><Relationship Id="rId25" Type="http://schemas.openxmlformats.org/officeDocument/2006/relationships/image" Target="../media/image12.png"/><Relationship Id="rId33" Type="http://schemas.openxmlformats.org/officeDocument/2006/relationships/image" Target="../media/image16.png"/><Relationship Id="rId38" Type="http://schemas.openxmlformats.org/officeDocument/2006/relationships/customXml" Target="../ink/ink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B2052CA-8ACE-4783-95F1-BE3AD9C73F2E}"/>
              </a:ext>
            </a:extLst>
          </p:cNvPr>
          <p:cNvSpPr txBox="1"/>
          <p:nvPr/>
        </p:nvSpPr>
        <p:spPr>
          <a:xfrm>
            <a:off x="9196179" y="427366"/>
            <a:ext cx="2026260" cy="6332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NEW! 2x Fast Charging is here!</a:t>
            </a:r>
          </a:p>
          <a:p>
            <a:pPr algn="ctr"/>
            <a:endParaRPr lang="en-CA" dirty="0"/>
          </a:p>
          <a:p>
            <a:pPr algn="ctr"/>
            <a:endParaRPr lang="en-CA" dirty="0"/>
          </a:p>
          <a:p>
            <a:pPr algn="ctr"/>
            <a:endParaRPr lang="en-CA" dirty="0"/>
          </a:p>
          <a:p>
            <a:pPr algn="ctr"/>
            <a:r>
              <a:rPr lang="en-CA" dirty="0"/>
              <a:t>OR</a:t>
            </a:r>
          </a:p>
          <a:p>
            <a:pPr algn="ctr"/>
            <a:endParaRPr lang="en-CA" dirty="0"/>
          </a:p>
          <a:p>
            <a:pPr algn="ctr"/>
            <a:endParaRPr lang="en-CA" sz="2800" dirty="0"/>
          </a:p>
          <a:p>
            <a:pPr algn="ctr"/>
            <a:r>
              <a:rPr lang="en-CA" sz="2800" dirty="0"/>
              <a:t>+</a:t>
            </a:r>
          </a:p>
          <a:p>
            <a:pPr algn="ctr"/>
            <a:endParaRPr lang="en-CA" sz="2400" dirty="0"/>
          </a:p>
          <a:p>
            <a:pPr algn="ctr"/>
            <a:r>
              <a:rPr lang="en-CA" dirty="0"/>
              <a:t>OR</a:t>
            </a:r>
          </a:p>
          <a:p>
            <a:pPr algn="ctr"/>
            <a:endParaRPr lang="en-CA" sz="2800" dirty="0"/>
          </a:p>
          <a:p>
            <a:pPr algn="ctr"/>
            <a:r>
              <a:rPr lang="en-CA" sz="2800" dirty="0"/>
              <a:t>=</a:t>
            </a:r>
          </a:p>
          <a:p>
            <a:pPr algn="ctr"/>
            <a:r>
              <a:rPr lang="en-CA" dirty="0"/>
              <a:t>2x Fast Charging!</a:t>
            </a:r>
          </a:p>
          <a:p>
            <a:pPr algn="ctr"/>
            <a:endParaRPr lang="en-CA" dirty="0"/>
          </a:p>
          <a:p>
            <a:pPr algn="ctr"/>
            <a:r>
              <a:rPr lang="en-CA" b="1" dirty="0"/>
              <a:t>Charge your device in </a:t>
            </a:r>
            <a:r>
              <a:rPr lang="en-CA" b="1" u="sng" dirty="0"/>
              <a:t>half the time!</a:t>
            </a:r>
            <a:endParaRPr lang="en-CA" b="1" dirty="0"/>
          </a:p>
          <a:p>
            <a:pPr algn="ctr"/>
            <a:endParaRPr lang="en-CA" dirty="0"/>
          </a:p>
          <a:p>
            <a:pPr algn="ctr"/>
            <a:r>
              <a:rPr lang="en-CA" sz="1050" dirty="0"/>
              <a:t>Charge speeds vary by model, check your device’s manual for more info</a:t>
            </a:r>
            <a:endParaRPr lang="en-AU" sz="105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E07FAC1-20E4-40C6-B20E-BEAC748CAEFC}"/>
              </a:ext>
            </a:extLst>
          </p:cNvPr>
          <p:cNvSpPr/>
          <p:nvPr/>
        </p:nvSpPr>
        <p:spPr>
          <a:xfrm>
            <a:off x="9202829" y="427366"/>
            <a:ext cx="2026259" cy="61786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688FCCB-D3BB-445B-8C9A-D9525DE303B1}"/>
              </a:ext>
            </a:extLst>
          </p:cNvPr>
          <p:cNvSpPr/>
          <p:nvPr/>
        </p:nvSpPr>
        <p:spPr>
          <a:xfrm>
            <a:off x="9250772" y="1146000"/>
            <a:ext cx="1917074" cy="174811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C789C8-69DE-4165-893C-9B2531EB3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346576" cy="1325563"/>
          </a:xfrm>
        </p:spPr>
        <p:txBody>
          <a:bodyPr/>
          <a:lstStyle/>
          <a:p>
            <a:r>
              <a:rPr lang="en-CA" dirty="0"/>
              <a:t>Content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A08630-D44B-48F9-9F53-9B1290D47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14982" cy="4718610"/>
          </a:xfrm>
        </p:spPr>
        <p:txBody>
          <a:bodyPr>
            <a:normAutofit/>
          </a:bodyPr>
          <a:lstStyle/>
          <a:p>
            <a:r>
              <a:rPr lang="en-CA" dirty="0"/>
              <a:t>Front sticker:</a:t>
            </a:r>
          </a:p>
          <a:p>
            <a:pPr marL="457200" lvl="1" indent="0">
              <a:buNone/>
            </a:pPr>
            <a:endParaRPr lang="en-CA" dirty="0"/>
          </a:p>
          <a:p>
            <a:pPr marL="457200" lvl="1" indent="0">
              <a:buNone/>
            </a:pPr>
            <a:r>
              <a:rPr lang="en-CA" dirty="0"/>
              <a:t>NEW! 2x Fast Charging is here! </a:t>
            </a:r>
            <a:br>
              <a:rPr lang="en-CA" dirty="0"/>
            </a:br>
            <a:r>
              <a:rPr lang="en-CA" sz="1200" dirty="0"/>
              <a:t>See inside panel for details</a:t>
            </a:r>
            <a:endParaRPr lang="en-CA" dirty="0"/>
          </a:p>
          <a:p>
            <a:pPr marL="457200" lvl="1" indent="0">
              <a:buNone/>
            </a:pPr>
            <a:r>
              <a:rPr lang="en-CA" dirty="0"/>
              <a:t>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788CF1F7-9FD5-4409-9EC6-5E17736BC59B}"/>
                  </a:ext>
                </a:extLst>
              </p14:cNvPr>
              <p14:cNvContentPartPr/>
              <p14:nvPr/>
            </p14:nvContentPartPr>
            <p14:xfrm>
              <a:off x="9801419" y="1306755"/>
              <a:ext cx="641520" cy="478440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788CF1F7-9FD5-4409-9EC6-5E17736BC59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792774" y="1297755"/>
                <a:ext cx="659170" cy="49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C53D63E2-956E-40A1-8964-869DD422A1CC}"/>
                  </a:ext>
                </a:extLst>
              </p14:cNvPr>
              <p14:cNvContentPartPr/>
              <p14:nvPr/>
            </p14:nvContentPartPr>
            <p14:xfrm>
              <a:off x="9564179" y="2191275"/>
              <a:ext cx="600840" cy="46260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C53D63E2-956E-40A1-8964-869DD422A1C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555179" y="2182635"/>
                <a:ext cx="618480" cy="48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9" name="Ink 48">
                <a:extLst>
                  <a:ext uri="{FF2B5EF4-FFF2-40B4-BE49-F238E27FC236}">
                    <a16:creationId xmlns:a16="http://schemas.microsoft.com/office/drawing/2014/main" id="{7AB47BBC-22F3-4C3C-8D09-04297696EC99}"/>
                  </a:ext>
                </a:extLst>
              </p14:cNvPr>
              <p14:cNvContentPartPr/>
              <p14:nvPr/>
            </p14:nvContentPartPr>
            <p14:xfrm>
              <a:off x="10324139" y="2168235"/>
              <a:ext cx="649440" cy="454320"/>
            </p14:xfrm>
          </p:contentPart>
        </mc:Choice>
        <mc:Fallback xmlns="">
          <p:pic>
            <p:nvPicPr>
              <p:cNvPr id="49" name="Ink 48">
                <a:extLst>
                  <a:ext uri="{FF2B5EF4-FFF2-40B4-BE49-F238E27FC236}">
                    <a16:creationId xmlns:a16="http://schemas.microsoft.com/office/drawing/2014/main" id="{7AB47BBC-22F3-4C3C-8D09-04297696EC9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315139" y="2159595"/>
                <a:ext cx="667080" cy="47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1" name="Ink 60">
                <a:extLst>
                  <a:ext uri="{FF2B5EF4-FFF2-40B4-BE49-F238E27FC236}">
                    <a16:creationId xmlns:a16="http://schemas.microsoft.com/office/drawing/2014/main" id="{658F29CC-81AE-436A-A439-251F6084DCA7}"/>
                  </a:ext>
                </a:extLst>
              </p14:cNvPr>
              <p14:cNvContentPartPr/>
              <p14:nvPr/>
            </p14:nvContentPartPr>
            <p14:xfrm>
              <a:off x="9241619" y="3210795"/>
              <a:ext cx="1948680" cy="1247040"/>
            </p14:xfrm>
          </p:contentPart>
        </mc:Choice>
        <mc:Fallback xmlns="">
          <p:pic>
            <p:nvPicPr>
              <p:cNvPr id="61" name="Ink 60">
                <a:extLst>
                  <a:ext uri="{FF2B5EF4-FFF2-40B4-BE49-F238E27FC236}">
                    <a16:creationId xmlns:a16="http://schemas.microsoft.com/office/drawing/2014/main" id="{658F29CC-81AE-436A-A439-251F6084DCA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232979" y="3201795"/>
                <a:ext cx="1966320" cy="1264680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A2C588C-EFF6-4D80-A983-6DDFAF14F3BA}"/>
              </a:ext>
            </a:extLst>
          </p:cNvPr>
          <p:cNvSpPr txBox="1">
            <a:spLocks/>
          </p:cNvSpPr>
          <p:nvPr/>
        </p:nvSpPr>
        <p:spPr>
          <a:xfrm>
            <a:off x="5827285" y="1825625"/>
            <a:ext cx="4714982" cy="47186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Inside sticker: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CA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C477EEFC-C976-4437-A243-5E3599D863A9}"/>
                  </a:ext>
                </a:extLst>
              </p14:cNvPr>
              <p14:cNvContentPartPr/>
              <p14:nvPr/>
            </p14:nvContentPartPr>
            <p14:xfrm>
              <a:off x="8059150" y="1129971"/>
              <a:ext cx="2035800" cy="369000"/>
            </p14:xfrm>
          </p:contentPart>
        </mc:Choice>
        <mc:Fallback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C477EEFC-C976-4437-A243-5E3599D863A9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050510" y="1121331"/>
                <a:ext cx="2053440" cy="38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FEC1307E-E1E8-41D6-8293-A2BC345AF932}"/>
                  </a:ext>
                </a:extLst>
              </p14:cNvPr>
              <p14:cNvContentPartPr/>
              <p14:nvPr/>
            </p14:nvContentPartPr>
            <p14:xfrm>
              <a:off x="8192350" y="207291"/>
              <a:ext cx="397080" cy="425520"/>
            </p14:xfrm>
          </p:contentPart>
        </mc:Choice>
        <mc:Fallback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FEC1307E-E1E8-41D6-8293-A2BC345AF932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183350" y="198644"/>
                <a:ext cx="414720" cy="44317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66B1209A-052C-42DD-A034-57C7351B8281}"/>
                  </a:ext>
                </a:extLst>
              </p14:cNvPr>
              <p14:cNvContentPartPr/>
              <p14:nvPr/>
            </p14:nvContentPartPr>
            <p14:xfrm>
              <a:off x="7770430" y="508611"/>
              <a:ext cx="189360" cy="234000"/>
            </p14:xfrm>
          </p:contentPart>
        </mc:Choice>
        <mc:Fallback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66B1209A-052C-42DD-A034-57C7351B8281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761430" y="499971"/>
                <a:ext cx="207000" cy="25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F2A83D5C-2FFA-47F0-8CC7-E27F93058BD5}"/>
                  </a:ext>
                </a:extLst>
              </p14:cNvPr>
              <p14:cNvContentPartPr/>
              <p14:nvPr/>
            </p14:nvContentPartPr>
            <p14:xfrm>
              <a:off x="7122070" y="719931"/>
              <a:ext cx="425520" cy="463680"/>
            </p14:xfrm>
          </p:contentPart>
        </mc:Choice>
        <mc:Fallback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F2A83D5C-2FFA-47F0-8CC7-E27F93058BD5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113430" y="711291"/>
                <a:ext cx="443160" cy="481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7D9D955A-3E4A-4121-9E6C-9972708FF20E}"/>
                  </a:ext>
                </a:extLst>
              </p14:cNvPr>
              <p14:cNvContentPartPr/>
              <p14:nvPr/>
            </p14:nvContentPartPr>
            <p14:xfrm>
              <a:off x="7735870" y="2227251"/>
              <a:ext cx="2040840" cy="709920"/>
            </p14:xfrm>
          </p:contentPart>
        </mc:Choice>
        <mc:Fallback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7D9D955A-3E4A-4121-9E6C-9972708FF20E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727230" y="2218607"/>
                <a:ext cx="2058480" cy="72756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34779C6B-BF31-48FD-B2D4-692D9EEE0458}"/>
                  </a:ext>
                </a:extLst>
              </p14:cNvPr>
              <p14:cNvContentPartPr/>
              <p14:nvPr/>
            </p14:nvContentPartPr>
            <p14:xfrm>
              <a:off x="6800950" y="2849691"/>
              <a:ext cx="374400" cy="436680"/>
            </p14:xfrm>
          </p:contentPart>
        </mc:Choice>
        <mc:Fallback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34779C6B-BF31-48FD-B2D4-692D9EEE0458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791950" y="2840691"/>
                <a:ext cx="392040" cy="45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A741875F-0045-43A8-BEE5-234AE4EA1DA9}"/>
                  </a:ext>
                </a:extLst>
              </p14:cNvPr>
              <p14:cNvContentPartPr/>
              <p14:nvPr/>
            </p14:nvContentPartPr>
            <p14:xfrm>
              <a:off x="7248430" y="2490051"/>
              <a:ext cx="258480" cy="301680"/>
            </p14:xfrm>
          </p:contentPart>
        </mc:Choice>
        <mc:Fallback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A741875F-0045-43A8-BEE5-234AE4EA1DA9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7239778" y="2481051"/>
                <a:ext cx="276145" cy="31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41C77E87-C96F-45DC-8B92-08BBAA3F6634}"/>
                  </a:ext>
                </a:extLst>
              </p14:cNvPr>
              <p14:cNvContentPartPr/>
              <p14:nvPr/>
            </p14:nvContentPartPr>
            <p14:xfrm>
              <a:off x="11329030" y="1109811"/>
              <a:ext cx="558720" cy="237960"/>
            </p14:xfrm>
          </p:contentPart>
        </mc:Choice>
        <mc:Fallback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41C77E87-C96F-45DC-8B92-08BBAA3F6634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1320036" y="1100811"/>
                <a:ext cx="576349" cy="255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65" name="Ink 64">
                <a:extLst>
                  <a:ext uri="{FF2B5EF4-FFF2-40B4-BE49-F238E27FC236}">
                    <a16:creationId xmlns:a16="http://schemas.microsoft.com/office/drawing/2014/main" id="{44032CF6-01D0-43E6-A26F-D17C70AF1DD5}"/>
                  </a:ext>
                </a:extLst>
              </p14:cNvPr>
              <p14:cNvContentPartPr/>
              <p14:nvPr/>
            </p14:nvContentPartPr>
            <p14:xfrm>
              <a:off x="10798030" y="1875171"/>
              <a:ext cx="1305360" cy="780840"/>
            </p14:xfrm>
          </p:contentPart>
        </mc:Choice>
        <mc:Fallback>
          <p:pic>
            <p:nvPicPr>
              <p:cNvPr id="65" name="Ink 64">
                <a:extLst>
                  <a:ext uri="{FF2B5EF4-FFF2-40B4-BE49-F238E27FC236}">
                    <a16:creationId xmlns:a16="http://schemas.microsoft.com/office/drawing/2014/main" id="{44032CF6-01D0-43E6-A26F-D17C70AF1DD5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10789030" y="1866531"/>
                <a:ext cx="1323000" cy="798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66" name="Ink 65">
                <a:extLst>
                  <a:ext uri="{FF2B5EF4-FFF2-40B4-BE49-F238E27FC236}">
                    <a16:creationId xmlns:a16="http://schemas.microsoft.com/office/drawing/2014/main" id="{F6B9E4FE-B6D3-4A54-ACEB-74F392A3FF18}"/>
                  </a:ext>
                </a:extLst>
              </p14:cNvPr>
              <p14:cNvContentPartPr/>
              <p14:nvPr/>
            </p14:nvContentPartPr>
            <p14:xfrm>
              <a:off x="11383390" y="1525611"/>
              <a:ext cx="570240" cy="227160"/>
            </p14:xfrm>
          </p:contentPart>
        </mc:Choice>
        <mc:Fallback>
          <p:pic>
            <p:nvPicPr>
              <p:cNvPr id="66" name="Ink 65">
                <a:extLst>
                  <a:ext uri="{FF2B5EF4-FFF2-40B4-BE49-F238E27FC236}">
                    <a16:creationId xmlns:a16="http://schemas.microsoft.com/office/drawing/2014/main" id="{F6B9E4FE-B6D3-4A54-ACEB-74F392A3FF18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11374750" y="1516971"/>
                <a:ext cx="587880" cy="24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67" name="Ink 66">
                <a:extLst>
                  <a:ext uri="{FF2B5EF4-FFF2-40B4-BE49-F238E27FC236}">
                    <a16:creationId xmlns:a16="http://schemas.microsoft.com/office/drawing/2014/main" id="{A5E634FD-528F-461F-B062-9BAA07252708}"/>
                  </a:ext>
                </a:extLst>
              </p14:cNvPr>
              <p14:cNvContentPartPr/>
              <p14:nvPr/>
            </p14:nvContentPartPr>
            <p14:xfrm>
              <a:off x="8081830" y="3998451"/>
              <a:ext cx="1509120" cy="592200"/>
            </p14:xfrm>
          </p:contentPart>
        </mc:Choice>
        <mc:Fallback>
          <p:pic>
            <p:nvPicPr>
              <p:cNvPr id="67" name="Ink 66">
                <a:extLst>
                  <a:ext uri="{FF2B5EF4-FFF2-40B4-BE49-F238E27FC236}">
                    <a16:creationId xmlns:a16="http://schemas.microsoft.com/office/drawing/2014/main" id="{A5E634FD-528F-461F-B062-9BAA07252708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8073190" y="3989811"/>
                <a:ext cx="1526760" cy="60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87" name="Ink 86">
                <a:extLst>
                  <a:ext uri="{FF2B5EF4-FFF2-40B4-BE49-F238E27FC236}">
                    <a16:creationId xmlns:a16="http://schemas.microsoft.com/office/drawing/2014/main" id="{6FAC34DC-374B-41B5-8402-7CD6052F5263}"/>
                  </a:ext>
                </a:extLst>
              </p14:cNvPr>
              <p14:cNvContentPartPr/>
              <p14:nvPr/>
            </p14:nvContentPartPr>
            <p14:xfrm>
              <a:off x="6278230" y="3984051"/>
              <a:ext cx="1640520" cy="1642680"/>
            </p14:xfrm>
          </p:contentPart>
        </mc:Choice>
        <mc:Fallback>
          <p:pic>
            <p:nvPicPr>
              <p:cNvPr id="87" name="Ink 86">
                <a:extLst>
                  <a:ext uri="{FF2B5EF4-FFF2-40B4-BE49-F238E27FC236}">
                    <a16:creationId xmlns:a16="http://schemas.microsoft.com/office/drawing/2014/main" id="{6FAC34DC-374B-41B5-8402-7CD6052F5263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6269230" y="3975053"/>
                <a:ext cx="1658160" cy="16603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105" name="Ink 104">
                <a:extLst>
                  <a:ext uri="{FF2B5EF4-FFF2-40B4-BE49-F238E27FC236}">
                    <a16:creationId xmlns:a16="http://schemas.microsoft.com/office/drawing/2014/main" id="{AD2F96C0-543F-4195-A7DC-A3B8BDA6051E}"/>
                  </a:ext>
                </a:extLst>
              </p14:cNvPr>
              <p14:cNvContentPartPr/>
              <p14:nvPr/>
            </p14:nvContentPartPr>
            <p14:xfrm>
              <a:off x="11417230" y="3147771"/>
              <a:ext cx="657000" cy="239400"/>
            </p14:xfrm>
          </p:contentPart>
        </mc:Choice>
        <mc:Fallback>
          <p:pic>
            <p:nvPicPr>
              <p:cNvPr id="105" name="Ink 104">
                <a:extLst>
                  <a:ext uri="{FF2B5EF4-FFF2-40B4-BE49-F238E27FC236}">
                    <a16:creationId xmlns:a16="http://schemas.microsoft.com/office/drawing/2014/main" id="{AD2F96C0-543F-4195-A7DC-A3B8BDA6051E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11408585" y="3139118"/>
                <a:ext cx="674650" cy="25706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109" name="Ink 108">
                <a:extLst>
                  <a:ext uri="{FF2B5EF4-FFF2-40B4-BE49-F238E27FC236}">
                    <a16:creationId xmlns:a16="http://schemas.microsoft.com/office/drawing/2014/main" id="{9DEE5043-9CF6-4E99-AD10-30D4E3CD296E}"/>
                  </a:ext>
                </a:extLst>
              </p14:cNvPr>
              <p14:cNvContentPartPr/>
              <p14:nvPr/>
            </p14:nvContentPartPr>
            <p14:xfrm>
              <a:off x="11882350" y="4099611"/>
              <a:ext cx="188280" cy="222480"/>
            </p14:xfrm>
          </p:contentPart>
        </mc:Choice>
        <mc:Fallback>
          <p:pic>
            <p:nvPicPr>
              <p:cNvPr id="109" name="Ink 108">
                <a:extLst>
                  <a:ext uri="{FF2B5EF4-FFF2-40B4-BE49-F238E27FC236}">
                    <a16:creationId xmlns:a16="http://schemas.microsoft.com/office/drawing/2014/main" id="{9DEE5043-9CF6-4E99-AD10-30D4E3CD296E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11873710" y="4090611"/>
                <a:ext cx="205920" cy="24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8">
            <p14:nvContentPartPr>
              <p14:cNvPr id="110" name="Ink 109">
                <a:extLst>
                  <a:ext uri="{FF2B5EF4-FFF2-40B4-BE49-F238E27FC236}">
                    <a16:creationId xmlns:a16="http://schemas.microsoft.com/office/drawing/2014/main" id="{45640C3E-6A8F-433B-A23C-725EE9FF9C4B}"/>
                  </a:ext>
                </a:extLst>
              </p14:cNvPr>
              <p14:cNvContentPartPr/>
              <p14:nvPr/>
            </p14:nvContentPartPr>
            <p14:xfrm>
              <a:off x="11407870" y="4132371"/>
              <a:ext cx="399600" cy="208440"/>
            </p14:xfrm>
          </p:contentPart>
        </mc:Choice>
        <mc:Fallback>
          <p:pic>
            <p:nvPicPr>
              <p:cNvPr id="110" name="Ink 109">
                <a:extLst>
                  <a:ext uri="{FF2B5EF4-FFF2-40B4-BE49-F238E27FC236}">
                    <a16:creationId xmlns:a16="http://schemas.microsoft.com/office/drawing/2014/main" id="{45640C3E-6A8F-433B-A23C-725EE9FF9C4B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11398878" y="4123387"/>
                <a:ext cx="417224" cy="2260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0">
            <p14:nvContentPartPr>
              <p14:cNvPr id="111" name="Ink 110">
                <a:extLst>
                  <a:ext uri="{FF2B5EF4-FFF2-40B4-BE49-F238E27FC236}">
                    <a16:creationId xmlns:a16="http://schemas.microsoft.com/office/drawing/2014/main" id="{128DE4A0-C1DA-4F27-B180-8BDFF2691A20}"/>
                  </a:ext>
                </a:extLst>
              </p14:cNvPr>
              <p14:cNvContentPartPr/>
              <p14:nvPr/>
            </p14:nvContentPartPr>
            <p14:xfrm>
              <a:off x="10979110" y="3440451"/>
              <a:ext cx="1071360" cy="552600"/>
            </p14:xfrm>
          </p:contentPart>
        </mc:Choice>
        <mc:Fallback>
          <p:pic>
            <p:nvPicPr>
              <p:cNvPr id="111" name="Ink 110">
                <a:extLst>
                  <a:ext uri="{FF2B5EF4-FFF2-40B4-BE49-F238E27FC236}">
                    <a16:creationId xmlns:a16="http://schemas.microsoft.com/office/drawing/2014/main" id="{128DE4A0-C1DA-4F27-B180-8BDFF2691A20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10970467" y="3431811"/>
                <a:ext cx="1089006" cy="57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46012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52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Content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Content</dc:title>
  <dc:creator>Joey Curts</dc:creator>
  <cp:lastModifiedBy>Joey Curts</cp:lastModifiedBy>
  <cp:revision>1</cp:revision>
  <dcterms:created xsi:type="dcterms:W3CDTF">2019-10-19T22:08:10Z</dcterms:created>
  <dcterms:modified xsi:type="dcterms:W3CDTF">2019-10-19T22:12:05Z</dcterms:modified>
</cp:coreProperties>
</file>